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0693400" cy="7562850"/>
  <p:notesSz cx="10693400" cy="75628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9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49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72668" y="1109472"/>
            <a:ext cx="6420611" cy="2671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804416" y="1208532"/>
            <a:ext cx="7138670" cy="2573020"/>
          </a:xfrm>
          <a:custGeom>
            <a:avLst/>
            <a:gdLst/>
            <a:ahLst/>
            <a:cxnLst/>
            <a:rect l="l" t="t" r="r" b="b"/>
            <a:pathLst>
              <a:path w="7138670" h="2573020">
                <a:moveTo>
                  <a:pt x="999743" y="0"/>
                </a:moveTo>
                <a:lnTo>
                  <a:pt x="949451" y="0"/>
                </a:lnTo>
                <a:lnTo>
                  <a:pt x="923543" y="1523"/>
                </a:lnTo>
                <a:lnTo>
                  <a:pt x="847343" y="10667"/>
                </a:lnTo>
                <a:lnTo>
                  <a:pt x="774191" y="24383"/>
                </a:lnTo>
                <a:lnTo>
                  <a:pt x="702563" y="44195"/>
                </a:lnTo>
                <a:lnTo>
                  <a:pt x="655319" y="60959"/>
                </a:lnTo>
                <a:lnTo>
                  <a:pt x="609599" y="79247"/>
                </a:lnTo>
                <a:lnTo>
                  <a:pt x="565403" y="99059"/>
                </a:lnTo>
                <a:lnTo>
                  <a:pt x="522731" y="120395"/>
                </a:lnTo>
                <a:lnTo>
                  <a:pt x="480059" y="144779"/>
                </a:lnTo>
                <a:lnTo>
                  <a:pt x="440435" y="170687"/>
                </a:lnTo>
                <a:lnTo>
                  <a:pt x="400811" y="199643"/>
                </a:lnTo>
                <a:lnTo>
                  <a:pt x="362711" y="228599"/>
                </a:lnTo>
                <a:lnTo>
                  <a:pt x="327659" y="260603"/>
                </a:lnTo>
                <a:lnTo>
                  <a:pt x="292607" y="294131"/>
                </a:lnTo>
                <a:lnTo>
                  <a:pt x="259079" y="327659"/>
                </a:lnTo>
                <a:lnTo>
                  <a:pt x="227075" y="364235"/>
                </a:lnTo>
                <a:lnTo>
                  <a:pt x="198119" y="402335"/>
                </a:lnTo>
                <a:lnTo>
                  <a:pt x="170687" y="441959"/>
                </a:lnTo>
                <a:lnTo>
                  <a:pt x="144779" y="481583"/>
                </a:lnTo>
                <a:lnTo>
                  <a:pt x="120395" y="524255"/>
                </a:lnTo>
                <a:lnTo>
                  <a:pt x="97535" y="566927"/>
                </a:lnTo>
                <a:lnTo>
                  <a:pt x="77723" y="612647"/>
                </a:lnTo>
                <a:lnTo>
                  <a:pt x="59435" y="656843"/>
                </a:lnTo>
                <a:lnTo>
                  <a:pt x="44195" y="704087"/>
                </a:lnTo>
                <a:lnTo>
                  <a:pt x="30479" y="751331"/>
                </a:lnTo>
                <a:lnTo>
                  <a:pt x="10667" y="848867"/>
                </a:lnTo>
                <a:lnTo>
                  <a:pt x="4571" y="899159"/>
                </a:lnTo>
                <a:lnTo>
                  <a:pt x="3047" y="923543"/>
                </a:lnTo>
                <a:lnTo>
                  <a:pt x="0" y="949451"/>
                </a:lnTo>
                <a:lnTo>
                  <a:pt x="0" y="2572511"/>
                </a:lnTo>
                <a:lnTo>
                  <a:pt x="62483" y="2572511"/>
                </a:lnTo>
                <a:lnTo>
                  <a:pt x="62483" y="976883"/>
                </a:lnTo>
                <a:lnTo>
                  <a:pt x="65531" y="928115"/>
                </a:lnTo>
                <a:lnTo>
                  <a:pt x="68579" y="905255"/>
                </a:lnTo>
                <a:lnTo>
                  <a:pt x="70103" y="880871"/>
                </a:lnTo>
                <a:lnTo>
                  <a:pt x="73151" y="858011"/>
                </a:lnTo>
                <a:lnTo>
                  <a:pt x="86867" y="789431"/>
                </a:lnTo>
                <a:lnTo>
                  <a:pt x="105155" y="720851"/>
                </a:lnTo>
                <a:lnTo>
                  <a:pt x="120395" y="678179"/>
                </a:lnTo>
                <a:lnTo>
                  <a:pt x="137159" y="635507"/>
                </a:lnTo>
                <a:lnTo>
                  <a:pt x="155447" y="594359"/>
                </a:lnTo>
                <a:lnTo>
                  <a:pt x="176783" y="553211"/>
                </a:lnTo>
                <a:lnTo>
                  <a:pt x="199643" y="513587"/>
                </a:lnTo>
                <a:lnTo>
                  <a:pt x="224027" y="475487"/>
                </a:lnTo>
                <a:lnTo>
                  <a:pt x="249935" y="438911"/>
                </a:lnTo>
                <a:lnTo>
                  <a:pt x="277367" y="403859"/>
                </a:lnTo>
                <a:lnTo>
                  <a:pt x="306323" y="370331"/>
                </a:lnTo>
                <a:lnTo>
                  <a:pt x="338327" y="336803"/>
                </a:lnTo>
                <a:lnTo>
                  <a:pt x="370331" y="306323"/>
                </a:lnTo>
                <a:lnTo>
                  <a:pt x="440435" y="248411"/>
                </a:lnTo>
                <a:lnTo>
                  <a:pt x="477011" y="222503"/>
                </a:lnTo>
                <a:lnTo>
                  <a:pt x="515111" y="198119"/>
                </a:lnTo>
                <a:lnTo>
                  <a:pt x="554735" y="175259"/>
                </a:lnTo>
                <a:lnTo>
                  <a:pt x="594359" y="155447"/>
                </a:lnTo>
                <a:lnTo>
                  <a:pt x="679703" y="118871"/>
                </a:lnTo>
                <a:lnTo>
                  <a:pt x="722375" y="105155"/>
                </a:lnTo>
                <a:lnTo>
                  <a:pt x="789431" y="86867"/>
                </a:lnTo>
                <a:lnTo>
                  <a:pt x="858011" y="73151"/>
                </a:lnTo>
                <a:lnTo>
                  <a:pt x="905255" y="67055"/>
                </a:lnTo>
                <a:lnTo>
                  <a:pt x="976883" y="62483"/>
                </a:lnTo>
                <a:lnTo>
                  <a:pt x="1001267" y="62483"/>
                </a:lnTo>
                <a:lnTo>
                  <a:pt x="986852" y="59339"/>
                </a:lnTo>
                <a:lnTo>
                  <a:pt x="976003" y="50918"/>
                </a:lnTo>
                <a:lnTo>
                  <a:pt x="970022" y="38738"/>
                </a:lnTo>
                <a:lnTo>
                  <a:pt x="969263" y="30479"/>
                </a:lnTo>
                <a:lnTo>
                  <a:pt x="1030296" y="30479"/>
                </a:lnTo>
                <a:lnTo>
                  <a:pt x="1001484" y="227"/>
                </a:lnTo>
                <a:lnTo>
                  <a:pt x="999743" y="0"/>
                </a:lnTo>
                <a:close/>
              </a:path>
              <a:path w="7138670" h="2573020">
                <a:moveTo>
                  <a:pt x="7074407" y="1001267"/>
                </a:moveTo>
                <a:lnTo>
                  <a:pt x="7074407" y="2572511"/>
                </a:lnTo>
                <a:lnTo>
                  <a:pt x="7137766" y="2572511"/>
                </a:lnTo>
                <a:lnTo>
                  <a:pt x="7137337" y="1033271"/>
                </a:lnTo>
                <a:lnTo>
                  <a:pt x="7106411" y="1033271"/>
                </a:lnTo>
                <a:lnTo>
                  <a:pt x="7092299" y="1029975"/>
                </a:lnTo>
                <a:lnTo>
                  <a:pt x="7081558" y="1021297"/>
                </a:lnTo>
                <a:lnTo>
                  <a:pt x="7075401" y="1009055"/>
                </a:lnTo>
                <a:lnTo>
                  <a:pt x="7075184" y="1002045"/>
                </a:lnTo>
                <a:lnTo>
                  <a:pt x="7074407" y="1001267"/>
                </a:lnTo>
                <a:close/>
              </a:path>
              <a:path w="7138670" h="2573020">
                <a:moveTo>
                  <a:pt x="7075184" y="1002045"/>
                </a:moveTo>
                <a:lnTo>
                  <a:pt x="7075401" y="1009055"/>
                </a:lnTo>
                <a:lnTo>
                  <a:pt x="7081558" y="1021297"/>
                </a:lnTo>
                <a:lnTo>
                  <a:pt x="7092299" y="1029975"/>
                </a:lnTo>
                <a:lnTo>
                  <a:pt x="7106411" y="1033271"/>
                </a:lnTo>
                <a:lnTo>
                  <a:pt x="7075184" y="1002045"/>
                </a:lnTo>
                <a:close/>
              </a:path>
              <a:path w="7138670" h="2573020">
                <a:moveTo>
                  <a:pt x="1030296" y="30479"/>
                </a:moveTo>
                <a:lnTo>
                  <a:pt x="969263" y="30479"/>
                </a:lnTo>
                <a:lnTo>
                  <a:pt x="1001267" y="62483"/>
                </a:lnTo>
                <a:lnTo>
                  <a:pt x="6137147" y="62483"/>
                </a:lnTo>
                <a:lnTo>
                  <a:pt x="6161531" y="64007"/>
                </a:lnTo>
                <a:lnTo>
                  <a:pt x="6185915" y="64007"/>
                </a:lnTo>
                <a:lnTo>
                  <a:pt x="6208775" y="65531"/>
                </a:lnTo>
                <a:lnTo>
                  <a:pt x="6233159" y="68579"/>
                </a:lnTo>
                <a:lnTo>
                  <a:pt x="6256019" y="70103"/>
                </a:lnTo>
                <a:lnTo>
                  <a:pt x="6280403" y="74675"/>
                </a:lnTo>
                <a:lnTo>
                  <a:pt x="6303263" y="77723"/>
                </a:lnTo>
                <a:lnTo>
                  <a:pt x="6348983" y="86867"/>
                </a:lnTo>
                <a:lnTo>
                  <a:pt x="6416039" y="105155"/>
                </a:lnTo>
                <a:lnTo>
                  <a:pt x="6460235" y="120395"/>
                </a:lnTo>
                <a:lnTo>
                  <a:pt x="6502907" y="137159"/>
                </a:lnTo>
                <a:lnTo>
                  <a:pt x="6544055" y="155447"/>
                </a:lnTo>
                <a:lnTo>
                  <a:pt x="6583679" y="176783"/>
                </a:lnTo>
                <a:lnTo>
                  <a:pt x="6623303" y="199643"/>
                </a:lnTo>
                <a:lnTo>
                  <a:pt x="6661403" y="224027"/>
                </a:lnTo>
                <a:lnTo>
                  <a:pt x="6697979" y="249935"/>
                </a:lnTo>
                <a:lnTo>
                  <a:pt x="6734555" y="277367"/>
                </a:lnTo>
                <a:lnTo>
                  <a:pt x="6768083" y="307847"/>
                </a:lnTo>
                <a:lnTo>
                  <a:pt x="6800087" y="338327"/>
                </a:lnTo>
                <a:lnTo>
                  <a:pt x="6832091" y="370331"/>
                </a:lnTo>
                <a:lnTo>
                  <a:pt x="6861047" y="405383"/>
                </a:lnTo>
                <a:lnTo>
                  <a:pt x="6888479" y="440435"/>
                </a:lnTo>
                <a:lnTo>
                  <a:pt x="6914387" y="477011"/>
                </a:lnTo>
                <a:lnTo>
                  <a:pt x="6938771" y="515111"/>
                </a:lnTo>
                <a:lnTo>
                  <a:pt x="6961631" y="554735"/>
                </a:lnTo>
                <a:lnTo>
                  <a:pt x="6982967" y="594359"/>
                </a:lnTo>
                <a:lnTo>
                  <a:pt x="7001255" y="637031"/>
                </a:lnTo>
                <a:lnTo>
                  <a:pt x="7018019" y="679703"/>
                </a:lnTo>
                <a:lnTo>
                  <a:pt x="7033259" y="722375"/>
                </a:lnTo>
                <a:lnTo>
                  <a:pt x="7045451" y="766571"/>
                </a:lnTo>
                <a:lnTo>
                  <a:pt x="7050023" y="789431"/>
                </a:lnTo>
                <a:lnTo>
                  <a:pt x="7056119" y="812291"/>
                </a:lnTo>
                <a:lnTo>
                  <a:pt x="7059167" y="835151"/>
                </a:lnTo>
                <a:lnTo>
                  <a:pt x="7063739" y="858011"/>
                </a:lnTo>
                <a:lnTo>
                  <a:pt x="7066787" y="882395"/>
                </a:lnTo>
                <a:lnTo>
                  <a:pt x="7069835" y="905255"/>
                </a:lnTo>
                <a:lnTo>
                  <a:pt x="7071359" y="929639"/>
                </a:lnTo>
                <a:lnTo>
                  <a:pt x="7072883" y="952499"/>
                </a:lnTo>
                <a:lnTo>
                  <a:pt x="7074407" y="976883"/>
                </a:lnTo>
                <a:lnTo>
                  <a:pt x="7075184" y="1002045"/>
                </a:lnTo>
                <a:lnTo>
                  <a:pt x="7106411" y="1033271"/>
                </a:lnTo>
                <a:lnTo>
                  <a:pt x="7137337" y="1033271"/>
                </a:lnTo>
                <a:lnTo>
                  <a:pt x="7137327" y="998707"/>
                </a:lnTo>
                <a:lnTo>
                  <a:pt x="7106411" y="969263"/>
                </a:lnTo>
                <a:lnTo>
                  <a:pt x="7136891" y="969263"/>
                </a:lnTo>
                <a:lnTo>
                  <a:pt x="7136891" y="949451"/>
                </a:lnTo>
                <a:lnTo>
                  <a:pt x="7135367" y="923543"/>
                </a:lnTo>
                <a:lnTo>
                  <a:pt x="7132319" y="897635"/>
                </a:lnTo>
                <a:lnTo>
                  <a:pt x="7129271" y="873251"/>
                </a:lnTo>
                <a:lnTo>
                  <a:pt x="7126223" y="847343"/>
                </a:lnTo>
                <a:lnTo>
                  <a:pt x="7112507" y="774191"/>
                </a:lnTo>
                <a:lnTo>
                  <a:pt x="7092695" y="702563"/>
                </a:lnTo>
                <a:lnTo>
                  <a:pt x="7077455" y="655319"/>
                </a:lnTo>
                <a:lnTo>
                  <a:pt x="7059167" y="611123"/>
                </a:lnTo>
                <a:lnTo>
                  <a:pt x="7039355" y="565403"/>
                </a:lnTo>
                <a:lnTo>
                  <a:pt x="7016495" y="522731"/>
                </a:lnTo>
                <a:lnTo>
                  <a:pt x="6992111" y="481583"/>
                </a:lnTo>
                <a:lnTo>
                  <a:pt x="6966203" y="440435"/>
                </a:lnTo>
                <a:lnTo>
                  <a:pt x="6938771" y="400811"/>
                </a:lnTo>
                <a:lnTo>
                  <a:pt x="6877811" y="327659"/>
                </a:lnTo>
                <a:lnTo>
                  <a:pt x="6844283" y="292607"/>
                </a:lnTo>
                <a:lnTo>
                  <a:pt x="6809231" y="259079"/>
                </a:lnTo>
                <a:lnTo>
                  <a:pt x="6772655" y="228599"/>
                </a:lnTo>
                <a:lnTo>
                  <a:pt x="6734555" y="198119"/>
                </a:lnTo>
                <a:lnTo>
                  <a:pt x="6696455" y="170687"/>
                </a:lnTo>
                <a:lnTo>
                  <a:pt x="6655307" y="144779"/>
                </a:lnTo>
                <a:lnTo>
                  <a:pt x="6612635" y="120395"/>
                </a:lnTo>
                <a:lnTo>
                  <a:pt x="6569963" y="97535"/>
                </a:lnTo>
                <a:lnTo>
                  <a:pt x="6525767" y="77723"/>
                </a:lnTo>
                <a:lnTo>
                  <a:pt x="6434327" y="44195"/>
                </a:lnTo>
                <a:lnTo>
                  <a:pt x="6392333" y="32003"/>
                </a:lnTo>
                <a:lnTo>
                  <a:pt x="1031747" y="32003"/>
                </a:lnTo>
                <a:lnTo>
                  <a:pt x="1030296" y="30479"/>
                </a:lnTo>
                <a:close/>
              </a:path>
              <a:path w="7138670" h="2573020">
                <a:moveTo>
                  <a:pt x="7136891" y="969263"/>
                </a:moveTo>
                <a:lnTo>
                  <a:pt x="7106411" y="969263"/>
                </a:lnTo>
                <a:lnTo>
                  <a:pt x="7119860" y="972301"/>
                </a:lnTo>
                <a:lnTo>
                  <a:pt x="7130771" y="980607"/>
                </a:lnTo>
                <a:lnTo>
                  <a:pt x="7137325" y="992967"/>
                </a:lnTo>
                <a:lnTo>
                  <a:pt x="7137327" y="998707"/>
                </a:lnTo>
                <a:lnTo>
                  <a:pt x="7138415" y="999743"/>
                </a:lnTo>
                <a:lnTo>
                  <a:pt x="7136891" y="975359"/>
                </a:lnTo>
                <a:lnTo>
                  <a:pt x="7136891" y="969263"/>
                </a:lnTo>
                <a:close/>
              </a:path>
              <a:path w="7138670" h="2573020">
                <a:moveTo>
                  <a:pt x="7106411" y="969263"/>
                </a:moveTo>
                <a:lnTo>
                  <a:pt x="7137327" y="998707"/>
                </a:lnTo>
                <a:lnTo>
                  <a:pt x="7137325" y="992967"/>
                </a:lnTo>
                <a:lnTo>
                  <a:pt x="7130771" y="980607"/>
                </a:lnTo>
                <a:lnTo>
                  <a:pt x="7119860" y="972301"/>
                </a:lnTo>
                <a:lnTo>
                  <a:pt x="7106411" y="969263"/>
                </a:lnTo>
                <a:close/>
              </a:path>
              <a:path w="7138670" h="2573020">
                <a:moveTo>
                  <a:pt x="969263" y="30479"/>
                </a:moveTo>
                <a:lnTo>
                  <a:pt x="970022" y="38738"/>
                </a:lnTo>
                <a:lnTo>
                  <a:pt x="976003" y="50918"/>
                </a:lnTo>
                <a:lnTo>
                  <a:pt x="986852" y="59339"/>
                </a:lnTo>
                <a:lnTo>
                  <a:pt x="1001267" y="62483"/>
                </a:lnTo>
                <a:lnTo>
                  <a:pt x="969263" y="30479"/>
                </a:lnTo>
                <a:close/>
              </a:path>
              <a:path w="7138670" h="2573020">
                <a:moveTo>
                  <a:pt x="1001484" y="227"/>
                </a:moveTo>
                <a:lnTo>
                  <a:pt x="1031747" y="32003"/>
                </a:lnTo>
                <a:lnTo>
                  <a:pt x="1031747" y="22859"/>
                </a:lnTo>
                <a:lnTo>
                  <a:pt x="1028699" y="13715"/>
                </a:lnTo>
                <a:lnTo>
                  <a:pt x="1022243" y="8787"/>
                </a:lnTo>
                <a:lnTo>
                  <a:pt x="1012092" y="1614"/>
                </a:lnTo>
                <a:lnTo>
                  <a:pt x="1001484" y="227"/>
                </a:lnTo>
                <a:close/>
              </a:path>
              <a:path w="7138670" h="2573020">
                <a:moveTo>
                  <a:pt x="6161531" y="0"/>
                </a:moveTo>
                <a:lnTo>
                  <a:pt x="1001267" y="0"/>
                </a:lnTo>
                <a:lnTo>
                  <a:pt x="1001484" y="227"/>
                </a:lnTo>
                <a:lnTo>
                  <a:pt x="1012092" y="1614"/>
                </a:lnTo>
                <a:lnTo>
                  <a:pt x="1022243" y="8787"/>
                </a:lnTo>
                <a:lnTo>
                  <a:pt x="1028699" y="13715"/>
                </a:lnTo>
                <a:lnTo>
                  <a:pt x="1031747" y="22859"/>
                </a:lnTo>
                <a:lnTo>
                  <a:pt x="1031747" y="32003"/>
                </a:lnTo>
                <a:lnTo>
                  <a:pt x="6392333" y="32003"/>
                </a:lnTo>
                <a:lnTo>
                  <a:pt x="6387083" y="30479"/>
                </a:lnTo>
                <a:lnTo>
                  <a:pt x="6362699" y="25907"/>
                </a:lnTo>
                <a:lnTo>
                  <a:pt x="6338315" y="19811"/>
                </a:lnTo>
                <a:lnTo>
                  <a:pt x="6313931" y="15239"/>
                </a:lnTo>
                <a:lnTo>
                  <a:pt x="6288023" y="10667"/>
                </a:lnTo>
                <a:lnTo>
                  <a:pt x="6239255" y="4571"/>
                </a:lnTo>
                <a:lnTo>
                  <a:pt x="6161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788151" y="2612136"/>
            <a:ext cx="1256030" cy="1144905"/>
          </a:xfrm>
          <a:custGeom>
            <a:avLst/>
            <a:gdLst/>
            <a:ahLst/>
            <a:cxnLst/>
            <a:rect l="l" t="t" r="r" b="b"/>
            <a:pathLst>
              <a:path w="1256029" h="1144904">
                <a:moveTo>
                  <a:pt x="627887" y="0"/>
                </a:moveTo>
                <a:lnTo>
                  <a:pt x="576503" y="1895"/>
                </a:lnTo>
                <a:lnTo>
                  <a:pt x="526241" y="7484"/>
                </a:lnTo>
                <a:lnTo>
                  <a:pt x="477267" y="16618"/>
                </a:lnTo>
                <a:lnTo>
                  <a:pt x="429743" y="29151"/>
                </a:lnTo>
                <a:lnTo>
                  <a:pt x="383833" y="44934"/>
                </a:lnTo>
                <a:lnTo>
                  <a:pt x="339701" y="63820"/>
                </a:lnTo>
                <a:lnTo>
                  <a:pt x="297509" y="85662"/>
                </a:lnTo>
                <a:lnTo>
                  <a:pt x="257421" y="110313"/>
                </a:lnTo>
                <a:lnTo>
                  <a:pt x="219602" y="137624"/>
                </a:lnTo>
                <a:lnTo>
                  <a:pt x="184213" y="167449"/>
                </a:lnTo>
                <a:lnTo>
                  <a:pt x="151419" y="199640"/>
                </a:lnTo>
                <a:lnTo>
                  <a:pt x="121383" y="234049"/>
                </a:lnTo>
                <a:lnTo>
                  <a:pt x="94269" y="270530"/>
                </a:lnTo>
                <a:lnTo>
                  <a:pt x="70239" y="308934"/>
                </a:lnTo>
                <a:lnTo>
                  <a:pt x="49458" y="349115"/>
                </a:lnTo>
                <a:lnTo>
                  <a:pt x="32089" y="390924"/>
                </a:lnTo>
                <a:lnTo>
                  <a:pt x="18295" y="434214"/>
                </a:lnTo>
                <a:lnTo>
                  <a:pt x="8240" y="478839"/>
                </a:lnTo>
                <a:lnTo>
                  <a:pt x="2087" y="524650"/>
                </a:lnTo>
                <a:lnTo>
                  <a:pt x="0" y="571499"/>
                </a:lnTo>
                <a:lnTo>
                  <a:pt x="2087" y="618567"/>
                </a:lnTo>
                <a:lnTo>
                  <a:pt x="8240" y="664573"/>
                </a:lnTo>
                <a:lnTo>
                  <a:pt x="18295" y="709373"/>
                </a:lnTo>
                <a:lnTo>
                  <a:pt x="32089" y="752819"/>
                </a:lnTo>
                <a:lnTo>
                  <a:pt x="49458" y="794765"/>
                </a:lnTo>
                <a:lnTo>
                  <a:pt x="70239" y="835066"/>
                </a:lnTo>
                <a:lnTo>
                  <a:pt x="94269" y="873575"/>
                </a:lnTo>
                <a:lnTo>
                  <a:pt x="121383" y="910144"/>
                </a:lnTo>
                <a:lnTo>
                  <a:pt x="151419" y="944630"/>
                </a:lnTo>
                <a:lnTo>
                  <a:pt x="184213" y="976883"/>
                </a:lnTo>
                <a:lnTo>
                  <a:pt x="219602" y="1006760"/>
                </a:lnTo>
                <a:lnTo>
                  <a:pt x="257421" y="1034113"/>
                </a:lnTo>
                <a:lnTo>
                  <a:pt x="297509" y="1058795"/>
                </a:lnTo>
                <a:lnTo>
                  <a:pt x="339701" y="1080662"/>
                </a:lnTo>
                <a:lnTo>
                  <a:pt x="383833" y="1099565"/>
                </a:lnTo>
                <a:lnTo>
                  <a:pt x="429743" y="1115360"/>
                </a:lnTo>
                <a:lnTo>
                  <a:pt x="477267" y="1127900"/>
                </a:lnTo>
                <a:lnTo>
                  <a:pt x="526241" y="1137038"/>
                </a:lnTo>
                <a:lnTo>
                  <a:pt x="576503" y="1142628"/>
                </a:lnTo>
                <a:lnTo>
                  <a:pt x="627887" y="1144523"/>
                </a:lnTo>
                <a:lnTo>
                  <a:pt x="679479" y="1142628"/>
                </a:lnTo>
                <a:lnTo>
                  <a:pt x="729904" y="1137038"/>
                </a:lnTo>
                <a:lnTo>
                  <a:pt x="779004" y="1127900"/>
                </a:lnTo>
                <a:lnTo>
                  <a:pt x="826617" y="1115360"/>
                </a:lnTo>
                <a:lnTo>
                  <a:pt x="872585" y="1099565"/>
                </a:lnTo>
                <a:lnTo>
                  <a:pt x="916746" y="1080662"/>
                </a:lnTo>
                <a:lnTo>
                  <a:pt x="958942" y="1058795"/>
                </a:lnTo>
                <a:lnTo>
                  <a:pt x="999012" y="1034113"/>
                </a:lnTo>
                <a:lnTo>
                  <a:pt x="1036796" y="1006760"/>
                </a:lnTo>
                <a:lnTo>
                  <a:pt x="1072133" y="976883"/>
                </a:lnTo>
                <a:lnTo>
                  <a:pt x="1104865" y="944630"/>
                </a:lnTo>
                <a:lnTo>
                  <a:pt x="1134831" y="910144"/>
                </a:lnTo>
                <a:lnTo>
                  <a:pt x="1161870" y="873575"/>
                </a:lnTo>
                <a:lnTo>
                  <a:pt x="1185824" y="835066"/>
                </a:lnTo>
                <a:lnTo>
                  <a:pt x="1206531" y="794765"/>
                </a:lnTo>
                <a:lnTo>
                  <a:pt x="1223832" y="752819"/>
                </a:lnTo>
                <a:lnTo>
                  <a:pt x="1237567" y="709373"/>
                </a:lnTo>
                <a:lnTo>
                  <a:pt x="1247576" y="664573"/>
                </a:lnTo>
                <a:lnTo>
                  <a:pt x="1253699" y="618567"/>
                </a:lnTo>
                <a:lnTo>
                  <a:pt x="1255775" y="571499"/>
                </a:lnTo>
                <a:lnTo>
                  <a:pt x="1253699" y="524650"/>
                </a:lnTo>
                <a:lnTo>
                  <a:pt x="1247576" y="478839"/>
                </a:lnTo>
                <a:lnTo>
                  <a:pt x="1237567" y="434214"/>
                </a:lnTo>
                <a:lnTo>
                  <a:pt x="1223832" y="390924"/>
                </a:lnTo>
                <a:lnTo>
                  <a:pt x="1206531" y="349115"/>
                </a:lnTo>
                <a:lnTo>
                  <a:pt x="1185824" y="308934"/>
                </a:lnTo>
                <a:lnTo>
                  <a:pt x="1161870" y="270530"/>
                </a:lnTo>
                <a:lnTo>
                  <a:pt x="1134831" y="234049"/>
                </a:lnTo>
                <a:lnTo>
                  <a:pt x="1104865" y="199640"/>
                </a:lnTo>
                <a:lnTo>
                  <a:pt x="1072133" y="167449"/>
                </a:lnTo>
                <a:lnTo>
                  <a:pt x="1036796" y="137624"/>
                </a:lnTo>
                <a:lnTo>
                  <a:pt x="999012" y="110313"/>
                </a:lnTo>
                <a:lnTo>
                  <a:pt x="958942" y="85662"/>
                </a:lnTo>
                <a:lnTo>
                  <a:pt x="916746" y="63820"/>
                </a:lnTo>
                <a:lnTo>
                  <a:pt x="872585" y="44934"/>
                </a:lnTo>
                <a:lnTo>
                  <a:pt x="826617" y="29151"/>
                </a:lnTo>
                <a:lnTo>
                  <a:pt x="779004" y="16618"/>
                </a:lnTo>
                <a:lnTo>
                  <a:pt x="729904" y="7484"/>
                </a:lnTo>
                <a:lnTo>
                  <a:pt x="679479" y="1895"/>
                </a:lnTo>
                <a:lnTo>
                  <a:pt x="62788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11352" y="370332"/>
            <a:ext cx="8884919" cy="3410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10995" y="417576"/>
            <a:ext cx="934719" cy="599440"/>
          </a:xfrm>
          <a:custGeom>
            <a:avLst/>
            <a:gdLst/>
            <a:ahLst/>
            <a:cxnLst/>
            <a:rect l="l" t="t" r="r" b="b"/>
            <a:pathLst>
              <a:path w="934719" h="599440">
                <a:moveTo>
                  <a:pt x="829055" y="0"/>
                </a:moveTo>
                <a:lnTo>
                  <a:pt x="0" y="243839"/>
                </a:lnTo>
                <a:lnTo>
                  <a:pt x="105155" y="598931"/>
                </a:lnTo>
                <a:lnTo>
                  <a:pt x="934211" y="353567"/>
                </a:lnTo>
                <a:lnTo>
                  <a:pt x="82905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54337" y="541020"/>
            <a:ext cx="622300" cy="326390"/>
          </a:xfrm>
          <a:custGeom>
            <a:avLst/>
            <a:gdLst/>
            <a:ahLst/>
            <a:cxnLst/>
            <a:rect l="l" t="t" r="r" b="b"/>
            <a:pathLst>
              <a:path w="622300" h="326390">
                <a:moveTo>
                  <a:pt x="92951" y="154014"/>
                </a:moveTo>
                <a:lnTo>
                  <a:pt x="50100" y="162155"/>
                </a:lnTo>
                <a:lnTo>
                  <a:pt x="11346" y="193096"/>
                </a:lnTo>
                <a:lnTo>
                  <a:pt x="0" y="227906"/>
                </a:lnTo>
                <a:lnTo>
                  <a:pt x="496" y="240529"/>
                </a:lnTo>
                <a:lnTo>
                  <a:pt x="11772" y="281072"/>
                </a:lnTo>
                <a:lnTo>
                  <a:pt x="35726" y="311641"/>
                </a:lnTo>
                <a:lnTo>
                  <a:pt x="71342" y="325481"/>
                </a:lnTo>
                <a:lnTo>
                  <a:pt x="80707" y="326002"/>
                </a:lnTo>
                <a:lnTo>
                  <a:pt x="91950" y="324840"/>
                </a:lnTo>
                <a:lnTo>
                  <a:pt x="134192" y="310943"/>
                </a:lnTo>
                <a:lnTo>
                  <a:pt x="157470" y="286130"/>
                </a:lnTo>
                <a:lnTo>
                  <a:pt x="82788" y="286130"/>
                </a:lnTo>
                <a:lnTo>
                  <a:pt x="71325" y="281774"/>
                </a:lnTo>
                <a:lnTo>
                  <a:pt x="53172" y="248041"/>
                </a:lnTo>
                <a:lnTo>
                  <a:pt x="50493" y="223338"/>
                </a:lnTo>
                <a:lnTo>
                  <a:pt x="53052" y="211019"/>
                </a:lnTo>
                <a:lnTo>
                  <a:pt x="60338" y="200926"/>
                </a:lnTo>
                <a:lnTo>
                  <a:pt x="73066" y="195071"/>
                </a:lnTo>
                <a:lnTo>
                  <a:pt x="77638" y="193547"/>
                </a:lnTo>
                <a:lnTo>
                  <a:pt x="130214" y="193547"/>
                </a:lnTo>
                <a:lnTo>
                  <a:pt x="144933" y="184051"/>
                </a:lnTo>
                <a:lnTo>
                  <a:pt x="137517" y="174981"/>
                </a:lnTo>
                <a:lnTo>
                  <a:pt x="128409" y="167046"/>
                </a:lnTo>
                <a:lnTo>
                  <a:pt x="117065" y="160324"/>
                </a:lnTo>
                <a:lnTo>
                  <a:pt x="102939" y="154895"/>
                </a:lnTo>
                <a:lnTo>
                  <a:pt x="92951" y="154014"/>
                </a:lnTo>
                <a:close/>
              </a:path>
              <a:path w="622300" h="326390">
                <a:moveTo>
                  <a:pt x="266375" y="105251"/>
                </a:moveTo>
                <a:lnTo>
                  <a:pt x="253794" y="105992"/>
                </a:lnTo>
                <a:lnTo>
                  <a:pt x="239182" y="109727"/>
                </a:lnTo>
                <a:lnTo>
                  <a:pt x="158410" y="132587"/>
                </a:lnTo>
                <a:lnTo>
                  <a:pt x="205654" y="289559"/>
                </a:lnTo>
                <a:lnTo>
                  <a:pt x="252898" y="275843"/>
                </a:lnTo>
                <a:lnTo>
                  <a:pt x="236134" y="216407"/>
                </a:lnTo>
                <a:lnTo>
                  <a:pt x="268117" y="207522"/>
                </a:lnTo>
                <a:lnTo>
                  <a:pt x="279481" y="202908"/>
                </a:lnTo>
                <a:lnTo>
                  <a:pt x="289605" y="196119"/>
                </a:lnTo>
                <a:lnTo>
                  <a:pt x="298631" y="186617"/>
                </a:lnTo>
                <a:lnTo>
                  <a:pt x="299067" y="185927"/>
                </a:lnTo>
                <a:lnTo>
                  <a:pt x="226990" y="185927"/>
                </a:lnTo>
                <a:lnTo>
                  <a:pt x="216322" y="150875"/>
                </a:lnTo>
                <a:lnTo>
                  <a:pt x="239182" y="143255"/>
                </a:lnTo>
                <a:lnTo>
                  <a:pt x="305898" y="143255"/>
                </a:lnTo>
                <a:lnTo>
                  <a:pt x="303921" y="135095"/>
                </a:lnTo>
                <a:lnTo>
                  <a:pt x="298037" y="124270"/>
                </a:lnTo>
                <a:lnTo>
                  <a:pt x="289391" y="115174"/>
                </a:lnTo>
                <a:lnTo>
                  <a:pt x="277138" y="107506"/>
                </a:lnTo>
                <a:lnTo>
                  <a:pt x="266375" y="105251"/>
                </a:lnTo>
                <a:close/>
              </a:path>
              <a:path w="622300" h="326390">
                <a:moveTo>
                  <a:pt x="166030" y="245363"/>
                </a:moveTo>
                <a:lnTo>
                  <a:pt x="120310" y="245363"/>
                </a:lnTo>
                <a:lnTo>
                  <a:pt x="120304" y="246458"/>
                </a:lnTo>
                <a:lnTo>
                  <a:pt x="119086" y="259893"/>
                </a:lnTo>
                <a:lnTo>
                  <a:pt x="82788" y="286130"/>
                </a:lnTo>
                <a:lnTo>
                  <a:pt x="157470" y="286130"/>
                </a:lnTo>
                <a:lnTo>
                  <a:pt x="163454" y="271529"/>
                </a:lnTo>
                <a:lnTo>
                  <a:pt x="165386" y="258930"/>
                </a:lnTo>
                <a:lnTo>
                  <a:pt x="166030" y="245363"/>
                </a:lnTo>
                <a:close/>
              </a:path>
              <a:path w="622300" h="326390">
                <a:moveTo>
                  <a:pt x="130214" y="193547"/>
                </a:moveTo>
                <a:lnTo>
                  <a:pt x="86782" y="193547"/>
                </a:lnTo>
                <a:lnTo>
                  <a:pt x="95926" y="196595"/>
                </a:lnTo>
                <a:lnTo>
                  <a:pt x="98974" y="199643"/>
                </a:lnTo>
                <a:lnTo>
                  <a:pt x="102022" y="201167"/>
                </a:lnTo>
                <a:lnTo>
                  <a:pt x="103546" y="204215"/>
                </a:lnTo>
                <a:lnTo>
                  <a:pt x="106594" y="208787"/>
                </a:lnTo>
                <a:lnTo>
                  <a:pt x="130214" y="193547"/>
                </a:lnTo>
                <a:close/>
              </a:path>
              <a:path w="622300" h="326390">
                <a:moveTo>
                  <a:pt x="305898" y="143255"/>
                </a:moveTo>
                <a:lnTo>
                  <a:pt x="246802" y="143255"/>
                </a:lnTo>
                <a:lnTo>
                  <a:pt x="249850" y="146303"/>
                </a:lnTo>
                <a:lnTo>
                  <a:pt x="254422" y="147827"/>
                </a:lnTo>
                <a:lnTo>
                  <a:pt x="257470" y="152399"/>
                </a:lnTo>
                <a:lnTo>
                  <a:pt x="260518" y="161543"/>
                </a:lnTo>
                <a:lnTo>
                  <a:pt x="260518" y="166115"/>
                </a:lnTo>
                <a:lnTo>
                  <a:pt x="254422" y="175259"/>
                </a:lnTo>
                <a:lnTo>
                  <a:pt x="248326" y="179831"/>
                </a:lnTo>
                <a:lnTo>
                  <a:pt x="239182" y="181355"/>
                </a:lnTo>
                <a:lnTo>
                  <a:pt x="226990" y="185927"/>
                </a:lnTo>
                <a:lnTo>
                  <a:pt x="299067" y="185927"/>
                </a:lnTo>
                <a:lnTo>
                  <a:pt x="306703" y="173863"/>
                </a:lnTo>
                <a:lnTo>
                  <a:pt x="308409" y="163016"/>
                </a:lnTo>
                <a:lnTo>
                  <a:pt x="307608" y="150311"/>
                </a:lnTo>
                <a:lnTo>
                  <a:pt x="305898" y="143255"/>
                </a:lnTo>
                <a:close/>
              </a:path>
              <a:path w="622300" h="326390">
                <a:moveTo>
                  <a:pt x="424608" y="59430"/>
                </a:moveTo>
                <a:lnTo>
                  <a:pt x="411744" y="59703"/>
                </a:lnTo>
                <a:lnTo>
                  <a:pt x="397678" y="62483"/>
                </a:lnTo>
                <a:lnTo>
                  <a:pt x="316906" y="86867"/>
                </a:lnTo>
                <a:lnTo>
                  <a:pt x="362626" y="243839"/>
                </a:lnTo>
                <a:lnTo>
                  <a:pt x="411394" y="228599"/>
                </a:lnTo>
                <a:lnTo>
                  <a:pt x="394630" y="170687"/>
                </a:lnTo>
                <a:lnTo>
                  <a:pt x="425578" y="161400"/>
                </a:lnTo>
                <a:lnTo>
                  <a:pt x="437540" y="156169"/>
                </a:lnTo>
                <a:lnTo>
                  <a:pt x="447843" y="149288"/>
                </a:lnTo>
                <a:lnTo>
                  <a:pt x="456667" y="140251"/>
                </a:lnTo>
                <a:lnTo>
                  <a:pt x="457675" y="138683"/>
                </a:lnTo>
                <a:lnTo>
                  <a:pt x="385486" y="138683"/>
                </a:lnTo>
                <a:lnTo>
                  <a:pt x="374818" y="103631"/>
                </a:lnTo>
                <a:lnTo>
                  <a:pt x="388534" y="99059"/>
                </a:lnTo>
                <a:lnTo>
                  <a:pt x="397678" y="97535"/>
                </a:lnTo>
                <a:lnTo>
                  <a:pt x="463437" y="97535"/>
                </a:lnTo>
                <a:lnTo>
                  <a:pt x="461662" y="89832"/>
                </a:lnTo>
                <a:lnTo>
                  <a:pt x="455892" y="78236"/>
                </a:lnTo>
                <a:lnTo>
                  <a:pt x="447521" y="68952"/>
                </a:lnTo>
                <a:lnTo>
                  <a:pt x="435829" y="61884"/>
                </a:lnTo>
                <a:lnTo>
                  <a:pt x="424608" y="59430"/>
                </a:lnTo>
                <a:close/>
              </a:path>
              <a:path w="622300" h="326390">
                <a:moveTo>
                  <a:pt x="577035" y="67055"/>
                </a:moveTo>
                <a:lnTo>
                  <a:pt x="524170" y="67055"/>
                </a:lnTo>
                <a:lnTo>
                  <a:pt x="559222" y="184403"/>
                </a:lnTo>
                <a:lnTo>
                  <a:pt x="607990" y="170687"/>
                </a:lnTo>
                <a:lnTo>
                  <a:pt x="577035" y="67055"/>
                </a:lnTo>
                <a:close/>
              </a:path>
              <a:path w="622300" h="326390">
                <a:moveTo>
                  <a:pt x="463437" y="97535"/>
                </a:moveTo>
                <a:lnTo>
                  <a:pt x="403774" y="97535"/>
                </a:lnTo>
                <a:lnTo>
                  <a:pt x="408346" y="99059"/>
                </a:lnTo>
                <a:lnTo>
                  <a:pt x="412918" y="102107"/>
                </a:lnTo>
                <a:lnTo>
                  <a:pt x="415966" y="105155"/>
                </a:lnTo>
                <a:lnTo>
                  <a:pt x="417490" y="109727"/>
                </a:lnTo>
                <a:lnTo>
                  <a:pt x="419014" y="115823"/>
                </a:lnTo>
                <a:lnTo>
                  <a:pt x="417490" y="120395"/>
                </a:lnTo>
                <a:lnTo>
                  <a:pt x="414442" y="124967"/>
                </a:lnTo>
                <a:lnTo>
                  <a:pt x="412918" y="129539"/>
                </a:lnTo>
                <a:lnTo>
                  <a:pt x="406822" y="132587"/>
                </a:lnTo>
                <a:lnTo>
                  <a:pt x="385486" y="138683"/>
                </a:lnTo>
                <a:lnTo>
                  <a:pt x="457675" y="138683"/>
                </a:lnTo>
                <a:lnTo>
                  <a:pt x="464189" y="128553"/>
                </a:lnTo>
                <a:lnTo>
                  <a:pt x="466042" y="117658"/>
                </a:lnTo>
                <a:lnTo>
                  <a:pt x="465148" y="104963"/>
                </a:lnTo>
                <a:lnTo>
                  <a:pt x="463437" y="97535"/>
                </a:lnTo>
                <a:close/>
              </a:path>
              <a:path w="622300" h="326390">
                <a:moveTo>
                  <a:pt x="611038" y="0"/>
                </a:moveTo>
                <a:lnTo>
                  <a:pt x="463210" y="42671"/>
                </a:lnTo>
                <a:lnTo>
                  <a:pt x="475402" y="82295"/>
                </a:lnTo>
                <a:lnTo>
                  <a:pt x="524170" y="67055"/>
                </a:lnTo>
                <a:lnTo>
                  <a:pt x="577035" y="67055"/>
                </a:lnTo>
                <a:lnTo>
                  <a:pt x="572938" y="53339"/>
                </a:lnTo>
                <a:lnTo>
                  <a:pt x="621706" y="38099"/>
                </a:lnTo>
                <a:lnTo>
                  <a:pt x="6110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820773" y="3522485"/>
            <a:ext cx="1143635" cy="259079"/>
          </a:xfrm>
          <a:custGeom>
            <a:avLst/>
            <a:gdLst/>
            <a:ahLst/>
            <a:cxnLst/>
            <a:rect l="l" t="t" r="r" b="b"/>
            <a:pathLst>
              <a:path w="1143634" h="259079">
                <a:moveTo>
                  <a:pt x="577958" y="0"/>
                </a:moveTo>
                <a:lnTo>
                  <a:pt x="521127" y="624"/>
                </a:lnTo>
                <a:lnTo>
                  <a:pt x="465214" y="5336"/>
                </a:lnTo>
                <a:lnTo>
                  <a:pt x="410445" y="14014"/>
                </a:lnTo>
                <a:lnTo>
                  <a:pt x="357042" y="26537"/>
                </a:lnTo>
                <a:lnTo>
                  <a:pt x="305231" y="42784"/>
                </a:lnTo>
                <a:lnTo>
                  <a:pt x="255234" y="62634"/>
                </a:lnTo>
                <a:lnTo>
                  <a:pt x="207277" y="85965"/>
                </a:lnTo>
                <a:lnTo>
                  <a:pt x="161583" y="112657"/>
                </a:lnTo>
                <a:lnTo>
                  <a:pt x="118376" y="142588"/>
                </a:lnTo>
                <a:lnTo>
                  <a:pt x="77880" y="175637"/>
                </a:lnTo>
                <a:lnTo>
                  <a:pt x="40320" y="211683"/>
                </a:lnTo>
                <a:lnTo>
                  <a:pt x="5919" y="250605"/>
                </a:lnTo>
                <a:lnTo>
                  <a:pt x="0" y="258558"/>
                </a:lnTo>
                <a:lnTo>
                  <a:pt x="1143580" y="258558"/>
                </a:lnTo>
                <a:lnTo>
                  <a:pt x="1098599" y="211835"/>
                </a:lnTo>
                <a:lnTo>
                  <a:pt x="1057374" y="175753"/>
                </a:lnTo>
                <a:lnTo>
                  <a:pt x="1013140" y="142401"/>
                </a:lnTo>
                <a:lnTo>
                  <a:pt x="966037" y="111986"/>
                </a:lnTo>
                <a:lnTo>
                  <a:pt x="916205" y="84716"/>
                </a:lnTo>
                <a:lnTo>
                  <a:pt x="863783" y="60801"/>
                </a:lnTo>
                <a:lnTo>
                  <a:pt x="808910" y="40446"/>
                </a:lnTo>
                <a:lnTo>
                  <a:pt x="751726" y="23862"/>
                </a:lnTo>
                <a:lnTo>
                  <a:pt x="693482" y="11497"/>
                </a:lnTo>
                <a:lnTo>
                  <a:pt x="635485" y="3584"/>
                </a:lnTo>
                <a:lnTo>
                  <a:pt x="57795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804942" y="3509772"/>
            <a:ext cx="1177290" cy="271780"/>
          </a:xfrm>
          <a:custGeom>
            <a:avLst/>
            <a:gdLst/>
            <a:ahLst/>
            <a:cxnLst/>
            <a:rect l="l" t="t" r="r" b="b"/>
            <a:pathLst>
              <a:path w="1177290" h="271779">
                <a:moveTo>
                  <a:pt x="586201" y="0"/>
                </a:moveTo>
                <a:lnTo>
                  <a:pt x="549625" y="0"/>
                </a:lnTo>
                <a:lnTo>
                  <a:pt x="514573" y="1523"/>
                </a:lnTo>
                <a:lnTo>
                  <a:pt x="444469" y="10667"/>
                </a:lnTo>
                <a:lnTo>
                  <a:pt x="342361" y="35051"/>
                </a:lnTo>
                <a:lnTo>
                  <a:pt x="278353" y="57911"/>
                </a:lnTo>
                <a:lnTo>
                  <a:pt x="217393" y="86867"/>
                </a:lnTo>
                <a:lnTo>
                  <a:pt x="159481" y="121919"/>
                </a:lnTo>
                <a:lnTo>
                  <a:pt x="106141" y="161543"/>
                </a:lnTo>
                <a:lnTo>
                  <a:pt x="55849" y="205739"/>
                </a:lnTo>
                <a:lnTo>
                  <a:pt x="11653" y="256031"/>
                </a:lnTo>
                <a:lnTo>
                  <a:pt x="0" y="271271"/>
                </a:lnTo>
                <a:lnTo>
                  <a:pt x="32990" y="271271"/>
                </a:lnTo>
                <a:lnTo>
                  <a:pt x="52801" y="246887"/>
                </a:lnTo>
                <a:lnTo>
                  <a:pt x="74137" y="224027"/>
                </a:lnTo>
                <a:lnTo>
                  <a:pt x="147289" y="161543"/>
                </a:lnTo>
                <a:lnTo>
                  <a:pt x="200629" y="124967"/>
                </a:lnTo>
                <a:lnTo>
                  <a:pt x="258541" y="94487"/>
                </a:lnTo>
                <a:lnTo>
                  <a:pt x="319501" y="70103"/>
                </a:lnTo>
                <a:lnTo>
                  <a:pt x="383509" y="50291"/>
                </a:lnTo>
                <a:lnTo>
                  <a:pt x="449041" y="35051"/>
                </a:lnTo>
                <a:lnTo>
                  <a:pt x="517621" y="27431"/>
                </a:lnTo>
                <a:lnTo>
                  <a:pt x="551149" y="25907"/>
                </a:lnTo>
                <a:lnTo>
                  <a:pt x="776701" y="25907"/>
                </a:lnTo>
                <a:lnTo>
                  <a:pt x="732505" y="15239"/>
                </a:lnTo>
                <a:lnTo>
                  <a:pt x="695929" y="9143"/>
                </a:lnTo>
                <a:lnTo>
                  <a:pt x="659353" y="4571"/>
                </a:lnTo>
                <a:lnTo>
                  <a:pt x="622777" y="1523"/>
                </a:lnTo>
                <a:lnTo>
                  <a:pt x="586201" y="0"/>
                </a:lnTo>
                <a:close/>
              </a:path>
              <a:path w="1177290" h="271779">
                <a:moveTo>
                  <a:pt x="776701" y="25907"/>
                </a:moveTo>
                <a:lnTo>
                  <a:pt x="586201" y="25907"/>
                </a:lnTo>
                <a:lnTo>
                  <a:pt x="621253" y="27431"/>
                </a:lnTo>
                <a:lnTo>
                  <a:pt x="657829" y="30479"/>
                </a:lnTo>
                <a:lnTo>
                  <a:pt x="729457" y="41147"/>
                </a:lnTo>
                <a:lnTo>
                  <a:pt x="834613" y="70103"/>
                </a:lnTo>
                <a:lnTo>
                  <a:pt x="901669" y="96011"/>
                </a:lnTo>
                <a:lnTo>
                  <a:pt x="964153" y="128015"/>
                </a:lnTo>
                <a:lnTo>
                  <a:pt x="1022065" y="166115"/>
                </a:lnTo>
                <a:lnTo>
                  <a:pt x="1101313" y="228599"/>
                </a:lnTo>
                <a:lnTo>
                  <a:pt x="1143985" y="271271"/>
                </a:lnTo>
                <a:lnTo>
                  <a:pt x="1176886" y="271271"/>
                </a:lnTo>
                <a:lnTo>
                  <a:pt x="1118077" y="210311"/>
                </a:lnTo>
                <a:lnTo>
                  <a:pt x="1064737" y="164591"/>
                </a:lnTo>
                <a:lnTo>
                  <a:pt x="1006825" y="124967"/>
                </a:lnTo>
                <a:lnTo>
                  <a:pt x="944341" y="88391"/>
                </a:lnTo>
                <a:lnTo>
                  <a:pt x="877285" y="59435"/>
                </a:lnTo>
                <a:lnTo>
                  <a:pt x="807181" y="33527"/>
                </a:lnTo>
                <a:lnTo>
                  <a:pt x="776701" y="2590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332436" y="3707892"/>
            <a:ext cx="316865" cy="73660"/>
          </a:xfrm>
          <a:custGeom>
            <a:avLst/>
            <a:gdLst/>
            <a:ahLst/>
            <a:cxnLst/>
            <a:rect l="l" t="t" r="r" b="b"/>
            <a:pathLst>
              <a:path w="316865" h="73660">
                <a:moveTo>
                  <a:pt x="19083" y="0"/>
                </a:moveTo>
                <a:lnTo>
                  <a:pt x="0" y="73151"/>
                </a:lnTo>
                <a:lnTo>
                  <a:pt x="35245" y="73151"/>
                </a:lnTo>
                <a:lnTo>
                  <a:pt x="44991" y="32003"/>
                </a:lnTo>
                <a:lnTo>
                  <a:pt x="99093" y="32003"/>
                </a:lnTo>
                <a:lnTo>
                  <a:pt x="98331" y="30479"/>
                </a:lnTo>
                <a:lnTo>
                  <a:pt x="95283" y="25907"/>
                </a:lnTo>
                <a:lnTo>
                  <a:pt x="89187" y="21335"/>
                </a:lnTo>
                <a:lnTo>
                  <a:pt x="84615" y="16763"/>
                </a:lnTo>
                <a:lnTo>
                  <a:pt x="76995" y="13715"/>
                </a:lnTo>
                <a:lnTo>
                  <a:pt x="67851" y="12191"/>
                </a:lnTo>
                <a:lnTo>
                  <a:pt x="19083" y="0"/>
                </a:lnTo>
                <a:close/>
              </a:path>
              <a:path w="316865" h="73660">
                <a:moveTo>
                  <a:pt x="99093" y="32003"/>
                </a:moveTo>
                <a:lnTo>
                  <a:pt x="44991" y="32003"/>
                </a:lnTo>
                <a:lnTo>
                  <a:pt x="54135" y="33527"/>
                </a:lnTo>
                <a:lnTo>
                  <a:pt x="61755" y="35051"/>
                </a:lnTo>
                <a:lnTo>
                  <a:pt x="67851" y="39623"/>
                </a:lnTo>
                <a:lnTo>
                  <a:pt x="69375" y="44195"/>
                </a:lnTo>
                <a:lnTo>
                  <a:pt x="72423" y="48767"/>
                </a:lnTo>
                <a:lnTo>
                  <a:pt x="72423" y="57911"/>
                </a:lnTo>
                <a:lnTo>
                  <a:pt x="69375" y="68579"/>
                </a:lnTo>
                <a:lnTo>
                  <a:pt x="68613" y="73151"/>
                </a:lnTo>
                <a:lnTo>
                  <a:pt x="103512" y="73151"/>
                </a:lnTo>
                <a:lnTo>
                  <a:pt x="104427" y="68579"/>
                </a:lnTo>
                <a:lnTo>
                  <a:pt x="105951" y="62483"/>
                </a:lnTo>
                <a:lnTo>
                  <a:pt x="105951" y="54863"/>
                </a:lnTo>
                <a:lnTo>
                  <a:pt x="104427" y="48767"/>
                </a:lnTo>
                <a:lnTo>
                  <a:pt x="104427" y="41147"/>
                </a:lnTo>
                <a:lnTo>
                  <a:pt x="101379" y="36575"/>
                </a:lnTo>
                <a:lnTo>
                  <a:pt x="99093" y="32003"/>
                </a:lnTo>
                <a:close/>
              </a:path>
              <a:path w="316865" h="73660">
                <a:moveTo>
                  <a:pt x="133383" y="27431"/>
                </a:moveTo>
                <a:lnTo>
                  <a:pt x="122279" y="73151"/>
                </a:lnTo>
                <a:lnTo>
                  <a:pt x="156751" y="73151"/>
                </a:lnTo>
                <a:lnTo>
                  <a:pt x="160815" y="57911"/>
                </a:lnTo>
                <a:lnTo>
                  <a:pt x="212477" y="57911"/>
                </a:lnTo>
                <a:lnTo>
                  <a:pt x="210848" y="53843"/>
                </a:lnTo>
                <a:lnTo>
                  <a:pt x="201227" y="46209"/>
                </a:lnTo>
                <a:lnTo>
                  <a:pt x="188247" y="41147"/>
                </a:lnTo>
                <a:lnTo>
                  <a:pt x="133383" y="27431"/>
                </a:lnTo>
                <a:close/>
              </a:path>
              <a:path w="316865" h="73660">
                <a:moveTo>
                  <a:pt x="212477" y="57911"/>
                </a:moveTo>
                <a:lnTo>
                  <a:pt x="160815" y="57911"/>
                </a:lnTo>
                <a:lnTo>
                  <a:pt x="169959" y="59435"/>
                </a:lnTo>
                <a:lnTo>
                  <a:pt x="176055" y="60959"/>
                </a:lnTo>
                <a:lnTo>
                  <a:pt x="180627" y="64007"/>
                </a:lnTo>
                <a:lnTo>
                  <a:pt x="183675" y="70103"/>
                </a:lnTo>
                <a:lnTo>
                  <a:pt x="183675" y="73151"/>
                </a:lnTo>
                <a:lnTo>
                  <a:pt x="216078" y="73151"/>
                </a:lnTo>
                <a:lnTo>
                  <a:pt x="215906" y="66475"/>
                </a:lnTo>
                <a:lnTo>
                  <a:pt x="212477" y="57911"/>
                </a:lnTo>
                <a:close/>
              </a:path>
              <a:path w="316865" h="73660">
                <a:moveTo>
                  <a:pt x="284259" y="65531"/>
                </a:moveTo>
                <a:lnTo>
                  <a:pt x="282309" y="73151"/>
                </a:lnTo>
                <a:lnTo>
                  <a:pt x="316262" y="73151"/>
                </a:lnTo>
                <a:lnTo>
                  <a:pt x="284259" y="655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622615" y="2660904"/>
            <a:ext cx="302260" cy="1120140"/>
          </a:xfrm>
          <a:custGeom>
            <a:avLst/>
            <a:gdLst/>
            <a:ahLst/>
            <a:cxnLst/>
            <a:rect l="l" t="t" r="r" b="b"/>
            <a:pathLst>
              <a:path w="302259" h="1120139">
                <a:moveTo>
                  <a:pt x="302184" y="0"/>
                </a:moveTo>
                <a:lnTo>
                  <a:pt x="235128" y="111251"/>
                </a:lnTo>
                <a:lnTo>
                  <a:pt x="201186" y="171114"/>
                </a:lnTo>
                <a:lnTo>
                  <a:pt x="169785" y="231253"/>
                </a:lnTo>
                <a:lnTo>
                  <a:pt x="140954" y="291485"/>
                </a:lnTo>
                <a:lnTo>
                  <a:pt x="114720" y="351629"/>
                </a:lnTo>
                <a:lnTo>
                  <a:pt x="91110" y="411503"/>
                </a:lnTo>
                <a:lnTo>
                  <a:pt x="70152" y="470926"/>
                </a:lnTo>
                <a:lnTo>
                  <a:pt x="51873" y="529716"/>
                </a:lnTo>
                <a:lnTo>
                  <a:pt x="36301" y="587690"/>
                </a:lnTo>
                <a:lnTo>
                  <a:pt x="23463" y="644668"/>
                </a:lnTo>
                <a:lnTo>
                  <a:pt x="13386" y="700468"/>
                </a:lnTo>
                <a:lnTo>
                  <a:pt x="6099" y="754907"/>
                </a:lnTo>
                <a:lnTo>
                  <a:pt x="1627" y="807805"/>
                </a:lnTo>
                <a:lnTo>
                  <a:pt x="0" y="858979"/>
                </a:lnTo>
                <a:lnTo>
                  <a:pt x="1243" y="908247"/>
                </a:lnTo>
                <a:lnTo>
                  <a:pt x="5385" y="955428"/>
                </a:lnTo>
                <a:lnTo>
                  <a:pt x="12454" y="1000341"/>
                </a:lnTo>
                <a:lnTo>
                  <a:pt x="22475" y="1042803"/>
                </a:lnTo>
                <a:lnTo>
                  <a:pt x="35478" y="1082632"/>
                </a:lnTo>
                <a:lnTo>
                  <a:pt x="51489" y="1119648"/>
                </a:lnTo>
                <a:lnTo>
                  <a:pt x="51765" y="1120139"/>
                </a:lnTo>
                <a:lnTo>
                  <a:pt x="189995" y="1120139"/>
                </a:lnTo>
                <a:lnTo>
                  <a:pt x="178842" y="1040891"/>
                </a:lnTo>
                <a:lnTo>
                  <a:pt x="137592" y="1040891"/>
                </a:lnTo>
                <a:lnTo>
                  <a:pt x="118328" y="1007078"/>
                </a:lnTo>
                <a:lnTo>
                  <a:pt x="102123" y="970228"/>
                </a:lnTo>
                <a:lnTo>
                  <a:pt x="88949" y="930527"/>
                </a:lnTo>
                <a:lnTo>
                  <a:pt x="78778" y="888162"/>
                </a:lnTo>
                <a:lnTo>
                  <a:pt x="71584" y="843319"/>
                </a:lnTo>
                <a:lnTo>
                  <a:pt x="67339" y="796184"/>
                </a:lnTo>
                <a:lnTo>
                  <a:pt x="66015" y="746944"/>
                </a:lnTo>
                <a:lnTo>
                  <a:pt x="67586" y="695785"/>
                </a:lnTo>
                <a:lnTo>
                  <a:pt x="72023" y="642893"/>
                </a:lnTo>
                <a:lnTo>
                  <a:pt x="79299" y="588454"/>
                </a:lnTo>
                <a:lnTo>
                  <a:pt x="89387" y="532655"/>
                </a:lnTo>
                <a:lnTo>
                  <a:pt x="102260" y="475683"/>
                </a:lnTo>
                <a:lnTo>
                  <a:pt x="117889" y="417722"/>
                </a:lnTo>
                <a:lnTo>
                  <a:pt x="136248" y="358961"/>
                </a:lnTo>
                <a:lnTo>
                  <a:pt x="157309" y="299585"/>
                </a:lnTo>
                <a:lnTo>
                  <a:pt x="181045" y="239780"/>
                </a:lnTo>
                <a:lnTo>
                  <a:pt x="207427" y="179732"/>
                </a:lnTo>
                <a:lnTo>
                  <a:pt x="236430" y="119629"/>
                </a:lnTo>
                <a:lnTo>
                  <a:pt x="268025" y="59656"/>
                </a:lnTo>
                <a:lnTo>
                  <a:pt x="302184" y="0"/>
                </a:lnTo>
                <a:close/>
              </a:path>
              <a:path w="302259" h="1120139">
                <a:moveTo>
                  <a:pt x="171120" y="986027"/>
                </a:moveTo>
                <a:lnTo>
                  <a:pt x="137592" y="1040891"/>
                </a:lnTo>
                <a:lnTo>
                  <a:pt x="178842" y="1040891"/>
                </a:lnTo>
                <a:lnTo>
                  <a:pt x="171120" y="98602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892795" y="2016017"/>
            <a:ext cx="988060" cy="701675"/>
          </a:xfrm>
          <a:custGeom>
            <a:avLst/>
            <a:gdLst/>
            <a:ahLst/>
            <a:cxnLst/>
            <a:rect l="l" t="t" r="r" b="b"/>
            <a:pathLst>
              <a:path w="988059" h="701675">
                <a:moveTo>
                  <a:pt x="835756" y="0"/>
                </a:moveTo>
                <a:lnTo>
                  <a:pt x="788871" y="3550"/>
                </a:lnTo>
                <a:lnTo>
                  <a:pt x="740449" y="12688"/>
                </a:lnTo>
                <a:lnTo>
                  <a:pt x="690742" y="27238"/>
                </a:lnTo>
                <a:lnTo>
                  <a:pt x="639999" y="47025"/>
                </a:lnTo>
                <a:lnTo>
                  <a:pt x="588471" y="71874"/>
                </a:lnTo>
                <a:lnTo>
                  <a:pt x="536408" y="101611"/>
                </a:lnTo>
                <a:lnTo>
                  <a:pt x="484060" y="136061"/>
                </a:lnTo>
                <a:lnTo>
                  <a:pt x="431678" y="175048"/>
                </a:lnTo>
                <a:lnTo>
                  <a:pt x="379512" y="218398"/>
                </a:lnTo>
                <a:lnTo>
                  <a:pt x="327812" y="265936"/>
                </a:lnTo>
                <a:lnTo>
                  <a:pt x="276830" y="317487"/>
                </a:lnTo>
                <a:lnTo>
                  <a:pt x="226814" y="372876"/>
                </a:lnTo>
                <a:lnTo>
                  <a:pt x="178015" y="431928"/>
                </a:lnTo>
                <a:lnTo>
                  <a:pt x="130684" y="494469"/>
                </a:lnTo>
                <a:lnTo>
                  <a:pt x="85071" y="560324"/>
                </a:lnTo>
                <a:lnTo>
                  <a:pt x="41426" y="629317"/>
                </a:lnTo>
                <a:lnTo>
                  <a:pt x="0" y="701274"/>
                </a:lnTo>
                <a:lnTo>
                  <a:pt x="43843" y="635424"/>
                </a:lnTo>
                <a:lnTo>
                  <a:pt x="89274" y="572836"/>
                </a:lnTo>
                <a:lnTo>
                  <a:pt x="136074" y="513637"/>
                </a:lnTo>
                <a:lnTo>
                  <a:pt x="184026" y="457958"/>
                </a:lnTo>
                <a:lnTo>
                  <a:pt x="232910" y="405928"/>
                </a:lnTo>
                <a:lnTo>
                  <a:pt x="282508" y="357674"/>
                </a:lnTo>
                <a:lnTo>
                  <a:pt x="332602" y="313328"/>
                </a:lnTo>
                <a:lnTo>
                  <a:pt x="382975" y="273018"/>
                </a:lnTo>
                <a:lnTo>
                  <a:pt x="433406" y="236873"/>
                </a:lnTo>
                <a:lnTo>
                  <a:pt x="483679" y="205022"/>
                </a:lnTo>
                <a:lnTo>
                  <a:pt x="533575" y="177594"/>
                </a:lnTo>
                <a:lnTo>
                  <a:pt x="582875" y="154719"/>
                </a:lnTo>
                <a:lnTo>
                  <a:pt x="631361" y="136526"/>
                </a:lnTo>
                <a:lnTo>
                  <a:pt x="678815" y="123143"/>
                </a:lnTo>
                <a:lnTo>
                  <a:pt x="725019" y="114701"/>
                </a:lnTo>
                <a:lnTo>
                  <a:pt x="769754" y="111328"/>
                </a:lnTo>
                <a:lnTo>
                  <a:pt x="949688" y="111328"/>
                </a:lnTo>
                <a:lnTo>
                  <a:pt x="987915" y="35472"/>
                </a:lnTo>
                <a:lnTo>
                  <a:pt x="976540" y="29809"/>
                </a:lnTo>
                <a:lnTo>
                  <a:pt x="964691" y="24618"/>
                </a:lnTo>
                <a:lnTo>
                  <a:pt x="923917" y="10359"/>
                </a:lnTo>
                <a:lnTo>
                  <a:pt x="880855" y="2211"/>
                </a:lnTo>
                <a:lnTo>
                  <a:pt x="835756" y="0"/>
                </a:lnTo>
                <a:close/>
              </a:path>
              <a:path w="988059" h="701675">
                <a:moveTo>
                  <a:pt x="949688" y="111328"/>
                </a:moveTo>
                <a:lnTo>
                  <a:pt x="769754" y="111328"/>
                </a:lnTo>
                <a:lnTo>
                  <a:pt x="812801" y="113153"/>
                </a:lnTo>
                <a:lnTo>
                  <a:pt x="853944" y="120305"/>
                </a:lnTo>
                <a:lnTo>
                  <a:pt x="892963" y="132915"/>
                </a:lnTo>
                <a:lnTo>
                  <a:pt x="929639" y="151110"/>
                </a:lnTo>
                <a:lnTo>
                  <a:pt x="949688" y="111328"/>
                </a:lnTo>
                <a:close/>
              </a:path>
            </a:pathLst>
          </a:custGeom>
          <a:solidFill>
            <a:srgbClr val="CD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615428" y="2013204"/>
            <a:ext cx="1278890" cy="1767839"/>
          </a:xfrm>
          <a:custGeom>
            <a:avLst/>
            <a:gdLst/>
            <a:ahLst/>
            <a:cxnLst/>
            <a:rect l="l" t="t" r="r" b="b"/>
            <a:pathLst>
              <a:path w="1278890" h="1767839">
                <a:moveTo>
                  <a:pt x="281238" y="684100"/>
                </a:moveTo>
                <a:lnTo>
                  <a:pt x="195071" y="832103"/>
                </a:lnTo>
                <a:lnTo>
                  <a:pt x="175259" y="871727"/>
                </a:lnTo>
                <a:lnTo>
                  <a:pt x="138683" y="947927"/>
                </a:lnTo>
                <a:lnTo>
                  <a:pt x="121919" y="984503"/>
                </a:lnTo>
                <a:lnTo>
                  <a:pt x="106679" y="1021079"/>
                </a:lnTo>
                <a:lnTo>
                  <a:pt x="92963" y="1060703"/>
                </a:lnTo>
                <a:lnTo>
                  <a:pt x="79247" y="1097279"/>
                </a:lnTo>
                <a:lnTo>
                  <a:pt x="54863" y="1170431"/>
                </a:lnTo>
                <a:lnTo>
                  <a:pt x="44195" y="1207007"/>
                </a:lnTo>
                <a:lnTo>
                  <a:pt x="35051" y="1243583"/>
                </a:lnTo>
                <a:lnTo>
                  <a:pt x="27431" y="1280159"/>
                </a:lnTo>
                <a:lnTo>
                  <a:pt x="19811" y="1313687"/>
                </a:lnTo>
                <a:lnTo>
                  <a:pt x="13715" y="1350263"/>
                </a:lnTo>
                <a:lnTo>
                  <a:pt x="9143" y="1383791"/>
                </a:lnTo>
                <a:lnTo>
                  <a:pt x="3047" y="1450847"/>
                </a:lnTo>
                <a:lnTo>
                  <a:pt x="1523" y="1484375"/>
                </a:lnTo>
                <a:lnTo>
                  <a:pt x="0" y="1514855"/>
                </a:lnTo>
                <a:lnTo>
                  <a:pt x="3047" y="1575815"/>
                </a:lnTo>
                <a:lnTo>
                  <a:pt x="15239" y="1661159"/>
                </a:lnTo>
                <a:lnTo>
                  <a:pt x="30479" y="1716023"/>
                </a:lnTo>
                <a:lnTo>
                  <a:pt x="48767" y="1764791"/>
                </a:lnTo>
                <a:lnTo>
                  <a:pt x="52251" y="1767839"/>
                </a:lnTo>
                <a:lnTo>
                  <a:pt x="67055" y="1767839"/>
                </a:lnTo>
                <a:lnTo>
                  <a:pt x="60959" y="1758695"/>
                </a:lnTo>
                <a:lnTo>
                  <a:pt x="50291" y="1734311"/>
                </a:lnTo>
                <a:lnTo>
                  <a:pt x="35051" y="1685543"/>
                </a:lnTo>
                <a:lnTo>
                  <a:pt x="28955" y="1658111"/>
                </a:lnTo>
                <a:lnTo>
                  <a:pt x="22859" y="1633727"/>
                </a:lnTo>
                <a:lnTo>
                  <a:pt x="18287" y="1603247"/>
                </a:lnTo>
                <a:lnTo>
                  <a:pt x="15239" y="1575815"/>
                </a:lnTo>
                <a:lnTo>
                  <a:pt x="13715" y="1545335"/>
                </a:lnTo>
                <a:lnTo>
                  <a:pt x="13715" y="1484375"/>
                </a:lnTo>
                <a:lnTo>
                  <a:pt x="15239" y="1450847"/>
                </a:lnTo>
                <a:lnTo>
                  <a:pt x="21335" y="1383791"/>
                </a:lnTo>
                <a:lnTo>
                  <a:pt x="27431" y="1350263"/>
                </a:lnTo>
                <a:lnTo>
                  <a:pt x="39623" y="1280159"/>
                </a:lnTo>
                <a:lnTo>
                  <a:pt x="47243" y="1246631"/>
                </a:lnTo>
                <a:lnTo>
                  <a:pt x="57911" y="1210055"/>
                </a:lnTo>
                <a:lnTo>
                  <a:pt x="67055" y="1173479"/>
                </a:lnTo>
                <a:lnTo>
                  <a:pt x="91439" y="1100327"/>
                </a:lnTo>
                <a:lnTo>
                  <a:pt x="118871" y="1027175"/>
                </a:lnTo>
                <a:lnTo>
                  <a:pt x="134111" y="990599"/>
                </a:lnTo>
                <a:lnTo>
                  <a:pt x="167639" y="914399"/>
                </a:lnTo>
                <a:lnTo>
                  <a:pt x="184621" y="883049"/>
                </a:lnTo>
                <a:lnTo>
                  <a:pt x="188975" y="871727"/>
                </a:lnTo>
                <a:lnTo>
                  <a:pt x="222503" y="795527"/>
                </a:lnTo>
                <a:lnTo>
                  <a:pt x="242315" y="758951"/>
                </a:lnTo>
                <a:lnTo>
                  <a:pt x="281238" y="684100"/>
                </a:lnTo>
                <a:close/>
              </a:path>
              <a:path w="1278890" h="1767839">
                <a:moveTo>
                  <a:pt x="184837" y="1636775"/>
                </a:moveTo>
                <a:lnTo>
                  <a:pt x="172211" y="1636775"/>
                </a:lnTo>
                <a:lnTo>
                  <a:pt x="182879" y="1639823"/>
                </a:lnTo>
                <a:lnTo>
                  <a:pt x="174676" y="1653887"/>
                </a:lnTo>
                <a:lnTo>
                  <a:pt x="191086" y="1767839"/>
                </a:lnTo>
                <a:lnTo>
                  <a:pt x="203493" y="1767839"/>
                </a:lnTo>
                <a:lnTo>
                  <a:pt x="184837" y="1636775"/>
                </a:lnTo>
                <a:close/>
              </a:path>
              <a:path w="1278890" h="1767839">
                <a:moveTo>
                  <a:pt x="281263" y="709797"/>
                </a:moveTo>
                <a:lnTo>
                  <a:pt x="248411" y="765047"/>
                </a:lnTo>
                <a:lnTo>
                  <a:pt x="205739" y="838199"/>
                </a:lnTo>
                <a:lnTo>
                  <a:pt x="187451" y="877823"/>
                </a:lnTo>
                <a:lnTo>
                  <a:pt x="184621" y="883049"/>
                </a:lnTo>
                <a:lnTo>
                  <a:pt x="173735" y="911351"/>
                </a:lnTo>
                <a:lnTo>
                  <a:pt x="158495" y="947927"/>
                </a:lnTo>
                <a:lnTo>
                  <a:pt x="144779" y="984503"/>
                </a:lnTo>
                <a:lnTo>
                  <a:pt x="132587" y="1021079"/>
                </a:lnTo>
                <a:lnTo>
                  <a:pt x="111251" y="1094231"/>
                </a:lnTo>
                <a:lnTo>
                  <a:pt x="92963" y="1167383"/>
                </a:lnTo>
                <a:lnTo>
                  <a:pt x="86867" y="1203959"/>
                </a:lnTo>
                <a:lnTo>
                  <a:pt x="80771" y="1237487"/>
                </a:lnTo>
                <a:lnTo>
                  <a:pt x="71627" y="1304543"/>
                </a:lnTo>
                <a:lnTo>
                  <a:pt x="68579" y="1338071"/>
                </a:lnTo>
                <a:lnTo>
                  <a:pt x="67055" y="1371599"/>
                </a:lnTo>
                <a:lnTo>
                  <a:pt x="67055" y="1435607"/>
                </a:lnTo>
                <a:lnTo>
                  <a:pt x="76199" y="1523999"/>
                </a:lnTo>
                <a:lnTo>
                  <a:pt x="88391" y="1575815"/>
                </a:lnTo>
                <a:lnTo>
                  <a:pt x="105155" y="1627631"/>
                </a:lnTo>
                <a:lnTo>
                  <a:pt x="126491" y="1673351"/>
                </a:lnTo>
                <a:lnTo>
                  <a:pt x="141731" y="1697735"/>
                </a:lnTo>
                <a:lnTo>
                  <a:pt x="149351" y="1697735"/>
                </a:lnTo>
                <a:lnTo>
                  <a:pt x="150875" y="1694687"/>
                </a:lnTo>
                <a:lnTo>
                  <a:pt x="154431" y="1688591"/>
                </a:lnTo>
                <a:lnTo>
                  <a:pt x="138683" y="1688591"/>
                </a:lnTo>
                <a:lnTo>
                  <a:pt x="144984" y="1678281"/>
                </a:lnTo>
                <a:lnTo>
                  <a:pt x="126491" y="1645919"/>
                </a:lnTo>
                <a:lnTo>
                  <a:pt x="108203" y="1600199"/>
                </a:lnTo>
                <a:lnTo>
                  <a:pt x="94487" y="1548383"/>
                </a:lnTo>
                <a:lnTo>
                  <a:pt x="85343" y="1493519"/>
                </a:lnTo>
                <a:lnTo>
                  <a:pt x="79247" y="1402079"/>
                </a:lnTo>
                <a:lnTo>
                  <a:pt x="82295" y="1341119"/>
                </a:lnTo>
                <a:lnTo>
                  <a:pt x="83819" y="1307591"/>
                </a:lnTo>
                <a:lnTo>
                  <a:pt x="92963" y="1240535"/>
                </a:lnTo>
                <a:lnTo>
                  <a:pt x="114299" y="1133855"/>
                </a:lnTo>
                <a:lnTo>
                  <a:pt x="134111" y="1063751"/>
                </a:lnTo>
                <a:lnTo>
                  <a:pt x="144779" y="1027175"/>
                </a:lnTo>
                <a:lnTo>
                  <a:pt x="156971" y="990599"/>
                </a:lnTo>
                <a:lnTo>
                  <a:pt x="170687" y="950975"/>
                </a:lnTo>
                <a:lnTo>
                  <a:pt x="216407" y="841247"/>
                </a:lnTo>
                <a:lnTo>
                  <a:pt x="234695" y="801623"/>
                </a:lnTo>
                <a:lnTo>
                  <a:pt x="252983" y="765047"/>
                </a:lnTo>
                <a:lnTo>
                  <a:pt x="282701" y="710183"/>
                </a:lnTo>
                <a:lnTo>
                  <a:pt x="281939" y="710183"/>
                </a:lnTo>
                <a:lnTo>
                  <a:pt x="281263" y="709797"/>
                </a:lnTo>
                <a:close/>
              </a:path>
              <a:path w="1278890" h="1767839">
                <a:moveTo>
                  <a:pt x="144984" y="1678281"/>
                </a:moveTo>
                <a:lnTo>
                  <a:pt x="138683" y="1688591"/>
                </a:lnTo>
                <a:lnTo>
                  <a:pt x="150875" y="1688591"/>
                </a:lnTo>
                <a:lnTo>
                  <a:pt x="144984" y="1678281"/>
                </a:lnTo>
                <a:close/>
              </a:path>
              <a:path w="1278890" h="1767839">
                <a:moveTo>
                  <a:pt x="176783" y="1627631"/>
                </a:moveTo>
                <a:lnTo>
                  <a:pt x="173735" y="1630679"/>
                </a:lnTo>
                <a:lnTo>
                  <a:pt x="172211" y="1633727"/>
                </a:lnTo>
                <a:lnTo>
                  <a:pt x="144984" y="1678281"/>
                </a:lnTo>
                <a:lnTo>
                  <a:pt x="150875" y="1688591"/>
                </a:lnTo>
                <a:lnTo>
                  <a:pt x="154431" y="1688591"/>
                </a:lnTo>
                <a:lnTo>
                  <a:pt x="174676" y="1653887"/>
                </a:lnTo>
                <a:lnTo>
                  <a:pt x="172211" y="1636775"/>
                </a:lnTo>
                <a:lnTo>
                  <a:pt x="184837" y="1636775"/>
                </a:lnTo>
                <a:lnTo>
                  <a:pt x="184403" y="1633727"/>
                </a:lnTo>
                <a:lnTo>
                  <a:pt x="181355" y="1630679"/>
                </a:lnTo>
                <a:lnTo>
                  <a:pt x="179831" y="1630679"/>
                </a:lnTo>
                <a:lnTo>
                  <a:pt x="176783" y="1627631"/>
                </a:lnTo>
                <a:close/>
              </a:path>
              <a:path w="1278890" h="1767839">
                <a:moveTo>
                  <a:pt x="172211" y="1636775"/>
                </a:moveTo>
                <a:lnTo>
                  <a:pt x="174676" y="1653887"/>
                </a:lnTo>
                <a:lnTo>
                  <a:pt x="182879" y="1639823"/>
                </a:lnTo>
                <a:lnTo>
                  <a:pt x="172211" y="1636775"/>
                </a:lnTo>
                <a:close/>
              </a:path>
              <a:path w="1278890" h="1767839">
                <a:moveTo>
                  <a:pt x="303275" y="646175"/>
                </a:moveTo>
                <a:lnTo>
                  <a:pt x="281238" y="684100"/>
                </a:lnTo>
                <a:lnTo>
                  <a:pt x="242315" y="758951"/>
                </a:lnTo>
                <a:lnTo>
                  <a:pt x="222503" y="795527"/>
                </a:lnTo>
                <a:lnTo>
                  <a:pt x="188975" y="871727"/>
                </a:lnTo>
                <a:lnTo>
                  <a:pt x="184621" y="883049"/>
                </a:lnTo>
                <a:lnTo>
                  <a:pt x="187451" y="877823"/>
                </a:lnTo>
                <a:lnTo>
                  <a:pt x="205739" y="838199"/>
                </a:lnTo>
                <a:lnTo>
                  <a:pt x="248411" y="765047"/>
                </a:lnTo>
                <a:lnTo>
                  <a:pt x="281263" y="709797"/>
                </a:lnTo>
                <a:lnTo>
                  <a:pt x="271271" y="704087"/>
                </a:lnTo>
                <a:lnTo>
                  <a:pt x="298703" y="661415"/>
                </a:lnTo>
                <a:lnTo>
                  <a:pt x="308084" y="648580"/>
                </a:lnTo>
                <a:lnTo>
                  <a:pt x="303275" y="646175"/>
                </a:lnTo>
                <a:close/>
              </a:path>
              <a:path w="1278890" h="1767839">
                <a:moveTo>
                  <a:pt x="315467" y="652271"/>
                </a:moveTo>
                <a:lnTo>
                  <a:pt x="281263" y="709797"/>
                </a:lnTo>
                <a:lnTo>
                  <a:pt x="281939" y="710183"/>
                </a:lnTo>
                <a:lnTo>
                  <a:pt x="286780" y="702653"/>
                </a:lnTo>
                <a:lnTo>
                  <a:pt x="292607" y="691895"/>
                </a:lnTo>
                <a:lnTo>
                  <a:pt x="315467" y="652271"/>
                </a:lnTo>
                <a:close/>
              </a:path>
              <a:path w="1278890" h="1767839">
                <a:moveTo>
                  <a:pt x="286780" y="702653"/>
                </a:moveTo>
                <a:lnTo>
                  <a:pt x="281939" y="710183"/>
                </a:lnTo>
                <a:lnTo>
                  <a:pt x="282701" y="710183"/>
                </a:lnTo>
                <a:lnTo>
                  <a:pt x="286780" y="702653"/>
                </a:lnTo>
                <a:close/>
              </a:path>
              <a:path w="1278890" h="1767839">
                <a:moveTo>
                  <a:pt x="308084" y="648580"/>
                </a:moveTo>
                <a:lnTo>
                  <a:pt x="298703" y="661415"/>
                </a:lnTo>
                <a:lnTo>
                  <a:pt x="271271" y="704087"/>
                </a:lnTo>
                <a:lnTo>
                  <a:pt x="281263" y="709797"/>
                </a:lnTo>
                <a:lnTo>
                  <a:pt x="315467" y="652271"/>
                </a:lnTo>
                <a:lnTo>
                  <a:pt x="308084" y="648580"/>
                </a:lnTo>
                <a:close/>
              </a:path>
              <a:path w="1278890" h="1767839">
                <a:moveTo>
                  <a:pt x="1057655" y="109727"/>
                </a:moveTo>
                <a:lnTo>
                  <a:pt x="1030223" y="109727"/>
                </a:lnTo>
                <a:lnTo>
                  <a:pt x="1001267" y="112775"/>
                </a:lnTo>
                <a:lnTo>
                  <a:pt x="943355" y="124967"/>
                </a:lnTo>
                <a:lnTo>
                  <a:pt x="882395" y="143255"/>
                </a:lnTo>
                <a:lnTo>
                  <a:pt x="851915" y="158495"/>
                </a:lnTo>
                <a:lnTo>
                  <a:pt x="819911" y="170687"/>
                </a:lnTo>
                <a:lnTo>
                  <a:pt x="789431" y="185927"/>
                </a:lnTo>
                <a:lnTo>
                  <a:pt x="757427" y="204215"/>
                </a:lnTo>
                <a:lnTo>
                  <a:pt x="725423" y="225551"/>
                </a:lnTo>
                <a:lnTo>
                  <a:pt x="694943" y="246887"/>
                </a:lnTo>
                <a:lnTo>
                  <a:pt x="662939" y="268223"/>
                </a:lnTo>
                <a:lnTo>
                  <a:pt x="630935" y="292607"/>
                </a:lnTo>
                <a:lnTo>
                  <a:pt x="598931" y="320039"/>
                </a:lnTo>
                <a:lnTo>
                  <a:pt x="568451" y="347471"/>
                </a:lnTo>
                <a:lnTo>
                  <a:pt x="536447" y="374903"/>
                </a:lnTo>
                <a:lnTo>
                  <a:pt x="505967" y="405383"/>
                </a:lnTo>
                <a:lnTo>
                  <a:pt x="445007" y="472439"/>
                </a:lnTo>
                <a:lnTo>
                  <a:pt x="384047" y="545591"/>
                </a:lnTo>
                <a:lnTo>
                  <a:pt x="370331" y="566927"/>
                </a:lnTo>
                <a:lnTo>
                  <a:pt x="341375" y="609599"/>
                </a:lnTo>
                <a:lnTo>
                  <a:pt x="315467" y="652271"/>
                </a:lnTo>
                <a:lnTo>
                  <a:pt x="292607" y="691895"/>
                </a:lnTo>
                <a:lnTo>
                  <a:pt x="286780" y="702653"/>
                </a:lnTo>
                <a:lnTo>
                  <a:pt x="309371" y="667511"/>
                </a:lnTo>
                <a:lnTo>
                  <a:pt x="336803" y="627887"/>
                </a:lnTo>
                <a:lnTo>
                  <a:pt x="365759" y="588263"/>
                </a:lnTo>
                <a:lnTo>
                  <a:pt x="423671" y="515111"/>
                </a:lnTo>
                <a:lnTo>
                  <a:pt x="515111" y="414527"/>
                </a:lnTo>
                <a:lnTo>
                  <a:pt x="545591" y="384047"/>
                </a:lnTo>
                <a:lnTo>
                  <a:pt x="576071" y="356615"/>
                </a:lnTo>
                <a:lnTo>
                  <a:pt x="608075" y="329183"/>
                </a:lnTo>
                <a:lnTo>
                  <a:pt x="638555" y="301751"/>
                </a:lnTo>
                <a:lnTo>
                  <a:pt x="670559" y="280415"/>
                </a:lnTo>
                <a:lnTo>
                  <a:pt x="701039" y="256031"/>
                </a:lnTo>
                <a:lnTo>
                  <a:pt x="733043" y="234695"/>
                </a:lnTo>
                <a:lnTo>
                  <a:pt x="795527" y="198119"/>
                </a:lnTo>
                <a:lnTo>
                  <a:pt x="856487" y="167639"/>
                </a:lnTo>
                <a:lnTo>
                  <a:pt x="944879" y="137159"/>
                </a:lnTo>
                <a:lnTo>
                  <a:pt x="1057655" y="121919"/>
                </a:lnTo>
                <a:lnTo>
                  <a:pt x="1136903" y="121919"/>
                </a:lnTo>
                <a:lnTo>
                  <a:pt x="1112519" y="115823"/>
                </a:lnTo>
                <a:lnTo>
                  <a:pt x="1057655" y="109727"/>
                </a:lnTo>
                <a:close/>
              </a:path>
              <a:path w="1278890" h="1767839">
                <a:moveTo>
                  <a:pt x="303275" y="646175"/>
                </a:moveTo>
                <a:lnTo>
                  <a:pt x="281939" y="682751"/>
                </a:lnTo>
                <a:lnTo>
                  <a:pt x="281238" y="684100"/>
                </a:lnTo>
                <a:lnTo>
                  <a:pt x="303275" y="646175"/>
                </a:lnTo>
                <a:close/>
              </a:path>
              <a:path w="1278890" h="1767839">
                <a:moveTo>
                  <a:pt x="384047" y="545591"/>
                </a:moveTo>
                <a:lnTo>
                  <a:pt x="355091" y="582167"/>
                </a:lnTo>
                <a:lnTo>
                  <a:pt x="327659" y="621791"/>
                </a:lnTo>
                <a:lnTo>
                  <a:pt x="308084" y="648580"/>
                </a:lnTo>
                <a:lnTo>
                  <a:pt x="315467" y="652271"/>
                </a:lnTo>
                <a:lnTo>
                  <a:pt x="341375" y="609599"/>
                </a:lnTo>
                <a:lnTo>
                  <a:pt x="370331" y="566927"/>
                </a:lnTo>
                <a:lnTo>
                  <a:pt x="384047" y="545591"/>
                </a:lnTo>
                <a:close/>
              </a:path>
              <a:path w="1278890" h="1767839">
                <a:moveTo>
                  <a:pt x="1158239" y="0"/>
                </a:moveTo>
                <a:lnTo>
                  <a:pt x="1086611" y="0"/>
                </a:lnTo>
                <a:lnTo>
                  <a:pt x="1056131" y="3047"/>
                </a:lnTo>
                <a:lnTo>
                  <a:pt x="1025651" y="9143"/>
                </a:lnTo>
                <a:lnTo>
                  <a:pt x="995171" y="18287"/>
                </a:lnTo>
                <a:lnTo>
                  <a:pt x="963167" y="27431"/>
                </a:lnTo>
                <a:lnTo>
                  <a:pt x="932687" y="39623"/>
                </a:lnTo>
                <a:lnTo>
                  <a:pt x="899159" y="51815"/>
                </a:lnTo>
                <a:lnTo>
                  <a:pt x="835151" y="88391"/>
                </a:lnTo>
                <a:lnTo>
                  <a:pt x="801623" y="106679"/>
                </a:lnTo>
                <a:lnTo>
                  <a:pt x="768095" y="128015"/>
                </a:lnTo>
                <a:lnTo>
                  <a:pt x="736091" y="152399"/>
                </a:lnTo>
                <a:lnTo>
                  <a:pt x="702563" y="176783"/>
                </a:lnTo>
                <a:lnTo>
                  <a:pt x="670559" y="204215"/>
                </a:lnTo>
                <a:lnTo>
                  <a:pt x="637031" y="231647"/>
                </a:lnTo>
                <a:lnTo>
                  <a:pt x="605027" y="262127"/>
                </a:lnTo>
                <a:lnTo>
                  <a:pt x="509015" y="362711"/>
                </a:lnTo>
                <a:lnTo>
                  <a:pt x="448055" y="435863"/>
                </a:lnTo>
                <a:lnTo>
                  <a:pt x="417575" y="475487"/>
                </a:lnTo>
                <a:lnTo>
                  <a:pt x="387095" y="518159"/>
                </a:lnTo>
                <a:lnTo>
                  <a:pt x="359663" y="557783"/>
                </a:lnTo>
                <a:lnTo>
                  <a:pt x="330707" y="603503"/>
                </a:lnTo>
                <a:lnTo>
                  <a:pt x="303275" y="646175"/>
                </a:lnTo>
                <a:lnTo>
                  <a:pt x="308084" y="648580"/>
                </a:lnTo>
                <a:lnTo>
                  <a:pt x="327659" y="621791"/>
                </a:lnTo>
                <a:lnTo>
                  <a:pt x="355091" y="582167"/>
                </a:lnTo>
                <a:lnTo>
                  <a:pt x="384047" y="545591"/>
                </a:lnTo>
                <a:lnTo>
                  <a:pt x="397763" y="524255"/>
                </a:lnTo>
                <a:lnTo>
                  <a:pt x="428243" y="484631"/>
                </a:lnTo>
                <a:lnTo>
                  <a:pt x="457199" y="445007"/>
                </a:lnTo>
                <a:lnTo>
                  <a:pt x="518159" y="371855"/>
                </a:lnTo>
                <a:lnTo>
                  <a:pt x="550163" y="335279"/>
                </a:lnTo>
                <a:lnTo>
                  <a:pt x="582167" y="301751"/>
                </a:lnTo>
                <a:lnTo>
                  <a:pt x="646175" y="240791"/>
                </a:lnTo>
                <a:lnTo>
                  <a:pt x="678179" y="213359"/>
                </a:lnTo>
                <a:lnTo>
                  <a:pt x="711707" y="185927"/>
                </a:lnTo>
                <a:lnTo>
                  <a:pt x="743711" y="161543"/>
                </a:lnTo>
                <a:lnTo>
                  <a:pt x="775715" y="140207"/>
                </a:lnTo>
                <a:lnTo>
                  <a:pt x="809243" y="118871"/>
                </a:lnTo>
                <a:lnTo>
                  <a:pt x="841247" y="97535"/>
                </a:lnTo>
                <a:lnTo>
                  <a:pt x="873251" y="79247"/>
                </a:lnTo>
                <a:lnTo>
                  <a:pt x="905255" y="64007"/>
                </a:lnTo>
                <a:lnTo>
                  <a:pt x="937259" y="51815"/>
                </a:lnTo>
                <a:lnTo>
                  <a:pt x="967739" y="39623"/>
                </a:lnTo>
                <a:lnTo>
                  <a:pt x="999743" y="30479"/>
                </a:lnTo>
                <a:lnTo>
                  <a:pt x="1028699" y="21335"/>
                </a:lnTo>
                <a:lnTo>
                  <a:pt x="1059179" y="15239"/>
                </a:lnTo>
                <a:lnTo>
                  <a:pt x="1088135" y="12191"/>
                </a:lnTo>
                <a:lnTo>
                  <a:pt x="1213103" y="12191"/>
                </a:lnTo>
                <a:lnTo>
                  <a:pt x="1199387" y="9143"/>
                </a:lnTo>
                <a:lnTo>
                  <a:pt x="1187195" y="6095"/>
                </a:lnTo>
                <a:lnTo>
                  <a:pt x="1173479" y="3047"/>
                </a:lnTo>
                <a:lnTo>
                  <a:pt x="1158239" y="0"/>
                </a:lnTo>
                <a:close/>
              </a:path>
              <a:path w="1278890" h="1767839">
                <a:moveTo>
                  <a:pt x="1136903" y="121919"/>
                </a:moveTo>
                <a:lnTo>
                  <a:pt x="1057655" y="121919"/>
                </a:lnTo>
                <a:lnTo>
                  <a:pt x="1109471" y="128015"/>
                </a:lnTo>
                <a:lnTo>
                  <a:pt x="1158239" y="140207"/>
                </a:lnTo>
                <a:lnTo>
                  <a:pt x="1181099" y="149351"/>
                </a:lnTo>
                <a:lnTo>
                  <a:pt x="1203959" y="161543"/>
                </a:lnTo>
                <a:lnTo>
                  <a:pt x="1207007" y="164591"/>
                </a:lnTo>
                <a:lnTo>
                  <a:pt x="1210055" y="161543"/>
                </a:lnTo>
                <a:lnTo>
                  <a:pt x="1211579" y="158495"/>
                </a:lnTo>
                <a:lnTo>
                  <a:pt x="1215305" y="152399"/>
                </a:lnTo>
                <a:lnTo>
                  <a:pt x="1200911" y="152399"/>
                </a:lnTo>
                <a:lnTo>
                  <a:pt x="1203914" y="147372"/>
                </a:lnTo>
                <a:lnTo>
                  <a:pt x="1187195" y="140207"/>
                </a:lnTo>
                <a:lnTo>
                  <a:pt x="1162811" y="128015"/>
                </a:lnTo>
                <a:lnTo>
                  <a:pt x="1136903" y="121919"/>
                </a:lnTo>
                <a:close/>
              </a:path>
              <a:path w="1278890" h="1767839">
                <a:moveTo>
                  <a:pt x="1203914" y="147372"/>
                </a:moveTo>
                <a:lnTo>
                  <a:pt x="1200911" y="152399"/>
                </a:lnTo>
                <a:lnTo>
                  <a:pt x="1208531" y="149351"/>
                </a:lnTo>
                <a:lnTo>
                  <a:pt x="1203914" y="147372"/>
                </a:lnTo>
                <a:close/>
              </a:path>
              <a:path w="1278890" h="1767839">
                <a:moveTo>
                  <a:pt x="1264505" y="45918"/>
                </a:moveTo>
                <a:lnTo>
                  <a:pt x="1203914" y="147372"/>
                </a:lnTo>
                <a:lnTo>
                  <a:pt x="1208531" y="149351"/>
                </a:lnTo>
                <a:lnTo>
                  <a:pt x="1200911" y="152399"/>
                </a:lnTo>
                <a:lnTo>
                  <a:pt x="1215305" y="152399"/>
                </a:lnTo>
                <a:lnTo>
                  <a:pt x="1278635" y="48767"/>
                </a:lnTo>
                <a:lnTo>
                  <a:pt x="1269491" y="48767"/>
                </a:lnTo>
                <a:lnTo>
                  <a:pt x="1264505" y="45918"/>
                </a:lnTo>
                <a:close/>
              </a:path>
              <a:path w="1278890" h="1767839">
                <a:moveTo>
                  <a:pt x="1266443" y="42671"/>
                </a:moveTo>
                <a:lnTo>
                  <a:pt x="1264505" y="45918"/>
                </a:lnTo>
                <a:lnTo>
                  <a:pt x="1269491" y="48767"/>
                </a:lnTo>
                <a:lnTo>
                  <a:pt x="1266443" y="42671"/>
                </a:lnTo>
                <a:close/>
              </a:path>
              <a:path w="1278890" h="1767839">
                <a:moveTo>
                  <a:pt x="1278635" y="42671"/>
                </a:moveTo>
                <a:lnTo>
                  <a:pt x="1266443" y="42671"/>
                </a:lnTo>
                <a:lnTo>
                  <a:pt x="1269491" y="48767"/>
                </a:lnTo>
                <a:lnTo>
                  <a:pt x="1278635" y="48767"/>
                </a:lnTo>
                <a:lnTo>
                  <a:pt x="1278635" y="42671"/>
                </a:lnTo>
                <a:close/>
              </a:path>
              <a:path w="1278890" h="1767839">
                <a:moveTo>
                  <a:pt x="1213103" y="12191"/>
                </a:moveTo>
                <a:lnTo>
                  <a:pt x="1158239" y="12191"/>
                </a:lnTo>
                <a:lnTo>
                  <a:pt x="1170431" y="15239"/>
                </a:lnTo>
                <a:lnTo>
                  <a:pt x="1197863" y="21335"/>
                </a:lnTo>
                <a:lnTo>
                  <a:pt x="1210055" y="24383"/>
                </a:lnTo>
                <a:lnTo>
                  <a:pt x="1246631" y="36575"/>
                </a:lnTo>
                <a:lnTo>
                  <a:pt x="1258823" y="42671"/>
                </a:lnTo>
                <a:lnTo>
                  <a:pt x="1264505" y="45918"/>
                </a:lnTo>
                <a:lnTo>
                  <a:pt x="1266443" y="42671"/>
                </a:lnTo>
                <a:lnTo>
                  <a:pt x="1278635" y="42671"/>
                </a:lnTo>
                <a:lnTo>
                  <a:pt x="1275587" y="39623"/>
                </a:lnTo>
                <a:lnTo>
                  <a:pt x="1226819" y="15239"/>
                </a:lnTo>
                <a:lnTo>
                  <a:pt x="1213103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865144" y="3413539"/>
            <a:ext cx="1359535" cy="367665"/>
          </a:xfrm>
          <a:custGeom>
            <a:avLst/>
            <a:gdLst/>
            <a:ahLst/>
            <a:cxnLst/>
            <a:rect l="l" t="t" r="r" b="b"/>
            <a:pathLst>
              <a:path w="1359535" h="367664">
                <a:moveTo>
                  <a:pt x="467377" y="0"/>
                </a:moveTo>
                <a:lnTo>
                  <a:pt x="416559" y="2260"/>
                </a:lnTo>
                <a:lnTo>
                  <a:pt x="367661" y="6926"/>
                </a:lnTo>
                <a:lnTo>
                  <a:pt x="320890" y="13947"/>
                </a:lnTo>
                <a:lnTo>
                  <a:pt x="276450" y="23271"/>
                </a:lnTo>
                <a:lnTo>
                  <a:pt x="234548" y="34847"/>
                </a:lnTo>
                <a:lnTo>
                  <a:pt x="195388" y="48623"/>
                </a:lnTo>
                <a:lnTo>
                  <a:pt x="159178" y="64548"/>
                </a:lnTo>
                <a:lnTo>
                  <a:pt x="96428" y="102638"/>
                </a:lnTo>
                <a:lnTo>
                  <a:pt x="47941" y="148707"/>
                </a:lnTo>
                <a:lnTo>
                  <a:pt x="15366" y="202342"/>
                </a:lnTo>
                <a:lnTo>
                  <a:pt x="424" y="262557"/>
                </a:lnTo>
                <a:lnTo>
                  <a:pt x="0" y="293722"/>
                </a:lnTo>
                <a:lnTo>
                  <a:pt x="4129" y="325220"/>
                </a:lnTo>
                <a:lnTo>
                  <a:pt x="12655" y="356910"/>
                </a:lnTo>
                <a:lnTo>
                  <a:pt x="16915" y="367504"/>
                </a:lnTo>
                <a:lnTo>
                  <a:pt x="1359544" y="367504"/>
                </a:lnTo>
                <a:lnTo>
                  <a:pt x="1331732" y="331501"/>
                </a:lnTo>
                <a:lnTo>
                  <a:pt x="1303592" y="300977"/>
                </a:lnTo>
                <a:lnTo>
                  <a:pt x="1272003" y="271111"/>
                </a:lnTo>
                <a:lnTo>
                  <a:pt x="1237122" y="242046"/>
                </a:lnTo>
                <a:lnTo>
                  <a:pt x="1199107" y="213922"/>
                </a:lnTo>
                <a:lnTo>
                  <a:pt x="1158116" y="186882"/>
                </a:lnTo>
                <a:lnTo>
                  <a:pt x="1114306" y="161066"/>
                </a:lnTo>
                <a:lnTo>
                  <a:pt x="1067835" y="136618"/>
                </a:lnTo>
                <a:lnTo>
                  <a:pt x="1018861" y="113679"/>
                </a:lnTo>
                <a:lnTo>
                  <a:pt x="967541" y="92390"/>
                </a:lnTo>
                <a:lnTo>
                  <a:pt x="914034" y="72894"/>
                </a:lnTo>
                <a:lnTo>
                  <a:pt x="858496" y="55331"/>
                </a:lnTo>
                <a:lnTo>
                  <a:pt x="801087" y="39844"/>
                </a:lnTo>
                <a:lnTo>
                  <a:pt x="743068" y="26589"/>
                </a:lnTo>
                <a:lnTo>
                  <a:pt x="685735" y="16047"/>
                </a:lnTo>
                <a:lnTo>
                  <a:pt x="629294" y="8169"/>
                </a:lnTo>
                <a:lnTo>
                  <a:pt x="573950" y="2903"/>
                </a:lnTo>
                <a:lnTo>
                  <a:pt x="519909" y="197"/>
                </a:lnTo>
                <a:lnTo>
                  <a:pt x="467377" y="0"/>
                </a:lnTo>
                <a:close/>
              </a:path>
            </a:pathLst>
          </a:custGeom>
          <a:solidFill>
            <a:srgbClr val="CC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4852415" y="3400044"/>
            <a:ext cx="1388110" cy="381000"/>
          </a:xfrm>
          <a:custGeom>
            <a:avLst/>
            <a:gdLst/>
            <a:ahLst/>
            <a:cxnLst/>
            <a:rect l="l" t="t" r="r" b="b"/>
            <a:pathLst>
              <a:path w="1388110" h="381000">
                <a:moveTo>
                  <a:pt x="499871" y="0"/>
                </a:moveTo>
                <a:lnTo>
                  <a:pt x="402335" y="4571"/>
                </a:lnTo>
                <a:lnTo>
                  <a:pt x="313943" y="18287"/>
                </a:lnTo>
                <a:lnTo>
                  <a:pt x="259079" y="32003"/>
                </a:lnTo>
                <a:lnTo>
                  <a:pt x="207263" y="48767"/>
                </a:lnTo>
                <a:lnTo>
                  <a:pt x="161543" y="68579"/>
                </a:lnTo>
                <a:lnTo>
                  <a:pt x="120395" y="92963"/>
                </a:lnTo>
                <a:lnTo>
                  <a:pt x="83819" y="120395"/>
                </a:lnTo>
                <a:lnTo>
                  <a:pt x="53339" y="150875"/>
                </a:lnTo>
                <a:lnTo>
                  <a:pt x="28955" y="185927"/>
                </a:lnTo>
                <a:lnTo>
                  <a:pt x="12191" y="222503"/>
                </a:lnTo>
                <a:lnTo>
                  <a:pt x="1523" y="263651"/>
                </a:lnTo>
                <a:lnTo>
                  <a:pt x="0" y="283463"/>
                </a:lnTo>
                <a:lnTo>
                  <a:pt x="0" y="304799"/>
                </a:lnTo>
                <a:lnTo>
                  <a:pt x="1523" y="324611"/>
                </a:lnTo>
                <a:lnTo>
                  <a:pt x="4571" y="345947"/>
                </a:lnTo>
                <a:lnTo>
                  <a:pt x="10667" y="367283"/>
                </a:lnTo>
                <a:lnTo>
                  <a:pt x="15943" y="380999"/>
                </a:lnTo>
                <a:lnTo>
                  <a:pt x="42417" y="380999"/>
                </a:lnTo>
                <a:lnTo>
                  <a:pt x="41147" y="377951"/>
                </a:lnTo>
                <a:lnTo>
                  <a:pt x="35051" y="358139"/>
                </a:lnTo>
                <a:lnTo>
                  <a:pt x="28955" y="339851"/>
                </a:lnTo>
                <a:lnTo>
                  <a:pt x="25907" y="321563"/>
                </a:lnTo>
                <a:lnTo>
                  <a:pt x="24383" y="301751"/>
                </a:lnTo>
                <a:lnTo>
                  <a:pt x="24383" y="283463"/>
                </a:lnTo>
                <a:lnTo>
                  <a:pt x="36575" y="230123"/>
                </a:lnTo>
                <a:lnTo>
                  <a:pt x="60959" y="181355"/>
                </a:lnTo>
                <a:lnTo>
                  <a:pt x="100583" y="138683"/>
                </a:lnTo>
                <a:lnTo>
                  <a:pt x="134111" y="114299"/>
                </a:lnTo>
                <a:lnTo>
                  <a:pt x="173735" y="91439"/>
                </a:lnTo>
                <a:lnTo>
                  <a:pt x="217931" y="71627"/>
                </a:lnTo>
                <a:lnTo>
                  <a:pt x="292607" y="48767"/>
                </a:lnTo>
                <a:lnTo>
                  <a:pt x="376427" y="33527"/>
                </a:lnTo>
                <a:lnTo>
                  <a:pt x="435863" y="27431"/>
                </a:lnTo>
                <a:lnTo>
                  <a:pt x="467867" y="25907"/>
                </a:lnTo>
                <a:lnTo>
                  <a:pt x="751027" y="25907"/>
                </a:lnTo>
                <a:lnTo>
                  <a:pt x="743711" y="24383"/>
                </a:lnTo>
                <a:lnTo>
                  <a:pt x="672083" y="12191"/>
                </a:lnTo>
                <a:lnTo>
                  <a:pt x="635507" y="7619"/>
                </a:lnTo>
                <a:lnTo>
                  <a:pt x="600455" y="4571"/>
                </a:lnTo>
                <a:lnTo>
                  <a:pt x="499871" y="0"/>
                </a:lnTo>
                <a:close/>
              </a:path>
              <a:path w="1388110" h="381000">
                <a:moveTo>
                  <a:pt x="751027" y="25907"/>
                </a:moveTo>
                <a:lnTo>
                  <a:pt x="531875" y="25907"/>
                </a:lnTo>
                <a:lnTo>
                  <a:pt x="565403" y="27431"/>
                </a:lnTo>
                <a:lnTo>
                  <a:pt x="633983" y="33527"/>
                </a:lnTo>
                <a:lnTo>
                  <a:pt x="704087" y="42671"/>
                </a:lnTo>
                <a:lnTo>
                  <a:pt x="739139" y="50291"/>
                </a:lnTo>
                <a:lnTo>
                  <a:pt x="774191" y="56387"/>
                </a:lnTo>
                <a:lnTo>
                  <a:pt x="845819" y="74675"/>
                </a:lnTo>
                <a:lnTo>
                  <a:pt x="915923" y="96011"/>
                </a:lnTo>
                <a:lnTo>
                  <a:pt x="982979" y="120395"/>
                </a:lnTo>
                <a:lnTo>
                  <a:pt x="1013459" y="134111"/>
                </a:lnTo>
                <a:lnTo>
                  <a:pt x="1045463" y="147827"/>
                </a:lnTo>
                <a:lnTo>
                  <a:pt x="1074419" y="161543"/>
                </a:lnTo>
                <a:lnTo>
                  <a:pt x="1132331" y="192023"/>
                </a:lnTo>
                <a:lnTo>
                  <a:pt x="1158239" y="208787"/>
                </a:lnTo>
                <a:lnTo>
                  <a:pt x="1184147" y="224027"/>
                </a:lnTo>
                <a:lnTo>
                  <a:pt x="1232915" y="259079"/>
                </a:lnTo>
                <a:lnTo>
                  <a:pt x="1275587" y="294131"/>
                </a:lnTo>
                <a:lnTo>
                  <a:pt x="1315211" y="330707"/>
                </a:lnTo>
                <a:lnTo>
                  <a:pt x="1347215" y="368807"/>
                </a:lnTo>
                <a:lnTo>
                  <a:pt x="1355656" y="380999"/>
                </a:lnTo>
                <a:lnTo>
                  <a:pt x="1387543" y="380999"/>
                </a:lnTo>
                <a:lnTo>
                  <a:pt x="1382267" y="373379"/>
                </a:lnTo>
                <a:lnTo>
                  <a:pt x="1367027" y="352043"/>
                </a:lnTo>
                <a:lnTo>
                  <a:pt x="1350263" y="332231"/>
                </a:lnTo>
                <a:lnTo>
                  <a:pt x="1331975" y="313943"/>
                </a:lnTo>
                <a:lnTo>
                  <a:pt x="1313687" y="294131"/>
                </a:lnTo>
                <a:lnTo>
                  <a:pt x="1292351" y="275843"/>
                </a:lnTo>
                <a:lnTo>
                  <a:pt x="1271015" y="256031"/>
                </a:lnTo>
                <a:lnTo>
                  <a:pt x="1248155" y="237743"/>
                </a:lnTo>
                <a:lnTo>
                  <a:pt x="1223771" y="220979"/>
                </a:lnTo>
                <a:lnTo>
                  <a:pt x="1197863" y="202691"/>
                </a:lnTo>
                <a:lnTo>
                  <a:pt x="1171955" y="185927"/>
                </a:lnTo>
                <a:lnTo>
                  <a:pt x="1144523" y="170687"/>
                </a:lnTo>
                <a:lnTo>
                  <a:pt x="1115567" y="153923"/>
                </a:lnTo>
                <a:lnTo>
                  <a:pt x="1086611" y="138683"/>
                </a:lnTo>
                <a:lnTo>
                  <a:pt x="1054607" y="124967"/>
                </a:lnTo>
                <a:lnTo>
                  <a:pt x="1024127" y="109727"/>
                </a:lnTo>
                <a:lnTo>
                  <a:pt x="990599" y="96011"/>
                </a:lnTo>
                <a:lnTo>
                  <a:pt x="958595" y="83819"/>
                </a:lnTo>
                <a:lnTo>
                  <a:pt x="923543" y="71627"/>
                </a:lnTo>
                <a:lnTo>
                  <a:pt x="853439" y="50291"/>
                </a:lnTo>
                <a:lnTo>
                  <a:pt x="780287" y="32003"/>
                </a:lnTo>
                <a:lnTo>
                  <a:pt x="751027" y="2590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458967" y="3570732"/>
            <a:ext cx="306705" cy="182880"/>
          </a:xfrm>
          <a:custGeom>
            <a:avLst/>
            <a:gdLst/>
            <a:ahLst/>
            <a:cxnLst/>
            <a:rect l="l" t="t" r="r" b="b"/>
            <a:pathLst>
              <a:path w="306704" h="182879">
                <a:moveTo>
                  <a:pt x="301992" y="146303"/>
                </a:moveTo>
                <a:lnTo>
                  <a:pt x="233171" y="146303"/>
                </a:lnTo>
                <a:lnTo>
                  <a:pt x="271271" y="155447"/>
                </a:lnTo>
                <a:lnTo>
                  <a:pt x="271271" y="173735"/>
                </a:lnTo>
                <a:lnTo>
                  <a:pt x="306323" y="182879"/>
                </a:lnTo>
                <a:lnTo>
                  <a:pt x="301992" y="146303"/>
                </a:lnTo>
                <a:close/>
              </a:path>
              <a:path w="306704" h="182879">
                <a:moveTo>
                  <a:pt x="257555" y="57911"/>
                </a:moveTo>
                <a:lnTo>
                  <a:pt x="190499" y="153923"/>
                </a:lnTo>
                <a:lnTo>
                  <a:pt x="224027" y="161543"/>
                </a:lnTo>
                <a:lnTo>
                  <a:pt x="233171" y="146303"/>
                </a:lnTo>
                <a:lnTo>
                  <a:pt x="301992" y="146303"/>
                </a:lnTo>
                <a:lnTo>
                  <a:pt x="300187" y="131063"/>
                </a:lnTo>
                <a:lnTo>
                  <a:pt x="269747" y="131063"/>
                </a:lnTo>
                <a:lnTo>
                  <a:pt x="246887" y="124967"/>
                </a:lnTo>
                <a:lnTo>
                  <a:pt x="268223" y="89915"/>
                </a:lnTo>
                <a:lnTo>
                  <a:pt x="295315" y="89915"/>
                </a:lnTo>
                <a:lnTo>
                  <a:pt x="292607" y="67055"/>
                </a:lnTo>
                <a:lnTo>
                  <a:pt x="257555" y="57911"/>
                </a:lnTo>
                <a:close/>
              </a:path>
              <a:path w="306704" h="182879">
                <a:moveTo>
                  <a:pt x="132587" y="27431"/>
                </a:moveTo>
                <a:lnTo>
                  <a:pt x="106679" y="132587"/>
                </a:lnTo>
                <a:lnTo>
                  <a:pt x="138683" y="141731"/>
                </a:lnTo>
                <a:lnTo>
                  <a:pt x="149351" y="102107"/>
                </a:lnTo>
                <a:lnTo>
                  <a:pt x="202196" y="102107"/>
                </a:lnTo>
                <a:lnTo>
                  <a:pt x="203902" y="101326"/>
                </a:lnTo>
                <a:lnTo>
                  <a:pt x="210828" y="91949"/>
                </a:lnTo>
                <a:lnTo>
                  <a:pt x="213672" y="83819"/>
                </a:lnTo>
                <a:lnTo>
                  <a:pt x="169163" y="83819"/>
                </a:lnTo>
                <a:lnTo>
                  <a:pt x="163067" y="82295"/>
                </a:lnTo>
                <a:lnTo>
                  <a:pt x="153923" y="80771"/>
                </a:lnTo>
                <a:lnTo>
                  <a:pt x="160019" y="56387"/>
                </a:lnTo>
                <a:lnTo>
                  <a:pt x="211342" y="56387"/>
                </a:lnTo>
                <a:lnTo>
                  <a:pt x="210108" y="53843"/>
                </a:lnTo>
                <a:lnTo>
                  <a:pt x="201062" y="46209"/>
                </a:lnTo>
                <a:lnTo>
                  <a:pt x="187451" y="41147"/>
                </a:lnTo>
                <a:lnTo>
                  <a:pt x="132587" y="27431"/>
                </a:lnTo>
                <a:close/>
              </a:path>
              <a:path w="306704" h="182879">
                <a:moveTo>
                  <a:pt x="295315" y="89915"/>
                </a:moveTo>
                <a:lnTo>
                  <a:pt x="268223" y="89915"/>
                </a:lnTo>
                <a:lnTo>
                  <a:pt x="269747" y="131063"/>
                </a:lnTo>
                <a:lnTo>
                  <a:pt x="300187" y="131063"/>
                </a:lnTo>
                <a:lnTo>
                  <a:pt x="295315" y="89915"/>
                </a:lnTo>
                <a:close/>
              </a:path>
              <a:path w="306704" h="182879">
                <a:moveTo>
                  <a:pt x="25907" y="0"/>
                </a:moveTo>
                <a:lnTo>
                  <a:pt x="0" y="106679"/>
                </a:lnTo>
                <a:lnTo>
                  <a:pt x="33527" y="114299"/>
                </a:lnTo>
                <a:lnTo>
                  <a:pt x="42671" y="74675"/>
                </a:lnTo>
                <a:lnTo>
                  <a:pt x="96880" y="74675"/>
                </a:lnTo>
                <a:lnTo>
                  <a:pt x="97284" y="74492"/>
                </a:lnTo>
                <a:lnTo>
                  <a:pt x="103998" y="65146"/>
                </a:lnTo>
                <a:lnTo>
                  <a:pt x="106603" y="57911"/>
                </a:lnTo>
                <a:lnTo>
                  <a:pt x="62483" y="57911"/>
                </a:lnTo>
                <a:lnTo>
                  <a:pt x="56387" y="56387"/>
                </a:lnTo>
                <a:lnTo>
                  <a:pt x="48767" y="53339"/>
                </a:lnTo>
                <a:lnTo>
                  <a:pt x="53339" y="30479"/>
                </a:lnTo>
                <a:lnTo>
                  <a:pt x="105222" y="30479"/>
                </a:lnTo>
                <a:lnTo>
                  <a:pt x="103428" y="26411"/>
                </a:lnTo>
                <a:lnTo>
                  <a:pt x="94382" y="18777"/>
                </a:lnTo>
                <a:lnTo>
                  <a:pt x="80771" y="13715"/>
                </a:lnTo>
                <a:lnTo>
                  <a:pt x="25907" y="0"/>
                </a:lnTo>
                <a:close/>
              </a:path>
              <a:path w="306704" h="182879">
                <a:moveTo>
                  <a:pt x="202196" y="102107"/>
                </a:moveTo>
                <a:lnTo>
                  <a:pt x="149351" y="102107"/>
                </a:lnTo>
                <a:lnTo>
                  <a:pt x="179436" y="108512"/>
                </a:lnTo>
                <a:lnTo>
                  <a:pt x="191230" y="107132"/>
                </a:lnTo>
                <a:lnTo>
                  <a:pt x="202196" y="102107"/>
                </a:lnTo>
                <a:close/>
              </a:path>
              <a:path w="306704" h="182879">
                <a:moveTo>
                  <a:pt x="211342" y="56387"/>
                </a:moveTo>
                <a:lnTo>
                  <a:pt x="160019" y="56387"/>
                </a:lnTo>
                <a:lnTo>
                  <a:pt x="169163" y="59435"/>
                </a:lnTo>
                <a:lnTo>
                  <a:pt x="175259" y="60959"/>
                </a:lnTo>
                <a:lnTo>
                  <a:pt x="179831" y="62483"/>
                </a:lnTo>
                <a:lnTo>
                  <a:pt x="182879" y="68579"/>
                </a:lnTo>
                <a:lnTo>
                  <a:pt x="182879" y="74675"/>
                </a:lnTo>
                <a:lnTo>
                  <a:pt x="179831" y="80771"/>
                </a:lnTo>
                <a:lnTo>
                  <a:pt x="173735" y="83819"/>
                </a:lnTo>
                <a:lnTo>
                  <a:pt x="213672" y="83819"/>
                </a:lnTo>
                <a:lnTo>
                  <a:pt x="216023" y="77101"/>
                </a:lnTo>
                <a:lnTo>
                  <a:pt x="215512" y="64988"/>
                </a:lnTo>
                <a:lnTo>
                  <a:pt x="211342" y="56387"/>
                </a:lnTo>
                <a:close/>
              </a:path>
              <a:path w="306704" h="182879">
                <a:moveTo>
                  <a:pt x="96880" y="74675"/>
                </a:moveTo>
                <a:lnTo>
                  <a:pt x="42671" y="74675"/>
                </a:lnTo>
                <a:lnTo>
                  <a:pt x="61703" y="79520"/>
                </a:lnTo>
                <a:lnTo>
                  <a:pt x="73279" y="81797"/>
                </a:lnTo>
                <a:lnTo>
                  <a:pt x="84838" y="80134"/>
                </a:lnTo>
                <a:lnTo>
                  <a:pt x="96880" y="74675"/>
                </a:lnTo>
                <a:close/>
              </a:path>
              <a:path w="306704" h="182879">
                <a:moveTo>
                  <a:pt x="105222" y="30479"/>
                </a:moveTo>
                <a:lnTo>
                  <a:pt x="53339" y="30479"/>
                </a:lnTo>
                <a:lnTo>
                  <a:pt x="64007" y="32003"/>
                </a:lnTo>
                <a:lnTo>
                  <a:pt x="70103" y="33527"/>
                </a:lnTo>
                <a:lnTo>
                  <a:pt x="73151" y="36575"/>
                </a:lnTo>
                <a:lnTo>
                  <a:pt x="76199" y="42671"/>
                </a:lnTo>
                <a:lnTo>
                  <a:pt x="76199" y="48767"/>
                </a:lnTo>
                <a:lnTo>
                  <a:pt x="73151" y="54863"/>
                </a:lnTo>
                <a:lnTo>
                  <a:pt x="67055" y="57911"/>
                </a:lnTo>
                <a:lnTo>
                  <a:pt x="106603" y="57911"/>
                </a:lnTo>
                <a:lnTo>
                  <a:pt x="109343" y="50303"/>
                </a:lnTo>
                <a:lnTo>
                  <a:pt x="108832" y="38667"/>
                </a:lnTo>
                <a:lnTo>
                  <a:pt x="105222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4968239" y="3646932"/>
            <a:ext cx="486409" cy="134620"/>
          </a:xfrm>
          <a:custGeom>
            <a:avLst/>
            <a:gdLst/>
            <a:ahLst/>
            <a:cxnLst/>
            <a:rect l="l" t="t" r="r" b="b"/>
            <a:pathLst>
              <a:path w="486410" h="134620">
                <a:moveTo>
                  <a:pt x="111492" y="88391"/>
                </a:moveTo>
                <a:lnTo>
                  <a:pt x="42671" y="88391"/>
                </a:lnTo>
                <a:lnTo>
                  <a:pt x="79247" y="97535"/>
                </a:lnTo>
                <a:lnTo>
                  <a:pt x="80771" y="115823"/>
                </a:lnTo>
                <a:lnTo>
                  <a:pt x="115823" y="124967"/>
                </a:lnTo>
                <a:lnTo>
                  <a:pt x="111492" y="88391"/>
                </a:lnTo>
                <a:close/>
              </a:path>
              <a:path w="486410" h="134620">
                <a:moveTo>
                  <a:pt x="65531" y="0"/>
                </a:moveTo>
                <a:lnTo>
                  <a:pt x="0" y="96011"/>
                </a:lnTo>
                <a:lnTo>
                  <a:pt x="33527" y="105155"/>
                </a:lnTo>
                <a:lnTo>
                  <a:pt x="42671" y="88391"/>
                </a:lnTo>
                <a:lnTo>
                  <a:pt x="111492" y="88391"/>
                </a:lnTo>
                <a:lnTo>
                  <a:pt x="109687" y="73151"/>
                </a:lnTo>
                <a:lnTo>
                  <a:pt x="79247" y="73151"/>
                </a:lnTo>
                <a:lnTo>
                  <a:pt x="54863" y="67055"/>
                </a:lnTo>
                <a:lnTo>
                  <a:pt x="76199" y="32003"/>
                </a:lnTo>
                <a:lnTo>
                  <a:pt x="104815" y="32003"/>
                </a:lnTo>
                <a:lnTo>
                  <a:pt x="102107" y="9143"/>
                </a:lnTo>
                <a:lnTo>
                  <a:pt x="65531" y="0"/>
                </a:lnTo>
                <a:close/>
              </a:path>
              <a:path w="486410" h="134620">
                <a:moveTo>
                  <a:pt x="104815" y="32003"/>
                </a:moveTo>
                <a:lnTo>
                  <a:pt x="76199" y="32003"/>
                </a:lnTo>
                <a:lnTo>
                  <a:pt x="79247" y="73151"/>
                </a:lnTo>
                <a:lnTo>
                  <a:pt x="109687" y="73151"/>
                </a:lnTo>
                <a:lnTo>
                  <a:pt x="104815" y="32003"/>
                </a:lnTo>
                <a:close/>
              </a:path>
              <a:path w="486410" h="134620">
                <a:moveTo>
                  <a:pt x="123443" y="105155"/>
                </a:moveTo>
                <a:lnTo>
                  <a:pt x="123443" y="112775"/>
                </a:lnTo>
                <a:lnTo>
                  <a:pt x="126491" y="118871"/>
                </a:lnTo>
                <a:lnTo>
                  <a:pt x="134664" y="127810"/>
                </a:lnTo>
                <a:lnTo>
                  <a:pt x="145336" y="133247"/>
                </a:lnTo>
                <a:lnTo>
                  <a:pt x="147671" y="134111"/>
                </a:lnTo>
                <a:lnTo>
                  <a:pt x="198120" y="134111"/>
                </a:lnTo>
                <a:lnTo>
                  <a:pt x="205739" y="126491"/>
                </a:lnTo>
                <a:lnTo>
                  <a:pt x="205739" y="123443"/>
                </a:lnTo>
                <a:lnTo>
                  <a:pt x="169163" y="123443"/>
                </a:lnTo>
                <a:lnTo>
                  <a:pt x="164591" y="121919"/>
                </a:lnTo>
                <a:lnTo>
                  <a:pt x="161543" y="121919"/>
                </a:lnTo>
                <a:lnTo>
                  <a:pt x="158495" y="120395"/>
                </a:lnTo>
                <a:lnTo>
                  <a:pt x="156971" y="117347"/>
                </a:lnTo>
                <a:lnTo>
                  <a:pt x="155447" y="115823"/>
                </a:lnTo>
                <a:lnTo>
                  <a:pt x="153923" y="112775"/>
                </a:lnTo>
                <a:lnTo>
                  <a:pt x="153923" y="109727"/>
                </a:lnTo>
                <a:lnTo>
                  <a:pt x="123443" y="105155"/>
                </a:lnTo>
                <a:close/>
              </a:path>
              <a:path w="486410" h="134620">
                <a:moveTo>
                  <a:pt x="170687" y="54863"/>
                </a:moveTo>
                <a:lnTo>
                  <a:pt x="156971" y="54863"/>
                </a:lnTo>
                <a:lnTo>
                  <a:pt x="152399" y="56387"/>
                </a:lnTo>
                <a:lnTo>
                  <a:pt x="146303" y="57911"/>
                </a:lnTo>
                <a:lnTo>
                  <a:pt x="143255" y="60959"/>
                </a:lnTo>
                <a:lnTo>
                  <a:pt x="138683" y="64007"/>
                </a:lnTo>
                <a:lnTo>
                  <a:pt x="137159" y="67055"/>
                </a:lnTo>
                <a:lnTo>
                  <a:pt x="134111" y="76199"/>
                </a:lnTo>
                <a:lnTo>
                  <a:pt x="134111" y="80771"/>
                </a:lnTo>
                <a:lnTo>
                  <a:pt x="137159" y="85343"/>
                </a:lnTo>
                <a:lnTo>
                  <a:pt x="138683" y="89915"/>
                </a:lnTo>
                <a:lnTo>
                  <a:pt x="147827" y="99059"/>
                </a:lnTo>
                <a:lnTo>
                  <a:pt x="155447" y="102107"/>
                </a:lnTo>
                <a:lnTo>
                  <a:pt x="164591" y="106679"/>
                </a:lnTo>
                <a:lnTo>
                  <a:pt x="170687" y="108203"/>
                </a:lnTo>
                <a:lnTo>
                  <a:pt x="175259" y="111251"/>
                </a:lnTo>
                <a:lnTo>
                  <a:pt x="179831" y="115823"/>
                </a:lnTo>
                <a:lnTo>
                  <a:pt x="178307" y="117347"/>
                </a:lnTo>
                <a:lnTo>
                  <a:pt x="178307" y="120395"/>
                </a:lnTo>
                <a:lnTo>
                  <a:pt x="176783" y="121919"/>
                </a:lnTo>
                <a:lnTo>
                  <a:pt x="175259" y="121919"/>
                </a:lnTo>
                <a:lnTo>
                  <a:pt x="172211" y="123443"/>
                </a:lnTo>
                <a:lnTo>
                  <a:pt x="205739" y="123443"/>
                </a:lnTo>
                <a:lnTo>
                  <a:pt x="205739" y="121919"/>
                </a:lnTo>
                <a:lnTo>
                  <a:pt x="207263" y="117347"/>
                </a:lnTo>
                <a:lnTo>
                  <a:pt x="207263" y="112775"/>
                </a:lnTo>
                <a:lnTo>
                  <a:pt x="204215" y="103631"/>
                </a:lnTo>
                <a:lnTo>
                  <a:pt x="201167" y="100583"/>
                </a:lnTo>
                <a:lnTo>
                  <a:pt x="192023" y="94487"/>
                </a:lnTo>
                <a:lnTo>
                  <a:pt x="176783" y="86867"/>
                </a:lnTo>
                <a:lnTo>
                  <a:pt x="169163" y="85343"/>
                </a:lnTo>
                <a:lnTo>
                  <a:pt x="161543" y="77723"/>
                </a:lnTo>
                <a:lnTo>
                  <a:pt x="163067" y="76199"/>
                </a:lnTo>
                <a:lnTo>
                  <a:pt x="163067" y="74675"/>
                </a:lnTo>
                <a:lnTo>
                  <a:pt x="164591" y="73151"/>
                </a:lnTo>
                <a:lnTo>
                  <a:pt x="166115" y="73151"/>
                </a:lnTo>
                <a:lnTo>
                  <a:pt x="167639" y="71627"/>
                </a:lnTo>
                <a:lnTo>
                  <a:pt x="206247" y="71627"/>
                </a:lnTo>
                <a:lnTo>
                  <a:pt x="178307" y="57911"/>
                </a:lnTo>
                <a:lnTo>
                  <a:pt x="170687" y="54863"/>
                </a:lnTo>
                <a:close/>
              </a:path>
              <a:path w="486410" h="134620">
                <a:moveTo>
                  <a:pt x="206247" y="71627"/>
                </a:moveTo>
                <a:lnTo>
                  <a:pt x="170687" y="71627"/>
                </a:lnTo>
                <a:lnTo>
                  <a:pt x="173735" y="73151"/>
                </a:lnTo>
                <a:lnTo>
                  <a:pt x="176783" y="73151"/>
                </a:lnTo>
                <a:lnTo>
                  <a:pt x="179831" y="74675"/>
                </a:lnTo>
                <a:lnTo>
                  <a:pt x="181355" y="77723"/>
                </a:lnTo>
                <a:lnTo>
                  <a:pt x="182879" y="79247"/>
                </a:lnTo>
                <a:lnTo>
                  <a:pt x="182879" y="83819"/>
                </a:lnTo>
                <a:lnTo>
                  <a:pt x="211835" y="88391"/>
                </a:lnTo>
                <a:lnTo>
                  <a:pt x="211835" y="82295"/>
                </a:lnTo>
                <a:lnTo>
                  <a:pt x="210311" y="77723"/>
                </a:lnTo>
                <a:lnTo>
                  <a:pt x="207263" y="74675"/>
                </a:lnTo>
                <a:lnTo>
                  <a:pt x="206247" y="71627"/>
                </a:lnTo>
                <a:close/>
              </a:path>
              <a:path w="486410" h="134620">
                <a:moveTo>
                  <a:pt x="233171" y="73151"/>
                </a:moveTo>
                <a:lnTo>
                  <a:pt x="220927" y="122103"/>
                </a:lnTo>
                <a:lnTo>
                  <a:pt x="219151" y="134111"/>
                </a:lnTo>
                <a:lnTo>
                  <a:pt x="251459" y="134111"/>
                </a:lnTo>
                <a:lnTo>
                  <a:pt x="251459" y="121919"/>
                </a:lnTo>
                <a:lnTo>
                  <a:pt x="262127" y="80771"/>
                </a:lnTo>
                <a:lnTo>
                  <a:pt x="233171" y="73151"/>
                </a:lnTo>
                <a:close/>
              </a:path>
              <a:path w="486410" h="134620">
                <a:moveTo>
                  <a:pt x="284987" y="85343"/>
                </a:moveTo>
                <a:lnTo>
                  <a:pt x="275843" y="123443"/>
                </a:lnTo>
                <a:lnTo>
                  <a:pt x="274319" y="129539"/>
                </a:lnTo>
                <a:lnTo>
                  <a:pt x="271272" y="134111"/>
                </a:lnTo>
                <a:lnTo>
                  <a:pt x="303245" y="134111"/>
                </a:lnTo>
                <a:lnTo>
                  <a:pt x="313943" y="92963"/>
                </a:lnTo>
                <a:lnTo>
                  <a:pt x="284987" y="85343"/>
                </a:lnTo>
                <a:close/>
              </a:path>
              <a:path w="486410" h="134620">
                <a:moveTo>
                  <a:pt x="339851" y="68579"/>
                </a:moveTo>
                <a:lnTo>
                  <a:pt x="322756" y="134111"/>
                </a:lnTo>
                <a:lnTo>
                  <a:pt x="355092" y="134111"/>
                </a:lnTo>
                <a:lnTo>
                  <a:pt x="358139" y="131063"/>
                </a:lnTo>
                <a:lnTo>
                  <a:pt x="364235" y="128015"/>
                </a:lnTo>
                <a:lnTo>
                  <a:pt x="408431" y="128015"/>
                </a:lnTo>
                <a:lnTo>
                  <a:pt x="402335" y="115823"/>
                </a:lnTo>
                <a:lnTo>
                  <a:pt x="400303" y="114299"/>
                </a:lnTo>
                <a:lnTo>
                  <a:pt x="359663" y="114299"/>
                </a:lnTo>
                <a:lnTo>
                  <a:pt x="368807" y="76199"/>
                </a:lnTo>
                <a:lnTo>
                  <a:pt x="339851" y="68579"/>
                </a:lnTo>
                <a:close/>
              </a:path>
              <a:path w="486410" h="134620">
                <a:moveTo>
                  <a:pt x="408431" y="128015"/>
                </a:moveTo>
                <a:lnTo>
                  <a:pt x="364235" y="128015"/>
                </a:lnTo>
                <a:lnTo>
                  <a:pt x="368807" y="129539"/>
                </a:lnTo>
                <a:lnTo>
                  <a:pt x="371855" y="129539"/>
                </a:lnTo>
                <a:lnTo>
                  <a:pt x="373379" y="131063"/>
                </a:lnTo>
                <a:lnTo>
                  <a:pt x="374903" y="134111"/>
                </a:lnTo>
                <a:lnTo>
                  <a:pt x="408431" y="134111"/>
                </a:lnTo>
                <a:lnTo>
                  <a:pt x="408431" y="128015"/>
                </a:lnTo>
                <a:close/>
              </a:path>
              <a:path w="486410" h="134620">
                <a:moveTo>
                  <a:pt x="382523" y="108203"/>
                </a:moveTo>
                <a:lnTo>
                  <a:pt x="373379" y="108203"/>
                </a:lnTo>
                <a:lnTo>
                  <a:pt x="364235" y="111251"/>
                </a:lnTo>
                <a:lnTo>
                  <a:pt x="359663" y="114299"/>
                </a:lnTo>
                <a:lnTo>
                  <a:pt x="400303" y="114299"/>
                </a:lnTo>
                <a:lnTo>
                  <a:pt x="396239" y="111251"/>
                </a:lnTo>
                <a:lnTo>
                  <a:pt x="388619" y="109727"/>
                </a:lnTo>
                <a:lnTo>
                  <a:pt x="382523" y="108203"/>
                </a:lnTo>
                <a:close/>
              </a:path>
              <a:path w="486410" h="134620">
                <a:moveTo>
                  <a:pt x="458723" y="128015"/>
                </a:moveTo>
                <a:lnTo>
                  <a:pt x="441959" y="128015"/>
                </a:lnTo>
                <a:lnTo>
                  <a:pt x="438911" y="129539"/>
                </a:lnTo>
                <a:lnTo>
                  <a:pt x="434339" y="131063"/>
                </a:lnTo>
                <a:lnTo>
                  <a:pt x="432816" y="134111"/>
                </a:lnTo>
                <a:lnTo>
                  <a:pt x="486154" y="134111"/>
                </a:lnTo>
                <a:lnTo>
                  <a:pt x="478535" y="132587"/>
                </a:lnTo>
                <a:lnTo>
                  <a:pt x="469391" y="129539"/>
                </a:lnTo>
                <a:lnTo>
                  <a:pt x="464819" y="129539"/>
                </a:lnTo>
                <a:lnTo>
                  <a:pt x="458723" y="1280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8408" y="619043"/>
            <a:ext cx="8736582" cy="889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89559" y="2177657"/>
            <a:ext cx="8114281" cy="4693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png"/><Relationship Id="rId18" Type="http://schemas.openxmlformats.org/officeDocument/2006/relationships/image" Target="../media/image20.jpg"/><Relationship Id="rId26" Type="http://schemas.openxmlformats.org/officeDocument/2006/relationships/image" Target="../media/image28.png"/><Relationship Id="rId3" Type="http://schemas.openxmlformats.org/officeDocument/2006/relationships/image" Target="../media/image5.jpg"/><Relationship Id="rId21" Type="http://schemas.openxmlformats.org/officeDocument/2006/relationships/image" Target="../media/image23.pn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jpg"/><Relationship Id="rId20" Type="http://schemas.openxmlformats.org/officeDocument/2006/relationships/image" Target="../media/image22.png"/><Relationship Id="rId29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jpg"/><Relationship Id="rId15" Type="http://schemas.openxmlformats.org/officeDocument/2006/relationships/image" Target="../media/image17.jpg"/><Relationship Id="rId23" Type="http://schemas.openxmlformats.org/officeDocument/2006/relationships/image" Target="../media/image25.png"/><Relationship Id="rId28" Type="http://schemas.openxmlformats.org/officeDocument/2006/relationships/image" Target="../media/image30.jp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jpg"/><Relationship Id="rId4" Type="http://schemas.openxmlformats.org/officeDocument/2006/relationships/image" Target="../media/image6.jp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jpg"/><Relationship Id="rId27" Type="http://schemas.openxmlformats.org/officeDocument/2006/relationships/image" Target="../media/image29.jpg"/><Relationship Id="rId30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12" Type="http://schemas.openxmlformats.org/officeDocument/2006/relationships/image" Target="../media/image4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jpg"/><Relationship Id="rId4" Type="http://schemas.openxmlformats.org/officeDocument/2006/relationships/image" Target="../media/image36.jpg"/><Relationship Id="rId9" Type="http://schemas.openxmlformats.org/officeDocument/2006/relationships/image" Target="../media/image41.jpg"/><Relationship Id="rId14" Type="http://schemas.openxmlformats.org/officeDocument/2006/relationships/image" Target="../media/image4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jpg"/><Relationship Id="rId5" Type="http://schemas.openxmlformats.org/officeDocument/2006/relationships/image" Target="../media/image80.png"/><Relationship Id="rId4" Type="http://schemas.openxmlformats.org/officeDocument/2006/relationships/image" Target="../media/image7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7" Type="http://schemas.openxmlformats.org/officeDocument/2006/relationships/image" Target="../media/image8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jpg"/><Relationship Id="rId5" Type="http://schemas.openxmlformats.org/officeDocument/2006/relationships/image" Target="../media/image84.png"/><Relationship Id="rId4" Type="http://schemas.openxmlformats.org/officeDocument/2006/relationships/image" Target="../media/image8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6.jpg"/><Relationship Id="rId4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68.jp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jpg"/><Relationship Id="rId4" Type="http://schemas.openxmlformats.org/officeDocument/2006/relationships/image" Target="../media/image59.png"/><Relationship Id="rId9" Type="http://schemas.openxmlformats.org/officeDocument/2006/relationships/image" Target="../media/image64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2044"/>
            <a:ext cx="9137903" cy="3427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5547" y="2482596"/>
            <a:ext cx="7680959" cy="868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5547" y="3525012"/>
            <a:ext cx="7680959" cy="2560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0287" y="3777996"/>
            <a:ext cx="9137903" cy="34320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63624" y="3777996"/>
            <a:ext cx="591311" cy="899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67127" y="3777996"/>
            <a:ext cx="256031" cy="899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46020" y="3777996"/>
            <a:ext cx="111251" cy="807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87751" y="3777996"/>
            <a:ext cx="115823" cy="807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11195" y="3777996"/>
            <a:ext cx="275843" cy="899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99232" y="3777996"/>
            <a:ext cx="115823" cy="807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45535" y="3777996"/>
            <a:ext cx="109727" cy="807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4428" y="3777996"/>
            <a:ext cx="118872" cy="807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03320" y="3777996"/>
            <a:ext cx="269748" cy="899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77640" y="3777996"/>
            <a:ext cx="251460" cy="899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47388" y="3777996"/>
            <a:ext cx="111251" cy="807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79976" y="3777996"/>
            <a:ext cx="265175" cy="899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63440" y="3777996"/>
            <a:ext cx="109727" cy="807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09744" y="3777996"/>
            <a:ext cx="105155" cy="807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61788" y="3777996"/>
            <a:ext cx="118872" cy="807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53811" y="3777996"/>
            <a:ext cx="265175" cy="8991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37276" y="3777996"/>
            <a:ext cx="111251" cy="8077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24728" y="3777996"/>
            <a:ext cx="115823" cy="8077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66459" y="3777996"/>
            <a:ext cx="111251" cy="8077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08191" y="3777996"/>
            <a:ext cx="115823" cy="8077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63640" y="3777996"/>
            <a:ext cx="152399" cy="8534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23659" y="3777996"/>
            <a:ext cx="269747" cy="8991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16268" y="3777996"/>
            <a:ext cx="257555" cy="1676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08876" y="3777996"/>
            <a:ext cx="111251" cy="8077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91756" y="3777996"/>
            <a:ext cx="525779" cy="8991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40395" y="3777996"/>
            <a:ext cx="105155" cy="8077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99084" y="1525397"/>
            <a:ext cx="8187055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b="1" spc="-10" dirty="0">
                <a:latin typeface="Arial"/>
                <a:cs typeface="Arial"/>
              </a:rPr>
              <a:t>Bil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14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140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ke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135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Arial"/>
                <a:cs typeface="Arial"/>
              </a:rPr>
              <a:t>o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h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13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bi</a:t>
            </a:r>
            <a:r>
              <a:rPr sz="2400" b="1" spc="-15" dirty="0">
                <a:latin typeface="Arial"/>
                <a:cs typeface="Arial"/>
              </a:rPr>
              <a:t>h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14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1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sa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5" dirty="0">
                <a:latin typeface="Arial"/>
                <a:cs typeface="Arial"/>
              </a:rPr>
              <a:t>u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1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J</a:t>
            </a:r>
            <a:r>
              <a:rPr sz="2400" b="1" spc="-340" dirty="0">
                <a:latin typeface="Arial"/>
                <a:cs typeface="Arial"/>
              </a:rPr>
              <a:t>P</a:t>
            </a:r>
            <a:r>
              <a:rPr sz="2400" b="1" spc="-10" dirty="0">
                <a:latin typeface="Arial"/>
                <a:cs typeface="Arial"/>
              </a:rPr>
              <a:t>,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1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mak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20" dirty="0">
                <a:latin typeface="Arial"/>
                <a:cs typeface="Arial"/>
              </a:rPr>
              <a:t>uh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-2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me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-2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spc="-15" dirty="0">
                <a:latin typeface="Arial"/>
                <a:cs typeface="Arial"/>
              </a:rPr>
              <a:t>b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-26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di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ak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ka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-229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secar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-2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g</a:t>
            </a:r>
            <a:r>
              <a:rPr sz="2400" b="1" spc="-5" dirty="0">
                <a:latin typeface="Arial"/>
                <a:cs typeface="Arial"/>
              </a:rPr>
              <a:t>ras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-22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secar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ke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h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se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5" dirty="0">
                <a:latin typeface="Arial"/>
                <a:cs typeface="Arial"/>
              </a:rPr>
              <a:t>ra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J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am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42260" y="6814247"/>
            <a:ext cx="14033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Lume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nt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88435" y="652272"/>
            <a:ext cx="3674745" cy="584200"/>
          </a:xfrm>
          <a:prstGeom prst="rect">
            <a:avLst/>
          </a:prstGeom>
          <a:solidFill>
            <a:srgbClr val="CC0000"/>
          </a:solidFill>
        </p:spPr>
        <p:txBody>
          <a:bodyPr vert="horz" wrap="square" lIns="0" tIns="0" rIns="0" bIns="0" rtlCol="0">
            <a:spAutoFit/>
          </a:bodyPr>
          <a:lstStyle/>
          <a:p>
            <a:pPr marL="448945">
              <a:lnSpc>
                <a:spcPct val="100000"/>
              </a:lnSpc>
              <a:tabLst>
                <a:tab pos="1756410" algn="l"/>
              </a:tabLst>
            </a:pPr>
            <a:r>
              <a:rPr sz="3200" b="1" spc="175" dirty="0">
                <a:solidFill>
                  <a:srgbClr val="FFFFFF"/>
                </a:solidFill>
                <a:latin typeface="Arial"/>
                <a:cs typeface="Arial"/>
              </a:rPr>
              <a:t>DP</a:t>
            </a:r>
            <a:r>
              <a:rPr sz="3200" b="1" spc="35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200" b="1" spc="35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b="1" spc="3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spc="3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spc="35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42592" y="3294253"/>
          <a:ext cx="8020809" cy="3596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799"/>
                <a:gridCol w="2933699"/>
                <a:gridCol w="2877311"/>
              </a:tblGrid>
              <a:tr h="944879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</a:pPr>
                      <a:r>
                        <a:rPr sz="2800" b="1" spc="-9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800" b="1" spc="150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2800" b="1" spc="3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b="1" spc="1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CCFF32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</a:pPr>
                      <a:r>
                        <a:rPr sz="2800" b="1" spc="150" dirty="0">
                          <a:latin typeface="Arial"/>
                          <a:cs typeface="Arial"/>
                        </a:rPr>
                        <a:t>DP</a:t>
                      </a:r>
                      <a:r>
                        <a:rPr sz="2800" b="1" spc="30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P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8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800" b="1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2800" b="1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800" b="1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800" b="1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K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23265" marR="737870" indent="194945">
                        <a:lnSpc>
                          <a:spcPct val="100400"/>
                        </a:lnSpc>
                      </a:pPr>
                      <a:r>
                        <a:rPr sz="2800" b="1" spc="150" dirty="0">
                          <a:latin typeface="Arial"/>
                          <a:cs typeface="Arial"/>
                        </a:rPr>
                        <a:t>DP</a:t>
                      </a:r>
                      <a:r>
                        <a:rPr sz="2800" b="1" spc="30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30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800" b="1" spc="114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800" b="1" spc="1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800" b="1" spc="30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</a:tr>
              <a:tr h="457199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2400" b="1" spc="-3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400" b="1" spc="-1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spc="-2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2400" b="1" spc="-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36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400" b="1" spc="-24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b="1" spc="-120" dirty="0">
                          <a:latin typeface="Arial"/>
                          <a:cs typeface="Arial"/>
                        </a:rPr>
                        <a:t>lli</a:t>
                      </a:r>
                      <a:r>
                        <a:rPr sz="2400" b="1" spc="-14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00" b="1" spc="-27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CCFF32"/>
                    </a:solidFill>
                  </a:tcPr>
                </a:tc>
                <a:tc>
                  <a:txBody>
                    <a:bodyPr/>
                    <a:lstStyle/>
                    <a:p>
                      <a:pPr marL="918210">
                        <a:lnSpc>
                          <a:spcPct val="100000"/>
                        </a:lnSpc>
                      </a:pPr>
                      <a:r>
                        <a:rPr sz="2400" b="1" spc="-3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b="1" spc="-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9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b="1" spc="-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9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D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426720" indent="-342900">
                        <a:lnSpc>
                          <a:spcPct val="100000"/>
                        </a:lnSpc>
                        <a:buFont typeface="Arial"/>
                        <a:buAutoNum type="arabicPeriod"/>
                        <a:tabLst>
                          <a:tab pos="427355" algn="l"/>
                        </a:tabLst>
                      </a:pPr>
                      <a:r>
                        <a:rPr sz="2400" b="1" spc="-3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400" b="1" spc="-2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b="1" spc="-17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spc="-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3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400" b="1" spc="-29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b="1" spc="-24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b="1" spc="-3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4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400" b="1" spc="-27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s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426720" marR="940435" indent="-342900">
                        <a:lnSpc>
                          <a:spcPct val="100000"/>
                        </a:lnSpc>
                        <a:buFont typeface="Arial"/>
                        <a:buAutoNum type="arabicPeriod"/>
                        <a:tabLst>
                          <a:tab pos="427355" algn="l"/>
                        </a:tabLst>
                      </a:pPr>
                      <a:r>
                        <a:rPr sz="2400" b="1" spc="-29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b="1" spc="-24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b="1" spc="-17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b="1" spc="-14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00" b="1" spc="-2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b="1" spc="-38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45" dirty="0">
                          <a:latin typeface="Arial"/>
                          <a:cs typeface="Arial"/>
                        </a:rPr>
                        <a:t>ka</a:t>
                      </a:r>
                      <a:r>
                        <a:rPr sz="2400" b="1" spc="-12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38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400" b="1" spc="-24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b="1" spc="-270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2400" b="1" spc="-24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b="1" spc="-12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400" b="1" spc="-27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400" b="1" spc="-12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a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426720" marR="412115" indent="-342900">
                        <a:lnSpc>
                          <a:spcPct val="100000"/>
                        </a:lnSpc>
                        <a:buFont typeface="Arial"/>
                        <a:buAutoNum type="arabicPeriod"/>
                        <a:tabLst>
                          <a:tab pos="427355" algn="l"/>
                        </a:tabLst>
                      </a:pPr>
                      <a:r>
                        <a:rPr sz="2400" b="1" spc="-32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400" b="1" spc="-270" dirty="0">
                          <a:latin typeface="Arial"/>
                          <a:cs typeface="Arial"/>
                        </a:rPr>
                        <a:t>ond</a:t>
                      </a:r>
                      <a:r>
                        <a:rPr sz="2400" b="1" spc="-1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spc="-24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spc="-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7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b="1" spc="-24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b="1" spc="-27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b="1" spc="-245" dirty="0">
                          <a:latin typeface="Arial"/>
                          <a:cs typeface="Arial"/>
                        </a:rPr>
                        <a:t>yak</a:t>
                      </a:r>
                      <a:r>
                        <a:rPr sz="2400" b="1" spc="-1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38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400" b="1" spc="-24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b="1" spc="-270" dirty="0">
                          <a:latin typeface="Arial"/>
                          <a:cs typeface="Arial"/>
                        </a:rPr>
                        <a:t>non</a:t>
                      </a:r>
                      <a:r>
                        <a:rPr sz="2400" b="1" spc="-12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2400" b="1" spc="-27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l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426720" indent="-342900">
                        <a:lnSpc>
                          <a:spcPct val="100000"/>
                        </a:lnSpc>
                        <a:buFont typeface="Arial"/>
                        <a:buAutoNum type="arabicPeriod"/>
                        <a:tabLst>
                          <a:tab pos="427355" algn="l"/>
                        </a:tabLst>
                      </a:pPr>
                      <a:r>
                        <a:rPr sz="2400" b="1" spc="-32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400" b="1" spc="-24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b="1" spc="-1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spc="-270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2400" b="1" spc="-1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spc="-27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b="1" spc="-2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b="1" spc="-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9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b="1" spc="-24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2400" b="1" spc="-1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spc="-24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n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426720" indent="-342900">
                        <a:lnSpc>
                          <a:spcPct val="100000"/>
                        </a:lnSpc>
                        <a:buFont typeface="Arial"/>
                        <a:buAutoNum type="arabicPeriod"/>
                        <a:tabLst>
                          <a:tab pos="427355" algn="l"/>
                        </a:tabLst>
                      </a:pPr>
                      <a:r>
                        <a:rPr sz="2400" b="1" spc="-27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400" b="1" spc="-2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b="1" spc="-1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spc="-26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b="1" spc="-14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400" b="1" spc="-12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400" b="1" spc="-2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b="1" spc="-1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</a:tr>
              <a:tr h="457199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2400" b="1" spc="-32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400" b="1" spc="-2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b="1" spc="-14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00" b="1" spc="-2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b="1" spc="-17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b="1" spc="-2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k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CCFF32"/>
                    </a:solidFill>
                  </a:tcPr>
                </a:tc>
                <a:tc>
                  <a:txBody>
                    <a:bodyPr/>
                    <a:lstStyle/>
                    <a:p>
                      <a:pPr marL="986790">
                        <a:lnSpc>
                          <a:spcPct val="100000"/>
                        </a:lnSpc>
                      </a:pPr>
                      <a:r>
                        <a:rPr sz="2400" b="1" spc="-3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b="1" spc="-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9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b="1" spc="-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M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</a:tr>
              <a:tr h="457199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2400" b="1" spc="-29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b="1" spc="-1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spc="-270" dirty="0">
                          <a:latin typeface="Arial"/>
                          <a:cs typeface="Arial"/>
                        </a:rPr>
                        <a:t>nu</a:t>
                      </a:r>
                      <a:r>
                        <a:rPr sz="2400" b="1" spc="-24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b="1" spc="-1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spc="-14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00" b="1" spc="-1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CCFF32"/>
                    </a:solidFill>
                  </a:tcPr>
                </a:tc>
                <a:tc>
                  <a:txBody>
                    <a:bodyPr/>
                    <a:lstStyle/>
                    <a:p>
                      <a:pPr marL="648335">
                        <a:lnSpc>
                          <a:spcPct val="100000"/>
                        </a:lnSpc>
                      </a:pPr>
                      <a:r>
                        <a:rPr sz="2400" b="1" spc="-3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b="1" spc="-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9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b="1" spc="-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7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00" b="1" spc="-32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400" b="1" spc="-37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00" b="1" spc="-14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400" b="1" spc="-32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</a:tr>
              <a:tr h="1280159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2400" b="1" spc="-29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b="1" spc="-14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00" b="1" spc="-17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b="1" spc="-27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400" b="1" spc="-24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CCFF32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</a:pPr>
                      <a:r>
                        <a:rPr sz="2400" b="1" spc="-3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b="1" spc="-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9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b="1" spc="-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6864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5733" y="679397"/>
            <a:ext cx="8453755" cy="5892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9535">
              <a:lnSpc>
                <a:spcPct val="100000"/>
              </a:lnSpc>
            </a:pPr>
            <a:r>
              <a:rPr sz="2000" b="1" spc="220" dirty="0">
                <a:latin typeface="Arial"/>
                <a:cs typeface="Arial"/>
              </a:rPr>
              <a:t>K</a:t>
            </a:r>
            <a:r>
              <a:rPr sz="2000" b="1" spc="110" dirty="0">
                <a:latin typeface="Arial"/>
                <a:cs typeface="Arial"/>
              </a:rPr>
              <a:t>EWE</a:t>
            </a:r>
            <a:r>
              <a:rPr sz="2000" b="1" spc="195" dirty="0">
                <a:latin typeface="Arial"/>
                <a:cs typeface="Arial"/>
              </a:rPr>
              <a:t>N</a:t>
            </a:r>
            <a:r>
              <a:rPr sz="2000" b="1" spc="105" dirty="0">
                <a:latin typeface="Arial"/>
                <a:cs typeface="Arial"/>
              </a:rPr>
              <a:t>A</a:t>
            </a:r>
            <a:r>
              <a:rPr sz="2000" b="1" spc="220" dirty="0">
                <a:latin typeface="Arial"/>
                <a:cs typeface="Arial"/>
              </a:rPr>
              <a:t>N</a:t>
            </a:r>
            <a:r>
              <a:rPr sz="2000" b="1" spc="110" dirty="0">
                <a:latin typeface="Arial"/>
                <a:cs typeface="Arial"/>
              </a:rPr>
              <a:t>G</a:t>
            </a:r>
            <a:r>
              <a:rPr sz="2000" b="1" spc="9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70" dirty="0">
                <a:latin typeface="Times New Roman"/>
                <a:cs typeface="Times New Roman"/>
              </a:rPr>
              <a:t> </a:t>
            </a:r>
            <a:r>
              <a:rPr sz="2000" b="1" spc="220" dirty="0">
                <a:latin typeface="Arial"/>
                <a:cs typeface="Arial"/>
              </a:rPr>
              <a:t>K</a:t>
            </a:r>
            <a:r>
              <a:rPr sz="2000" b="1" spc="105" dirty="0">
                <a:latin typeface="Arial"/>
                <a:cs typeface="Arial"/>
              </a:rPr>
              <a:t>L</a:t>
            </a:r>
            <a:r>
              <a:rPr sz="2000" b="1" spc="220" dirty="0">
                <a:latin typeface="Arial"/>
                <a:cs typeface="Arial"/>
              </a:rPr>
              <a:t>INI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240" dirty="0">
                <a:latin typeface="Times New Roman"/>
                <a:cs typeface="Times New Roman"/>
              </a:rPr>
              <a:t> </a:t>
            </a:r>
            <a:r>
              <a:rPr sz="2000" b="1" spc="25" dirty="0">
                <a:latin typeface="Arial"/>
                <a:cs typeface="Arial"/>
              </a:rPr>
              <a:t>D</a:t>
            </a:r>
            <a:r>
              <a:rPr sz="2000" b="1" spc="10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45" dirty="0">
                <a:latin typeface="Times New Roman"/>
                <a:cs typeface="Times New Roman"/>
              </a:rPr>
              <a:t> </a:t>
            </a:r>
            <a:r>
              <a:rPr sz="2000" b="1" spc="110" dirty="0">
                <a:latin typeface="Arial"/>
                <a:cs typeface="Arial"/>
              </a:rPr>
              <a:t>E</a:t>
            </a:r>
            <a:r>
              <a:rPr sz="2000" b="1" spc="100" dirty="0">
                <a:latin typeface="Arial"/>
                <a:cs typeface="Arial"/>
              </a:rPr>
              <a:t>V</a:t>
            </a:r>
            <a:r>
              <a:rPr sz="2000" b="1" spc="105" dirty="0">
                <a:latin typeface="Arial"/>
                <a:cs typeface="Arial"/>
              </a:rPr>
              <a:t>A</a:t>
            </a:r>
            <a:r>
              <a:rPr sz="2000" b="1" spc="55" dirty="0">
                <a:latin typeface="Arial"/>
                <a:cs typeface="Arial"/>
              </a:rPr>
              <a:t>L</a:t>
            </a:r>
            <a:r>
              <a:rPr sz="2000" b="1" spc="150" dirty="0">
                <a:latin typeface="Arial"/>
                <a:cs typeface="Arial"/>
              </a:rPr>
              <a:t>U</a:t>
            </a:r>
            <a:r>
              <a:rPr sz="2000" b="1" spc="105" dirty="0">
                <a:latin typeface="Arial"/>
                <a:cs typeface="Arial"/>
              </a:rPr>
              <a:t>A</a:t>
            </a:r>
            <a:r>
              <a:rPr sz="2000" b="1" spc="110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5" dirty="0">
                <a:latin typeface="Times New Roman"/>
                <a:cs typeface="Times New Roman"/>
              </a:rPr>
              <a:t> </a:t>
            </a:r>
            <a:r>
              <a:rPr sz="2000" b="1" spc="220" dirty="0">
                <a:latin typeface="Arial"/>
                <a:cs typeface="Arial"/>
              </a:rPr>
              <a:t>KIN</a:t>
            </a:r>
            <a:r>
              <a:rPr sz="2000" b="1" spc="110" dirty="0">
                <a:latin typeface="Arial"/>
                <a:cs typeface="Arial"/>
              </a:rPr>
              <a:t>E</a:t>
            </a:r>
            <a:r>
              <a:rPr sz="2000" b="1" spc="105" dirty="0">
                <a:latin typeface="Arial"/>
                <a:cs typeface="Arial"/>
              </a:rPr>
              <a:t>R</a:t>
            </a:r>
            <a:r>
              <a:rPr sz="2000" b="1" spc="165" dirty="0">
                <a:latin typeface="Arial"/>
                <a:cs typeface="Arial"/>
              </a:rPr>
              <a:t>J</a:t>
            </a:r>
            <a:r>
              <a:rPr sz="2000" b="1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994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b="1" spc="-10" dirty="0">
                <a:latin typeface="Arial"/>
                <a:cs typeface="Arial"/>
              </a:rPr>
              <a:t>S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p</a:t>
            </a:r>
            <a:r>
              <a:rPr sz="2000" b="1" dirty="0">
                <a:latin typeface="Times New Roman"/>
                <a:cs typeface="Times New Roman"/>
              </a:rPr>
              <a:t>  </a:t>
            </a:r>
            <a:r>
              <a:rPr sz="2000" b="1" spc="-20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do</a:t>
            </a:r>
            <a:r>
              <a:rPr sz="2000" b="1" spc="-15" dirty="0">
                <a:latin typeface="Arial"/>
                <a:cs typeface="Arial"/>
              </a:rPr>
              <a:t>k</a:t>
            </a:r>
            <a:r>
              <a:rPr sz="2000" b="1" spc="-10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  </a:t>
            </a:r>
            <a:r>
              <a:rPr sz="2000" b="1" spc="-190" dirty="0">
                <a:latin typeface="Times New Roman"/>
                <a:cs typeface="Times New Roman"/>
              </a:rPr>
              <a:t> </a:t>
            </a:r>
            <a:r>
              <a:rPr sz="2000" b="1" spc="-35" dirty="0">
                <a:latin typeface="Arial"/>
                <a:cs typeface="Arial"/>
              </a:rPr>
              <a:t>y</a:t>
            </a:r>
            <a:r>
              <a:rPr sz="2000" b="1" dirty="0">
                <a:latin typeface="Arial"/>
                <a:cs typeface="Arial"/>
              </a:rPr>
              <a:t>g</a:t>
            </a:r>
            <a:r>
              <a:rPr sz="2000" b="1" dirty="0">
                <a:latin typeface="Times New Roman"/>
                <a:cs typeface="Times New Roman"/>
              </a:rPr>
              <a:t>  </a:t>
            </a:r>
            <a:r>
              <a:rPr sz="2000" b="1" spc="-20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beke</a:t>
            </a:r>
            <a:r>
              <a:rPr sz="2000" b="1" spc="-15" dirty="0">
                <a:latin typeface="Arial"/>
                <a:cs typeface="Arial"/>
              </a:rPr>
              <a:t>r</a:t>
            </a:r>
            <a:r>
              <a:rPr sz="2000" b="1" spc="-10" dirty="0">
                <a:latin typeface="Arial"/>
                <a:cs typeface="Arial"/>
              </a:rPr>
              <a:t>j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  </a:t>
            </a:r>
            <a:r>
              <a:rPr sz="2000" b="1" spc="-20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  </a:t>
            </a:r>
            <a:r>
              <a:rPr sz="2000" b="1" spc="-2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RS</a:t>
            </a:r>
            <a:r>
              <a:rPr sz="2000" b="1" dirty="0">
                <a:latin typeface="Times New Roman"/>
                <a:cs typeface="Times New Roman"/>
              </a:rPr>
              <a:t>  </a:t>
            </a:r>
            <a:r>
              <a:rPr sz="2000" b="1" spc="-21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Arial"/>
                <a:cs typeface="Arial"/>
              </a:rPr>
              <a:t>y</a:t>
            </a:r>
            <a:r>
              <a:rPr sz="2000" b="1" dirty="0">
                <a:latin typeface="Arial"/>
                <a:cs typeface="Arial"/>
              </a:rPr>
              <a:t>g</a:t>
            </a:r>
            <a:r>
              <a:rPr sz="2000" b="1" dirty="0">
                <a:latin typeface="Times New Roman"/>
                <a:cs typeface="Times New Roman"/>
              </a:rPr>
              <a:t>  </a:t>
            </a:r>
            <a:r>
              <a:rPr sz="2000" b="1" spc="-20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me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ak</a:t>
            </a:r>
            <a:r>
              <a:rPr sz="2000" b="1" spc="-15" dirty="0">
                <a:latin typeface="Arial"/>
                <a:cs typeface="Arial"/>
              </a:rPr>
              <a:t>u</a:t>
            </a:r>
            <a:r>
              <a:rPr sz="2000" b="1" spc="-5" dirty="0">
                <a:latin typeface="Arial"/>
                <a:cs typeface="Arial"/>
              </a:rPr>
              <a:t>k</a:t>
            </a:r>
            <a:r>
              <a:rPr sz="2000" b="1" spc="-1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  </a:t>
            </a:r>
            <a:r>
              <a:rPr sz="2000" b="1" spc="-20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asuha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  </a:t>
            </a:r>
            <a:r>
              <a:rPr sz="2000" b="1" spc="-2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med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s,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15" dirty="0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rmasu</a:t>
            </a:r>
            <a:r>
              <a:rPr sz="2000" b="1" dirty="0">
                <a:latin typeface="Arial"/>
                <a:cs typeface="Arial"/>
              </a:rPr>
              <a:t>k</a:t>
            </a:r>
            <a:r>
              <a:rPr sz="2000" b="1" spc="1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p</a:t>
            </a:r>
            <a:r>
              <a:rPr sz="2000" b="1" spc="-15" dirty="0">
                <a:latin typeface="Arial"/>
                <a:cs typeface="Arial"/>
              </a:rPr>
              <a:t>e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10" dirty="0">
                <a:latin typeface="Arial"/>
                <a:cs typeface="Arial"/>
              </a:rPr>
              <a:t>a</a:t>
            </a:r>
            <a:r>
              <a:rPr sz="2000" b="1" spc="-35" dirty="0">
                <a:latin typeface="Arial"/>
                <a:cs typeface="Arial"/>
              </a:rPr>
              <a:t>y</a:t>
            </a:r>
            <a:r>
              <a:rPr sz="2000" b="1" spc="-5" dirty="0">
                <a:latin typeface="Arial"/>
                <a:cs typeface="Arial"/>
              </a:rPr>
              <a:t>ana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1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15" dirty="0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rpr</a:t>
            </a:r>
            <a:r>
              <a:rPr sz="2000" b="1" spc="-1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1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2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f</a:t>
            </a:r>
            <a:r>
              <a:rPr sz="2000" b="1" spc="1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(</a:t>
            </a:r>
            <a:r>
              <a:rPr sz="2000" b="1" spc="-15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.l</a:t>
            </a:r>
            <a:r>
              <a:rPr sz="2000" b="1" dirty="0">
                <a:latin typeface="Arial"/>
                <a:cs typeface="Arial"/>
              </a:rPr>
              <a:t>.</a:t>
            </a:r>
            <a:r>
              <a:rPr sz="2000" b="1" spc="1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D</a:t>
            </a:r>
            <a:r>
              <a:rPr sz="2000" b="1" spc="-5" dirty="0">
                <a:latin typeface="Arial"/>
                <a:cs typeface="Arial"/>
              </a:rPr>
              <a:t>r</a:t>
            </a:r>
            <a:r>
              <a:rPr sz="2000" b="1" spc="-10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p</a:t>
            </a:r>
            <a:r>
              <a:rPr sz="2000" b="1" spc="1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P</a:t>
            </a:r>
            <a:r>
              <a:rPr sz="2000" b="1" dirty="0">
                <a:latin typeface="Arial"/>
                <a:cs typeface="Arial"/>
              </a:rPr>
              <a:t>K,</a:t>
            </a:r>
            <a:r>
              <a:rPr sz="2000" b="1" spc="1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D</a:t>
            </a:r>
            <a:r>
              <a:rPr sz="2000" b="1" spc="-15" dirty="0">
                <a:latin typeface="Arial"/>
                <a:cs typeface="Arial"/>
              </a:rPr>
              <a:t>r</a:t>
            </a:r>
            <a:r>
              <a:rPr sz="2000" b="1" spc="-10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p</a:t>
            </a:r>
            <a:r>
              <a:rPr sz="2000" b="1" spc="145" dirty="0">
                <a:latin typeface="Times New Roman"/>
                <a:cs typeface="Times New Roman"/>
              </a:rPr>
              <a:t> </a:t>
            </a:r>
            <a:r>
              <a:rPr sz="2000" b="1" spc="-155" dirty="0">
                <a:latin typeface="Arial"/>
                <a:cs typeface="Arial"/>
              </a:rPr>
              <a:t>P</a:t>
            </a:r>
            <a:r>
              <a:rPr sz="2000" b="1" dirty="0">
                <a:latin typeface="Arial"/>
                <a:cs typeface="Arial"/>
              </a:rPr>
              <a:t>A,</a:t>
            </a:r>
            <a:r>
              <a:rPr sz="2000" b="1" spc="1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D</a:t>
            </a:r>
            <a:r>
              <a:rPr sz="2000" b="1" spc="-5" dirty="0">
                <a:latin typeface="Arial"/>
                <a:cs typeface="Arial"/>
              </a:rPr>
              <a:t>r</a:t>
            </a:r>
            <a:r>
              <a:rPr sz="2000" b="1" spc="-10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p</a:t>
            </a:r>
            <a:r>
              <a:rPr sz="2000" b="1" spc="1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-5" dirty="0">
                <a:latin typeface="Arial"/>
                <a:cs typeface="Arial"/>
              </a:rPr>
              <a:t>ad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ds</a:t>
            </a:r>
            <a:r>
              <a:rPr sz="2000" b="1" dirty="0">
                <a:latin typeface="Arial"/>
                <a:cs typeface="Arial"/>
              </a:rPr>
              <a:t>b),</a:t>
            </a:r>
            <a:r>
              <a:rPr sz="2000" b="1" spc="9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h</a:t>
            </a:r>
            <a:r>
              <a:rPr sz="2000" b="1" spc="-15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ru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9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mem</a:t>
            </a:r>
            <a:r>
              <a:rPr sz="2000" b="1" spc="-10" dirty="0">
                <a:latin typeface="Arial"/>
                <a:cs typeface="Arial"/>
              </a:rPr>
              <a:t>ili</a:t>
            </a:r>
            <a:r>
              <a:rPr sz="2000" b="1" spc="-5" dirty="0">
                <a:latin typeface="Arial"/>
                <a:cs typeface="Arial"/>
              </a:rPr>
              <a:t>k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8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K</a:t>
            </a:r>
            <a:r>
              <a:rPr sz="2000" b="1" spc="10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dar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D</a:t>
            </a:r>
            <a:r>
              <a:rPr sz="2000" b="1" spc="-2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re</a:t>
            </a:r>
            <a:r>
              <a:rPr sz="2000" b="1" spc="-15" dirty="0">
                <a:latin typeface="Arial"/>
                <a:cs typeface="Arial"/>
              </a:rPr>
              <a:t>k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u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/</a:t>
            </a:r>
            <a:r>
              <a:rPr sz="2000" b="1" spc="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K</a:t>
            </a:r>
            <a:r>
              <a:rPr sz="2000" b="1" spc="-5" dirty="0">
                <a:latin typeface="Arial"/>
                <a:cs typeface="Arial"/>
              </a:rPr>
              <a:t>epa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-15" dirty="0">
                <a:latin typeface="Arial"/>
                <a:cs typeface="Arial"/>
              </a:rPr>
              <a:t>u</a:t>
            </a:r>
            <a:r>
              <a:rPr sz="2000" b="1" spc="-5" dirty="0">
                <a:latin typeface="Arial"/>
                <a:cs typeface="Arial"/>
              </a:rPr>
              <a:t>ma</a:t>
            </a:r>
            <a:r>
              <a:rPr sz="2000" b="1" dirty="0">
                <a:latin typeface="Arial"/>
                <a:cs typeface="Arial"/>
              </a:rPr>
              <a:t>h</a:t>
            </a:r>
            <a:r>
              <a:rPr sz="2000" b="1" spc="10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S</a:t>
            </a:r>
            <a:r>
              <a:rPr sz="2000" b="1" spc="-5" dirty="0">
                <a:latin typeface="Arial"/>
                <a:cs typeface="Arial"/>
              </a:rPr>
              <a:t>ak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9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beru</a:t>
            </a:r>
            <a:r>
              <a:rPr sz="2000" b="1" spc="-15" dirty="0">
                <a:latin typeface="Arial"/>
                <a:cs typeface="Arial"/>
              </a:rPr>
              <a:t>p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S</a:t>
            </a:r>
            <a:r>
              <a:rPr sz="2000" b="1" spc="-5" dirty="0">
                <a:latin typeface="Arial"/>
                <a:cs typeface="Arial"/>
              </a:rPr>
              <a:t>ura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10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P</a:t>
            </a:r>
            <a:r>
              <a:rPr sz="2000" b="1" spc="-5" dirty="0">
                <a:latin typeface="Arial"/>
                <a:cs typeface="Arial"/>
              </a:rPr>
              <a:t>enu</a:t>
            </a:r>
            <a:r>
              <a:rPr sz="2000" b="1" spc="-15" dirty="0">
                <a:latin typeface="Arial"/>
                <a:cs typeface="Arial"/>
              </a:rPr>
              <a:t>g</a:t>
            </a:r>
            <a:r>
              <a:rPr sz="2000" b="1" spc="-5" dirty="0">
                <a:latin typeface="Arial"/>
                <a:cs typeface="Arial"/>
              </a:rPr>
              <a:t>asa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1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Kli</a:t>
            </a:r>
            <a:r>
              <a:rPr sz="2000" b="1" spc="-5" dirty="0">
                <a:latin typeface="Arial"/>
                <a:cs typeface="Arial"/>
              </a:rPr>
              <a:t>n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/</a:t>
            </a:r>
            <a:r>
              <a:rPr sz="2000" b="1" spc="8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SP</a:t>
            </a:r>
            <a:r>
              <a:rPr sz="2000" b="1" dirty="0">
                <a:latin typeface="Arial"/>
                <a:cs typeface="Arial"/>
              </a:rPr>
              <a:t>K</a:t>
            </a:r>
            <a:r>
              <a:rPr sz="2000" b="1" spc="10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Arial"/>
                <a:cs typeface="Arial"/>
              </a:rPr>
              <a:t>(C</a:t>
            </a:r>
            <a:r>
              <a:rPr sz="2000" b="1" i="1" spc="-10" dirty="0">
                <a:latin typeface="Arial"/>
                <a:cs typeface="Arial"/>
              </a:rPr>
              <a:t>li</a:t>
            </a:r>
            <a:r>
              <a:rPr sz="2000" b="1" i="1" spc="-5" dirty="0">
                <a:latin typeface="Arial"/>
                <a:cs typeface="Arial"/>
              </a:rPr>
              <a:t>n</a:t>
            </a:r>
            <a:r>
              <a:rPr sz="2000" b="1" i="1" spc="-20" dirty="0">
                <a:latin typeface="Arial"/>
                <a:cs typeface="Arial"/>
              </a:rPr>
              <a:t>i</a:t>
            </a:r>
            <a:r>
              <a:rPr sz="2000" b="1" i="1" spc="-15" dirty="0">
                <a:latin typeface="Arial"/>
                <a:cs typeface="Arial"/>
              </a:rPr>
              <a:t>c</a:t>
            </a:r>
            <a:r>
              <a:rPr sz="2000" b="1" i="1" spc="-5" dirty="0">
                <a:latin typeface="Arial"/>
                <a:cs typeface="Arial"/>
              </a:rPr>
              <a:t>a</a:t>
            </a:r>
            <a:r>
              <a:rPr sz="2000" b="1" i="1" dirty="0">
                <a:latin typeface="Arial"/>
                <a:cs typeface="Arial"/>
              </a:rPr>
              <a:t>l</a:t>
            </a:r>
            <a:r>
              <a:rPr sz="2000" b="1" i="1" spc="10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appo</a:t>
            </a:r>
            <a:r>
              <a:rPr sz="2000" b="1" i="1" spc="-10" dirty="0">
                <a:latin typeface="Arial"/>
                <a:cs typeface="Arial"/>
              </a:rPr>
              <a:t>i</a:t>
            </a:r>
            <a:r>
              <a:rPr sz="2000" b="1" i="1" spc="-15" dirty="0">
                <a:latin typeface="Arial"/>
                <a:cs typeface="Arial"/>
              </a:rPr>
              <a:t>n</a:t>
            </a:r>
            <a:r>
              <a:rPr sz="2000" b="1" i="1" dirty="0">
                <a:latin typeface="Arial"/>
                <a:cs typeface="Arial"/>
              </a:rPr>
              <a:t>t</a:t>
            </a:r>
            <a:r>
              <a:rPr sz="2000" b="1" i="1" spc="-20" dirty="0">
                <a:latin typeface="Arial"/>
                <a:cs typeface="Arial"/>
              </a:rPr>
              <a:t>m</a:t>
            </a:r>
            <a:r>
              <a:rPr sz="2000" b="1" i="1" spc="-5" dirty="0">
                <a:latin typeface="Arial"/>
                <a:cs typeface="Arial"/>
              </a:rPr>
              <a:t>en</a:t>
            </a:r>
            <a:r>
              <a:rPr sz="2000" b="1" i="1" spc="-10" dirty="0">
                <a:latin typeface="Arial"/>
                <a:cs typeface="Arial"/>
              </a:rPr>
              <a:t>t</a:t>
            </a:r>
            <a:r>
              <a:rPr sz="2000" b="1" i="1" spc="10" dirty="0">
                <a:latin typeface="Arial"/>
                <a:cs typeface="Arial"/>
              </a:rPr>
              <a:t>)</a:t>
            </a:r>
            <a:r>
              <a:rPr sz="2000" b="1" dirty="0">
                <a:latin typeface="Arial"/>
                <a:cs typeface="Arial"/>
              </a:rPr>
              <a:t>,</a:t>
            </a:r>
            <a:r>
              <a:rPr sz="2000" b="1" spc="9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dg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9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15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mp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ran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nc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K</a:t>
            </a:r>
            <a:r>
              <a:rPr sz="2000" b="1" spc="-35" dirty="0">
                <a:latin typeface="Arial"/>
                <a:cs typeface="Arial"/>
              </a:rPr>
              <a:t>e</a:t>
            </a:r>
            <a:r>
              <a:rPr sz="2000" b="1" spc="10" dirty="0">
                <a:latin typeface="Arial"/>
                <a:cs typeface="Arial"/>
              </a:rPr>
              <a:t>w</a:t>
            </a:r>
            <a:r>
              <a:rPr sz="2000" b="1" spc="-5" dirty="0">
                <a:latin typeface="Arial"/>
                <a:cs typeface="Arial"/>
              </a:rPr>
              <a:t>enanga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1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K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2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n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/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KK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3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Arial"/>
                <a:cs typeface="Arial"/>
              </a:rPr>
              <a:t>(</a:t>
            </a:r>
            <a:r>
              <a:rPr sz="2000" b="1" i="1" dirty="0">
                <a:latin typeface="Arial"/>
                <a:cs typeface="Arial"/>
              </a:rPr>
              <a:t>C</a:t>
            </a:r>
            <a:r>
              <a:rPr sz="2000" b="1" i="1" spc="-10" dirty="0">
                <a:latin typeface="Arial"/>
                <a:cs typeface="Arial"/>
              </a:rPr>
              <a:t>li</a:t>
            </a:r>
            <a:r>
              <a:rPr sz="2000" b="1" i="1" spc="-5" dirty="0">
                <a:latin typeface="Arial"/>
                <a:cs typeface="Arial"/>
              </a:rPr>
              <a:t>n</a:t>
            </a:r>
            <a:r>
              <a:rPr sz="2000" b="1" i="1" spc="-10" dirty="0">
                <a:latin typeface="Arial"/>
                <a:cs typeface="Arial"/>
              </a:rPr>
              <a:t>i</a:t>
            </a:r>
            <a:r>
              <a:rPr sz="2000" b="1" i="1" spc="-5" dirty="0">
                <a:latin typeface="Arial"/>
                <a:cs typeface="Arial"/>
              </a:rPr>
              <a:t>ca</a:t>
            </a:r>
            <a:r>
              <a:rPr sz="2000" b="1" i="1" dirty="0">
                <a:latin typeface="Arial"/>
                <a:cs typeface="Arial"/>
              </a:rPr>
              <a:t>l</a:t>
            </a:r>
            <a:r>
              <a:rPr sz="2000" b="1" i="1" dirty="0">
                <a:latin typeface="Times New Roman"/>
                <a:cs typeface="Times New Roman"/>
              </a:rPr>
              <a:t> </a:t>
            </a:r>
            <a:r>
              <a:rPr sz="2000" b="1" i="1" spc="-13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Arial"/>
                <a:cs typeface="Arial"/>
              </a:rPr>
              <a:t>P</a:t>
            </a:r>
            <a:r>
              <a:rPr sz="2000" b="1" i="1" spc="-5" dirty="0">
                <a:latin typeface="Arial"/>
                <a:cs typeface="Arial"/>
              </a:rPr>
              <a:t>r</a:t>
            </a:r>
            <a:r>
              <a:rPr sz="2000" b="1" i="1" spc="-10" dirty="0">
                <a:latin typeface="Arial"/>
                <a:cs typeface="Arial"/>
              </a:rPr>
              <a:t>i</a:t>
            </a:r>
            <a:r>
              <a:rPr sz="2000" b="1" i="1" spc="-15" dirty="0">
                <a:latin typeface="Arial"/>
                <a:cs typeface="Arial"/>
              </a:rPr>
              <a:t>v</a:t>
            </a:r>
            <a:r>
              <a:rPr sz="2000" b="1" i="1" spc="-10" dirty="0">
                <a:latin typeface="Arial"/>
                <a:cs typeface="Arial"/>
              </a:rPr>
              <a:t>il</a:t>
            </a:r>
            <a:r>
              <a:rPr sz="2000" b="1" i="1" spc="-5" dirty="0">
                <a:latin typeface="Arial"/>
                <a:cs typeface="Arial"/>
              </a:rPr>
              <a:t>eg</a:t>
            </a:r>
            <a:r>
              <a:rPr sz="2000" b="1" i="1" spc="-15" dirty="0">
                <a:latin typeface="Arial"/>
                <a:cs typeface="Arial"/>
              </a:rPr>
              <a:t>e</a:t>
            </a:r>
            <a:r>
              <a:rPr sz="2000" b="1" i="1" spc="10" dirty="0">
                <a:latin typeface="Arial"/>
                <a:cs typeface="Arial"/>
              </a:rPr>
              <a:t>)</a:t>
            </a:r>
            <a:r>
              <a:rPr sz="2000" b="1" i="1" dirty="0">
                <a:latin typeface="Arial"/>
                <a:cs typeface="Arial"/>
              </a:rPr>
              <a:t>.</a:t>
            </a:r>
            <a:r>
              <a:rPr sz="2000" b="1" i="1" dirty="0">
                <a:latin typeface="Times New Roman"/>
                <a:cs typeface="Times New Roman"/>
              </a:rPr>
              <a:t> </a:t>
            </a:r>
            <a:r>
              <a:rPr sz="2000" b="1" i="1" spc="-1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P</a:t>
            </a:r>
            <a:r>
              <a:rPr sz="2000" b="1" spc="-5" dirty="0">
                <a:latin typeface="Arial"/>
                <a:cs typeface="Arial"/>
              </a:rPr>
              <a:t>en</a:t>
            </a:r>
            <a:r>
              <a:rPr sz="2000" b="1" spc="-15" dirty="0">
                <a:latin typeface="Arial"/>
                <a:cs typeface="Arial"/>
              </a:rPr>
              <a:t>er</a:t>
            </a:r>
            <a:r>
              <a:rPr sz="2000" b="1" spc="-5" dirty="0">
                <a:latin typeface="Arial"/>
                <a:cs typeface="Arial"/>
              </a:rPr>
              <a:t>b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an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SP</a:t>
            </a:r>
            <a:r>
              <a:rPr sz="2000" b="1" dirty="0">
                <a:latin typeface="Arial"/>
                <a:cs typeface="Arial"/>
              </a:rPr>
              <a:t>K</a:t>
            </a:r>
            <a:r>
              <a:rPr sz="2000" b="1" dirty="0">
                <a:latin typeface="Times New Roman"/>
                <a:cs typeface="Times New Roman"/>
              </a:rPr>
              <a:t>   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da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   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RKK</a:t>
            </a:r>
            <a:r>
              <a:rPr sz="2000" b="1" dirty="0">
                <a:latin typeface="Times New Roman"/>
                <a:cs typeface="Times New Roman"/>
              </a:rPr>
              <a:t>   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b</a:t>
            </a:r>
            <a:r>
              <a:rPr sz="2000" b="1" dirty="0">
                <a:latin typeface="Times New Roman"/>
                <a:cs typeface="Times New Roman"/>
              </a:rPr>
              <a:t>   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haru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   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Arial"/>
                <a:cs typeface="Arial"/>
              </a:rPr>
              <a:t>m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15" dirty="0">
                <a:latin typeface="Arial"/>
                <a:cs typeface="Arial"/>
              </a:rPr>
              <a:t>a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u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   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pro</a:t>
            </a:r>
            <a:r>
              <a:rPr sz="2000" b="1" spc="-15" dirty="0">
                <a:latin typeface="Arial"/>
                <a:cs typeface="Arial"/>
              </a:rPr>
              <a:t>s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   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k</a:t>
            </a:r>
            <a:r>
              <a:rPr sz="2000" b="1" spc="-15" dirty="0">
                <a:latin typeface="Arial"/>
                <a:cs typeface="Arial"/>
              </a:rPr>
              <a:t>r</a:t>
            </a:r>
            <a:r>
              <a:rPr sz="2000" b="1" spc="-5" dirty="0">
                <a:latin typeface="Arial"/>
                <a:cs typeface="Arial"/>
              </a:rPr>
              <a:t>edens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1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   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dan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rek</a:t>
            </a:r>
            <a:r>
              <a:rPr sz="2000" b="1" spc="-15" dirty="0">
                <a:latin typeface="Arial"/>
                <a:cs typeface="Arial"/>
              </a:rPr>
              <a:t>r</a:t>
            </a:r>
            <a:r>
              <a:rPr sz="2000" b="1" spc="-5" dirty="0">
                <a:latin typeface="Arial"/>
                <a:cs typeface="Arial"/>
              </a:rPr>
              <a:t>edens</a:t>
            </a:r>
            <a:r>
              <a:rPr sz="2000" b="1" spc="-2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   </a:t>
            </a:r>
            <a:r>
              <a:rPr sz="2000" b="1" spc="7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Arial"/>
                <a:cs typeface="Arial"/>
              </a:rPr>
              <a:t>y</a:t>
            </a:r>
            <a:r>
              <a:rPr sz="2000" b="1" dirty="0">
                <a:latin typeface="Arial"/>
                <a:cs typeface="Arial"/>
              </a:rPr>
              <a:t>g</a:t>
            </a:r>
            <a:r>
              <a:rPr sz="2000" b="1" dirty="0">
                <a:latin typeface="Times New Roman"/>
                <a:cs typeface="Times New Roman"/>
              </a:rPr>
              <a:t>   </a:t>
            </a:r>
            <a:r>
              <a:rPr sz="2000" b="1" spc="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men</a:t>
            </a:r>
            <a:r>
              <a:rPr sz="2000" b="1" spc="5" dirty="0">
                <a:latin typeface="Arial"/>
                <a:cs typeface="Arial"/>
              </a:rPr>
              <a:t>g</a:t>
            </a:r>
            <a:r>
              <a:rPr sz="2000" b="1" spc="-5" dirty="0">
                <a:latin typeface="Arial"/>
                <a:cs typeface="Arial"/>
              </a:rPr>
              <a:t>ac</a:t>
            </a:r>
            <a:r>
              <a:rPr sz="2000" b="1" dirty="0">
                <a:latin typeface="Arial"/>
                <a:cs typeface="Arial"/>
              </a:rPr>
              <a:t>u</a:t>
            </a:r>
            <a:r>
              <a:rPr sz="2000" b="1" dirty="0">
                <a:latin typeface="Times New Roman"/>
                <a:cs typeface="Times New Roman"/>
              </a:rPr>
              <a:t>   </a:t>
            </a:r>
            <a:r>
              <a:rPr sz="2000" b="1" spc="7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kepa</a:t>
            </a:r>
            <a:r>
              <a:rPr sz="2000" b="1" spc="-1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   </a:t>
            </a:r>
            <a:r>
              <a:rPr sz="2000" b="1" spc="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P</a:t>
            </a:r>
            <a:r>
              <a:rPr sz="2000" b="1" spc="-5" dirty="0">
                <a:latin typeface="Arial"/>
                <a:cs typeface="Arial"/>
              </a:rPr>
              <a:t>ermen</a:t>
            </a:r>
            <a:r>
              <a:rPr sz="2000" b="1" spc="-15" dirty="0">
                <a:latin typeface="Arial"/>
                <a:cs typeface="Arial"/>
              </a:rPr>
              <a:t>k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   </a:t>
            </a:r>
            <a:r>
              <a:rPr sz="2000" b="1" spc="7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75</a:t>
            </a:r>
            <a:r>
              <a:rPr sz="2000" b="1" spc="5" dirty="0">
                <a:latin typeface="Arial"/>
                <a:cs typeface="Arial"/>
              </a:rPr>
              <a:t>5</a:t>
            </a:r>
            <a:r>
              <a:rPr sz="2000" b="1" spc="-20" dirty="0">
                <a:latin typeface="Arial"/>
                <a:cs typeface="Arial"/>
              </a:rPr>
              <a:t>/</a:t>
            </a:r>
            <a:r>
              <a:rPr sz="2000" b="1" spc="-5" dirty="0">
                <a:latin typeface="Arial"/>
                <a:cs typeface="Arial"/>
              </a:rPr>
              <a:t>2</a:t>
            </a:r>
            <a:r>
              <a:rPr sz="2000" b="1" spc="-15" dirty="0">
                <a:latin typeface="Arial"/>
                <a:cs typeface="Arial"/>
              </a:rPr>
              <a:t>0</a:t>
            </a:r>
            <a:r>
              <a:rPr sz="2000" b="1" spc="-120" dirty="0">
                <a:latin typeface="Arial"/>
                <a:cs typeface="Arial"/>
              </a:rPr>
              <a:t>1</a:t>
            </a:r>
            <a:r>
              <a:rPr sz="2000" b="1" dirty="0">
                <a:latin typeface="Arial"/>
                <a:cs typeface="Arial"/>
              </a:rPr>
              <a:t>1</a:t>
            </a:r>
            <a:r>
              <a:rPr sz="2000" b="1" dirty="0">
                <a:latin typeface="Times New Roman"/>
                <a:cs typeface="Times New Roman"/>
              </a:rPr>
              <a:t>   </a:t>
            </a:r>
            <a:r>
              <a:rPr sz="2000" b="1" spc="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tg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pen</a:t>
            </a:r>
            <a:r>
              <a:rPr sz="2000" b="1" spc="-35" dirty="0">
                <a:latin typeface="Arial"/>
                <a:cs typeface="Arial"/>
              </a:rPr>
              <a:t>y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enggaraa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K</a:t>
            </a:r>
            <a:r>
              <a:rPr sz="2000" b="1" spc="-5" dirty="0">
                <a:latin typeface="Arial"/>
                <a:cs typeface="Arial"/>
              </a:rPr>
              <a:t>om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te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Me</a:t>
            </a:r>
            <a:r>
              <a:rPr sz="2000" b="1" spc="-5" dirty="0">
                <a:latin typeface="Arial"/>
                <a:cs typeface="Arial"/>
              </a:rPr>
              <a:t>d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k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-5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55600" marR="5715" indent="-342900" algn="just">
              <a:lnSpc>
                <a:spcPct val="15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-5" dirty="0">
                <a:latin typeface="Arial"/>
                <a:cs typeface="Arial"/>
              </a:rPr>
              <a:t>egu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as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1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tg</a:t>
            </a:r>
            <a:r>
              <a:rPr sz="2000" b="1" spc="18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spc="-25" dirty="0">
                <a:latin typeface="Arial"/>
                <a:cs typeface="Arial"/>
              </a:rPr>
              <a:t>v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uas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18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k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ner</a:t>
            </a:r>
            <a:r>
              <a:rPr sz="2000" b="1" spc="-10" dirty="0">
                <a:latin typeface="Arial"/>
                <a:cs typeface="Arial"/>
              </a:rPr>
              <a:t>j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19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pr</a:t>
            </a:r>
            <a:r>
              <a:rPr sz="2000" b="1" spc="-1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f</a:t>
            </a:r>
            <a:r>
              <a:rPr sz="2000" b="1" spc="-15" dirty="0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s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15" dirty="0">
                <a:latin typeface="Arial"/>
                <a:cs typeface="Arial"/>
              </a:rPr>
              <a:t>o</a:t>
            </a:r>
            <a:r>
              <a:rPr sz="2000" b="1" spc="-5" dirty="0">
                <a:latin typeface="Arial"/>
                <a:cs typeface="Arial"/>
              </a:rPr>
              <a:t>na</a:t>
            </a:r>
            <a:r>
              <a:rPr sz="2000" b="1" dirty="0">
                <a:latin typeface="Arial"/>
                <a:cs typeface="Arial"/>
              </a:rPr>
              <a:t>l</a:t>
            </a:r>
            <a:r>
              <a:rPr sz="2000" b="1" spc="1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D</a:t>
            </a:r>
            <a:r>
              <a:rPr sz="2000" b="1" spc="-10" dirty="0">
                <a:latin typeface="Arial"/>
                <a:cs typeface="Arial"/>
              </a:rPr>
              <a:t>P</a:t>
            </a:r>
            <a:r>
              <a:rPr sz="2000" b="1" spc="-5" dirty="0">
                <a:latin typeface="Arial"/>
                <a:cs typeface="Arial"/>
              </a:rPr>
              <a:t>J</a:t>
            </a:r>
            <a:r>
              <a:rPr sz="2000" b="1" dirty="0">
                <a:latin typeface="Arial"/>
                <a:cs typeface="Arial"/>
              </a:rPr>
              <a:t>P</a:t>
            </a:r>
            <a:r>
              <a:rPr sz="2000" b="1" spc="1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d</a:t>
            </a:r>
            <a:r>
              <a:rPr sz="2000" b="1" spc="-10" dirty="0">
                <a:latin typeface="Arial"/>
                <a:cs typeface="Arial"/>
              </a:rPr>
              <a:t>it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spc="-15" dirty="0">
                <a:latin typeface="Arial"/>
                <a:cs typeface="Arial"/>
              </a:rPr>
              <a:t>p</a:t>
            </a:r>
            <a:r>
              <a:rPr sz="2000" b="1" spc="-5" dirty="0">
                <a:latin typeface="Arial"/>
                <a:cs typeface="Arial"/>
              </a:rPr>
              <a:t>ka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1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D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15" dirty="0">
                <a:latin typeface="Arial"/>
                <a:cs typeface="Arial"/>
              </a:rPr>
              <a:t>re</a:t>
            </a:r>
            <a:r>
              <a:rPr sz="2000" b="1" spc="-5" dirty="0">
                <a:latin typeface="Arial"/>
                <a:cs typeface="Arial"/>
              </a:rPr>
              <a:t>k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u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dg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11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menga</a:t>
            </a:r>
            <a:r>
              <a:rPr sz="2000" b="1" spc="-15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u</a:t>
            </a:r>
            <a:r>
              <a:rPr sz="2000" b="1" spc="11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k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114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P</a:t>
            </a:r>
            <a:r>
              <a:rPr sz="2000" b="1" spc="-5" dirty="0">
                <a:latin typeface="Arial"/>
                <a:cs typeface="Arial"/>
              </a:rPr>
              <a:t>erme</a:t>
            </a:r>
            <a:r>
              <a:rPr sz="2000" b="1" spc="-15" dirty="0">
                <a:latin typeface="Arial"/>
                <a:cs typeface="Arial"/>
              </a:rPr>
              <a:t>n</a:t>
            </a:r>
            <a:r>
              <a:rPr sz="2000" b="1" spc="-5" dirty="0">
                <a:latin typeface="Arial"/>
                <a:cs typeface="Arial"/>
              </a:rPr>
              <a:t>ke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12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Arial"/>
                <a:cs typeface="Arial"/>
              </a:rPr>
              <a:t>7</a:t>
            </a:r>
            <a:r>
              <a:rPr sz="2000" b="1" spc="-5" dirty="0">
                <a:latin typeface="Arial"/>
                <a:cs typeface="Arial"/>
              </a:rPr>
              <a:t>5</a:t>
            </a:r>
            <a:r>
              <a:rPr sz="2000" b="1" dirty="0">
                <a:latin typeface="Arial"/>
                <a:cs typeface="Arial"/>
              </a:rPr>
              <a:t>5</a:t>
            </a:r>
            <a:r>
              <a:rPr sz="2000" b="1" spc="-5" dirty="0">
                <a:latin typeface="Arial"/>
                <a:cs typeface="Arial"/>
              </a:rPr>
              <a:t>/</a:t>
            </a:r>
            <a:r>
              <a:rPr sz="2000" b="1" spc="-15" dirty="0">
                <a:latin typeface="Arial"/>
                <a:cs typeface="Arial"/>
              </a:rPr>
              <a:t>2</a:t>
            </a:r>
            <a:r>
              <a:rPr sz="2000" b="1" spc="-5" dirty="0">
                <a:latin typeface="Arial"/>
                <a:cs typeface="Arial"/>
              </a:rPr>
              <a:t>0</a:t>
            </a:r>
            <a:r>
              <a:rPr sz="2000" b="1" spc="-110" dirty="0">
                <a:latin typeface="Arial"/>
                <a:cs typeface="Arial"/>
              </a:rPr>
              <a:t>1</a:t>
            </a:r>
            <a:r>
              <a:rPr sz="2000" b="1" dirty="0">
                <a:latin typeface="Arial"/>
                <a:cs typeface="Arial"/>
              </a:rPr>
              <a:t>1</a:t>
            </a:r>
            <a:r>
              <a:rPr sz="2000" b="1" spc="10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tg</a:t>
            </a:r>
            <a:r>
              <a:rPr sz="2000" b="1" spc="1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pe</a:t>
            </a:r>
            <a:r>
              <a:rPr sz="2000" b="1" spc="5" dirty="0">
                <a:latin typeface="Arial"/>
                <a:cs typeface="Arial"/>
              </a:rPr>
              <a:t>n</a:t>
            </a:r>
            <a:r>
              <a:rPr sz="2000" b="1" spc="-35" dirty="0">
                <a:latin typeface="Arial"/>
                <a:cs typeface="Arial"/>
              </a:rPr>
              <a:t>y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enggaraa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1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K</a:t>
            </a:r>
            <a:r>
              <a:rPr sz="2000" b="1" spc="-5" dirty="0">
                <a:latin typeface="Arial"/>
                <a:cs typeface="Arial"/>
              </a:rPr>
              <a:t>om</a:t>
            </a:r>
            <a:r>
              <a:rPr sz="2000" b="1" spc="-10" dirty="0">
                <a:latin typeface="Arial"/>
                <a:cs typeface="Arial"/>
              </a:rPr>
              <a:t>it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Me</a:t>
            </a:r>
            <a:r>
              <a:rPr sz="2000" b="1" spc="-5" dirty="0">
                <a:latin typeface="Arial"/>
                <a:cs typeface="Arial"/>
              </a:rPr>
              <a:t>d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k</a:t>
            </a:r>
            <a:r>
              <a:rPr sz="2000" b="1" spc="10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RS</a:t>
            </a:r>
            <a:r>
              <a:rPr sz="2000" b="1" spc="9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da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114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and</a:t>
            </a:r>
            <a:r>
              <a:rPr sz="2000" b="1" spc="-1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kred</a:t>
            </a:r>
            <a:r>
              <a:rPr sz="2000" b="1" spc="-2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15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10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114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Arial"/>
                <a:cs typeface="Arial"/>
              </a:rPr>
              <a:t>v</a:t>
            </a:r>
            <a:r>
              <a:rPr sz="2000" b="1" spc="-5" dirty="0">
                <a:latin typeface="Arial"/>
                <a:cs typeface="Arial"/>
              </a:rPr>
              <a:t>ers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11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Arial"/>
                <a:cs typeface="Arial"/>
              </a:rPr>
              <a:t>2</a:t>
            </a:r>
            <a:r>
              <a:rPr sz="2000" b="1" spc="-5" dirty="0">
                <a:latin typeface="Arial"/>
                <a:cs typeface="Arial"/>
              </a:rPr>
              <a:t>01</a:t>
            </a:r>
            <a:r>
              <a:rPr sz="2000" b="1" spc="-10" dirty="0">
                <a:latin typeface="Arial"/>
                <a:cs typeface="Arial"/>
              </a:rPr>
              <a:t>2</a:t>
            </a:r>
            <a:r>
              <a:rPr sz="2000" b="1" dirty="0">
                <a:latin typeface="Arial"/>
                <a:cs typeface="Arial"/>
              </a:rPr>
              <a:t>,</a:t>
            </a:r>
            <a:r>
              <a:rPr sz="2000" b="1" spc="9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khusus</a:t>
            </a:r>
            <a:r>
              <a:rPr sz="2000" b="1" spc="5" dirty="0">
                <a:latin typeface="Arial"/>
                <a:cs typeface="Arial"/>
              </a:rPr>
              <a:t>n</a:t>
            </a:r>
            <a:r>
              <a:rPr sz="2000" b="1" spc="-35" dirty="0">
                <a:latin typeface="Arial"/>
                <a:cs typeface="Arial"/>
              </a:rPr>
              <a:t>y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1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B</a:t>
            </a:r>
            <a:r>
              <a:rPr sz="2000" b="1" spc="-5" dirty="0">
                <a:latin typeface="Arial"/>
                <a:cs typeface="Arial"/>
              </a:rPr>
              <a:t>ab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K</a:t>
            </a:r>
            <a:r>
              <a:rPr sz="2000" b="1" spc="-10" dirty="0">
                <a:latin typeface="Arial"/>
                <a:cs typeface="Arial"/>
              </a:rPr>
              <a:t>P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(K</a:t>
            </a:r>
            <a:r>
              <a:rPr sz="2000" b="1" spc="-5" dirty="0">
                <a:latin typeface="Arial"/>
                <a:cs typeface="Arial"/>
              </a:rPr>
              <a:t>ua</a:t>
            </a:r>
            <a:r>
              <a:rPr sz="2000" b="1" spc="-10" dirty="0">
                <a:latin typeface="Arial"/>
                <a:cs typeface="Arial"/>
              </a:rPr>
              <a:t>li</a:t>
            </a:r>
            <a:r>
              <a:rPr sz="2000" b="1" dirty="0">
                <a:latin typeface="Arial"/>
                <a:cs typeface="Arial"/>
              </a:rPr>
              <a:t>f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kas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&amp;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P</a:t>
            </a:r>
            <a:r>
              <a:rPr sz="2000" b="1" spc="-5" dirty="0">
                <a:latin typeface="Arial"/>
                <a:cs typeface="Arial"/>
              </a:rPr>
              <a:t>end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d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ka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spc="5" dirty="0">
                <a:latin typeface="Arial"/>
                <a:cs typeface="Arial"/>
              </a:rPr>
              <a:t>f</a:t>
            </a:r>
            <a:r>
              <a:rPr sz="2000" b="1" dirty="0">
                <a:latin typeface="Arial"/>
                <a:cs typeface="Arial"/>
              </a:rPr>
              <a:t>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2260" y="6814247"/>
            <a:ext cx="14033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Lume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nt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5284" y="943089"/>
            <a:ext cx="319087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  <a:tab pos="1469390" algn="l"/>
              </a:tabLst>
            </a:pPr>
            <a:r>
              <a:rPr sz="2400" b="1" spc="-25" dirty="0">
                <a:latin typeface="Arial"/>
                <a:cs typeface="Arial"/>
              </a:rPr>
              <a:t>S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nun</a:t>
            </a:r>
            <a:r>
              <a:rPr sz="2400" b="1" spc="-10" dirty="0">
                <a:latin typeface="Arial"/>
                <a:cs typeface="Arial"/>
              </a:rPr>
              <a:t>j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ka</a:t>
            </a:r>
            <a:r>
              <a:rPr sz="2400" b="1" spc="-15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38754" y="943089"/>
            <a:ext cx="8216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J</a:t>
            </a:r>
            <a:r>
              <a:rPr sz="2400" b="1" spc="-20" dirty="0"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27832" y="943089"/>
            <a:ext cx="8566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>
                <a:latin typeface="Arial"/>
                <a:cs typeface="Arial"/>
              </a:rPr>
              <a:t>h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10" dirty="0">
                <a:latin typeface="Arial"/>
                <a:cs typeface="Arial"/>
              </a:rPr>
              <a:t>r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58056" y="943089"/>
            <a:ext cx="14960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b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rit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h</a:t>
            </a:r>
            <a:r>
              <a:rPr sz="2400" b="1" spc="-15" dirty="0">
                <a:latin typeface="Arial"/>
                <a:cs typeface="Arial"/>
              </a:rPr>
              <a:t>u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28362" y="943089"/>
            <a:ext cx="10756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ke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0287" y="353568"/>
            <a:ext cx="9143999" cy="6864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75284" y="1308850"/>
            <a:ext cx="8129905" cy="538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715">
              <a:lnSpc>
                <a:spcPct val="100000"/>
              </a:lnSpc>
              <a:tabLst>
                <a:tab pos="1501140" algn="l"/>
                <a:tab pos="2223770" algn="l"/>
                <a:tab pos="2488565" algn="l"/>
                <a:tab pos="4008120" algn="l"/>
                <a:tab pos="4730750" algn="l"/>
                <a:tab pos="5875020" algn="l"/>
                <a:tab pos="6597650" algn="l"/>
                <a:tab pos="6862445" algn="l"/>
              </a:tabLst>
            </a:pP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0" dirty="0">
                <a:latin typeface="Arial"/>
                <a:cs typeface="Arial"/>
              </a:rPr>
              <a:t>/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Arial"/>
                <a:cs typeface="Arial"/>
              </a:rPr>
              <a:t>ke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arg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,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3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0" dirty="0">
                <a:latin typeface="Arial"/>
                <a:cs typeface="Arial"/>
              </a:rPr>
              <a:t>/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Arial"/>
                <a:cs typeface="Arial"/>
              </a:rPr>
              <a:t>ke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arg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-10" dirty="0">
                <a:latin typeface="Arial"/>
                <a:cs typeface="Arial"/>
              </a:rPr>
              <a:t>j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114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upu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se</a:t>
            </a:r>
            <a:r>
              <a:rPr sz="2400" b="1" spc="-20" dirty="0">
                <a:latin typeface="Arial"/>
                <a:cs typeface="Arial"/>
              </a:rPr>
              <a:t>b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li</a:t>
            </a:r>
            <a:r>
              <a:rPr sz="2400" b="1" spc="-5" dirty="0">
                <a:latin typeface="Arial"/>
                <a:cs typeface="Arial"/>
              </a:rPr>
              <a:t>k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b="1" spc="-10" dirty="0">
                <a:latin typeface="Arial"/>
                <a:cs typeface="Arial"/>
              </a:rPr>
              <a:t>R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ma</a:t>
            </a:r>
            <a:r>
              <a:rPr sz="2400" b="1" spc="-15" dirty="0">
                <a:latin typeface="Arial"/>
                <a:cs typeface="Arial"/>
              </a:rPr>
              <a:t>h</a:t>
            </a:r>
            <a:r>
              <a:rPr sz="2400" b="1" spc="2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spc="5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k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27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b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5" dirty="0">
                <a:latin typeface="Arial"/>
                <a:cs typeface="Arial"/>
              </a:rPr>
              <a:t>r</a:t>
            </a:r>
            <a:r>
              <a:rPr sz="2400" b="1" spc="5" dirty="0">
                <a:latin typeface="Arial"/>
                <a:cs typeface="Arial"/>
              </a:rPr>
              <a:t>w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3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spc="2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me</a:t>
            </a:r>
            <a:r>
              <a:rPr sz="2400" b="1" spc="-20" dirty="0">
                <a:latin typeface="Arial"/>
                <a:cs typeface="Arial"/>
              </a:rPr>
              <a:t>ngub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h</a:t>
            </a:r>
            <a:r>
              <a:rPr sz="2400" b="1" spc="2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5" dirty="0">
                <a:latin typeface="Arial"/>
                <a:cs typeface="Arial"/>
              </a:rPr>
              <a:t>J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2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bi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2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r</a:t>
            </a:r>
            <a:r>
              <a:rPr sz="2400" b="1" spc="-20" dirty="0">
                <a:latin typeface="Arial"/>
                <a:cs typeface="Arial"/>
              </a:rPr>
              <a:t>j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ngg</a:t>
            </a:r>
            <a:r>
              <a:rPr sz="2400" b="1" spc="-5" dirty="0">
                <a:latin typeface="Arial"/>
                <a:cs typeface="Arial"/>
              </a:rPr>
              <a:t>ara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rose</a:t>
            </a:r>
            <a:r>
              <a:rPr sz="2400" b="1" spc="-20" dirty="0">
                <a:latin typeface="Arial"/>
                <a:cs typeface="Arial"/>
              </a:rPr>
              <a:t>du</a:t>
            </a:r>
            <a:r>
              <a:rPr sz="2400" b="1" dirty="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  <a:p>
            <a:pPr marL="355600" marR="5080" indent="-342900" algn="just">
              <a:lnSpc>
                <a:spcPct val="99800"/>
              </a:lnSpc>
              <a:spcBef>
                <a:spcPts val="605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spc="-20" dirty="0">
                <a:latin typeface="Arial"/>
                <a:cs typeface="Arial"/>
              </a:rPr>
              <a:t>uh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2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di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aksa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5" dirty="0">
                <a:latin typeface="Arial"/>
                <a:cs typeface="Arial"/>
              </a:rPr>
              <a:t>k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14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h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2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ar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3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ro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5" dirty="0">
                <a:latin typeface="Arial"/>
                <a:cs typeface="Arial"/>
              </a:rPr>
              <a:t>ess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on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embe</a:t>
            </a:r>
            <a:r>
              <a:rPr sz="2400" b="1" spc="-15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20" dirty="0">
                <a:latin typeface="Arial"/>
                <a:cs typeface="Arial"/>
              </a:rPr>
              <a:t>uh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ya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b</a:t>
            </a:r>
            <a:r>
              <a:rPr sz="2400" b="1" spc="-5" dirty="0">
                <a:latin typeface="Arial"/>
                <a:cs typeface="Arial"/>
              </a:rPr>
              <a:t>ek</a:t>
            </a:r>
            <a:r>
              <a:rPr sz="2400" b="1" spc="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j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seca</a:t>
            </a:r>
            <a:r>
              <a:rPr sz="2400" b="1" spc="10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ti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-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"</a:t>
            </a:r>
            <a:r>
              <a:rPr sz="2400" b="1" spc="-80" dirty="0">
                <a:latin typeface="Arial"/>
                <a:cs typeface="Arial"/>
              </a:rPr>
              <a:t>T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erd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2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"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Wingdings"/>
                <a:cs typeface="Wingdings"/>
              </a:rPr>
              <a:t>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i="1" spc="-25" dirty="0">
                <a:latin typeface="Arial"/>
                <a:cs typeface="Arial"/>
              </a:rPr>
              <a:t>P</a:t>
            </a:r>
            <a:r>
              <a:rPr sz="2400" b="1" i="1" spc="-5" dirty="0">
                <a:latin typeface="Arial"/>
                <a:cs typeface="Arial"/>
              </a:rPr>
              <a:t>a</a:t>
            </a:r>
            <a:r>
              <a:rPr sz="2400" b="1" i="1" dirty="0">
                <a:latin typeface="Arial"/>
                <a:cs typeface="Arial"/>
              </a:rPr>
              <a:t>t</a:t>
            </a:r>
            <a:r>
              <a:rPr sz="2400" b="1" i="1" spc="-10" dirty="0">
                <a:latin typeface="Arial"/>
                <a:cs typeface="Arial"/>
              </a:rPr>
              <a:t>i</a:t>
            </a:r>
            <a:r>
              <a:rPr sz="2400" b="1" i="1" spc="-5" dirty="0">
                <a:latin typeface="Arial"/>
                <a:cs typeface="Arial"/>
              </a:rPr>
              <a:t>e</a:t>
            </a:r>
            <a:r>
              <a:rPr sz="2400" b="1" i="1" spc="-20" dirty="0">
                <a:latin typeface="Arial"/>
                <a:cs typeface="Arial"/>
              </a:rPr>
              <a:t>n</a:t>
            </a:r>
            <a:r>
              <a:rPr sz="2400" b="1" i="1" dirty="0">
                <a:latin typeface="Arial"/>
                <a:cs typeface="Arial"/>
              </a:rPr>
              <a:t>t</a:t>
            </a:r>
            <a:r>
              <a:rPr sz="2400" b="1" i="1" spc="65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Arial"/>
                <a:cs typeface="Arial"/>
              </a:rPr>
              <a:t>C</a:t>
            </a:r>
            <a:r>
              <a:rPr sz="2400" b="1" i="1" spc="-5" dirty="0">
                <a:latin typeface="Arial"/>
                <a:cs typeface="Arial"/>
              </a:rPr>
              <a:t>e</a:t>
            </a:r>
            <a:r>
              <a:rPr sz="2400" b="1" i="1" spc="-20" dirty="0">
                <a:latin typeface="Arial"/>
                <a:cs typeface="Arial"/>
              </a:rPr>
              <a:t>n</a:t>
            </a:r>
            <a:r>
              <a:rPr sz="2400" b="1" i="1" dirty="0">
                <a:latin typeface="Arial"/>
                <a:cs typeface="Arial"/>
              </a:rPr>
              <a:t>t</a:t>
            </a:r>
            <a:r>
              <a:rPr sz="2400" b="1" i="1" spc="-5" dirty="0">
                <a:latin typeface="Arial"/>
                <a:cs typeface="Arial"/>
              </a:rPr>
              <a:t>ere</a:t>
            </a:r>
            <a:r>
              <a:rPr sz="2400" b="1" i="1" spc="-15" dirty="0">
                <a:latin typeface="Arial"/>
                <a:cs typeface="Arial"/>
              </a:rPr>
              <a:t>d</a:t>
            </a:r>
            <a:r>
              <a:rPr sz="2400" b="1" i="1" spc="85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Arial"/>
                <a:cs typeface="Arial"/>
              </a:rPr>
              <a:t>C</a:t>
            </a:r>
            <a:r>
              <a:rPr sz="2400" b="1" i="1" spc="-5" dirty="0"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610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J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8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se</a:t>
            </a:r>
            <a:r>
              <a:rPr sz="2400" b="1" spc="-10" dirty="0">
                <a:latin typeface="Arial"/>
                <a:cs typeface="Arial"/>
              </a:rPr>
              <a:t>b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g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1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ke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13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ti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12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Arial"/>
                <a:cs typeface="Arial"/>
              </a:rPr>
              <a:t>(</a:t>
            </a:r>
            <a:r>
              <a:rPr sz="2400" b="1" i="1" spc="-105" dirty="0">
                <a:latin typeface="Arial"/>
                <a:cs typeface="Arial"/>
              </a:rPr>
              <a:t>T</a:t>
            </a:r>
            <a:r>
              <a:rPr sz="2400" b="1" i="1" spc="-5" dirty="0">
                <a:latin typeface="Arial"/>
                <a:cs typeface="Arial"/>
              </a:rPr>
              <a:t>ea</a:t>
            </a:r>
            <a:r>
              <a:rPr sz="2400" b="1" i="1" dirty="0">
                <a:latin typeface="Arial"/>
                <a:cs typeface="Arial"/>
              </a:rPr>
              <a:t>m</a:t>
            </a:r>
            <a:r>
              <a:rPr sz="2400" b="1" i="1" spc="135" dirty="0">
                <a:latin typeface="Times New Roman"/>
                <a:cs typeface="Times New Roman"/>
              </a:rPr>
              <a:t> </a:t>
            </a:r>
            <a:r>
              <a:rPr sz="2400" b="1" i="1" spc="-20" dirty="0">
                <a:latin typeface="Arial"/>
                <a:cs typeface="Arial"/>
              </a:rPr>
              <a:t>L</a:t>
            </a:r>
            <a:r>
              <a:rPr sz="2400" b="1" i="1" spc="-5" dirty="0">
                <a:latin typeface="Arial"/>
                <a:cs typeface="Arial"/>
              </a:rPr>
              <a:t>ea</a:t>
            </a:r>
            <a:r>
              <a:rPr sz="2400" b="1" i="1" spc="-20" dirty="0">
                <a:latin typeface="Arial"/>
                <a:cs typeface="Arial"/>
              </a:rPr>
              <a:t>d</a:t>
            </a:r>
            <a:r>
              <a:rPr sz="2400" b="1" i="1" spc="-5" dirty="0">
                <a:latin typeface="Arial"/>
                <a:cs typeface="Arial"/>
              </a:rPr>
              <a:t>er</a:t>
            </a:r>
            <a:r>
              <a:rPr sz="2400" b="1" i="1" dirty="0">
                <a:latin typeface="Arial"/>
                <a:cs typeface="Arial"/>
              </a:rPr>
              <a:t>)</a:t>
            </a:r>
            <a:r>
              <a:rPr sz="2400" b="1" i="1" spc="135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Arial"/>
                <a:cs typeface="Arial"/>
              </a:rPr>
              <a:t>h</a:t>
            </a:r>
            <a:r>
              <a:rPr sz="2400" b="1" spc="-5" dirty="0">
                <a:latin typeface="Arial"/>
                <a:cs typeface="Arial"/>
              </a:rPr>
              <a:t>aru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13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roak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me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ak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k</a:t>
            </a:r>
            <a:r>
              <a:rPr sz="2400" b="1" spc="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254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k</a:t>
            </a:r>
            <a:r>
              <a:rPr sz="2400" b="1" spc="-20" dirty="0">
                <a:latin typeface="Arial"/>
                <a:cs typeface="Arial"/>
              </a:rPr>
              <a:t>oo</a:t>
            </a:r>
            <a:r>
              <a:rPr sz="2400" b="1" spc="-5" dirty="0">
                <a:latin typeface="Arial"/>
                <a:cs typeface="Arial"/>
              </a:rPr>
              <a:t>r</a:t>
            </a:r>
            <a:r>
              <a:rPr sz="2400" b="1" spc="-15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3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26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2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me</a:t>
            </a:r>
            <a:r>
              <a:rPr sz="2400" b="1" spc="-20" dirty="0">
                <a:latin typeface="Arial"/>
                <a:cs typeface="Arial"/>
              </a:rPr>
              <a:t>ng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g</a:t>
            </a:r>
            <a:r>
              <a:rPr sz="2400" b="1" spc="-5" dirty="0">
                <a:latin typeface="Arial"/>
                <a:cs typeface="Arial"/>
              </a:rPr>
              <a:t>ras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ka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2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20" dirty="0">
                <a:latin typeface="Arial"/>
                <a:cs typeface="Arial"/>
              </a:rPr>
              <a:t>uh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n,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26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s</a:t>
            </a:r>
            <a:r>
              <a:rPr sz="2400" b="1" spc="-5" dirty="0">
                <a:latin typeface="Arial"/>
                <a:cs typeface="Arial"/>
              </a:rPr>
              <a:t>er</a:t>
            </a:r>
            <a:r>
              <a:rPr sz="2400" b="1" dirty="0">
                <a:latin typeface="Arial"/>
                <a:cs typeface="Arial"/>
              </a:rPr>
              <a:t>ta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26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b</a:t>
            </a:r>
            <a:r>
              <a:rPr sz="2400" b="1" spc="-5" dirty="0">
                <a:latin typeface="Arial"/>
                <a:cs typeface="Arial"/>
              </a:rPr>
              <a:t>er</a:t>
            </a:r>
            <a:r>
              <a:rPr sz="2400" b="1" spc="5" dirty="0">
                <a:latin typeface="Arial"/>
                <a:cs typeface="Arial"/>
              </a:rPr>
              <a:t>k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5" dirty="0">
                <a:latin typeface="Arial"/>
                <a:cs typeface="Arial"/>
              </a:rPr>
              <a:t>mu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kas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27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3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26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2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5" dirty="0">
                <a:latin typeface="Arial"/>
                <a:cs typeface="Arial"/>
              </a:rPr>
              <a:t>ek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5" dirty="0">
                <a:latin typeface="Arial"/>
                <a:cs typeface="Arial"/>
              </a:rPr>
              <a:t>m</a:t>
            </a:r>
            <a:r>
              <a:rPr sz="2400" b="1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5600" marR="8255" indent="-342900" algn="just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b="1" spc="-200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erm</a:t>
            </a:r>
            <a:r>
              <a:rPr sz="2400" b="1" spc="5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k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-16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-18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k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g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-19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30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-1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h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-19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ere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5" dirty="0">
                <a:latin typeface="Arial"/>
                <a:cs typeface="Arial"/>
              </a:rPr>
              <a:t>c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5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pu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-17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Arial"/>
                <a:cs typeface="Arial"/>
              </a:rPr>
              <a:t>(</a:t>
            </a:r>
            <a:r>
              <a:rPr sz="2400" b="1" i="1" spc="-30" dirty="0">
                <a:latin typeface="Arial"/>
                <a:cs typeface="Arial"/>
              </a:rPr>
              <a:t>d</a:t>
            </a:r>
            <a:r>
              <a:rPr sz="2400" b="1" i="1" spc="-10" dirty="0">
                <a:latin typeface="Arial"/>
                <a:cs typeface="Arial"/>
              </a:rPr>
              <a:t>i</a:t>
            </a:r>
            <a:r>
              <a:rPr sz="2400" b="1" i="1" spc="-5" dirty="0">
                <a:latin typeface="Arial"/>
                <a:cs typeface="Arial"/>
              </a:rPr>
              <a:t>sc</a:t>
            </a:r>
            <a:r>
              <a:rPr sz="2400" b="1" i="1" spc="-20" dirty="0">
                <a:latin typeface="Arial"/>
                <a:cs typeface="Arial"/>
              </a:rPr>
              <a:t>h</a:t>
            </a:r>
            <a:r>
              <a:rPr sz="2400" b="1" i="1" spc="-5" dirty="0">
                <a:latin typeface="Arial"/>
                <a:cs typeface="Arial"/>
              </a:rPr>
              <a:t>arg</a:t>
            </a:r>
            <a:r>
              <a:rPr sz="2400" b="1" i="1" dirty="0">
                <a:latin typeface="Arial"/>
                <a:cs typeface="Arial"/>
              </a:rPr>
              <a:t>e</a:t>
            </a:r>
            <a:r>
              <a:rPr sz="2400" b="1" i="1" dirty="0">
                <a:latin typeface="Times New Roman"/>
                <a:cs typeface="Times New Roman"/>
              </a:rPr>
              <a:t>  </a:t>
            </a:r>
            <a:r>
              <a:rPr sz="2400" b="1" i="1" spc="-155" dirty="0">
                <a:latin typeface="Times New Roman"/>
                <a:cs typeface="Times New Roman"/>
              </a:rPr>
              <a:t> </a:t>
            </a:r>
            <a:r>
              <a:rPr sz="2400" b="1" i="1" spc="-20" dirty="0">
                <a:latin typeface="Arial"/>
                <a:cs typeface="Arial"/>
              </a:rPr>
              <a:t>p</a:t>
            </a:r>
            <a:r>
              <a:rPr sz="2400" b="1" i="1" spc="-10" dirty="0">
                <a:latin typeface="Arial"/>
                <a:cs typeface="Arial"/>
              </a:rPr>
              <a:t>l</a:t>
            </a:r>
            <a:r>
              <a:rPr sz="2400" b="1" i="1" spc="-5" dirty="0">
                <a:latin typeface="Arial"/>
                <a:cs typeface="Arial"/>
              </a:rPr>
              <a:t>a</a:t>
            </a:r>
            <a:r>
              <a:rPr sz="2400" b="1" i="1" spc="-20" dirty="0">
                <a:latin typeface="Arial"/>
                <a:cs typeface="Arial"/>
              </a:rPr>
              <a:t>n</a:t>
            </a:r>
            <a:r>
              <a:rPr sz="2400" b="1" i="1" dirty="0">
                <a:latin typeface="Arial"/>
                <a:cs typeface="Arial"/>
              </a:rPr>
              <a:t>)</a:t>
            </a:r>
            <a:r>
              <a:rPr sz="2400" b="1" i="1" dirty="0">
                <a:latin typeface="Times New Roman"/>
                <a:cs typeface="Times New Roman"/>
              </a:rPr>
              <a:t>  </a:t>
            </a:r>
            <a:r>
              <a:rPr sz="2400" b="1" i="1" spc="-15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ses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-1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ke</a:t>
            </a:r>
            <a:r>
              <a:rPr sz="2400" b="1" spc="-20" dirty="0">
                <a:latin typeface="Arial"/>
                <a:cs typeface="Arial"/>
              </a:rPr>
              <a:t>bu</a:t>
            </a:r>
            <a:r>
              <a:rPr sz="2400" b="1" spc="-10" dirty="0">
                <a:latin typeface="Arial"/>
                <a:cs typeface="Arial"/>
              </a:rPr>
              <a:t>t</a:t>
            </a:r>
            <a:r>
              <a:rPr sz="2400" b="1" spc="-20" dirty="0">
                <a:latin typeface="Arial"/>
                <a:cs typeface="Arial"/>
              </a:rPr>
              <a:t>uh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-16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il</a:t>
            </a:r>
            <a:r>
              <a:rPr sz="2400" b="1" spc="-5" dirty="0">
                <a:latin typeface="Arial"/>
                <a:cs typeface="Arial"/>
              </a:rPr>
              <a:t>ak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ka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5" dirty="0">
                <a:latin typeface="Arial"/>
                <a:cs typeface="Arial"/>
              </a:rPr>
              <a:t>w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mas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k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ra</a:t>
            </a:r>
            <a:r>
              <a:rPr sz="2400" b="1" spc="5" dirty="0">
                <a:latin typeface="Arial"/>
                <a:cs typeface="Arial"/>
              </a:rPr>
              <a:t>w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42260" y="6814247"/>
            <a:ext cx="14033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Lume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nt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6864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6734" y="1132205"/>
            <a:ext cx="7853045" cy="528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1040">
              <a:lnSpc>
                <a:spcPct val="100000"/>
              </a:lnSpc>
              <a:tabLst>
                <a:tab pos="4951730" algn="l"/>
              </a:tabLst>
            </a:pPr>
            <a:r>
              <a:rPr sz="2400" b="1" spc="265" dirty="0">
                <a:latin typeface="Arial"/>
                <a:cs typeface="Arial"/>
              </a:rPr>
              <a:t>K</a:t>
            </a:r>
            <a:r>
              <a:rPr sz="2400" b="1" spc="135" dirty="0">
                <a:latin typeface="Arial"/>
                <a:cs typeface="Arial"/>
              </a:rPr>
              <a:t>R</a:t>
            </a:r>
            <a:r>
              <a:rPr sz="2400" b="1" spc="250" dirty="0">
                <a:latin typeface="Arial"/>
                <a:cs typeface="Arial"/>
              </a:rPr>
              <a:t>I</a:t>
            </a:r>
            <a:r>
              <a:rPr sz="2400" b="1" spc="245" dirty="0">
                <a:latin typeface="Arial"/>
                <a:cs typeface="Arial"/>
              </a:rPr>
              <a:t>T</a:t>
            </a:r>
            <a:r>
              <a:rPr sz="2400" b="1" spc="105" dirty="0">
                <a:latin typeface="Arial"/>
                <a:cs typeface="Arial"/>
              </a:rPr>
              <a:t>E</a:t>
            </a:r>
            <a:r>
              <a:rPr sz="2400" b="1" spc="135" dirty="0">
                <a:latin typeface="Arial"/>
                <a:cs typeface="Arial"/>
              </a:rPr>
              <a:t>R</a:t>
            </a:r>
            <a:r>
              <a:rPr sz="2400" b="1" spc="25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70" dirty="0">
                <a:latin typeface="Times New Roman"/>
                <a:cs typeface="Times New Roman"/>
              </a:rPr>
              <a:t> </a:t>
            </a:r>
            <a:r>
              <a:rPr sz="2400" b="1" spc="105" dirty="0">
                <a:latin typeface="Arial"/>
                <a:cs typeface="Arial"/>
              </a:rPr>
              <a:t>PE</a:t>
            </a:r>
            <a:r>
              <a:rPr sz="2400" b="1" spc="265" dirty="0">
                <a:latin typeface="Arial"/>
                <a:cs typeface="Arial"/>
              </a:rPr>
              <a:t>NUN</a:t>
            </a:r>
            <a:r>
              <a:rPr sz="2400" b="1" spc="260" dirty="0">
                <a:latin typeface="Arial"/>
                <a:cs typeface="Arial"/>
              </a:rPr>
              <a:t>J</a:t>
            </a:r>
            <a:r>
              <a:rPr sz="2400" b="1" spc="265" dirty="0">
                <a:latin typeface="Arial"/>
                <a:cs typeface="Arial"/>
              </a:rPr>
              <a:t>UK</a:t>
            </a:r>
            <a:r>
              <a:rPr sz="2400" b="1" spc="13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135" dirty="0">
                <a:latin typeface="Arial"/>
                <a:cs typeface="Arial"/>
              </a:rPr>
              <a:t>D</a:t>
            </a:r>
            <a:r>
              <a:rPr sz="2400" b="1" spc="105" dirty="0">
                <a:latin typeface="Arial"/>
                <a:cs typeface="Arial"/>
              </a:rPr>
              <a:t>P</a:t>
            </a:r>
            <a:r>
              <a:rPr sz="2400" b="1" spc="260" dirty="0">
                <a:latin typeface="Arial"/>
                <a:cs typeface="Arial"/>
              </a:rPr>
              <a:t>J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70" dirty="0">
                <a:latin typeface="Times New Roman"/>
                <a:cs typeface="Times New Roman"/>
              </a:rPr>
              <a:t> </a:t>
            </a:r>
            <a:r>
              <a:rPr sz="2400" b="1" spc="265" dirty="0">
                <a:latin typeface="Arial"/>
                <a:cs typeface="Arial"/>
              </a:rPr>
              <a:t>U</a:t>
            </a:r>
            <a:r>
              <a:rPr sz="2400" b="1" spc="75" dirty="0">
                <a:latin typeface="Arial"/>
                <a:cs typeface="Arial"/>
              </a:rPr>
              <a:t>T</a:t>
            </a:r>
            <a:r>
              <a:rPr sz="2400" b="1" spc="135" dirty="0">
                <a:latin typeface="Arial"/>
                <a:cs typeface="Arial"/>
              </a:rPr>
              <a:t>A</a:t>
            </a:r>
            <a:r>
              <a:rPr sz="2400" b="1" spc="265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gun</a:t>
            </a:r>
            <a:r>
              <a:rPr sz="2400" b="1" spc="-5" dirty="0">
                <a:latin typeface="Arial"/>
                <a:cs typeface="Arial"/>
              </a:rPr>
              <a:t>aka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bu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5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-</a:t>
            </a:r>
            <a:r>
              <a:rPr sz="2400" b="1" spc="-20" dirty="0">
                <a:latin typeface="Arial"/>
                <a:cs typeface="Arial"/>
              </a:rPr>
              <a:t>bu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spc="-20" dirty="0">
                <a:latin typeface="Arial"/>
                <a:cs typeface="Arial"/>
              </a:rPr>
              <a:t>b</a:t>
            </a:r>
            <a:r>
              <a:rPr sz="2400" b="1" spc="-15" dirty="0">
                <a:latin typeface="Arial"/>
                <a:cs typeface="Arial"/>
              </a:rPr>
              <a:t>b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1200"/>
              </a:spcBef>
              <a:buFont typeface="Arial"/>
              <a:buAutoNum type="arabicPeriod"/>
              <a:tabLst>
                <a:tab pos="355600" algn="l"/>
              </a:tabLst>
            </a:pP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J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18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5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24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2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meru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5" dirty="0">
                <a:latin typeface="Arial"/>
                <a:cs typeface="Arial"/>
              </a:rPr>
              <a:t>ka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2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J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19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y</a:t>
            </a:r>
            <a:r>
              <a:rPr sz="2400" b="1" spc="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spc="22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er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ama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ka</a:t>
            </a:r>
            <a:r>
              <a:rPr sz="2400" b="1" spc="-10" dirty="0">
                <a:latin typeface="Arial"/>
                <a:cs typeface="Arial"/>
              </a:rPr>
              <a:t>li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me</a:t>
            </a:r>
            <a:r>
              <a:rPr sz="2400" b="1" spc="-20" dirty="0">
                <a:latin typeface="Arial"/>
                <a:cs typeface="Arial"/>
              </a:rPr>
              <a:t>ng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5" dirty="0">
                <a:latin typeface="Arial"/>
                <a:cs typeface="Arial"/>
              </a:rPr>
              <a:t>w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era</a:t>
            </a:r>
            <a:r>
              <a:rPr sz="2400" b="1" spc="5" dirty="0">
                <a:latin typeface="Arial"/>
                <a:cs typeface="Arial"/>
              </a:rPr>
              <a:t>w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200"/>
              </a:spcBef>
              <a:buFont typeface="Arial"/>
              <a:buAutoNum type="arabicPeriod"/>
              <a:tabLst>
                <a:tab pos="355600" algn="l"/>
              </a:tabLst>
            </a:pP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J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    </a:t>
            </a:r>
            <a:r>
              <a:rPr sz="2400" b="1" spc="-18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U</a:t>
            </a:r>
            <a:r>
              <a:rPr sz="2400" b="1" spc="10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am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    </a:t>
            </a:r>
            <a:r>
              <a:rPr sz="2400" b="1" spc="-13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dirty="0">
                <a:latin typeface="Times New Roman"/>
                <a:cs typeface="Times New Roman"/>
              </a:rPr>
              <a:t>    </a:t>
            </a:r>
            <a:r>
              <a:rPr sz="2400" b="1" spc="-1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meru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aka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    </a:t>
            </a:r>
            <a:r>
              <a:rPr sz="2400" b="1" spc="-1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J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    </a:t>
            </a:r>
            <a:r>
              <a:rPr sz="2400" b="1" spc="-17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y</a:t>
            </a:r>
            <a:r>
              <a:rPr sz="2400" b="1" spc="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me</a:t>
            </a:r>
            <a:r>
              <a:rPr sz="2400" b="1" spc="-20" dirty="0">
                <a:latin typeface="Arial"/>
                <a:cs typeface="Arial"/>
              </a:rPr>
              <a:t>ng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ng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y</a:t>
            </a:r>
            <a:r>
              <a:rPr sz="2400" b="1" spc="-5" dirty="0">
                <a:latin typeface="Arial"/>
                <a:cs typeface="Arial"/>
              </a:rPr>
              <a:t>ak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k</a:t>
            </a:r>
            <a:r>
              <a:rPr sz="2400" b="1" spc="-20" dirty="0">
                <a:latin typeface="Arial"/>
                <a:cs typeface="Arial"/>
              </a:rPr>
              <a:t>ondi</a:t>
            </a:r>
            <a:r>
              <a:rPr sz="2400" b="1" spc="-15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(</a:t>
            </a:r>
            <a:r>
              <a:rPr sz="2400" b="1" spc="-5" dirty="0">
                <a:latin typeface="Arial"/>
                <a:cs typeface="Arial"/>
              </a:rPr>
              <a:t>re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10" dirty="0">
                <a:latin typeface="Arial"/>
                <a:cs typeface="Arial"/>
              </a:rPr>
              <a:t>f</a:t>
            </a:r>
            <a:r>
              <a:rPr sz="2400" b="1" dirty="0">
                <a:latin typeface="Arial"/>
                <a:cs typeface="Arial"/>
              </a:rPr>
              <a:t>)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erpara</a:t>
            </a:r>
            <a:r>
              <a:rPr sz="2400" b="1" spc="-15" dirty="0">
                <a:latin typeface="Arial"/>
                <a:cs typeface="Arial"/>
              </a:rPr>
              <a:t>h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/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me</a:t>
            </a:r>
            <a:r>
              <a:rPr sz="2400" b="1" spc="-20" dirty="0">
                <a:latin typeface="Arial"/>
                <a:cs typeface="Arial"/>
              </a:rPr>
              <a:t>non</a:t>
            </a:r>
            <a:r>
              <a:rPr sz="2400" b="1" spc="-10" dirty="0">
                <a:latin typeface="Arial"/>
                <a:cs typeface="Arial"/>
              </a:rPr>
              <a:t>j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10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1200"/>
              </a:spcBef>
              <a:buFont typeface="Arial"/>
              <a:buAutoNum type="arabicPeriod"/>
              <a:tabLst>
                <a:tab pos="355600" algn="l"/>
              </a:tabLst>
            </a:pP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J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18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5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24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229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ka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229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me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1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30" dirty="0">
                <a:latin typeface="Arial"/>
                <a:cs typeface="Arial"/>
              </a:rPr>
              <a:t>u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24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kese</a:t>
            </a:r>
            <a:r>
              <a:rPr sz="2400" b="1" spc="-1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5" dirty="0">
                <a:latin typeface="Arial"/>
                <a:cs typeface="Arial"/>
              </a:rPr>
              <a:t>k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ar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J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erka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AutoNum type="arabicPeriod"/>
              <a:tabLst>
                <a:tab pos="355600" algn="l"/>
              </a:tabLst>
            </a:pP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J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am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meru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aka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10" dirty="0">
                <a:latin typeface="Arial"/>
                <a:cs typeface="Arial"/>
              </a:rPr>
              <a:t>ili</a:t>
            </a:r>
            <a:r>
              <a:rPr sz="2400" b="1" spc="-20" dirty="0">
                <a:latin typeface="Arial"/>
                <a:cs typeface="Arial"/>
              </a:rPr>
              <a:t>h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200"/>
              </a:spcBef>
              <a:buFont typeface="Arial"/>
              <a:buAutoNum type="arabicPeriod"/>
              <a:tabLst>
                <a:tab pos="355600" algn="l"/>
              </a:tabLst>
            </a:pP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-13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y</a:t>
            </a:r>
            <a:r>
              <a:rPr sz="2400" b="1" spc="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-13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CU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-1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ma</a:t>
            </a:r>
            <a:r>
              <a:rPr sz="2400" b="1" spc="5" dirty="0">
                <a:latin typeface="Arial"/>
                <a:cs typeface="Arial"/>
              </a:rPr>
              <a:t>k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-1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J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-17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5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-1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h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v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5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2260" y="6814247"/>
            <a:ext cx="14033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Lume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nt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6864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80059" y="814629"/>
            <a:ext cx="7752715" cy="5817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9950">
              <a:lnSpc>
                <a:spcPct val="100000"/>
              </a:lnSpc>
              <a:tabLst>
                <a:tab pos="3408045" algn="l"/>
              </a:tabLst>
            </a:pPr>
            <a:r>
              <a:rPr sz="2400" b="1" spc="105" dirty="0">
                <a:solidFill>
                  <a:srgbClr val="0000CC"/>
                </a:solidFill>
                <a:latin typeface="Arial"/>
                <a:cs typeface="Arial"/>
              </a:rPr>
              <a:t>PE</a:t>
            </a:r>
            <a:r>
              <a:rPr sz="2400" b="1" spc="135" dirty="0">
                <a:solidFill>
                  <a:srgbClr val="0000CC"/>
                </a:solidFill>
                <a:latin typeface="Arial"/>
                <a:cs typeface="Arial"/>
              </a:rPr>
              <a:t>RA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400" b="1" spc="135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10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260" dirty="0">
                <a:solidFill>
                  <a:srgbClr val="0000CC"/>
                </a:solidFill>
                <a:latin typeface="Arial"/>
                <a:cs typeface="Arial"/>
              </a:rPr>
              <a:t>J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54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265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2400" b="1" spc="75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13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265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355600" marR="10795" indent="-342900" algn="just">
              <a:lnSpc>
                <a:spcPct val="15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2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oo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rd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2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rose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2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ng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aa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204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as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uh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spc="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as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7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0000CC"/>
                </a:solidFill>
                <a:latin typeface="Arial"/>
                <a:cs typeface="Arial"/>
              </a:rPr>
              <a:t>y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spc="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(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"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14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65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m")</a:t>
            </a:r>
            <a:endParaRPr sz="2400">
              <a:latin typeface="Arial"/>
              <a:cs typeface="Arial"/>
            </a:endParaRPr>
          </a:p>
          <a:p>
            <a:pPr marL="355600" marR="10160" indent="-342900" algn="just">
              <a:lnSpc>
                <a:spcPct val="15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j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        </a:t>
            </a:r>
            <a:r>
              <a:rPr sz="2400" b="1" spc="27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aksa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        </a:t>
            </a:r>
            <a:r>
              <a:rPr sz="2400" b="1" spc="2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as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uh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        </a:t>
            </a:r>
            <a:r>
              <a:rPr sz="2400" b="1" spc="27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mpre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r>
              <a:rPr sz="2400" b="1" spc="1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-</a:t>
            </a:r>
            <a:r>
              <a:rPr sz="2400" b="1" spc="1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erpa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2400" b="1" spc="1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-</a:t>
            </a:r>
            <a:r>
              <a:rPr sz="2400" b="1" spc="1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ek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ti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,</a:t>
            </a:r>
            <a:r>
              <a:rPr sz="2400" b="1" spc="1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30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1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kese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ama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as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me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1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mu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kas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7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0000CC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2400" b="1" spc="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ek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endParaRPr sz="2400">
              <a:latin typeface="Arial"/>
              <a:cs typeface="Arial"/>
            </a:endParaRPr>
          </a:p>
          <a:p>
            <a:pPr marL="355600" marR="11430" indent="-342900" algn="just">
              <a:lnSpc>
                <a:spcPct val="15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memba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    </a:t>
            </a:r>
            <a:r>
              <a:rPr sz="2400" b="1" spc="1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sm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    </a:t>
            </a:r>
            <a:r>
              <a:rPr sz="2400" b="1" spc="1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ng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    </a:t>
            </a:r>
            <a:r>
              <a:rPr sz="2400" b="1" spc="1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ndo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ro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24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30" dirty="0">
                <a:solidFill>
                  <a:srgbClr val="0000CC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es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9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nd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00CC"/>
                </a:solidFill>
                <a:latin typeface="Arial"/>
                <a:cs typeface="Arial"/>
              </a:rPr>
              <a:t>(</a:t>
            </a:r>
            <a:r>
              <a:rPr sz="2400" b="1" i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i="1" spc="-2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i="1" spc="-10" dirty="0">
                <a:solidFill>
                  <a:srgbClr val="0000CC"/>
                </a:solidFill>
                <a:latin typeface="Arial"/>
                <a:cs typeface="Arial"/>
              </a:rPr>
              <a:t>j</a:t>
            </a:r>
            <a:r>
              <a:rPr sz="2400" b="1" i="1" spc="-20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2400" b="1" i="1" spc="-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i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i="1" spc="-5" dirty="0">
                <a:solidFill>
                  <a:srgbClr val="0000CC"/>
                </a:solidFill>
                <a:latin typeface="Arial"/>
                <a:cs typeface="Arial"/>
              </a:rPr>
              <a:t>me</a:t>
            </a:r>
            <a:r>
              <a:rPr sz="2400" b="1" i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i="1" dirty="0">
                <a:solidFill>
                  <a:srgbClr val="0000CC"/>
                </a:solidFill>
                <a:latin typeface="Arial"/>
                <a:cs typeface="Arial"/>
              </a:rPr>
              <a:t>t)</a:t>
            </a:r>
            <a:r>
              <a:rPr sz="2400" b="1" i="1" spc="7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b="1" spc="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nggo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ta</a:t>
            </a:r>
            <a:endParaRPr sz="2400">
              <a:latin typeface="Arial"/>
              <a:cs typeface="Arial"/>
            </a:endParaRPr>
          </a:p>
          <a:p>
            <a:pPr marL="355600" marR="5080" indent="-342900" algn="just">
              <a:lnSpc>
                <a:spcPct val="15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ng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ara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ka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nd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aka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mas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-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ma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7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J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ers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on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bu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r>
              <a:rPr sz="2400" b="1" spc="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(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bu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ka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erve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i)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ce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2400" b="1" spc="7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dup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li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kas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2260" y="6814247"/>
            <a:ext cx="14033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Lume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nt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16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105" dirty="0">
                <a:latin typeface="Arial"/>
                <a:cs typeface="Arial"/>
              </a:rPr>
              <a:t>F</a:t>
            </a:r>
            <a:r>
              <a:rPr spc="110" dirty="0">
                <a:latin typeface="Arial"/>
                <a:cs typeface="Arial"/>
              </a:rPr>
              <a:t>O</a:t>
            </a:r>
            <a:r>
              <a:rPr spc="105" dirty="0">
                <a:latin typeface="Arial"/>
                <a:cs typeface="Arial"/>
              </a:rPr>
              <a:t>R</a:t>
            </a:r>
            <a:r>
              <a:rPr dirty="0">
                <a:latin typeface="Arial"/>
                <a:cs typeface="Arial"/>
              </a:rPr>
              <a:t>M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35" dirty="0">
                <a:latin typeface="Times New Roman"/>
                <a:cs typeface="Times New Roman"/>
              </a:rPr>
              <a:t> </a:t>
            </a:r>
            <a:r>
              <a:rPr spc="25" dirty="0">
                <a:latin typeface="Arial"/>
                <a:cs typeface="Arial"/>
              </a:rPr>
              <a:t>D</a:t>
            </a:r>
            <a:r>
              <a:rPr spc="105" dirty="0">
                <a:latin typeface="Arial"/>
                <a:cs typeface="Arial"/>
              </a:rPr>
              <a:t>AF</a:t>
            </a:r>
            <a:r>
              <a:rPr spc="95" dirty="0">
                <a:latin typeface="Arial"/>
                <a:cs typeface="Arial"/>
              </a:rPr>
              <a:t>T</a:t>
            </a:r>
            <a:r>
              <a:rPr spc="105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R</a:t>
            </a:r>
            <a:r>
              <a:rPr spc="229" dirty="0">
                <a:latin typeface="Times New Roman"/>
                <a:cs typeface="Times New Roman"/>
              </a:rPr>
              <a:t> </a:t>
            </a:r>
            <a:r>
              <a:rPr spc="105" dirty="0">
                <a:latin typeface="Arial"/>
                <a:cs typeface="Arial"/>
              </a:rPr>
              <a:t>D</a:t>
            </a:r>
            <a:r>
              <a:rPr spc="110" dirty="0">
                <a:latin typeface="Arial"/>
                <a:cs typeface="Arial"/>
              </a:rPr>
              <a:t>P</a:t>
            </a:r>
            <a:r>
              <a:rPr spc="215" dirty="0">
                <a:latin typeface="Arial"/>
                <a:cs typeface="Arial"/>
              </a:rPr>
              <a:t>J</a:t>
            </a:r>
            <a:r>
              <a:rPr dirty="0">
                <a:latin typeface="Arial"/>
                <a:cs typeface="Arial"/>
              </a:rPr>
              <a:t>P</a:t>
            </a: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400" spc="70" dirty="0">
                <a:latin typeface="Arial"/>
                <a:cs typeface="Arial"/>
              </a:rPr>
              <a:t>S</a:t>
            </a:r>
            <a:r>
              <a:rPr sz="1400" spc="55" dirty="0">
                <a:latin typeface="Arial"/>
                <a:cs typeface="Arial"/>
              </a:rPr>
              <a:t>T</a:t>
            </a:r>
            <a:r>
              <a:rPr sz="1400" spc="75" dirty="0">
                <a:latin typeface="Arial"/>
                <a:cs typeface="Arial"/>
              </a:rPr>
              <a:t>A</a:t>
            </a:r>
            <a:r>
              <a:rPr sz="1400" spc="150" dirty="0">
                <a:latin typeface="Arial"/>
                <a:cs typeface="Arial"/>
              </a:rPr>
              <a:t>N</a:t>
            </a:r>
            <a:r>
              <a:rPr sz="1400" spc="15" dirty="0">
                <a:latin typeface="Arial"/>
                <a:cs typeface="Arial"/>
              </a:rPr>
              <a:t>D</a:t>
            </a:r>
            <a:r>
              <a:rPr sz="1400" spc="7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Arial"/>
                <a:cs typeface="Arial"/>
              </a:rPr>
              <a:t>A</a:t>
            </a:r>
            <a:r>
              <a:rPr sz="1400" spc="70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K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2</a:t>
            </a:r>
            <a:r>
              <a:rPr sz="1400" spc="-200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Arial"/>
                <a:cs typeface="Arial"/>
              </a:rPr>
              <a:t>.</a:t>
            </a:r>
            <a:r>
              <a:rPr sz="1400" dirty="0">
                <a:latin typeface="Arial"/>
                <a:cs typeface="Arial"/>
              </a:rPr>
              <a:t>1</a:t>
            </a:r>
            <a:r>
              <a:rPr sz="1400" spc="-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P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55497" y="1634617"/>
          <a:ext cx="8631166" cy="4764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371"/>
                <a:gridCol w="1073657"/>
                <a:gridCol w="1002791"/>
                <a:gridCol w="1088897"/>
                <a:gridCol w="1289303"/>
                <a:gridCol w="1171193"/>
                <a:gridCol w="1051559"/>
                <a:gridCol w="882395"/>
              </a:tblGrid>
              <a:tr h="371093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800" b="1" spc="-23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spc="-9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spc="-18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spc="-200" dirty="0">
                          <a:latin typeface="Arial"/>
                          <a:cs typeface="Arial"/>
                        </a:rPr>
                        <a:t>gno</a:t>
                      </a:r>
                      <a:r>
                        <a:rPr sz="1800" b="1" spc="-18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4985">
                      <a:solidFill>
                        <a:srgbClr val="000000"/>
                      </a:solidFill>
                      <a:prstDash val="solid"/>
                    </a:lnR>
                    <a:lnT w="14985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</a:pPr>
                      <a:r>
                        <a:rPr sz="1800" b="1" spc="-23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spc="-22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spc="-18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4985">
                      <a:solidFill>
                        <a:srgbClr val="000000"/>
                      </a:solidFill>
                      <a:prstDash val="solid"/>
                    </a:lnR>
                    <a:lnT w="14985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</a:pPr>
                      <a:r>
                        <a:rPr sz="1800" b="1" spc="-23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spc="-22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spc="-18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3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b="1" spc="-1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18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spc="-29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4985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800" b="1" spc="-23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800" b="1" spc="-18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4985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331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4985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</a:pPr>
                      <a:r>
                        <a:rPr sz="1800" spc="-23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28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</a:pPr>
                      <a:r>
                        <a:rPr sz="1800" spc="-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8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</a:pPr>
                      <a:r>
                        <a:rPr sz="1800" spc="-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6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4985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6080">
                        <a:lnSpc>
                          <a:spcPct val="100000"/>
                        </a:lnSpc>
                      </a:pPr>
                      <a:r>
                        <a:rPr sz="1800" spc="-23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28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4985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</a:pPr>
                      <a:r>
                        <a:rPr sz="1800" spc="-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8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</a:pPr>
                      <a:r>
                        <a:rPr sz="1800" spc="-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6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800" spc="-23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28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spc="-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4985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 marR="449580">
                        <a:lnSpc>
                          <a:spcPct val="100000"/>
                        </a:lnSpc>
                      </a:pPr>
                      <a:r>
                        <a:rPr sz="1800" spc="-23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2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22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800" spc="-18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4985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4985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800" spc="-22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nu</a:t>
                      </a:r>
                      <a:r>
                        <a:rPr sz="1800" spc="-16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4985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 marR="350520">
                        <a:lnSpc>
                          <a:spcPct val="100000"/>
                        </a:lnSpc>
                      </a:pPr>
                      <a:r>
                        <a:rPr sz="1800" spc="-23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2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-23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800" spc="-18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4985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800" spc="-23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14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22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22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4985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800" spc="-18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1800" spc="-18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800" spc="-2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-28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4985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1800" spc="-23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2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2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B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800" spc="-18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800" spc="-18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4985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4985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800" spc="-22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-16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4985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1800" spc="-23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2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2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800" spc="-18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4985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4985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4985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4985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800" spc="-23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2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2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4985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800" spc="-18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1800" spc="-18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4399">
                <a:tc>
                  <a:txBody>
                    <a:bodyPr/>
                    <a:lstStyle/>
                    <a:p>
                      <a:pPr marL="82550" marR="142240">
                        <a:lnSpc>
                          <a:spcPct val="100000"/>
                        </a:lnSpc>
                      </a:pPr>
                      <a:r>
                        <a:rPr sz="1800" spc="-11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800" spc="-28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6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23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spc="-2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4985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4985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 marR="237490">
                        <a:lnSpc>
                          <a:spcPct val="100000"/>
                        </a:lnSpc>
                      </a:pPr>
                      <a:r>
                        <a:rPr sz="1800" spc="-23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2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2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2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4985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800" spc="-18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spc="-19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4985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4985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4985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4985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4985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4985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80084" y="1539112"/>
            <a:ext cx="7392034" cy="4808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6195" algn="ctr">
              <a:lnSpc>
                <a:spcPct val="100000"/>
              </a:lnSpc>
            </a:pPr>
            <a:r>
              <a:rPr sz="1800" b="1" i="1" dirty="0">
                <a:latin typeface="Arial"/>
                <a:cs typeface="Arial"/>
              </a:rPr>
              <a:t>(</a:t>
            </a:r>
            <a:r>
              <a:rPr sz="1800" b="1" i="1" spc="-15" dirty="0">
                <a:latin typeface="Arial"/>
                <a:cs typeface="Arial"/>
              </a:rPr>
              <a:t>d</a:t>
            </a:r>
            <a:r>
              <a:rPr sz="1800" b="1" i="1" spc="-5" dirty="0">
                <a:latin typeface="Arial"/>
                <a:cs typeface="Arial"/>
              </a:rPr>
              <a:t>a</a:t>
            </a:r>
            <a:r>
              <a:rPr sz="1800" b="1" i="1" spc="-10" dirty="0">
                <a:latin typeface="Arial"/>
                <a:cs typeface="Arial"/>
              </a:rPr>
              <a:t>hulu</a:t>
            </a:r>
            <a:r>
              <a:rPr sz="1800" b="1" i="1" spc="30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“</a:t>
            </a:r>
            <a:r>
              <a:rPr sz="1800" b="1" i="1" spc="-20" dirty="0">
                <a:latin typeface="Arial"/>
                <a:cs typeface="Arial"/>
              </a:rPr>
              <a:t>S</a:t>
            </a:r>
            <a:r>
              <a:rPr sz="1800" b="1" i="1" spc="-15" dirty="0">
                <a:latin typeface="Arial"/>
                <a:cs typeface="Arial"/>
              </a:rPr>
              <a:t>MF</a:t>
            </a:r>
            <a:r>
              <a:rPr sz="1800" b="1" i="1" dirty="0">
                <a:latin typeface="Arial"/>
                <a:cs typeface="Arial"/>
              </a:rPr>
              <a:t>”)</a:t>
            </a:r>
            <a:endParaRPr sz="1800">
              <a:latin typeface="Arial"/>
              <a:cs typeface="Arial"/>
            </a:endParaRPr>
          </a:p>
          <a:p>
            <a:pPr marL="12700" marR="38100">
              <a:lnSpc>
                <a:spcPct val="150000"/>
              </a:lnSpc>
              <a:spcBef>
                <a:spcPts val="459"/>
              </a:spcBef>
              <a:tabLst>
                <a:tab pos="1461770" algn="l"/>
              </a:tabLst>
            </a:pPr>
            <a:r>
              <a:rPr sz="2000" b="1" spc="-10" dirty="0">
                <a:latin typeface="Arial"/>
                <a:cs typeface="Arial"/>
              </a:rPr>
              <a:t>P</a:t>
            </a:r>
            <a:r>
              <a:rPr sz="2000" b="1" spc="-5" dirty="0">
                <a:latin typeface="Arial"/>
                <a:cs typeface="Arial"/>
              </a:rPr>
              <a:t>enga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ura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en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an</a:t>
            </a:r>
            <a:r>
              <a:rPr sz="2000" b="1" dirty="0">
                <a:latin typeface="Arial"/>
                <a:cs typeface="Arial"/>
              </a:rPr>
              <a:t>g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penge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ompoka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f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Me</a:t>
            </a:r>
            <a:r>
              <a:rPr sz="2000" b="1" spc="-5" dirty="0">
                <a:latin typeface="Arial"/>
                <a:cs typeface="Arial"/>
              </a:rPr>
              <a:t>d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d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apka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/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d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organ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s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5" dirty="0">
                <a:latin typeface="Arial"/>
                <a:cs typeface="Arial"/>
              </a:rPr>
              <a:t>o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h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D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rek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u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sesua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kebu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uha</a:t>
            </a:r>
            <a:r>
              <a:rPr sz="2000" b="1" spc="10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.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P</a:t>
            </a:r>
            <a:r>
              <a:rPr sz="2000" b="1" spc="-5" dirty="0">
                <a:latin typeface="Arial"/>
                <a:cs typeface="Arial"/>
              </a:rPr>
              <a:t>enge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ompokan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dapa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d</a:t>
            </a:r>
            <a:r>
              <a:rPr sz="2000" b="1" spc="-10" dirty="0">
                <a:latin typeface="Arial"/>
                <a:cs typeface="Arial"/>
              </a:rPr>
              <a:t>il</a:t>
            </a:r>
            <a:r>
              <a:rPr sz="2000" b="1" spc="-5" dirty="0">
                <a:latin typeface="Arial"/>
                <a:cs typeface="Arial"/>
              </a:rPr>
              <a:t>akuka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spc="-10" dirty="0">
                <a:latin typeface="Arial"/>
                <a:cs typeface="Arial"/>
              </a:rPr>
              <a:t>.</a:t>
            </a:r>
            <a:r>
              <a:rPr sz="2000" b="1" spc="-5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50000"/>
              </a:lnSpc>
              <a:spcBef>
                <a:spcPts val="994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5" dirty="0">
                <a:latin typeface="Arial"/>
                <a:cs typeface="Arial"/>
              </a:rPr>
              <a:t>denga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ka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egor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pe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b="1" spc="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li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b="1" spc="4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(K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ompo</a:t>
            </a:r>
            <a:r>
              <a:rPr sz="2000" b="1" dirty="0">
                <a:latin typeface="Arial"/>
                <a:cs typeface="Arial"/>
              </a:rPr>
              <a:t>k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f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Me</a:t>
            </a:r>
            <a:r>
              <a:rPr sz="2000" b="1" spc="-5" dirty="0">
                <a:latin typeface="Arial"/>
                <a:cs typeface="Arial"/>
              </a:rPr>
              <a:t>d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B</a:t>
            </a:r>
            <a:r>
              <a:rPr sz="2000" b="1" spc="-5" dirty="0">
                <a:latin typeface="Arial"/>
                <a:cs typeface="Arial"/>
              </a:rPr>
              <a:t>eda</a:t>
            </a:r>
            <a:r>
              <a:rPr sz="2000" b="1" spc="5" dirty="0">
                <a:latin typeface="Arial"/>
                <a:cs typeface="Arial"/>
              </a:rPr>
              <a:t>h</a:t>
            </a:r>
            <a:r>
              <a:rPr sz="2000" b="1" dirty="0">
                <a:latin typeface="Arial"/>
                <a:cs typeface="Arial"/>
              </a:rPr>
              <a:t>,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P</a:t>
            </a:r>
            <a:r>
              <a:rPr sz="2000" b="1" spc="-5" dirty="0">
                <a:latin typeface="Arial"/>
                <a:cs typeface="Arial"/>
              </a:rPr>
              <a:t>en</a:t>
            </a:r>
            <a:r>
              <a:rPr sz="2000" b="1" spc="-35" dirty="0">
                <a:latin typeface="Arial"/>
                <a:cs typeface="Arial"/>
              </a:rPr>
              <a:t>y</a:t>
            </a:r>
            <a:r>
              <a:rPr sz="2000" b="1" spc="-5" dirty="0">
                <a:latin typeface="Arial"/>
                <a:cs typeface="Arial"/>
              </a:rPr>
              <a:t>ak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D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am</a:t>
            </a:r>
            <a:r>
              <a:rPr sz="2000" b="1" dirty="0">
                <a:latin typeface="Arial"/>
                <a:cs typeface="Arial"/>
              </a:rPr>
              <a:t>,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-5" dirty="0">
                <a:latin typeface="Arial"/>
                <a:cs typeface="Arial"/>
              </a:rPr>
              <a:t>ad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o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og</a:t>
            </a:r>
            <a:r>
              <a:rPr sz="2000" b="1" spc="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,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Mata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ds</a:t>
            </a:r>
            <a:r>
              <a:rPr sz="2000" b="1" dirty="0">
                <a:latin typeface="Arial"/>
                <a:cs typeface="Arial"/>
              </a:rPr>
              <a:t>b),</a:t>
            </a:r>
            <a:endParaRPr sz="2000">
              <a:latin typeface="Arial"/>
              <a:cs typeface="Arial"/>
            </a:endParaRPr>
          </a:p>
          <a:p>
            <a:pPr marL="355600" marR="1111250" indent="-342900">
              <a:lnSpc>
                <a:spcPct val="150000"/>
              </a:lnSpc>
              <a:spcBef>
                <a:spcPts val="1005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5" dirty="0">
                <a:latin typeface="Arial"/>
                <a:cs typeface="Arial"/>
              </a:rPr>
              <a:t>ka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egor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pen</a:t>
            </a:r>
            <a:r>
              <a:rPr sz="2000" b="1" spc="-35" dirty="0">
                <a:solidFill>
                  <a:srgbClr val="0000CC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ak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spc="7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(K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ompo</a:t>
            </a:r>
            <a:r>
              <a:rPr sz="2000" b="1" dirty="0">
                <a:latin typeface="Arial"/>
                <a:cs typeface="Arial"/>
              </a:rPr>
              <a:t>k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K</a:t>
            </a:r>
            <a:r>
              <a:rPr sz="2000" b="1" spc="-5" dirty="0">
                <a:latin typeface="Arial"/>
                <a:cs typeface="Arial"/>
              </a:rPr>
              <a:t>er</a:t>
            </a:r>
            <a:r>
              <a:rPr sz="2000" b="1" spc="-10" dirty="0">
                <a:latin typeface="Arial"/>
                <a:cs typeface="Arial"/>
              </a:rPr>
              <a:t>j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/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40" dirty="0">
                <a:latin typeface="Arial"/>
                <a:cs typeface="Arial"/>
              </a:rPr>
              <a:t>T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m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K</a:t>
            </a:r>
            <a:r>
              <a:rPr sz="2000" b="1" spc="-5" dirty="0">
                <a:latin typeface="Arial"/>
                <a:cs typeface="Arial"/>
              </a:rPr>
              <a:t>anker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P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spc="-35" dirty="0">
                <a:latin typeface="Arial"/>
                <a:cs typeface="Arial"/>
              </a:rPr>
              <a:t>y</a:t>
            </a:r>
            <a:r>
              <a:rPr sz="2000" b="1" spc="-5" dirty="0">
                <a:latin typeface="Arial"/>
                <a:cs typeface="Arial"/>
              </a:rPr>
              <a:t>udar</a:t>
            </a:r>
            <a:r>
              <a:rPr sz="2000" b="1" spc="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,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K</a:t>
            </a:r>
            <a:r>
              <a:rPr sz="2000" b="1" spc="-5" dirty="0">
                <a:latin typeface="Arial"/>
                <a:cs typeface="Arial"/>
              </a:rPr>
              <a:t>anke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C</a:t>
            </a:r>
            <a:r>
              <a:rPr sz="2000" b="1" spc="-5" dirty="0">
                <a:latin typeface="Arial"/>
                <a:cs typeface="Arial"/>
              </a:rPr>
              <a:t>er</a:t>
            </a:r>
            <a:r>
              <a:rPr sz="2000" b="1" spc="-25" dirty="0">
                <a:latin typeface="Arial"/>
                <a:cs typeface="Arial"/>
              </a:rPr>
              <a:t>v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k</a:t>
            </a:r>
            <a:r>
              <a:rPr sz="2000" b="1" spc="5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,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ds</a:t>
            </a:r>
            <a:r>
              <a:rPr sz="2000" b="1" dirty="0">
                <a:latin typeface="Arial"/>
                <a:cs typeface="Arial"/>
              </a:rPr>
              <a:t>b),</a:t>
            </a:r>
            <a:endParaRPr sz="2000">
              <a:latin typeface="Arial"/>
              <a:cs typeface="Arial"/>
            </a:endParaRPr>
          </a:p>
          <a:p>
            <a:pPr marL="355600" marR="250190" indent="-342900">
              <a:lnSpc>
                <a:spcPct val="150000"/>
              </a:lnSpc>
              <a:spcBef>
                <a:spcPts val="994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5" dirty="0">
                <a:latin typeface="Arial"/>
                <a:cs typeface="Arial"/>
              </a:rPr>
              <a:t>ka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egor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orga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b="1" spc="4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(K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ompo</a:t>
            </a:r>
            <a:r>
              <a:rPr sz="2000" b="1" dirty="0">
                <a:latin typeface="Arial"/>
                <a:cs typeface="Arial"/>
              </a:rPr>
              <a:t>k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K</a:t>
            </a:r>
            <a:r>
              <a:rPr sz="2000" b="1" spc="-5" dirty="0">
                <a:latin typeface="Arial"/>
                <a:cs typeface="Arial"/>
              </a:rPr>
              <a:t>er</a:t>
            </a:r>
            <a:r>
              <a:rPr sz="2000" b="1" spc="-10" dirty="0">
                <a:latin typeface="Arial"/>
                <a:cs typeface="Arial"/>
              </a:rPr>
              <a:t>j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/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40" dirty="0">
                <a:latin typeface="Arial"/>
                <a:cs typeface="Arial"/>
              </a:rPr>
              <a:t>T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m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S</a:t>
            </a:r>
            <a:r>
              <a:rPr sz="2000" b="1" spc="-5" dirty="0">
                <a:latin typeface="Arial"/>
                <a:cs typeface="Arial"/>
              </a:rPr>
              <a:t>erebro</a:t>
            </a:r>
            <a:r>
              <a:rPr sz="2000" b="1" spc="-25" dirty="0">
                <a:latin typeface="Arial"/>
                <a:cs typeface="Arial"/>
              </a:rPr>
              <a:t>v</a:t>
            </a:r>
            <a:r>
              <a:rPr sz="2000" b="1" spc="-5" dirty="0">
                <a:latin typeface="Arial"/>
                <a:cs typeface="Arial"/>
              </a:rPr>
              <a:t>asku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spc="-90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,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K</a:t>
            </a:r>
            <a:r>
              <a:rPr sz="2000" b="1" spc="-5" dirty="0">
                <a:latin typeface="Arial"/>
                <a:cs typeface="Arial"/>
              </a:rPr>
              <a:t>ard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o</a:t>
            </a:r>
            <a:r>
              <a:rPr sz="2000" b="1" spc="-25" dirty="0">
                <a:latin typeface="Arial"/>
                <a:cs typeface="Arial"/>
              </a:rPr>
              <a:t>v</a:t>
            </a:r>
            <a:r>
              <a:rPr sz="2000" b="1" spc="-5" dirty="0">
                <a:latin typeface="Arial"/>
                <a:cs typeface="Arial"/>
              </a:rPr>
              <a:t>asku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spc="-95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,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D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ges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10" dirty="0">
                <a:latin typeface="Arial"/>
                <a:cs typeface="Arial"/>
              </a:rPr>
              <a:t>f</a:t>
            </a:r>
            <a:r>
              <a:rPr sz="2000" b="1" dirty="0">
                <a:latin typeface="Arial"/>
                <a:cs typeface="Arial"/>
              </a:rPr>
              <a:t>,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ds</a:t>
            </a:r>
            <a:r>
              <a:rPr sz="2000" b="1" dirty="0">
                <a:latin typeface="Arial"/>
                <a:cs typeface="Arial"/>
              </a:rPr>
              <a:t>b).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35835" y="556260"/>
            <a:ext cx="7322820" cy="829310"/>
          </a:xfrm>
          <a:prstGeom prst="rect">
            <a:avLst/>
          </a:prstGeom>
          <a:solidFill>
            <a:srgbClr val="CC0000"/>
          </a:solidFill>
        </p:spPr>
        <p:txBody>
          <a:bodyPr vert="horz" wrap="square" lIns="0" tIns="0" rIns="0" bIns="0" rtlCol="0">
            <a:spAutoFit/>
          </a:bodyPr>
          <a:lstStyle/>
          <a:p>
            <a:pPr marL="189865">
              <a:lnSpc>
                <a:spcPct val="100000"/>
              </a:lnSpc>
              <a:tabLst>
                <a:tab pos="2911475" algn="l"/>
                <a:tab pos="4192904" algn="l"/>
                <a:tab pos="5775325" algn="l"/>
              </a:tabLst>
            </a:pPr>
            <a:r>
              <a:rPr sz="3200" b="1" spc="35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b="1" spc="1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spc="11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b="1" spc="17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b="1" spc="35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b="1" spc="17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b="1" spc="17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200" b="1" spc="1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b="1" spc="1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spc="1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200" b="1" spc="35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b="1" spc="175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3200" b="1" spc="35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35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b="1" spc="1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11067" y="643128"/>
            <a:ext cx="4285615" cy="890269"/>
          </a:xfrm>
          <a:prstGeom prst="rect">
            <a:avLst/>
          </a:prstGeom>
          <a:solidFill>
            <a:srgbClr val="CC0000"/>
          </a:solidFill>
        </p:spPr>
        <p:txBody>
          <a:bodyPr vert="horz" wrap="square" lIns="0" tIns="0" rIns="0" bIns="0" rtlCol="0">
            <a:spAutoFit/>
          </a:bodyPr>
          <a:lstStyle/>
          <a:p>
            <a:pPr marR="39370" algn="ctr">
              <a:lnSpc>
                <a:spcPct val="100000"/>
              </a:lnSpc>
            </a:pPr>
            <a:r>
              <a:rPr sz="3200" b="1" spc="1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b="1" spc="35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b="1" spc="17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3200" b="1" spc="1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b="1" spc="355" dirty="0">
                <a:solidFill>
                  <a:srgbClr val="FFFFFF"/>
                </a:solidFill>
                <a:latin typeface="Arial"/>
                <a:cs typeface="Arial"/>
              </a:rPr>
              <a:t>VI</a:t>
            </a:r>
            <a:r>
              <a:rPr sz="3200" b="1" spc="1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ende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sz="2000" b="1" spc="-7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24814" y="1814914"/>
            <a:ext cx="8034655" cy="4980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Wingdings"/>
              <a:buChar char=""/>
              <a:tabLst>
                <a:tab pos="469900" algn="l"/>
              </a:tabLst>
            </a:pPr>
            <a:r>
              <a:rPr sz="2800" b="1" spc="-55" dirty="0">
                <a:latin typeface="Calibri"/>
                <a:cs typeface="Calibri"/>
              </a:rPr>
              <a:t>K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edens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-20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: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75" dirty="0">
                <a:latin typeface="Calibri"/>
                <a:cs typeface="Calibri"/>
              </a:rPr>
              <a:t>K</a:t>
            </a:r>
            <a:r>
              <a:rPr sz="2800" b="1" spc="-25" dirty="0">
                <a:latin typeface="Calibri"/>
                <a:cs typeface="Calibri"/>
              </a:rPr>
              <a:t>om</a:t>
            </a:r>
            <a:r>
              <a:rPr sz="2800" b="1" spc="-20" dirty="0">
                <a:latin typeface="Calibri"/>
                <a:cs typeface="Calibri"/>
              </a:rPr>
              <a:t>p</a:t>
            </a:r>
            <a:r>
              <a:rPr sz="2800" b="1" spc="-45" dirty="0">
                <a:latin typeface="Calibri"/>
                <a:cs typeface="Calibri"/>
              </a:rPr>
              <a:t>et</a:t>
            </a:r>
            <a:r>
              <a:rPr sz="2800" b="1" spc="-20" dirty="0">
                <a:latin typeface="Calibri"/>
                <a:cs typeface="Calibri"/>
              </a:rPr>
              <a:t>ens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Wingdings"/>
                <a:cs typeface="Wingdings"/>
              </a:rPr>
              <a:t>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75" dirty="0">
                <a:latin typeface="Calibri"/>
                <a:cs typeface="Calibri"/>
              </a:rPr>
              <a:t>K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45" dirty="0">
                <a:latin typeface="Calibri"/>
                <a:cs typeface="Calibri"/>
              </a:rPr>
              <a:t>w</a:t>
            </a:r>
            <a:r>
              <a:rPr sz="2800" b="1" spc="-20" dirty="0">
                <a:latin typeface="Calibri"/>
                <a:cs typeface="Calibri"/>
              </a:rPr>
              <a:t>enan</a:t>
            </a:r>
            <a:r>
              <a:rPr sz="2800" b="1" spc="-70" dirty="0">
                <a:latin typeface="Calibri"/>
                <a:cs typeface="Calibri"/>
              </a:rPr>
              <a:t>g</a:t>
            </a:r>
            <a:r>
              <a:rPr sz="2800" b="1" spc="-2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=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25" dirty="0">
                <a:latin typeface="Calibri"/>
                <a:cs typeface="Calibri"/>
              </a:rPr>
              <a:t>K</a:t>
            </a:r>
            <a:r>
              <a:rPr sz="2800" b="1" spc="-15" dirty="0">
                <a:latin typeface="Calibri"/>
                <a:cs typeface="Calibri"/>
              </a:rPr>
              <a:t>-</a:t>
            </a:r>
            <a:r>
              <a:rPr sz="2800" b="1" spc="-25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KK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330"/>
              </a:spcBef>
              <a:buFont typeface="Wingdings"/>
              <a:buChar char=""/>
              <a:tabLst>
                <a:tab pos="469900" algn="l"/>
              </a:tabLst>
            </a:pPr>
            <a:r>
              <a:rPr sz="2800" b="1" spc="-20" dirty="0">
                <a:latin typeface="Calibri"/>
                <a:cs typeface="Calibri"/>
              </a:rPr>
              <a:t>S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25" dirty="0">
                <a:latin typeface="Calibri"/>
                <a:cs typeface="Calibri"/>
              </a:rPr>
              <a:t>K</a:t>
            </a:r>
            <a:r>
              <a:rPr sz="2800" b="1" spc="-15" dirty="0">
                <a:latin typeface="Calibri"/>
                <a:cs typeface="Calibri"/>
              </a:rPr>
              <a:t>-</a:t>
            </a:r>
            <a:r>
              <a:rPr sz="2800" b="1" spc="-25" dirty="0">
                <a:latin typeface="Calibri"/>
                <a:cs typeface="Calibri"/>
              </a:rPr>
              <a:t>R</a:t>
            </a:r>
            <a:r>
              <a:rPr sz="2800" b="1" spc="-30" dirty="0">
                <a:latin typeface="Calibri"/>
                <a:cs typeface="Calibri"/>
              </a:rPr>
              <a:t>K</a:t>
            </a:r>
            <a:r>
              <a:rPr sz="2800" b="1" spc="-20" dirty="0">
                <a:latin typeface="Calibri"/>
                <a:cs typeface="Calibri"/>
              </a:rPr>
              <a:t>K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: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75" dirty="0">
                <a:latin typeface="Calibri"/>
                <a:cs typeface="Calibri"/>
              </a:rPr>
              <a:t>K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45" dirty="0">
                <a:latin typeface="Calibri"/>
                <a:cs typeface="Calibri"/>
              </a:rPr>
              <a:t>w</a:t>
            </a:r>
            <a:r>
              <a:rPr sz="2800" b="1" spc="-20" dirty="0">
                <a:latin typeface="Calibri"/>
                <a:cs typeface="Calibri"/>
              </a:rPr>
              <a:t>enan</a:t>
            </a:r>
            <a:r>
              <a:rPr sz="2800" b="1" spc="-70" dirty="0">
                <a:latin typeface="Calibri"/>
                <a:cs typeface="Calibri"/>
              </a:rPr>
              <a:t>g</a:t>
            </a:r>
            <a:r>
              <a:rPr sz="2800" b="1" spc="-2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442085" lvl="1" indent="-514984">
              <a:lnSpc>
                <a:spcPct val="100000"/>
              </a:lnSpc>
              <a:buFont typeface="Calibri"/>
              <a:buAutoNum type="arabicPeriod"/>
              <a:tabLst>
                <a:tab pos="1442720" algn="l"/>
              </a:tabLst>
            </a:pPr>
            <a:r>
              <a:rPr sz="2800" b="1" spc="-25" dirty="0">
                <a:latin typeface="Calibri"/>
                <a:cs typeface="Calibri"/>
              </a:rPr>
              <a:t>M</a:t>
            </a:r>
            <a:r>
              <a:rPr sz="2800" b="1" spc="-20" dirty="0">
                <a:latin typeface="Calibri"/>
                <a:cs typeface="Calibri"/>
              </a:rPr>
              <a:t>and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ri</a:t>
            </a:r>
            <a:endParaRPr sz="2800">
              <a:latin typeface="Calibri"/>
              <a:cs typeface="Calibri"/>
            </a:endParaRPr>
          </a:p>
          <a:p>
            <a:pPr marL="1442085" lvl="1" indent="-514984">
              <a:lnSpc>
                <a:spcPct val="100000"/>
              </a:lnSpc>
              <a:buFont typeface="Calibri"/>
              <a:buAutoNum type="arabicPeriod"/>
              <a:tabLst>
                <a:tab pos="1442720" algn="l"/>
              </a:tabLst>
            </a:pPr>
            <a:r>
              <a:rPr sz="2800" b="1" spc="-20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-20" dirty="0">
                <a:latin typeface="Calibri"/>
                <a:cs typeface="Calibri"/>
              </a:rPr>
              <a:t>b</a:t>
            </a:r>
            <a:r>
              <a:rPr sz="2800" b="1" spc="-45" dirty="0">
                <a:latin typeface="Calibri"/>
                <a:cs typeface="Calibri"/>
              </a:rPr>
              <a:t>aw</a:t>
            </a:r>
            <a:r>
              <a:rPr sz="2800" b="1" spc="-2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h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Supe</a:t>
            </a:r>
            <a:r>
              <a:rPr sz="2800" b="1" spc="15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v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-20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  <a:p>
            <a:pPr marL="511809" indent="-457200">
              <a:lnSpc>
                <a:spcPct val="100000"/>
              </a:lnSpc>
              <a:spcBef>
                <a:spcPts val="1120"/>
              </a:spcBef>
              <a:buFont typeface="Wingdings"/>
              <a:buChar char=""/>
              <a:tabLst>
                <a:tab pos="511809" algn="l"/>
              </a:tabLst>
            </a:pPr>
            <a:r>
              <a:rPr sz="2800" b="1" spc="-20" dirty="0">
                <a:latin typeface="Calibri"/>
                <a:cs typeface="Calibri"/>
              </a:rPr>
              <a:t>Supe</a:t>
            </a:r>
            <a:r>
              <a:rPr sz="2800" b="1" spc="15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v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-20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  <a:p>
            <a:pPr marL="1483995" lvl="1" indent="-514984">
              <a:lnSpc>
                <a:spcPct val="100000"/>
              </a:lnSpc>
              <a:spcBef>
                <a:spcPts val="1680"/>
              </a:spcBef>
              <a:buFont typeface="Calibri"/>
              <a:buAutoNum type="arabicPeriod"/>
              <a:tabLst>
                <a:tab pos="1484630" algn="l"/>
              </a:tabLst>
            </a:pPr>
            <a:r>
              <a:rPr sz="2800" b="1" spc="-20" dirty="0">
                <a:latin typeface="Calibri"/>
                <a:cs typeface="Calibri"/>
              </a:rPr>
              <a:t>Supe</a:t>
            </a:r>
            <a:r>
              <a:rPr sz="2800" b="1" spc="15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v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-20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-20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g</a:t>
            </a:r>
            <a:r>
              <a:rPr sz="2800" b="1" spc="-25" dirty="0">
                <a:latin typeface="Calibri"/>
                <a:cs typeface="Calibri"/>
              </a:rPr>
              <a:t>g</a:t>
            </a:r>
            <a:r>
              <a:rPr sz="2800" b="1" spc="-10" dirty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  <a:p>
            <a:pPr marL="1483995" lvl="1" indent="-514984">
              <a:lnSpc>
                <a:spcPct val="100000"/>
              </a:lnSpc>
              <a:spcBef>
                <a:spcPts val="1680"/>
              </a:spcBef>
              <a:buFont typeface="Calibri"/>
              <a:buAutoNum type="arabicPeriod"/>
              <a:tabLst>
                <a:tab pos="1484630" algn="l"/>
              </a:tabLst>
            </a:pPr>
            <a:r>
              <a:rPr sz="2800" b="1" spc="-20" dirty="0">
                <a:latin typeface="Calibri"/>
                <a:cs typeface="Calibri"/>
              </a:rPr>
              <a:t>Supe</a:t>
            </a:r>
            <a:r>
              <a:rPr sz="2800" b="1" spc="15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v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-20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Mo</a:t>
            </a:r>
            <a:r>
              <a:rPr sz="2800" b="1" spc="-20" dirty="0">
                <a:latin typeface="Calibri"/>
                <a:cs typeface="Calibri"/>
              </a:rPr>
              <a:t>de</a:t>
            </a:r>
            <a:r>
              <a:rPr sz="2800" b="1" spc="-70" dirty="0">
                <a:latin typeface="Calibri"/>
                <a:cs typeface="Calibri"/>
              </a:rPr>
              <a:t>r</a:t>
            </a:r>
            <a:r>
              <a:rPr sz="2800" b="1" spc="-45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-20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g</a:t>
            </a:r>
            <a:r>
              <a:rPr sz="2800" b="1" spc="-25" dirty="0">
                <a:latin typeface="Calibri"/>
                <a:cs typeface="Calibri"/>
              </a:rPr>
              <a:t>g</a:t>
            </a:r>
            <a:r>
              <a:rPr sz="2800" b="1" spc="-10" dirty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  <a:p>
            <a:pPr marL="1483995" lvl="1" indent="-514984">
              <a:lnSpc>
                <a:spcPct val="100000"/>
              </a:lnSpc>
              <a:spcBef>
                <a:spcPts val="1680"/>
              </a:spcBef>
              <a:buFont typeface="Calibri"/>
              <a:buAutoNum type="arabicPeriod"/>
              <a:tabLst>
                <a:tab pos="1484630" algn="l"/>
              </a:tabLst>
            </a:pPr>
            <a:r>
              <a:rPr sz="2800" b="1" spc="-20" dirty="0">
                <a:latin typeface="Calibri"/>
                <a:cs typeface="Calibri"/>
              </a:rPr>
              <a:t>Supe</a:t>
            </a:r>
            <a:r>
              <a:rPr sz="2800" b="1" spc="15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v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-20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Mo</a:t>
            </a:r>
            <a:r>
              <a:rPr sz="2800" b="1" spc="-20" dirty="0">
                <a:latin typeface="Calibri"/>
                <a:cs typeface="Calibri"/>
              </a:rPr>
              <a:t>de</a:t>
            </a:r>
            <a:r>
              <a:rPr sz="2800" b="1" spc="-70" dirty="0">
                <a:latin typeface="Calibri"/>
                <a:cs typeface="Calibri"/>
              </a:rPr>
              <a:t>r</a:t>
            </a:r>
            <a:r>
              <a:rPr sz="2800" b="1" spc="-45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1483995" lvl="1" indent="-514984">
              <a:lnSpc>
                <a:spcPct val="100000"/>
              </a:lnSpc>
              <a:spcBef>
                <a:spcPts val="1680"/>
              </a:spcBef>
              <a:buFont typeface="Calibri"/>
              <a:buAutoNum type="arabicPeriod"/>
              <a:tabLst>
                <a:tab pos="1484630" algn="l"/>
              </a:tabLst>
            </a:pPr>
            <a:r>
              <a:rPr sz="2800" b="1" spc="-20" dirty="0">
                <a:latin typeface="Calibri"/>
                <a:cs typeface="Calibri"/>
              </a:rPr>
              <a:t>Supe</a:t>
            </a:r>
            <a:r>
              <a:rPr sz="2800" b="1" spc="15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v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-20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60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enda</a:t>
            </a:r>
            <a:r>
              <a:rPr sz="2800" b="1" spc="-15" dirty="0">
                <a:latin typeface="Calibri"/>
                <a:cs typeface="Calibri"/>
              </a:rPr>
              <a:t>h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67688" y="811657"/>
          <a:ext cx="8633458" cy="56845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6729"/>
                <a:gridCol w="4316729"/>
              </a:tblGrid>
              <a:tr h="1219199">
                <a:tc>
                  <a:txBody>
                    <a:bodyPr/>
                    <a:lstStyle/>
                    <a:p>
                      <a:pPr marL="66357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1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22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spc="110" dirty="0">
                          <a:latin typeface="Arial"/>
                          <a:cs typeface="Arial"/>
                        </a:rPr>
                        <a:t>PE</a:t>
                      </a:r>
                      <a:r>
                        <a:rPr sz="2000" b="1" spc="7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220" dirty="0">
                          <a:latin typeface="Arial"/>
                          <a:cs typeface="Arial"/>
                        </a:rPr>
                        <a:t>VI</a:t>
                      </a:r>
                      <a:r>
                        <a:rPr sz="2000" b="1" spc="1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2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22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2000" b="1" spc="110" dirty="0">
                          <a:latin typeface="Arial"/>
                          <a:cs typeface="Arial"/>
                        </a:rPr>
                        <a:t>GG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4985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0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1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22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spc="110" dirty="0">
                          <a:latin typeface="Arial"/>
                          <a:cs typeface="Arial"/>
                        </a:rPr>
                        <a:t>PE</a:t>
                      </a:r>
                      <a:r>
                        <a:rPr sz="2000" b="1" spc="7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220" dirty="0">
                          <a:latin typeface="Arial"/>
                          <a:cs typeface="Arial"/>
                        </a:rPr>
                        <a:t>VI</a:t>
                      </a:r>
                      <a:r>
                        <a:rPr sz="2000" b="1" spc="1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R="21590" algn="ctr">
                        <a:lnSpc>
                          <a:spcPct val="100000"/>
                        </a:lnSpc>
                      </a:pPr>
                      <a:r>
                        <a:rPr sz="2000" b="1" spc="2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spc="1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spc="10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1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10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3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2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22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2000" b="1" spc="110" dirty="0">
                          <a:latin typeface="Arial"/>
                          <a:cs typeface="Arial"/>
                        </a:rPr>
                        <a:t>GG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4465319"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0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PP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: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03860" indent="-34290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Symbol"/>
                        <a:buChar char=""/>
                        <a:tabLst>
                          <a:tab pos="404495" algn="l"/>
                        </a:tabLst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sesme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dar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PP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DS</a:t>
                      </a:r>
                      <a:r>
                        <a:rPr sz="20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m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038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angga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sah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h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03860" marR="310515" indent="-342900">
                        <a:lnSpc>
                          <a:spcPct val="114999"/>
                        </a:lnSpc>
                        <a:buFont typeface="Symbol"/>
                        <a:buChar char=""/>
                        <a:tabLst>
                          <a:tab pos="404495" algn="l"/>
                        </a:tabLst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rose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kepu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usa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encan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suha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2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4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ndaka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JP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03860" marR="205104" indent="-342900">
                        <a:lnSpc>
                          <a:spcPct val="114999"/>
                        </a:lnSpc>
                        <a:buFont typeface="Symbol"/>
                        <a:buChar char=""/>
                        <a:tabLst>
                          <a:tab pos="404495" algn="l"/>
                        </a:tabLst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me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akuka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ndakan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send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i,</a:t>
                      </a: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PP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DS</a:t>
                      </a:r>
                      <a:r>
                        <a:rPr sz="2000" b="1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memperha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ka</a:t>
                      </a:r>
                      <a:r>
                        <a:rPr sz="2000" b="1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memban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tu</a:t>
                      </a:r>
                      <a:r>
                        <a:rPr sz="20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pe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aksanaan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ndakan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03860" marR="181610" indent="-342900">
                        <a:lnSpc>
                          <a:spcPct val="114999"/>
                        </a:lnSpc>
                        <a:buFont typeface="Symbol"/>
                        <a:buChar char=""/>
                        <a:tabLst>
                          <a:tab pos="404495" algn="l"/>
                        </a:tabLst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enca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ann</a:t>
                      </a:r>
                      <a:r>
                        <a:rPr sz="2000" b="1" spc="-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reka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med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ttd</a:t>
                      </a:r>
                      <a:r>
                        <a:rPr sz="20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PP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4985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0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PP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: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03225" indent="-34290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Symbol"/>
                        <a:buChar char=""/>
                        <a:tabLst>
                          <a:tab pos="403225" algn="l"/>
                        </a:tabLst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sesme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dar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PP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DS</a:t>
                      </a:r>
                      <a:r>
                        <a:rPr sz="20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anggap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03225" marR="226695">
                        <a:lnSpc>
                          <a:spcPct val="114999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sah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namu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mbangan</a:t>
                      </a:r>
                      <a:r>
                        <a:rPr sz="2000" b="1" spc="-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udgmen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t)</a:t>
                      </a:r>
                      <a:r>
                        <a:rPr sz="20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sah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h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03225" marR="573405" indent="-342900">
                        <a:lnSpc>
                          <a:spcPct val="114999"/>
                        </a:lnSpc>
                        <a:buFont typeface="Symbol"/>
                        <a:buChar char=""/>
                        <a:tabLst>
                          <a:tab pos="403225" algn="l"/>
                        </a:tabLst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rose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kepu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usa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encan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4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ndaka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super</a:t>
                      </a:r>
                      <a:r>
                        <a:rPr sz="2000" b="1" spc="-2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eh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JP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03225" marR="326390" indent="-342900">
                        <a:lnSpc>
                          <a:spcPct val="114999"/>
                        </a:lnSpc>
                        <a:buFont typeface="Symbol"/>
                        <a:buChar char=""/>
                        <a:tabLst>
                          <a:tab pos="403225" algn="l"/>
                        </a:tabLst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PP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DS</a:t>
                      </a:r>
                      <a:r>
                        <a:rPr sz="20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me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akuka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ndaka</a:t>
                      </a:r>
                      <a:r>
                        <a:rPr sz="2000" b="1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mensuper</a:t>
                      </a:r>
                      <a:r>
                        <a:rPr sz="2000" b="1" spc="-2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angsun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ons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e)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03225" marR="182245" indent="-342900">
                        <a:lnSpc>
                          <a:spcPct val="114999"/>
                        </a:lnSpc>
                        <a:buFont typeface="Symbol"/>
                        <a:buChar char=""/>
                        <a:tabLst>
                          <a:tab pos="403225" algn="l"/>
                        </a:tabLst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enca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ann</a:t>
                      </a:r>
                      <a:r>
                        <a:rPr sz="2000" b="1" spc="-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reka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med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ttd</a:t>
                      </a:r>
                      <a:r>
                        <a:rPr sz="20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PP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DS</a:t>
                      </a:r>
                      <a:r>
                        <a:rPr sz="20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JP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1352" y="3779520"/>
            <a:ext cx="4062095" cy="3260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30139" y="3779520"/>
            <a:ext cx="4879975" cy="3260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Lume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nt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01572" y="483997"/>
          <a:ext cx="8899396" cy="6546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9549"/>
                <a:gridCol w="4879847"/>
              </a:tblGrid>
              <a:tr h="633221"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0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1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22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spc="110" dirty="0">
                          <a:latin typeface="Arial"/>
                          <a:cs typeface="Arial"/>
                        </a:rPr>
                        <a:t>PE</a:t>
                      </a:r>
                      <a:r>
                        <a:rPr sz="2000" b="1" spc="7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220" dirty="0">
                          <a:latin typeface="Arial"/>
                          <a:cs typeface="Arial"/>
                        </a:rPr>
                        <a:t>VI</a:t>
                      </a:r>
                      <a:r>
                        <a:rPr sz="2000" b="1" spc="1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2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spc="1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spc="10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1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10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3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557">
                      <a:solidFill>
                        <a:srgbClr val="000000"/>
                      </a:solidFill>
                      <a:prstDash val="solid"/>
                    </a:lnL>
                    <a:lnR w="21081">
                      <a:solidFill>
                        <a:srgbClr val="000000"/>
                      </a:solidFill>
                      <a:prstDash val="solid"/>
                    </a:lnR>
                    <a:lnT w="21081">
                      <a:solidFill>
                        <a:srgbClr val="000000"/>
                      </a:solidFill>
                      <a:prstDash val="solid"/>
                    </a:lnT>
                    <a:lnB w="19557">
                      <a:solidFill>
                        <a:srgbClr val="000000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85471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20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1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22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spc="110" dirty="0">
                          <a:latin typeface="Arial"/>
                          <a:cs typeface="Arial"/>
                        </a:rPr>
                        <a:t>PE</a:t>
                      </a:r>
                      <a:r>
                        <a:rPr sz="2000" b="1" spc="7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220" dirty="0">
                          <a:latin typeface="Arial"/>
                          <a:cs typeface="Arial"/>
                        </a:rPr>
                        <a:t>VI</a:t>
                      </a:r>
                      <a:r>
                        <a:rPr sz="2000" b="1" spc="1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10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1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22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2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10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081">
                      <a:solidFill>
                        <a:srgbClr val="000000"/>
                      </a:solidFill>
                      <a:prstDash val="solid"/>
                    </a:lnL>
                    <a:lnR w="21081">
                      <a:solidFill>
                        <a:srgbClr val="000000"/>
                      </a:solidFill>
                      <a:prstDash val="solid"/>
                    </a:lnR>
                    <a:lnT w="21081">
                      <a:solidFill>
                        <a:srgbClr val="000000"/>
                      </a:solidFill>
                      <a:prstDash val="solid"/>
                    </a:lnT>
                    <a:lnB w="19557">
                      <a:solidFill>
                        <a:srgbClr val="000000"/>
                      </a:solidFill>
                      <a:prstDash val="solid"/>
                    </a:lnB>
                    <a:solidFill>
                      <a:srgbClr val="98FF32"/>
                    </a:solidFill>
                  </a:tcPr>
                </a:tc>
              </a:tr>
              <a:tr h="5913119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0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PP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: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00685" indent="-34290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Symbol"/>
                        <a:buChar char=""/>
                        <a:tabLst>
                          <a:tab pos="401320" algn="l"/>
                        </a:tabLst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sesme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dar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PP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00685" marR="246379">
                        <a:lnSpc>
                          <a:spcPct val="114999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angga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sah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namu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mbangan</a:t>
                      </a:r>
                      <a:r>
                        <a:rPr sz="2000" b="1" spc="-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udgmen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t)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sah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h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00685" marR="272415" indent="-342900">
                        <a:lnSpc>
                          <a:spcPct val="114999"/>
                        </a:lnSpc>
                        <a:buFont typeface="Symbol"/>
                        <a:buChar char=""/>
                        <a:tabLst>
                          <a:tab pos="401320" algn="l"/>
                        </a:tabLst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rose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kepu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usa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encan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suha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aporka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perse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ua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2000" b="1" spc="-26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sebe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ndaka</a:t>
                      </a:r>
                      <a:r>
                        <a:rPr sz="2000" b="1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kecua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kasu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3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darurat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00685" marR="103505" indent="-342900">
                        <a:lnSpc>
                          <a:spcPct val="114999"/>
                        </a:lnSpc>
                        <a:buFont typeface="Symbol"/>
                        <a:buChar char=""/>
                        <a:tabLst>
                          <a:tab pos="401320" algn="l"/>
                        </a:tabLst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PP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DS</a:t>
                      </a:r>
                      <a:r>
                        <a:rPr sz="20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me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akuka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ndaka</a:t>
                      </a:r>
                      <a:r>
                        <a:rPr sz="2000" b="1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mensuper</a:t>
                      </a:r>
                      <a:r>
                        <a:rPr sz="2000" b="1" spc="-2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dak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angsun</a:t>
                      </a:r>
                      <a:r>
                        <a:rPr sz="2000" b="1" spc="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sesuda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0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ndaka</a:t>
                      </a:r>
                      <a:r>
                        <a:rPr sz="2000" b="1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2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uas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apora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ndakan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00685" marR="444500" indent="-342900">
                        <a:lnSpc>
                          <a:spcPct val="114999"/>
                        </a:lnSpc>
                        <a:buFont typeface="Symbol"/>
                        <a:buChar char=""/>
                        <a:tabLst>
                          <a:tab pos="401320" algn="l"/>
                        </a:tabLst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enca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ann</a:t>
                      </a:r>
                      <a:r>
                        <a:rPr sz="2000" b="1" spc="-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rekam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med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ttd</a:t>
                      </a:r>
                      <a:r>
                        <a:rPr sz="2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PP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DS</a:t>
                      </a:r>
                      <a:r>
                        <a:rPr sz="20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JP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557">
                      <a:solidFill>
                        <a:srgbClr val="000000"/>
                      </a:solidFill>
                      <a:prstDash val="solid"/>
                    </a:lnL>
                    <a:lnR w="21081">
                      <a:solidFill>
                        <a:srgbClr val="000000"/>
                      </a:solidFill>
                      <a:prstDash val="solid"/>
                    </a:lnR>
                    <a:lnT w="19557">
                      <a:solidFill>
                        <a:srgbClr val="000000"/>
                      </a:solidFill>
                      <a:prstDash val="solid"/>
                    </a:lnT>
                    <a:lnB w="19557">
                      <a:solidFill>
                        <a:srgbClr val="000000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0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PP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: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00050" indent="-34290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Symbol"/>
                        <a:buChar char=""/>
                        <a:tabLst>
                          <a:tab pos="400050" algn="l"/>
                        </a:tabLst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sesme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mbanga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dari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399415" marR="102870">
                        <a:lnSpc>
                          <a:spcPct val="114999"/>
                        </a:lnSpc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PP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DS</a:t>
                      </a:r>
                      <a:r>
                        <a:rPr sz="20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angga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sah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namu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pun</a:t>
                      </a:r>
                      <a:r>
                        <a:rPr sz="2000" b="1" spc="-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eg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masi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00050" marR="541020" indent="-342900">
                        <a:lnSpc>
                          <a:spcPct val="114999"/>
                        </a:lnSpc>
                        <a:buFont typeface="Symbol"/>
                        <a:buChar char=""/>
                        <a:tabLst>
                          <a:tab pos="400050" algn="l"/>
                        </a:tabLst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rose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kepu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usa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encan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eh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PP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00050" marR="196850" indent="-342900">
                        <a:lnSpc>
                          <a:spcPct val="114999"/>
                        </a:lnSpc>
                        <a:buFont typeface="Symbol"/>
                        <a:buChar char=""/>
                        <a:tabLst>
                          <a:tab pos="400050" algn="l"/>
                        </a:tabLst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PP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DS</a:t>
                      </a:r>
                      <a:r>
                        <a:rPr sz="20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me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akuka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ndaka</a:t>
                      </a:r>
                      <a:r>
                        <a:rPr sz="2000" b="1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super</a:t>
                      </a:r>
                      <a:r>
                        <a:rPr sz="2000" b="1" spc="-2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me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komun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kasi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pe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me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apora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apora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rekam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med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00050" marR="741680" indent="-342900">
                        <a:lnSpc>
                          <a:spcPct val="114999"/>
                        </a:lnSpc>
                        <a:buFont typeface="Symbol"/>
                        <a:buChar char=""/>
                        <a:tabLst>
                          <a:tab pos="400050" algn="l"/>
                        </a:tabLst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enca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ann</a:t>
                      </a:r>
                      <a:r>
                        <a:rPr sz="2000" b="1" spc="-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reka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med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haru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2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das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dg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ttd</a:t>
                      </a:r>
                      <a:r>
                        <a:rPr sz="2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JP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00050" marR="59690" indent="-342900">
                        <a:lnSpc>
                          <a:spcPct val="114999"/>
                        </a:lnSpc>
                        <a:buFont typeface="Symbol"/>
                        <a:buChar char=""/>
                        <a:tabLst>
                          <a:tab pos="400050" algn="l"/>
                        </a:tabLst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ad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keadaa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khusu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PP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DS</a:t>
                      </a:r>
                      <a:r>
                        <a:rPr sz="2000" b="1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berad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empa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erpenc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anp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JP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erka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ttg</a:t>
                      </a:r>
                      <a:r>
                        <a:rPr sz="2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prose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das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buat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keb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ij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aka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khusu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1081">
                      <a:solidFill>
                        <a:srgbClr val="000000"/>
                      </a:solidFill>
                      <a:prstDash val="solid"/>
                    </a:lnL>
                    <a:lnR w="21081">
                      <a:solidFill>
                        <a:srgbClr val="000000"/>
                      </a:solidFill>
                      <a:prstDash val="solid"/>
                    </a:lnR>
                    <a:lnT w="19557">
                      <a:solidFill>
                        <a:srgbClr val="000000"/>
                      </a:solidFill>
                      <a:prstDash val="solid"/>
                    </a:lnT>
                    <a:lnB w="19557">
                      <a:solidFill>
                        <a:srgbClr val="000000"/>
                      </a:solidFill>
                      <a:prstDash val="solid"/>
                    </a:lnB>
                    <a:solidFill>
                      <a:srgbClr val="98FF3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2044"/>
            <a:ext cx="9137903" cy="3427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62771" y="786955"/>
            <a:ext cx="5694045" cy="2994660"/>
          </a:xfrm>
          <a:custGeom>
            <a:avLst/>
            <a:gdLst/>
            <a:ahLst/>
            <a:cxnLst/>
            <a:rect l="l" t="t" r="r" b="b"/>
            <a:pathLst>
              <a:path w="5694045" h="2994660">
                <a:moveTo>
                  <a:pt x="2794253" y="0"/>
                </a:moveTo>
                <a:lnTo>
                  <a:pt x="2575982" y="10108"/>
                </a:lnTo>
                <a:lnTo>
                  <a:pt x="2359055" y="36882"/>
                </a:lnTo>
                <a:lnTo>
                  <a:pt x="2144511" y="80312"/>
                </a:lnTo>
                <a:lnTo>
                  <a:pt x="1933385" y="140387"/>
                </a:lnTo>
                <a:lnTo>
                  <a:pt x="1726715" y="217098"/>
                </a:lnTo>
                <a:lnTo>
                  <a:pt x="1525537" y="310434"/>
                </a:lnTo>
                <a:lnTo>
                  <a:pt x="1330888" y="420384"/>
                </a:lnTo>
                <a:lnTo>
                  <a:pt x="1143804" y="546939"/>
                </a:lnTo>
                <a:lnTo>
                  <a:pt x="965323" y="690087"/>
                </a:lnTo>
                <a:lnTo>
                  <a:pt x="796480" y="849820"/>
                </a:lnTo>
                <a:lnTo>
                  <a:pt x="641234" y="1022789"/>
                </a:lnTo>
                <a:lnTo>
                  <a:pt x="502840" y="1204962"/>
                </a:lnTo>
                <a:lnTo>
                  <a:pt x="381278" y="1395304"/>
                </a:lnTo>
                <a:lnTo>
                  <a:pt x="276528" y="1592776"/>
                </a:lnTo>
                <a:lnTo>
                  <a:pt x="188571" y="1796343"/>
                </a:lnTo>
                <a:lnTo>
                  <a:pt x="117387" y="2004968"/>
                </a:lnTo>
                <a:lnTo>
                  <a:pt x="62958" y="2217614"/>
                </a:lnTo>
                <a:lnTo>
                  <a:pt x="25263" y="2433244"/>
                </a:lnTo>
                <a:lnTo>
                  <a:pt x="4283" y="2650822"/>
                </a:lnTo>
                <a:lnTo>
                  <a:pt x="0" y="2869310"/>
                </a:lnTo>
                <a:lnTo>
                  <a:pt x="7081" y="2994088"/>
                </a:lnTo>
                <a:lnTo>
                  <a:pt x="5690724" y="2994088"/>
                </a:lnTo>
                <a:lnTo>
                  <a:pt x="5694044" y="2824733"/>
                </a:lnTo>
                <a:lnTo>
                  <a:pt x="5681652" y="2606370"/>
                </a:lnTo>
                <a:lnTo>
                  <a:pt x="5652602" y="2389170"/>
                </a:lnTo>
                <a:lnTo>
                  <a:pt x="5606915" y="2174168"/>
                </a:lnTo>
                <a:lnTo>
                  <a:pt x="5544610" y="1962402"/>
                </a:lnTo>
                <a:lnTo>
                  <a:pt x="5465706" y="1754909"/>
                </a:lnTo>
                <a:lnTo>
                  <a:pt x="5370223" y="1552725"/>
                </a:lnTo>
                <a:lnTo>
                  <a:pt x="5258181" y="1356887"/>
                </a:lnTo>
                <a:lnTo>
                  <a:pt x="5129597" y="1168432"/>
                </a:lnTo>
                <a:lnTo>
                  <a:pt x="4984493" y="988396"/>
                </a:lnTo>
                <a:lnTo>
                  <a:pt x="4822888" y="817816"/>
                </a:lnTo>
                <a:lnTo>
                  <a:pt x="4648182" y="660697"/>
                </a:lnTo>
                <a:lnTo>
                  <a:pt x="4464454" y="520348"/>
                </a:lnTo>
                <a:lnTo>
                  <a:pt x="4272741" y="396757"/>
                </a:lnTo>
                <a:lnTo>
                  <a:pt x="4074080" y="289915"/>
                </a:lnTo>
                <a:lnTo>
                  <a:pt x="3869507" y="199810"/>
                </a:lnTo>
                <a:lnTo>
                  <a:pt x="3660059" y="126434"/>
                </a:lnTo>
                <a:lnTo>
                  <a:pt x="3446773" y="69775"/>
                </a:lnTo>
                <a:lnTo>
                  <a:pt x="3230686" y="29823"/>
                </a:lnTo>
                <a:lnTo>
                  <a:pt x="3012834" y="6568"/>
                </a:lnTo>
                <a:lnTo>
                  <a:pt x="2794253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2200" y="786384"/>
            <a:ext cx="5695315" cy="2994660"/>
          </a:xfrm>
          <a:custGeom>
            <a:avLst/>
            <a:gdLst/>
            <a:ahLst/>
            <a:cxnLst/>
            <a:rect l="l" t="t" r="r" b="b"/>
            <a:pathLst>
              <a:path w="5695315" h="2994660">
                <a:moveTo>
                  <a:pt x="2880198" y="2879344"/>
                </a:moveTo>
                <a:lnTo>
                  <a:pt x="2816171" y="2879841"/>
                </a:lnTo>
                <a:lnTo>
                  <a:pt x="2818292" y="2994659"/>
                </a:lnTo>
                <a:lnTo>
                  <a:pt x="2882328" y="2994659"/>
                </a:lnTo>
                <a:lnTo>
                  <a:pt x="2880198" y="2879344"/>
                </a:lnTo>
                <a:close/>
              </a:path>
              <a:path w="5695315" h="2994660">
                <a:moveTo>
                  <a:pt x="2815003" y="2816613"/>
                </a:moveTo>
                <a:lnTo>
                  <a:pt x="0" y="2839211"/>
                </a:lnTo>
                <a:lnTo>
                  <a:pt x="0" y="2901695"/>
                </a:lnTo>
                <a:lnTo>
                  <a:pt x="2816171" y="2879841"/>
                </a:lnTo>
                <a:lnTo>
                  <a:pt x="2815003" y="2816613"/>
                </a:lnTo>
                <a:close/>
              </a:path>
              <a:path w="5695315" h="2994660">
                <a:moveTo>
                  <a:pt x="2879030" y="2816099"/>
                </a:moveTo>
                <a:lnTo>
                  <a:pt x="2815003" y="2816613"/>
                </a:lnTo>
                <a:lnTo>
                  <a:pt x="2816171" y="2879841"/>
                </a:lnTo>
                <a:lnTo>
                  <a:pt x="2880198" y="2879344"/>
                </a:lnTo>
                <a:lnTo>
                  <a:pt x="2879030" y="2816099"/>
                </a:lnTo>
                <a:close/>
              </a:path>
              <a:path w="5695315" h="2994660">
                <a:moveTo>
                  <a:pt x="5695187" y="2793491"/>
                </a:moveTo>
                <a:lnTo>
                  <a:pt x="2879030" y="2816099"/>
                </a:lnTo>
                <a:lnTo>
                  <a:pt x="2880198" y="2879344"/>
                </a:lnTo>
                <a:lnTo>
                  <a:pt x="5695187" y="2857499"/>
                </a:lnTo>
                <a:lnTo>
                  <a:pt x="5695187" y="2793491"/>
                </a:lnTo>
                <a:close/>
              </a:path>
              <a:path w="5695315" h="2994660">
                <a:moveTo>
                  <a:pt x="2827019" y="0"/>
                </a:moveTo>
                <a:lnTo>
                  <a:pt x="2763011" y="1523"/>
                </a:lnTo>
                <a:lnTo>
                  <a:pt x="2815003" y="2816613"/>
                </a:lnTo>
                <a:lnTo>
                  <a:pt x="2879030" y="2816099"/>
                </a:lnTo>
                <a:lnTo>
                  <a:pt x="282701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30195" y="755904"/>
            <a:ext cx="5759450" cy="3025140"/>
          </a:xfrm>
          <a:custGeom>
            <a:avLst/>
            <a:gdLst/>
            <a:ahLst/>
            <a:cxnLst/>
            <a:rect l="l" t="t" r="r" b="b"/>
            <a:pathLst>
              <a:path w="5759450" h="3025140">
                <a:moveTo>
                  <a:pt x="2895599" y="0"/>
                </a:moveTo>
                <a:lnTo>
                  <a:pt x="2825495" y="0"/>
                </a:lnTo>
                <a:lnTo>
                  <a:pt x="2756915" y="1523"/>
                </a:lnTo>
                <a:lnTo>
                  <a:pt x="2688335" y="4571"/>
                </a:lnTo>
                <a:lnTo>
                  <a:pt x="2619755" y="9143"/>
                </a:lnTo>
                <a:lnTo>
                  <a:pt x="2551175" y="15239"/>
                </a:lnTo>
                <a:lnTo>
                  <a:pt x="2482595" y="22859"/>
                </a:lnTo>
                <a:lnTo>
                  <a:pt x="2414015" y="32003"/>
                </a:lnTo>
                <a:lnTo>
                  <a:pt x="2276855" y="56387"/>
                </a:lnTo>
                <a:lnTo>
                  <a:pt x="2142743" y="86867"/>
                </a:lnTo>
                <a:lnTo>
                  <a:pt x="2075687" y="105155"/>
                </a:lnTo>
                <a:lnTo>
                  <a:pt x="2008631" y="124967"/>
                </a:lnTo>
                <a:lnTo>
                  <a:pt x="1943099" y="146303"/>
                </a:lnTo>
                <a:lnTo>
                  <a:pt x="1876043" y="169163"/>
                </a:lnTo>
                <a:lnTo>
                  <a:pt x="1812035" y="193547"/>
                </a:lnTo>
                <a:lnTo>
                  <a:pt x="1746503" y="219455"/>
                </a:lnTo>
                <a:lnTo>
                  <a:pt x="1682495" y="246887"/>
                </a:lnTo>
                <a:lnTo>
                  <a:pt x="1618487" y="275843"/>
                </a:lnTo>
                <a:lnTo>
                  <a:pt x="1556003" y="306323"/>
                </a:lnTo>
                <a:lnTo>
                  <a:pt x="1431035" y="373379"/>
                </a:lnTo>
                <a:lnTo>
                  <a:pt x="1370075" y="409955"/>
                </a:lnTo>
                <a:lnTo>
                  <a:pt x="1251203" y="486155"/>
                </a:lnTo>
                <a:lnTo>
                  <a:pt x="1191767" y="527303"/>
                </a:lnTo>
                <a:lnTo>
                  <a:pt x="1133855" y="569975"/>
                </a:lnTo>
                <a:lnTo>
                  <a:pt x="1077467" y="614171"/>
                </a:lnTo>
                <a:lnTo>
                  <a:pt x="1021079" y="659891"/>
                </a:lnTo>
                <a:lnTo>
                  <a:pt x="966215" y="707135"/>
                </a:lnTo>
                <a:lnTo>
                  <a:pt x="911351" y="755903"/>
                </a:lnTo>
                <a:lnTo>
                  <a:pt x="858011" y="806195"/>
                </a:lnTo>
                <a:lnTo>
                  <a:pt x="754379" y="912875"/>
                </a:lnTo>
                <a:lnTo>
                  <a:pt x="705611" y="967739"/>
                </a:lnTo>
                <a:lnTo>
                  <a:pt x="658367" y="1022603"/>
                </a:lnTo>
                <a:lnTo>
                  <a:pt x="612647" y="1078991"/>
                </a:lnTo>
                <a:lnTo>
                  <a:pt x="568451" y="1136903"/>
                </a:lnTo>
                <a:lnTo>
                  <a:pt x="525779" y="1194815"/>
                </a:lnTo>
                <a:lnTo>
                  <a:pt x="484631" y="1254251"/>
                </a:lnTo>
                <a:lnTo>
                  <a:pt x="445007" y="1313687"/>
                </a:lnTo>
                <a:lnTo>
                  <a:pt x="371855" y="1435607"/>
                </a:lnTo>
                <a:lnTo>
                  <a:pt x="336803" y="1498091"/>
                </a:lnTo>
                <a:lnTo>
                  <a:pt x="304799" y="1560575"/>
                </a:lnTo>
                <a:lnTo>
                  <a:pt x="274319" y="1623059"/>
                </a:lnTo>
                <a:lnTo>
                  <a:pt x="216407" y="1751075"/>
                </a:lnTo>
                <a:lnTo>
                  <a:pt x="190499" y="1816607"/>
                </a:lnTo>
                <a:lnTo>
                  <a:pt x="166115" y="1882139"/>
                </a:lnTo>
                <a:lnTo>
                  <a:pt x="144779" y="1947671"/>
                </a:lnTo>
                <a:lnTo>
                  <a:pt x="123443" y="2014727"/>
                </a:lnTo>
                <a:lnTo>
                  <a:pt x="103631" y="2081783"/>
                </a:lnTo>
                <a:lnTo>
                  <a:pt x="70103" y="2215895"/>
                </a:lnTo>
                <a:lnTo>
                  <a:pt x="56387" y="2282951"/>
                </a:lnTo>
                <a:lnTo>
                  <a:pt x="42671" y="2351531"/>
                </a:lnTo>
                <a:lnTo>
                  <a:pt x="32003" y="2420111"/>
                </a:lnTo>
                <a:lnTo>
                  <a:pt x="22859" y="2488691"/>
                </a:lnTo>
                <a:lnTo>
                  <a:pt x="15239" y="2557271"/>
                </a:lnTo>
                <a:lnTo>
                  <a:pt x="9143" y="2625851"/>
                </a:lnTo>
                <a:lnTo>
                  <a:pt x="4571" y="2694431"/>
                </a:lnTo>
                <a:lnTo>
                  <a:pt x="1523" y="2763011"/>
                </a:lnTo>
                <a:lnTo>
                  <a:pt x="0" y="2833115"/>
                </a:lnTo>
                <a:lnTo>
                  <a:pt x="0" y="2901695"/>
                </a:lnTo>
                <a:lnTo>
                  <a:pt x="3047" y="2970275"/>
                </a:lnTo>
                <a:lnTo>
                  <a:pt x="5433" y="3025139"/>
                </a:lnTo>
                <a:lnTo>
                  <a:pt x="69480" y="3025139"/>
                </a:lnTo>
                <a:lnTo>
                  <a:pt x="65531" y="2967227"/>
                </a:lnTo>
                <a:lnTo>
                  <a:pt x="64007" y="2900171"/>
                </a:lnTo>
                <a:lnTo>
                  <a:pt x="64007" y="2764535"/>
                </a:lnTo>
                <a:lnTo>
                  <a:pt x="67055" y="2697479"/>
                </a:lnTo>
                <a:lnTo>
                  <a:pt x="71627" y="2630423"/>
                </a:lnTo>
                <a:lnTo>
                  <a:pt x="77723" y="2561843"/>
                </a:lnTo>
                <a:lnTo>
                  <a:pt x="85343" y="2494787"/>
                </a:lnTo>
                <a:lnTo>
                  <a:pt x="94487" y="2429255"/>
                </a:lnTo>
                <a:lnTo>
                  <a:pt x="105155" y="2362199"/>
                </a:lnTo>
                <a:lnTo>
                  <a:pt x="118871" y="2295143"/>
                </a:lnTo>
                <a:lnTo>
                  <a:pt x="132587" y="2229611"/>
                </a:lnTo>
                <a:lnTo>
                  <a:pt x="147827" y="2162555"/>
                </a:lnTo>
                <a:lnTo>
                  <a:pt x="164591" y="2097023"/>
                </a:lnTo>
                <a:lnTo>
                  <a:pt x="184403" y="2031491"/>
                </a:lnTo>
                <a:lnTo>
                  <a:pt x="204215" y="1967483"/>
                </a:lnTo>
                <a:lnTo>
                  <a:pt x="249935" y="1839467"/>
                </a:lnTo>
                <a:lnTo>
                  <a:pt x="275843" y="1775459"/>
                </a:lnTo>
                <a:lnTo>
                  <a:pt x="303275" y="1712975"/>
                </a:lnTo>
                <a:lnTo>
                  <a:pt x="332231" y="1650491"/>
                </a:lnTo>
                <a:lnTo>
                  <a:pt x="362711" y="1588007"/>
                </a:lnTo>
                <a:lnTo>
                  <a:pt x="393191" y="1527047"/>
                </a:lnTo>
                <a:lnTo>
                  <a:pt x="426719" y="1466087"/>
                </a:lnTo>
                <a:lnTo>
                  <a:pt x="499871" y="1347215"/>
                </a:lnTo>
                <a:lnTo>
                  <a:pt x="537971" y="1289303"/>
                </a:lnTo>
                <a:lnTo>
                  <a:pt x="577595" y="1231391"/>
                </a:lnTo>
                <a:lnTo>
                  <a:pt x="618743" y="1175003"/>
                </a:lnTo>
                <a:lnTo>
                  <a:pt x="707135" y="1062227"/>
                </a:lnTo>
                <a:lnTo>
                  <a:pt x="801623" y="955547"/>
                </a:lnTo>
                <a:lnTo>
                  <a:pt x="851915" y="902207"/>
                </a:lnTo>
                <a:lnTo>
                  <a:pt x="955547" y="801623"/>
                </a:lnTo>
                <a:lnTo>
                  <a:pt x="1008887" y="754379"/>
                </a:lnTo>
                <a:lnTo>
                  <a:pt x="1062227" y="708659"/>
                </a:lnTo>
                <a:lnTo>
                  <a:pt x="1117091" y="662939"/>
                </a:lnTo>
                <a:lnTo>
                  <a:pt x="1173479" y="620267"/>
                </a:lnTo>
                <a:lnTo>
                  <a:pt x="1229867" y="579119"/>
                </a:lnTo>
                <a:lnTo>
                  <a:pt x="1286255" y="539495"/>
                </a:lnTo>
                <a:lnTo>
                  <a:pt x="1345691" y="499871"/>
                </a:lnTo>
                <a:lnTo>
                  <a:pt x="1403603" y="463295"/>
                </a:lnTo>
                <a:lnTo>
                  <a:pt x="1463039" y="428243"/>
                </a:lnTo>
                <a:lnTo>
                  <a:pt x="1523999" y="394715"/>
                </a:lnTo>
                <a:lnTo>
                  <a:pt x="1584959" y="362711"/>
                </a:lnTo>
                <a:lnTo>
                  <a:pt x="1647443" y="333755"/>
                </a:lnTo>
                <a:lnTo>
                  <a:pt x="1708403" y="304799"/>
                </a:lnTo>
                <a:lnTo>
                  <a:pt x="1772411" y="277367"/>
                </a:lnTo>
                <a:lnTo>
                  <a:pt x="1834895" y="251459"/>
                </a:lnTo>
                <a:lnTo>
                  <a:pt x="1962911" y="205739"/>
                </a:lnTo>
                <a:lnTo>
                  <a:pt x="2092451" y="166115"/>
                </a:lnTo>
                <a:lnTo>
                  <a:pt x="2225039" y="132587"/>
                </a:lnTo>
                <a:lnTo>
                  <a:pt x="2290571" y="118871"/>
                </a:lnTo>
                <a:lnTo>
                  <a:pt x="2423159" y="94487"/>
                </a:lnTo>
                <a:lnTo>
                  <a:pt x="2490215" y="85343"/>
                </a:lnTo>
                <a:lnTo>
                  <a:pt x="2557271" y="77723"/>
                </a:lnTo>
                <a:lnTo>
                  <a:pt x="2625851" y="71627"/>
                </a:lnTo>
                <a:lnTo>
                  <a:pt x="2692907" y="67055"/>
                </a:lnTo>
                <a:lnTo>
                  <a:pt x="2759963" y="64007"/>
                </a:lnTo>
                <a:lnTo>
                  <a:pt x="2827019" y="62483"/>
                </a:lnTo>
                <a:lnTo>
                  <a:pt x="3452469" y="62483"/>
                </a:lnTo>
                <a:lnTo>
                  <a:pt x="3445763" y="60959"/>
                </a:lnTo>
                <a:lnTo>
                  <a:pt x="3377183" y="47243"/>
                </a:lnTo>
                <a:lnTo>
                  <a:pt x="3240023" y="25907"/>
                </a:lnTo>
                <a:lnTo>
                  <a:pt x="3171443" y="16763"/>
                </a:lnTo>
                <a:lnTo>
                  <a:pt x="3032759" y="4571"/>
                </a:lnTo>
                <a:lnTo>
                  <a:pt x="2964179" y="1523"/>
                </a:lnTo>
                <a:lnTo>
                  <a:pt x="2895599" y="0"/>
                </a:lnTo>
                <a:close/>
              </a:path>
              <a:path w="5759450" h="3025140">
                <a:moveTo>
                  <a:pt x="3452469" y="62483"/>
                </a:moveTo>
                <a:lnTo>
                  <a:pt x="2895599" y="62483"/>
                </a:lnTo>
                <a:lnTo>
                  <a:pt x="3029711" y="68579"/>
                </a:lnTo>
                <a:lnTo>
                  <a:pt x="3098291" y="73151"/>
                </a:lnTo>
                <a:lnTo>
                  <a:pt x="3232403" y="88391"/>
                </a:lnTo>
                <a:lnTo>
                  <a:pt x="3366515" y="109727"/>
                </a:lnTo>
                <a:lnTo>
                  <a:pt x="3433571" y="123443"/>
                </a:lnTo>
                <a:lnTo>
                  <a:pt x="3499103" y="138683"/>
                </a:lnTo>
                <a:lnTo>
                  <a:pt x="3631691" y="172211"/>
                </a:lnTo>
                <a:lnTo>
                  <a:pt x="3697223" y="192023"/>
                </a:lnTo>
                <a:lnTo>
                  <a:pt x="3761231" y="213359"/>
                </a:lnTo>
                <a:lnTo>
                  <a:pt x="3826763" y="236219"/>
                </a:lnTo>
                <a:lnTo>
                  <a:pt x="3890771" y="260603"/>
                </a:lnTo>
                <a:lnTo>
                  <a:pt x="3954779" y="286511"/>
                </a:lnTo>
                <a:lnTo>
                  <a:pt x="4018787" y="313943"/>
                </a:lnTo>
                <a:lnTo>
                  <a:pt x="4143755" y="374903"/>
                </a:lnTo>
                <a:lnTo>
                  <a:pt x="4204715" y="406907"/>
                </a:lnTo>
                <a:lnTo>
                  <a:pt x="4326635" y="477011"/>
                </a:lnTo>
                <a:lnTo>
                  <a:pt x="4386071" y="515111"/>
                </a:lnTo>
                <a:lnTo>
                  <a:pt x="4443983" y="553211"/>
                </a:lnTo>
                <a:lnTo>
                  <a:pt x="4501895" y="594359"/>
                </a:lnTo>
                <a:lnTo>
                  <a:pt x="4559807" y="637031"/>
                </a:lnTo>
                <a:lnTo>
                  <a:pt x="4672583" y="725423"/>
                </a:lnTo>
                <a:lnTo>
                  <a:pt x="4727447" y="772667"/>
                </a:lnTo>
                <a:lnTo>
                  <a:pt x="4780787" y="821435"/>
                </a:lnTo>
                <a:lnTo>
                  <a:pt x="4834127" y="871727"/>
                </a:lnTo>
                <a:lnTo>
                  <a:pt x="4885943" y="923543"/>
                </a:lnTo>
                <a:lnTo>
                  <a:pt x="4936235" y="976883"/>
                </a:lnTo>
                <a:lnTo>
                  <a:pt x="4985003" y="1030223"/>
                </a:lnTo>
                <a:lnTo>
                  <a:pt x="5076443" y="1139951"/>
                </a:lnTo>
                <a:lnTo>
                  <a:pt x="5120639" y="1196339"/>
                </a:lnTo>
                <a:lnTo>
                  <a:pt x="5161787" y="1252727"/>
                </a:lnTo>
                <a:lnTo>
                  <a:pt x="5202935" y="1310639"/>
                </a:lnTo>
                <a:lnTo>
                  <a:pt x="5242559" y="1370075"/>
                </a:lnTo>
                <a:lnTo>
                  <a:pt x="5315711" y="1488947"/>
                </a:lnTo>
                <a:lnTo>
                  <a:pt x="5349239" y="1549907"/>
                </a:lnTo>
                <a:lnTo>
                  <a:pt x="5381243" y="1610867"/>
                </a:lnTo>
                <a:lnTo>
                  <a:pt x="5413247" y="1673351"/>
                </a:lnTo>
                <a:lnTo>
                  <a:pt x="5442203" y="1735835"/>
                </a:lnTo>
                <a:lnTo>
                  <a:pt x="5469635" y="1798319"/>
                </a:lnTo>
                <a:lnTo>
                  <a:pt x="5495543" y="1862327"/>
                </a:lnTo>
                <a:lnTo>
                  <a:pt x="5519927" y="1926335"/>
                </a:lnTo>
                <a:lnTo>
                  <a:pt x="5542787" y="1990343"/>
                </a:lnTo>
                <a:lnTo>
                  <a:pt x="5564123" y="2055875"/>
                </a:lnTo>
                <a:lnTo>
                  <a:pt x="5583935" y="2121407"/>
                </a:lnTo>
                <a:lnTo>
                  <a:pt x="5602223" y="2186939"/>
                </a:lnTo>
                <a:lnTo>
                  <a:pt x="5618987" y="2252471"/>
                </a:lnTo>
                <a:lnTo>
                  <a:pt x="5634227" y="2319527"/>
                </a:lnTo>
                <a:lnTo>
                  <a:pt x="5647943" y="2386583"/>
                </a:lnTo>
                <a:lnTo>
                  <a:pt x="5658611" y="2452115"/>
                </a:lnTo>
                <a:lnTo>
                  <a:pt x="5669279" y="2519171"/>
                </a:lnTo>
                <a:lnTo>
                  <a:pt x="5676899" y="2587751"/>
                </a:lnTo>
                <a:lnTo>
                  <a:pt x="5684519" y="2654807"/>
                </a:lnTo>
                <a:lnTo>
                  <a:pt x="5693663" y="2788919"/>
                </a:lnTo>
                <a:lnTo>
                  <a:pt x="5695187" y="2857499"/>
                </a:lnTo>
                <a:lnTo>
                  <a:pt x="5696711" y="2924555"/>
                </a:lnTo>
                <a:lnTo>
                  <a:pt x="5695187" y="2991611"/>
                </a:lnTo>
                <a:lnTo>
                  <a:pt x="5693697" y="3025139"/>
                </a:lnTo>
                <a:lnTo>
                  <a:pt x="5756960" y="3025139"/>
                </a:lnTo>
                <a:lnTo>
                  <a:pt x="5759195" y="2924555"/>
                </a:lnTo>
                <a:lnTo>
                  <a:pt x="5759195" y="2854451"/>
                </a:lnTo>
                <a:lnTo>
                  <a:pt x="5753099" y="2717291"/>
                </a:lnTo>
                <a:lnTo>
                  <a:pt x="5747003" y="2647187"/>
                </a:lnTo>
                <a:lnTo>
                  <a:pt x="5740907" y="2578607"/>
                </a:lnTo>
                <a:lnTo>
                  <a:pt x="5731763" y="2510027"/>
                </a:lnTo>
                <a:lnTo>
                  <a:pt x="5721095" y="2441447"/>
                </a:lnTo>
                <a:lnTo>
                  <a:pt x="5708903" y="2372867"/>
                </a:lnTo>
                <a:lnTo>
                  <a:pt x="5696711" y="2305811"/>
                </a:lnTo>
                <a:lnTo>
                  <a:pt x="5679947" y="2237231"/>
                </a:lnTo>
                <a:lnTo>
                  <a:pt x="5663183" y="2170175"/>
                </a:lnTo>
                <a:lnTo>
                  <a:pt x="5644895" y="2103119"/>
                </a:lnTo>
                <a:lnTo>
                  <a:pt x="5625083" y="2036063"/>
                </a:lnTo>
                <a:lnTo>
                  <a:pt x="5603747" y="1970531"/>
                </a:lnTo>
                <a:lnTo>
                  <a:pt x="5579363" y="1903475"/>
                </a:lnTo>
                <a:lnTo>
                  <a:pt x="5554979" y="1837943"/>
                </a:lnTo>
                <a:lnTo>
                  <a:pt x="5527547" y="1773935"/>
                </a:lnTo>
                <a:lnTo>
                  <a:pt x="5500115" y="1708403"/>
                </a:lnTo>
                <a:lnTo>
                  <a:pt x="5469635" y="1644395"/>
                </a:lnTo>
                <a:lnTo>
                  <a:pt x="5437631" y="1581911"/>
                </a:lnTo>
                <a:lnTo>
                  <a:pt x="5404103" y="1519427"/>
                </a:lnTo>
                <a:lnTo>
                  <a:pt x="5369051" y="1456943"/>
                </a:lnTo>
                <a:lnTo>
                  <a:pt x="5332475" y="1395983"/>
                </a:lnTo>
                <a:lnTo>
                  <a:pt x="5294375" y="1335023"/>
                </a:lnTo>
                <a:lnTo>
                  <a:pt x="5254751" y="1274063"/>
                </a:lnTo>
                <a:lnTo>
                  <a:pt x="5213603" y="1216151"/>
                </a:lnTo>
                <a:lnTo>
                  <a:pt x="5170931" y="1156715"/>
                </a:lnTo>
                <a:lnTo>
                  <a:pt x="5125211" y="1100327"/>
                </a:lnTo>
                <a:lnTo>
                  <a:pt x="5079491" y="1042415"/>
                </a:lnTo>
                <a:lnTo>
                  <a:pt x="4981955" y="932687"/>
                </a:lnTo>
                <a:lnTo>
                  <a:pt x="4878323" y="826007"/>
                </a:lnTo>
                <a:lnTo>
                  <a:pt x="4823459" y="774191"/>
                </a:lnTo>
                <a:lnTo>
                  <a:pt x="4768595" y="725423"/>
                </a:lnTo>
                <a:lnTo>
                  <a:pt x="4712207" y="676655"/>
                </a:lnTo>
                <a:lnTo>
                  <a:pt x="4655819" y="630935"/>
                </a:lnTo>
                <a:lnTo>
                  <a:pt x="4597907" y="585215"/>
                </a:lnTo>
                <a:lnTo>
                  <a:pt x="4538471" y="542543"/>
                </a:lnTo>
                <a:lnTo>
                  <a:pt x="4479035" y="501395"/>
                </a:lnTo>
                <a:lnTo>
                  <a:pt x="4419599" y="461771"/>
                </a:lnTo>
                <a:lnTo>
                  <a:pt x="4358639" y="422147"/>
                </a:lnTo>
                <a:lnTo>
                  <a:pt x="4296155" y="385571"/>
                </a:lnTo>
                <a:lnTo>
                  <a:pt x="4171187" y="318515"/>
                </a:lnTo>
                <a:lnTo>
                  <a:pt x="4107179" y="286511"/>
                </a:lnTo>
                <a:lnTo>
                  <a:pt x="4043171" y="256031"/>
                </a:lnTo>
                <a:lnTo>
                  <a:pt x="3913631" y="201167"/>
                </a:lnTo>
                <a:lnTo>
                  <a:pt x="3848099" y="176783"/>
                </a:lnTo>
                <a:lnTo>
                  <a:pt x="3715511" y="131063"/>
                </a:lnTo>
                <a:lnTo>
                  <a:pt x="3648455" y="111251"/>
                </a:lnTo>
                <a:lnTo>
                  <a:pt x="3581399" y="92963"/>
                </a:lnTo>
                <a:lnTo>
                  <a:pt x="3512819" y="76199"/>
                </a:lnTo>
                <a:lnTo>
                  <a:pt x="3452469" y="6248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27831" y="1722120"/>
            <a:ext cx="3983990" cy="2059305"/>
          </a:xfrm>
          <a:custGeom>
            <a:avLst/>
            <a:gdLst/>
            <a:ahLst/>
            <a:cxnLst/>
            <a:rect l="l" t="t" r="r" b="b"/>
            <a:pathLst>
              <a:path w="3983990" h="2059304">
                <a:moveTo>
                  <a:pt x="1991867" y="0"/>
                </a:moveTo>
                <a:lnTo>
                  <a:pt x="1828470" y="6522"/>
                </a:lnTo>
                <a:lnTo>
                  <a:pt x="1668715" y="25751"/>
                </a:lnTo>
                <a:lnTo>
                  <a:pt x="1513117" y="57180"/>
                </a:lnTo>
                <a:lnTo>
                  <a:pt x="1362187" y="100303"/>
                </a:lnTo>
                <a:lnTo>
                  <a:pt x="1216437" y="154614"/>
                </a:lnTo>
                <a:lnTo>
                  <a:pt x="1076379" y="219606"/>
                </a:lnTo>
                <a:lnTo>
                  <a:pt x="942526" y="294774"/>
                </a:lnTo>
                <a:lnTo>
                  <a:pt x="815388" y="379610"/>
                </a:lnTo>
                <a:lnTo>
                  <a:pt x="695479" y="473608"/>
                </a:lnTo>
                <a:lnTo>
                  <a:pt x="583310" y="576262"/>
                </a:lnTo>
                <a:lnTo>
                  <a:pt x="479394" y="687066"/>
                </a:lnTo>
                <a:lnTo>
                  <a:pt x="384243" y="805513"/>
                </a:lnTo>
                <a:lnTo>
                  <a:pt x="298367" y="931097"/>
                </a:lnTo>
                <a:lnTo>
                  <a:pt x="222281" y="1063311"/>
                </a:lnTo>
                <a:lnTo>
                  <a:pt x="156495" y="1201650"/>
                </a:lnTo>
                <a:lnTo>
                  <a:pt x="101522" y="1345606"/>
                </a:lnTo>
                <a:lnTo>
                  <a:pt x="57874" y="1494674"/>
                </a:lnTo>
                <a:lnTo>
                  <a:pt x="26063" y="1648347"/>
                </a:lnTo>
                <a:lnTo>
                  <a:pt x="6601" y="1806119"/>
                </a:lnTo>
                <a:lnTo>
                  <a:pt x="0" y="1967483"/>
                </a:lnTo>
                <a:lnTo>
                  <a:pt x="3740" y="2058923"/>
                </a:lnTo>
                <a:lnTo>
                  <a:pt x="3979995" y="2058923"/>
                </a:lnTo>
                <a:lnTo>
                  <a:pt x="3983735" y="1967483"/>
                </a:lnTo>
                <a:lnTo>
                  <a:pt x="3977134" y="1806119"/>
                </a:lnTo>
                <a:lnTo>
                  <a:pt x="3957672" y="1648347"/>
                </a:lnTo>
                <a:lnTo>
                  <a:pt x="3925861" y="1494674"/>
                </a:lnTo>
                <a:lnTo>
                  <a:pt x="3882213" y="1345606"/>
                </a:lnTo>
                <a:lnTo>
                  <a:pt x="3827240" y="1201650"/>
                </a:lnTo>
                <a:lnTo>
                  <a:pt x="3761454" y="1063311"/>
                </a:lnTo>
                <a:lnTo>
                  <a:pt x="3685367" y="931097"/>
                </a:lnTo>
                <a:lnTo>
                  <a:pt x="3599492" y="805513"/>
                </a:lnTo>
                <a:lnTo>
                  <a:pt x="3504341" y="687066"/>
                </a:lnTo>
                <a:lnTo>
                  <a:pt x="3400424" y="576262"/>
                </a:lnTo>
                <a:lnTo>
                  <a:pt x="3288256" y="473608"/>
                </a:lnTo>
                <a:lnTo>
                  <a:pt x="3168347" y="379610"/>
                </a:lnTo>
                <a:lnTo>
                  <a:pt x="3041209" y="294774"/>
                </a:lnTo>
                <a:lnTo>
                  <a:pt x="2907356" y="219606"/>
                </a:lnTo>
                <a:lnTo>
                  <a:pt x="2767298" y="154614"/>
                </a:lnTo>
                <a:lnTo>
                  <a:pt x="2621548" y="100303"/>
                </a:lnTo>
                <a:lnTo>
                  <a:pt x="2470618" y="57180"/>
                </a:lnTo>
                <a:lnTo>
                  <a:pt x="2315019" y="25751"/>
                </a:lnTo>
                <a:lnTo>
                  <a:pt x="2155265" y="6522"/>
                </a:lnTo>
                <a:lnTo>
                  <a:pt x="1991867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88664" y="2275332"/>
            <a:ext cx="2862580" cy="1506220"/>
          </a:xfrm>
          <a:custGeom>
            <a:avLst/>
            <a:gdLst/>
            <a:ahLst/>
            <a:cxnLst/>
            <a:rect l="l" t="t" r="r" b="b"/>
            <a:pathLst>
              <a:path w="2862579" h="1506220">
                <a:moveTo>
                  <a:pt x="1386169" y="1413897"/>
                </a:moveTo>
                <a:lnTo>
                  <a:pt x="1293198" y="1505711"/>
                </a:lnTo>
                <a:lnTo>
                  <a:pt x="1382880" y="1505711"/>
                </a:lnTo>
                <a:lnTo>
                  <a:pt x="1431035" y="1458181"/>
                </a:lnTo>
                <a:lnTo>
                  <a:pt x="1386169" y="1413897"/>
                </a:lnTo>
                <a:close/>
              </a:path>
              <a:path w="2862579" h="1506220">
                <a:moveTo>
                  <a:pt x="1475902" y="1413897"/>
                </a:moveTo>
                <a:lnTo>
                  <a:pt x="1431035" y="1458181"/>
                </a:lnTo>
                <a:lnTo>
                  <a:pt x="1479191" y="1505711"/>
                </a:lnTo>
                <a:lnTo>
                  <a:pt x="1568873" y="1505711"/>
                </a:lnTo>
                <a:lnTo>
                  <a:pt x="1475902" y="1413897"/>
                </a:lnTo>
                <a:close/>
              </a:path>
              <a:path w="2862579" h="1506220">
                <a:moveTo>
                  <a:pt x="1431035" y="1369588"/>
                </a:moveTo>
                <a:lnTo>
                  <a:pt x="1386169" y="1413897"/>
                </a:lnTo>
                <a:lnTo>
                  <a:pt x="1431035" y="1458181"/>
                </a:lnTo>
                <a:lnTo>
                  <a:pt x="1475902" y="1413897"/>
                </a:lnTo>
                <a:lnTo>
                  <a:pt x="1431035" y="1369588"/>
                </a:lnTo>
                <a:close/>
              </a:path>
              <a:path w="2862579" h="1506220">
                <a:moveTo>
                  <a:pt x="44195" y="0"/>
                </a:moveTo>
                <a:lnTo>
                  <a:pt x="0" y="45719"/>
                </a:lnTo>
                <a:lnTo>
                  <a:pt x="1386169" y="1413897"/>
                </a:lnTo>
                <a:lnTo>
                  <a:pt x="1431035" y="1369588"/>
                </a:lnTo>
                <a:lnTo>
                  <a:pt x="44195" y="0"/>
                </a:lnTo>
                <a:close/>
              </a:path>
              <a:path w="2862579" h="1506220">
                <a:moveTo>
                  <a:pt x="2817875" y="0"/>
                </a:moveTo>
                <a:lnTo>
                  <a:pt x="1431035" y="1369588"/>
                </a:lnTo>
                <a:lnTo>
                  <a:pt x="1475902" y="1413897"/>
                </a:lnTo>
                <a:lnTo>
                  <a:pt x="2862071" y="45719"/>
                </a:lnTo>
                <a:lnTo>
                  <a:pt x="2817875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95827" y="1690116"/>
            <a:ext cx="4048125" cy="2091055"/>
          </a:xfrm>
          <a:custGeom>
            <a:avLst/>
            <a:gdLst/>
            <a:ahLst/>
            <a:cxnLst/>
            <a:rect l="l" t="t" r="r" b="b"/>
            <a:pathLst>
              <a:path w="4048125" h="2091054">
                <a:moveTo>
                  <a:pt x="2023871" y="0"/>
                </a:moveTo>
                <a:lnTo>
                  <a:pt x="1918715" y="3047"/>
                </a:lnTo>
                <a:lnTo>
                  <a:pt x="1816607" y="10667"/>
                </a:lnTo>
                <a:lnTo>
                  <a:pt x="1716023" y="22859"/>
                </a:lnTo>
                <a:lnTo>
                  <a:pt x="1615439" y="41147"/>
                </a:lnTo>
                <a:lnTo>
                  <a:pt x="1517903" y="62483"/>
                </a:lnTo>
                <a:lnTo>
                  <a:pt x="1421891" y="89915"/>
                </a:lnTo>
                <a:lnTo>
                  <a:pt x="1327403" y="121919"/>
                </a:lnTo>
                <a:lnTo>
                  <a:pt x="1235963" y="156971"/>
                </a:lnTo>
                <a:lnTo>
                  <a:pt x="1146047" y="198119"/>
                </a:lnTo>
                <a:lnTo>
                  <a:pt x="1059179" y="240791"/>
                </a:lnTo>
                <a:lnTo>
                  <a:pt x="973835" y="289559"/>
                </a:lnTo>
                <a:lnTo>
                  <a:pt x="891539" y="341375"/>
                </a:lnTo>
                <a:lnTo>
                  <a:pt x="812291" y="397763"/>
                </a:lnTo>
                <a:lnTo>
                  <a:pt x="736091" y="457199"/>
                </a:lnTo>
                <a:lnTo>
                  <a:pt x="662939" y="519683"/>
                </a:lnTo>
                <a:lnTo>
                  <a:pt x="592835" y="585215"/>
                </a:lnTo>
                <a:lnTo>
                  <a:pt x="525779" y="655319"/>
                </a:lnTo>
                <a:lnTo>
                  <a:pt x="461771" y="728471"/>
                </a:lnTo>
                <a:lnTo>
                  <a:pt x="402335" y="803147"/>
                </a:lnTo>
                <a:lnTo>
                  <a:pt x="345947" y="882395"/>
                </a:lnTo>
                <a:lnTo>
                  <a:pt x="292607" y="963167"/>
                </a:lnTo>
                <a:lnTo>
                  <a:pt x="243839" y="1046987"/>
                </a:lnTo>
                <a:lnTo>
                  <a:pt x="199643" y="1132331"/>
                </a:lnTo>
                <a:lnTo>
                  <a:pt x="158495" y="1222247"/>
                </a:lnTo>
                <a:lnTo>
                  <a:pt x="123443" y="1312163"/>
                </a:lnTo>
                <a:lnTo>
                  <a:pt x="91439" y="1405127"/>
                </a:lnTo>
                <a:lnTo>
                  <a:pt x="64007" y="1499615"/>
                </a:lnTo>
                <a:lnTo>
                  <a:pt x="41147" y="1597151"/>
                </a:lnTo>
                <a:lnTo>
                  <a:pt x="22859" y="1694687"/>
                </a:lnTo>
                <a:lnTo>
                  <a:pt x="10667" y="1795271"/>
                </a:lnTo>
                <a:lnTo>
                  <a:pt x="3047" y="1897379"/>
                </a:lnTo>
                <a:lnTo>
                  <a:pt x="0" y="1999487"/>
                </a:lnTo>
                <a:lnTo>
                  <a:pt x="2689" y="2090927"/>
                </a:lnTo>
                <a:lnTo>
                  <a:pt x="65416" y="2090927"/>
                </a:lnTo>
                <a:lnTo>
                  <a:pt x="64007" y="1997963"/>
                </a:lnTo>
                <a:lnTo>
                  <a:pt x="65531" y="1898903"/>
                </a:lnTo>
                <a:lnTo>
                  <a:pt x="73151" y="1799843"/>
                </a:lnTo>
                <a:lnTo>
                  <a:pt x="86867" y="1703831"/>
                </a:lnTo>
                <a:lnTo>
                  <a:pt x="103631" y="1607819"/>
                </a:lnTo>
                <a:lnTo>
                  <a:pt x="124967" y="1514855"/>
                </a:lnTo>
                <a:lnTo>
                  <a:pt x="152399" y="1423415"/>
                </a:lnTo>
                <a:lnTo>
                  <a:pt x="182879" y="1333499"/>
                </a:lnTo>
                <a:lnTo>
                  <a:pt x="217931" y="1245107"/>
                </a:lnTo>
                <a:lnTo>
                  <a:pt x="257555" y="1159763"/>
                </a:lnTo>
                <a:lnTo>
                  <a:pt x="300227" y="1075943"/>
                </a:lnTo>
                <a:lnTo>
                  <a:pt x="347471" y="995171"/>
                </a:lnTo>
                <a:lnTo>
                  <a:pt x="399287" y="915923"/>
                </a:lnTo>
                <a:lnTo>
                  <a:pt x="454151" y="841247"/>
                </a:lnTo>
                <a:lnTo>
                  <a:pt x="512063" y="768095"/>
                </a:lnTo>
                <a:lnTo>
                  <a:pt x="573023" y="696467"/>
                </a:lnTo>
                <a:lnTo>
                  <a:pt x="638555" y="629411"/>
                </a:lnTo>
                <a:lnTo>
                  <a:pt x="707135" y="565403"/>
                </a:lnTo>
                <a:lnTo>
                  <a:pt x="777239" y="504443"/>
                </a:lnTo>
                <a:lnTo>
                  <a:pt x="851915" y="448055"/>
                </a:lnTo>
                <a:lnTo>
                  <a:pt x="928115" y="393191"/>
                </a:lnTo>
                <a:lnTo>
                  <a:pt x="1007363" y="342899"/>
                </a:lnTo>
                <a:lnTo>
                  <a:pt x="1089659" y="297179"/>
                </a:lnTo>
                <a:lnTo>
                  <a:pt x="1175003" y="254507"/>
                </a:lnTo>
                <a:lnTo>
                  <a:pt x="1261871" y="214883"/>
                </a:lnTo>
                <a:lnTo>
                  <a:pt x="1350263" y="181355"/>
                </a:lnTo>
                <a:lnTo>
                  <a:pt x="1441703" y="150875"/>
                </a:lnTo>
                <a:lnTo>
                  <a:pt x="1534667" y="123443"/>
                </a:lnTo>
                <a:lnTo>
                  <a:pt x="1629155" y="102107"/>
                </a:lnTo>
                <a:lnTo>
                  <a:pt x="1726691" y="85343"/>
                </a:lnTo>
                <a:lnTo>
                  <a:pt x="1824227" y="73151"/>
                </a:lnTo>
                <a:lnTo>
                  <a:pt x="1924811" y="65531"/>
                </a:lnTo>
                <a:lnTo>
                  <a:pt x="2025395" y="64007"/>
                </a:lnTo>
                <a:lnTo>
                  <a:pt x="2535173" y="64007"/>
                </a:lnTo>
                <a:lnTo>
                  <a:pt x="2529839" y="62483"/>
                </a:lnTo>
                <a:lnTo>
                  <a:pt x="2430779" y="41147"/>
                </a:lnTo>
                <a:lnTo>
                  <a:pt x="2331719" y="22859"/>
                </a:lnTo>
                <a:lnTo>
                  <a:pt x="2229611" y="10667"/>
                </a:lnTo>
                <a:lnTo>
                  <a:pt x="2127503" y="3047"/>
                </a:lnTo>
                <a:lnTo>
                  <a:pt x="2023871" y="0"/>
                </a:lnTo>
                <a:close/>
              </a:path>
              <a:path w="4048125" h="2091054">
                <a:moveTo>
                  <a:pt x="2535173" y="64007"/>
                </a:moveTo>
                <a:lnTo>
                  <a:pt x="2025395" y="64007"/>
                </a:lnTo>
                <a:lnTo>
                  <a:pt x="2125979" y="65531"/>
                </a:lnTo>
                <a:lnTo>
                  <a:pt x="2225039" y="73151"/>
                </a:lnTo>
                <a:lnTo>
                  <a:pt x="2324099" y="85343"/>
                </a:lnTo>
                <a:lnTo>
                  <a:pt x="2420111" y="103631"/>
                </a:lnTo>
                <a:lnTo>
                  <a:pt x="2514599" y="124967"/>
                </a:lnTo>
                <a:lnTo>
                  <a:pt x="2607563" y="150875"/>
                </a:lnTo>
                <a:lnTo>
                  <a:pt x="2699003" y="181355"/>
                </a:lnTo>
                <a:lnTo>
                  <a:pt x="2788919" y="216407"/>
                </a:lnTo>
                <a:lnTo>
                  <a:pt x="2874263" y="254507"/>
                </a:lnTo>
                <a:lnTo>
                  <a:pt x="2959607" y="297179"/>
                </a:lnTo>
                <a:lnTo>
                  <a:pt x="3041903" y="344423"/>
                </a:lnTo>
                <a:lnTo>
                  <a:pt x="3121151" y="394715"/>
                </a:lnTo>
                <a:lnTo>
                  <a:pt x="3197351" y="448055"/>
                </a:lnTo>
                <a:lnTo>
                  <a:pt x="3272027" y="505967"/>
                </a:lnTo>
                <a:lnTo>
                  <a:pt x="3343655" y="566927"/>
                </a:lnTo>
                <a:lnTo>
                  <a:pt x="3410711" y="630935"/>
                </a:lnTo>
                <a:lnTo>
                  <a:pt x="3476243" y="697991"/>
                </a:lnTo>
                <a:lnTo>
                  <a:pt x="3537203" y="768095"/>
                </a:lnTo>
                <a:lnTo>
                  <a:pt x="3595115" y="841247"/>
                </a:lnTo>
                <a:lnTo>
                  <a:pt x="3649979" y="917447"/>
                </a:lnTo>
                <a:lnTo>
                  <a:pt x="3701795" y="996695"/>
                </a:lnTo>
                <a:lnTo>
                  <a:pt x="3749039" y="1077467"/>
                </a:lnTo>
                <a:lnTo>
                  <a:pt x="3791711" y="1161287"/>
                </a:lnTo>
                <a:lnTo>
                  <a:pt x="3831335" y="1246631"/>
                </a:lnTo>
                <a:lnTo>
                  <a:pt x="3866387" y="1335023"/>
                </a:lnTo>
                <a:lnTo>
                  <a:pt x="3896867" y="1424939"/>
                </a:lnTo>
                <a:lnTo>
                  <a:pt x="3922775" y="1516379"/>
                </a:lnTo>
                <a:lnTo>
                  <a:pt x="3945635" y="1609343"/>
                </a:lnTo>
                <a:lnTo>
                  <a:pt x="3962399" y="1705355"/>
                </a:lnTo>
                <a:lnTo>
                  <a:pt x="3974591" y="1801367"/>
                </a:lnTo>
                <a:lnTo>
                  <a:pt x="3982211" y="1900427"/>
                </a:lnTo>
                <a:lnTo>
                  <a:pt x="3985259" y="1999487"/>
                </a:lnTo>
                <a:lnTo>
                  <a:pt x="3982489" y="2090927"/>
                </a:lnTo>
                <a:lnTo>
                  <a:pt x="4046376" y="2090927"/>
                </a:lnTo>
                <a:lnTo>
                  <a:pt x="4047743" y="1997963"/>
                </a:lnTo>
                <a:lnTo>
                  <a:pt x="4046219" y="1895855"/>
                </a:lnTo>
                <a:lnTo>
                  <a:pt x="4037075" y="1793747"/>
                </a:lnTo>
                <a:lnTo>
                  <a:pt x="4024883" y="1693163"/>
                </a:lnTo>
                <a:lnTo>
                  <a:pt x="4006595" y="1595627"/>
                </a:lnTo>
                <a:lnTo>
                  <a:pt x="3983735" y="1498091"/>
                </a:lnTo>
                <a:lnTo>
                  <a:pt x="3956303" y="1403603"/>
                </a:lnTo>
                <a:lnTo>
                  <a:pt x="3925823" y="1310639"/>
                </a:lnTo>
                <a:lnTo>
                  <a:pt x="3889247" y="1220723"/>
                </a:lnTo>
                <a:lnTo>
                  <a:pt x="3848099" y="1132331"/>
                </a:lnTo>
                <a:lnTo>
                  <a:pt x="3803903" y="1045463"/>
                </a:lnTo>
                <a:lnTo>
                  <a:pt x="3755135" y="961643"/>
                </a:lnTo>
                <a:lnTo>
                  <a:pt x="3701795" y="880871"/>
                </a:lnTo>
                <a:lnTo>
                  <a:pt x="3645407" y="801623"/>
                </a:lnTo>
                <a:lnTo>
                  <a:pt x="3585971" y="726947"/>
                </a:lnTo>
                <a:lnTo>
                  <a:pt x="3521963" y="653795"/>
                </a:lnTo>
                <a:lnTo>
                  <a:pt x="3454907" y="585215"/>
                </a:lnTo>
                <a:lnTo>
                  <a:pt x="3384803" y="518159"/>
                </a:lnTo>
                <a:lnTo>
                  <a:pt x="3311651" y="455675"/>
                </a:lnTo>
                <a:lnTo>
                  <a:pt x="3233927" y="396239"/>
                </a:lnTo>
                <a:lnTo>
                  <a:pt x="3154679" y="341375"/>
                </a:lnTo>
                <a:lnTo>
                  <a:pt x="3072383" y="289559"/>
                </a:lnTo>
                <a:lnTo>
                  <a:pt x="2988563" y="240791"/>
                </a:lnTo>
                <a:lnTo>
                  <a:pt x="2900171" y="196595"/>
                </a:lnTo>
                <a:lnTo>
                  <a:pt x="2811779" y="156971"/>
                </a:lnTo>
                <a:lnTo>
                  <a:pt x="2718815" y="120395"/>
                </a:lnTo>
                <a:lnTo>
                  <a:pt x="2625851" y="89915"/>
                </a:lnTo>
                <a:lnTo>
                  <a:pt x="2535173" y="6400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22064" y="2772156"/>
            <a:ext cx="1833880" cy="1009015"/>
          </a:xfrm>
          <a:custGeom>
            <a:avLst/>
            <a:gdLst/>
            <a:ahLst/>
            <a:cxnLst/>
            <a:rect l="l" t="t" r="r" b="b"/>
            <a:pathLst>
              <a:path w="1833879" h="1009014">
                <a:moveTo>
                  <a:pt x="915923" y="0"/>
                </a:moveTo>
                <a:lnTo>
                  <a:pt x="840788" y="2866"/>
                </a:lnTo>
                <a:lnTo>
                  <a:pt x="767327" y="11317"/>
                </a:lnTo>
                <a:lnTo>
                  <a:pt x="695778" y="25131"/>
                </a:lnTo>
                <a:lnTo>
                  <a:pt x="626376" y="44086"/>
                </a:lnTo>
                <a:lnTo>
                  <a:pt x="559355" y="67960"/>
                </a:lnTo>
                <a:lnTo>
                  <a:pt x="494952" y="96533"/>
                </a:lnTo>
                <a:lnTo>
                  <a:pt x="433402" y="129581"/>
                </a:lnTo>
                <a:lnTo>
                  <a:pt x="374940" y="166884"/>
                </a:lnTo>
                <a:lnTo>
                  <a:pt x="319802" y="208219"/>
                </a:lnTo>
                <a:lnTo>
                  <a:pt x="268223" y="253364"/>
                </a:lnTo>
                <a:lnTo>
                  <a:pt x="220440" y="302099"/>
                </a:lnTo>
                <a:lnTo>
                  <a:pt x="176686" y="354201"/>
                </a:lnTo>
                <a:lnTo>
                  <a:pt x="137198" y="409449"/>
                </a:lnTo>
                <a:lnTo>
                  <a:pt x="102211" y="467621"/>
                </a:lnTo>
                <a:lnTo>
                  <a:pt x="71961" y="528494"/>
                </a:lnTo>
                <a:lnTo>
                  <a:pt x="46683" y="591848"/>
                </a:lnTo>
                <a:lnTo>
                  <a:pt x="26612" y="657460"/>
                </a:lnTo>
                <a:lnTo>
                  <a:pt x="11984" y="725110"/>
                </a:lnTo>
                <a:lnTo>
                  <a:pt x="3035" y="794574"/>
                </a:lnTo>
                <a:lnTo>
                  <a:pt x="0" y="865631"/>
                </a:lnTo>
                <a:lnTo>
                  <a:pt x="3035" y="936689"/>
                </a:lnTo>
                <a:lnTo>
                  <a:pt x="11984" y="1006153"/>
                </a:lnTo>
                <a:lnTo>
                  <a:pt x="12575" y="1008887"/>
                </a:lnTo>
                <a:lnTo>
                  <a:pt x="1820751" y="1008887"/>
                </a:lnTo>
                <a:lnTo>
                  <a:pt x="1821344" y="1006153"/>
                </a:lnTo>
                <a:lnTo>
                  <a:pt x="1830325" y="936689"/>
                </a:lnTo>
                <a:lnTo>
                  <a:pt x="1833371" y="865631"/>
                </a:lnTo>
                <a:lnTo>
                  <a:pt x="1830325" y="794574"/>
                </a:lnTo>
                <a:lnTo>
                  <a:pt x="1821344" y="725110"/>
                </a:lnTo>
                <a:lnTo>
                  <a:pt x="1806666" y="657460"/>
                </a:lnTo>
                <a:lnTo>
                  <a:pt x="1786530" y="591848"/>
                </a:lnTo>
                <a:lnTo>
                  <a:pt x="1761172" y="528494"/>
                </a:lnTo>
                <a:lnTo>
                  <a:pt x="1730831" y="467621"/>
                </a:lnTo>
                <a:lnTo>
                  <a:pt x="1695744" y="409449"/>
                </a:lnTo>
                <a:lnTo>
                  <a:pt x="1656149" y="354201"/>
                </a:lnTo>
                <a:lnTo>
                  <a:pt x="1612283" y="302099"/>
                </a:lnTo>
                <a:lnTo>
                  <a:pt x="1564385" y="253364"/>
                </a:lnTo>
                <a:lnTo>
                  <a:pt x="1512693" y="208219"/>
                </a:lnTo>
                <a:lnTo>
                  <a:pt x="1457443" y="166884"/>
                </a:lnTo>
                <a:lnTo>
                  <a:pt x="1398874" y="129581"/>
                </a:lnTo>
                <a:lnTo>
                  <a:pt x="1337224" y="96533"/>
                </a:lnTo>
                <a:lnTo>
                  <a:pt x="1272730" y="67960"/>
                </a:lnTo>
                <a:lnTo>
                  <a:pt x="1205630" y="44086"/>
                </a:lnTo>
                <a:lnTo>
                  <a:pt x="1136161" y="25131"/>
                </a:lnTo>
                <a:lnTo>
                  <a:pt x="1064562" y="11317"/>
                </a:lnTo>
                <a:lnTo>
                  <a:pt x="991070" y="2866"/>
                </a:lnTo>
                <a:lnTo>
                  <a:pt x="9159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09871" y="2759964"/>
            <a:ext cx="1858010" cy="1021080"/>
          </a:xfrm>
          <a:custGeom>
            <a:avLst/>
            <a:gdLst/>
            <a:ahLst/>
            <a:cxnLst/>
            <a:rect l="l" t="t" r="r" b="b"/>
            <a:pathLst>
              <a:path w="1858010" h="1021079">
                <a:moveTo>
                  <a:pt x="928115" y="0"/>
                </a:moveTo>
                <a:lnTo>
                  <a:pt x="880871" y="0"/>
                </a:lnTo>
                <a:lnTo>
                  <a:pt x="786383" y="9143"/>
                </a:lnTo>
                <a:lnTo>
                  <a:pt x="740663" y="16763"/>
                </a:lnTo>
                <a:lnTo>
                  <a:pt x="696467" y="27431"/>
                </a:lnTo>
                <a:lnTo>
                  <a:pt x="652271" y="39623"/>
                </a:lnTo>
                <a:lnTo>
                  <a:pt x="609599" y="53339"/>
                </a:lnTo>
                <a:lnTo>
                  <a:pt x="566927" y="68579"/>
                </a:lnTo>
                <a:lnTo>
                  <a:pt x="525779" y="85343"/>
                </a:lnTo>
                <a:lnTo>
                  <a:pt x="486155" y="105155"/>
                </a:lnTo>
                <a:lnTo>
                  <a:pt x="446531" y="126491"/>
                </a:lnTo>
                <a:lnTo>
                  <a:pt x="408431" y="149351"/>
                </a:lnTo>
                <a:lnTo>
                  <a:pt x="371855" y="173735"/>
                </a:lnTo>
                <a:lnTo>
                  <a:pt x="336803" y="199643"/>
                </a:lnTo>
                <a:lnTo>
                  <a:pt x="303275" y="227075"/>
                </a:lnTo>
                <a:lnTo>
                  <a:pt x="271271" y="256031"/>
                </a:lnTo>
                <a:lnTo>
                  <a:pt x="211835" y="318515"/>
                </a:lnTo>
                <a:lnTo>
                  <a:pt x="184403" y="352043"/>
                </a:lnTo>
                <a:lnTo>
                  <a:pt x="158495" y="387095"/>
                </a:lnTo>
                <a:lnTo>
                  <a:pt x="134111" y="422147"/>
                </a:lnTo>
                <a:lnTo>
                  <a:pt x="111251" y="458723"/>
                </a:lnTo>
                <a:lnTo>
                  <a:pt x="91439" y="496823"/>
                </a:lnTo>
                <a:lnTo>
                  <a:pt x="71627" y="536447"/>
                </a:lnTo>
                <a:lnTo>
                  <a:pt x="54863" y="576071"/>
                </a:lnTo>
                <a:lnTo>
                  <a:pt x="41147" y="617219"/>
                </a:lnTo>
                <a:lnTo>
                  <a:pt x="28955" y="658367"/>
                </a:lnTo>
                <a:lnTo>
                  <a:pt x="18287" y="701039"/>
                </a:lnTo>
                <a:lnTo>
                  <a:pt x="10667" y="743711"/>
                </a:lnTo>
                <a:lnTo>
                  <a:pt x="6095" y="766571"/>
                </a:lnTo>
                <a:lnTo>
                  <a:pt x="4571" y="787907"/>
                </a:lnTo>
                <a:lnTo>
                  <a:pt x="1523" y="810767"/>
                </a:lnTo>
                <a:lnTo>
                  <a:pt x="0" y="833627"/>
                </a:lnTo>
                <a:lnTo>
                  <a:pt x="0" y="923543"/>
                </a:lnTo>
                <a:lnTo>
                  <a:pt x="1523" y="946403"/>
                </a:lnTo>
                <a:lnTo>
                  <a:pt x="4571" y="967739"/>
                </a:lnTo>
                <a:lnTo>
                  <a:pt x="6095" y="990599"/>
                </a:lnTo>
                <a:lnTo>
                  <a:pt x="10667" y="1011935"/>
                </a:lnTo>
                <a:lnTo>
                  <a:pt x="12244" y="1021079"/>
                </a:lnTo>
                <a:lnTo>
                  <a:pt x="37501" y="1021079"/>
                </a:lnTo>
                <a:lnTo>
                  <a:pt x="35051" y="1007363"/>
                </a:lnTo>
                <a:lnTo>
                  <a:pt x="28955" y="964691"/>
                </a:lnTo>
                <a:lnTo>
                  <a:pt x="24383" y="900683"/>
                </a:lnTo>
                <a:lnTo>
                  <a:pt x="24383" y="856487"/>
                </a:lnTo>
                <a:lnTo>
                  <a:pt x="28955" y="790955"/>
                </a:lnTo>
                <a:lnTo>
                  <a:pt x="35051" y="748283"/>
                </a:lnTo>
                <a:lnTo>
                  <a:pt x="42671" y="705611"/>
                </a:lnTo>
                <a:lnTo>
                  <a:pt x="53339" y="664463"/>
                </a:lnTo>
                <a:lnTo>
                  <a:pt x="65531" y="624839"/>
                </a:lnTo>
                <a:lnTo>
                  <a:pt x="79247" y="585215"/>
                </a:lnTo>
                <a:lnTo>
                  <a:pt x="96011" y="545591"/>
                </a:lnTo>
                <a:lnTo>
                  <a:pt x="114299" y="507491"/>
                </a:lnTo>
                <a:lnTo>
                  <a:pt x="134111" y="470915"/>
                </a:lnTo>
                <a:lnTo>
                  <a:pt x="155447" y="435863"/>
                </a:lnTo>
                <a:lnTo>
                  <a:pt x="178307" y="400811"/>
                </a:lnTo>
                <a:lnTo>
                  <a:pt x="204215" y="367283"/>
                </a:lnTo>
                <a:lnTo>
                  <a:pt x="231647" y="335279"/>
                </a:lnTo>
                <a:lnTo>
                  <a:pt x="259079" y="304799"/>
                </a:lnTo>
                <a:lnTo>
                  <a:pt x="289559" y="274319"/>
                </a:lnTo>
                <a:lnTo>
                  <a:pt x="320039" y="246887"/>
                </a:lnTo>
                <a:lnTo>
                  <a:pt x="353567" y="219455"/>
                </a:lnTo>
                <a:lnTo>
                  <a:pt x="387095" y="195071"/>
                </a:lnTo>
                <a:lnTo>
                  <a:pt x="423671" y="170687"/>
                </a:lnTo>
                <a:lnTo>
                  <a:pt x="460247" y="147827"/>
                </a:lnTo>
                <a:lnTo>
                  <a:pt x="536447" y="108203"/>
                </a:lnTo>
                <a:lnTo>
                  <a:pt x="576071" y="91439"/>
                </a:lnTo>
                <a:lnTo>
                  <a:pt x="617219" y="76199"/>
                </a:lnTo>
                <a:lnTo>
                  <a:pt x="659891" y="62483"/>
                </a:lnTo>
                <a:lnTo>
                  <a:pt x="702563" y="51815"/>
                </a:lnTo>
                <a:lnTo>
                  <a:pt x="746759" y="42671"/>
                </a:lnTo>
                <a:lnTo>
                  <a:pt x="790955" y="35051"/>
                </a:lnTo>
                <a:lnTo>
                  <a:pt x="836675" y="28955"/>
                </a:lnTo>
                <a:lnTo>
                  <a:pt x="882395" y="25907"/>
                </a:lnTo>
                <a:lnTo>
                  <a:pt x="928115" y="24383"/>
                </a:lnTo>
                <a:lnTo>
                  <a:pt x="922019" y="24383"/>
                </a:lnTo>
                <a:lnTo>
                  <a:pt x="915923" y="18287"/>
                </a:lnTo>
                <a:lnTo>
                  <a:pt x="915923" y="12191"/>
                </a:lnTo>
                <a:lnTo>
                  <a:pt x="941831" y="12191"/>
                </a:lnTo>
                <a:lnTo>
                  <a:pt x="928115" y="0"/>
                </a:lnTo>
                <a:close/>
              </a:path>
              <a:path w="1858010" h="1021079">
                <a:moveTo>
                  <a:pt x="975359" y="0"/>
                </a:moveTo>
                <a:lnTo>
                  <a:pt x="934211" y="0"/>
                </a:lnTo>
                <a:lnTo>
                  <a:pt x="940307" y="6095"/>
                </a:lnTo>
                <a:lnTo>
                  <a:pt x="941831" y="9143"/>
                </a:lnTo>
                <a:lnTo>
                  <a:pt x="941831" y="12191"/>
                </a:lnTo>
                <a:lnTo>
                  <a:pt x="915923" y="12191"/>
                </a:lnTo>
                <a:lnTo>
                  <a:pt x="928115" y="24383"/>
                </a:lnTo>
                <a:lnTo>
                  <a:pt x="975359" y="25907"/>
                </a:lnTo>
                <a:lnTo>
                  <a:pt x="1021079" y="28955"/>
                </a:lnTo>
                <a:lnTo>
                  <a:pt x="1066799" y="35051"/>
                </a:lnTo>
                <a:lnTo>
                  <a:pt x="1110995" y="42671"/>
                </a:lnTo>
                <a:lnTo>
                  <a:pt x="1155191" y="51815"/>
                </a:lnTo>
                <a:lnTo>
                  <a:pt x="1240535" y="76199"/>
                </a:lnTo>
                <a:lnTo>
                  <a:pt x="1280159" y="91439"/>
                </a:lnTo>
                <a:lnTo>
                  <a:pt x="1321307" y="109727"/>
                </a:lnTo>
                <a:lnTo>
                  <a:pt x="1359407" y="128015"/>
                </a:lnTo>
                <a:lnTo>
                  <a:pt x="1397507" y="149351"/>
                </a:lnTo>
                <a:lnTo>
                  <a:pt x="1434083" y="170687"/>
                </a:lnTo>
                <a:lnTo>
                  <a:pt x="1470659" y="195071"/>
                </a:lnTo>
                <a:lnTo>
                  <a:pt x="1504187" y="219455"/>
                </a:lnTo>
                <a:lnTo>
                  <a:pt x="1536191" y="246887"/>
                </a:lnTo>
                <a:lnTo>
                  <a:pt x="1568195" y="275843"/>
                </a:lnTo>
                <a:lnTo>
                  <a:pt x="1598675" y="304799"/>
                </a:lnTo>
                <a:lnTo>
                  <a:pt x="1626107" y="335279"/>
                </a:lnTo>
                <a:lnTo>
                  <a:pt x="1653539" y="368807"/>
                </a:lnTo>
                <a:lnTo>
                  <a:pt x="1702307" y="435863"/>
                </a:lnTo>
                <a:lnTo>
                  <a:pt x="1723643" y="472439"/>
                </a:lnTo>
                <a:lnTo>
                  <a:pt x="1743455" y="509015"/>
                </a:lnTo>
                <a:lnTo>
                  <a:pt x="1761743" y="547115"/>
                </a:lnTo>
                <a:lnTo>
                  <a:pt x="1778507" y="585215"/>
                </a:lnTo>
                <a:lnTo>
                  <a:pt x="1792223" y="624839"/>
                </a:lnTo>
                <a:lnTo>
                  <a:pt x="1804415" y="665987"/>
                </a:lnTo>
                <a:lnTo>
                  <a:pt x="1822703" y="748283"/>
                </a:lnTo>
                <a:lnTo>
                  <a:pt x="1827275" y="790955"/>
                </a:lnTo>
                <a:lnTo>
                  <a:pt x="1830323" y="812291"/>
                </a:lnTo>
                <a:lnTo>
                  <a:pt x="1831847" y="835151"/>
                </a:lnTo>
                <a:lnTo>
                  <a:pt x="1831847" y="922019"/>
                </a:lnTo>
                <a:lnTo>
                  <a:pt x="1830323" y="943355"/>
                </a:lnTo>
                <a:lnTo>
                  <a:pt x="1827275" y="966215"/>
                </a:lnTo>
                <a:lnTo>
                  <a:pt x="1825751" y="987551"/>
                </a:lnTo>
                <a:lnTo>
                  <a:pt x="1822703" y="1008887"/>
                </a:lnTo>
                <a:lnTo>
                  <a:pt x="1819994" y="1021079"/>
                </a:lnTo>
                <a:lnTo>
                  <a:pt x="1845455" y="1021079"/>
                </a:lnTo>
                <a:lnTo>
                  <a:pt x="1853183" y="967739"/>
                </a:lnTo>
                <a:lnTo>
                  <a:pt x="1857755" y="900683"/>
                </a:lnTo>
                <a:lnTo>
                  <a:pt x="1857755" y="854963"/>
                </a:lnTo>
                <a:lnTo>
                  <a:pt x="1856231" y="832103"/>
                </a:lnTo>
                <a:lnTo>
                  <a:pt x="1854707" y="810767"/>
                </a:lnTo>
                <a:lnTo>
                  <a:pt x="1853183" y="787907"/>
                </a:lnTo>
                <a:lnTo>
                  <a:pt x="1850135" y="766571"/>
                </a:lnTo>
                <a:lnTo>
                  <a:pt x="1847087" y="743711"/>
                </a:lnTo>
                <a:lnTo>
                  <a:pt x="1839467" y="701039"/>
                </a:lnTo>
                <a:lnTo>
                  <a:pt x="1828799" y="658367"/>
                </a:lnTo>
                <a:lnTo>
                  <a:pt x="1816607" y="615695"/>
                </a:lnTo>
                <a:lnTo>
                  <a:pt x="1801367" y="576071"/>
                </a:lnTo>
                <a:lnTo>
                  <a:pt x="1784603" y="534923"/>
                </a:lnTo>
                <a:lnTo>
                  <a:pt x="1766315" y="496823"/>
                </a:lnTo>
                <a:lnTo>
                  <a:pt x="1744979" y="458723"/>
                </a:lnTo>
                <a:lnTo>
                  <a:pt x="1723643" y="422147"/>
                </a:lnTo>
                <a:lnTo>
                  <a:pt x="1699259" y="387095"/>
                </a:lnTo>
                <a:lnTo>
                  <a:pt x="1673351" y="352043"/>
                </a:lnTo>
                <a:lnTo>
                  <a:pt x="1645919" y="318515"/>
                </a:lnTo>
                <a:lnTo>
                  <a:pt x="1615439" y="286511"/>
                </a:lnTo>
                <a:lnTo>
                  <a:pt x="1584959" y="256031"/>
                </a:lnTo>
                <a:lnTo>
                  <a:pt x="1552955" y="227075"/>
                </a:lnTo>
                <a:lnTo>
                  <a:pt x="1519427" y="199643"/>
                </a:lnTo>
                <a:lnTo>
                  <a:pt x="1484375" y="173735"/>
                </a:lnTo>
                <a:lnTo>
                  <a:pt x="1447799" y="149351"/>
                </a:lnTo>
                <a:lnTo>
                  <a:pt x="1409699" y="126491"/>
                </a:lnTo>
                <a:lnTo>
                  <a:pt x="1371599" y="105155"/>
                </a:lnTo>
                <a:lnTo>
                  <a:pt x="1330451" y="85343"/>
                </a:lnTo>
                <a:lnTo>
                  <a:pt x="1289303" y="68579"/>
                </a:lnTo>
                <a:lnTo>
                  <a:pt x="1248155" y="53339"/>
                </a:lnTo>
                <a:lnTo>
                  <a:pt x="1203959" y="38099"/>
                </a:lnTo>
                <a:lnTo>
                  <a:pt x="1115567" y="16763"/>
                </a:lnTo>
                <a:lnTo>
                  <a:pt x="1069847" y="9143"/>
                </a:lnTo>
                <a:lnTo>
                  <a:pt x="975359" y="0"/>
                </a:lnTo>
                <a:close/>
              </a:path>
              <a:path w="1858010" h="1021079">
                <a:moveTo>
                  <a:pt x="915923" y="12191"/>
                </a:moveTo>
                <a:lnTo>
                  <a:pt x="915923" y="18287"/>
                </a:lnTo>
                <a:lnTo>
                  <a:pt x="922019" y="24383"/>
                </a:lnTo>
                <a:lnTo>
                  <a:pt x="928115" y="24383"/>
                </a:lnTo>
                <a:lnTo>
                  <a:pt x="915923" y="12191"/>
                </a:lnTo>
                <a:close/>
              </a:path>
              <a:path w="1858010" h="1021079">
                <a:moveTo>
                  <a:pt x="934211" y="0"/>
                </a:moveTo>
                <a:lnTo>
                  <a:pt x="928115" y="0"/>
                </a:lnTo>
                <a:lnTo>
                  <a:pt x="941831" y="12191"/>
                </a:lnTo>
                <a:lnTo>
                  <a:pt x="941831" y="9143"/>
                </a:lnTo>
                <a:lnTo>
                  <a:pt x="940307" y="6095"/>
                </a:lnTo>
                <a:lnTo>
                  <a:pt x="934211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70832" y="3104388"/>
            <a:ext cx="1751075" cy="676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14828" y="2050389"/>
            <a:ext cx="114046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 marR="5080" indent="-64135">
              <a:lnSpc>
                <a:spcPct val="100000"/>
              </a:lnSpc>
            </a:pP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80" dirty="0">
                <a:solidFill>
                  <a:srgbClr val="FFFFFF"/>
                </a:solidFill>
                <a:latin typeface="Arial"/>
                <a:cs typeface="Arial"/>
              </a:rPr>
              <a:t>igni</a:t>
            </a:r>
            <a:r>
              <a:rPr sz="1800" b="1" spc="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05144" y="1269492"/>
            <a:ext cx="1507235" cy="1569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97351" y="1712976"/>
            <a:ext cx="448309" cy="405765"/>
          </a:xfrm>
          <a:custGeom>
            <a:avLst/>
            <a:gdLst/>
            <a:ahLst/>
            <a:cxnLst/>
            <a:rect l="l" t="t" r="r" b="b"/>
            <a:pathLst>
              <a:path w="448310" h="405764">
                <a:moveTo>
                  <a:pt x="93357" y="212070"/>
                </a:moveTo>
                <a:lnTo>
                  <a:pt x="82038" y="214991"/>
                </a:lnTo>
                <a:lnTo>
                  <a:pt x="70573" y="221438"/>
                </a:lnTo>
                <a:lnTo>
                  <a:pt x="59435" y="231647"/>
                </a:lnTo>
                <a:lnTo>
                  <a:pt x="0" y="291083"/>
                </a:lnTo>
                <a:lnTo>
                  <a:pt x="115823" y="405383"/>
                </a:lnTo>
                <a:lnTo>
                  <a:pt x="150875" y="370331"/>
                </a:lnTo>
                <a:lnTo>
                  <a:pt x="108203" y="327659"/>
                </a:lnTo>
                <a:lnTo>
                  <a:pt x="131747" y="303943"/>
                </a:lnTo>
                <a:lnTo>
                  <a:pt x="132267" y="303275"/>
                </a:lnTo>
                <a:lnTo>
                  <a:pt x="85343" y="303275"/>
                </a:lnTo>
                <a:lnTo>
                  <a:pt x="59435" y="278891"/>
                </a:lnTo>
                <a:lnTo>
                  <a:pt x="70103" y="268223"/>
                </a:lnTo>
                <a:lnTo>
                  <a:pt x="76199" y="260603"/>
                </a:lnTo>
                <a:lnTo>
                  <a:pt x="82295" y="257555"/>
                </a:lnTo>
                <a:lnTo>
                  <a:pt x="149990" y="257555"/>
                </a:lnTo>
                <a:lnTo>
                  <a:pt x="150062" y="256827"/>
                </a:lnTo>
                <a:lnTo>
                  <a:pt x="128651" y="222624"/>
                </a:lnTo>
                <a:lnTo>
                  <a:pt x="106376" y="212395"/>
                </a:lnTo>
                <a:lnTo>
                  <a:pt x="93357" y="212070"/>
                </a:lnTo>
                <a:close/>
              </a:path>
              <a:path w="448310" h="405764">
                <a:moveTo>
                  <a:pt x="149990" y="257555"/>
                </a:moveTo>
                <a:lnTo>
                  <a:pt x="91439" y="257555"/>
                </a:lnTo>
                <a:lnTo>
                  <a:pt x="96011" y="260603"/>
                </a:lnTo>
                <a:lnTo>
                  <a:pt x="99059" y="263651"/>
                </a:lnTo>
                <a:lnTo>
                  <a:pt x="103631" y="266699"/>
                </a:lnTo>
                <a:lnTo>
                  <a:pt x="105155" y="271271"/>
                </a:lnTo>
                <a:lnTo>
                  <a:pt x="105155" y="277367"/>
                </a:lnTo>
                <a:lnTo>
                  <a:pt x="103631" y="281939"/>
                </a:lnTo>
                <a:lnTo>
                  <a:pt x="100583" y="288035"/>
                </a:lnTo>
                <a:lnTo>
                  <a:pt x="94487" y="295655"/>
                </a:lnTo>
                <a:lnTo>
                  <a:pt x="85343" y="303275"/>
                </a:lnTo>
                <a:lnTo>
                  <a:pt x="132267" y="303275"/>
                </a:lnTo>
                <a:lnTo>
                  <a:pt x="139798" y="293614"/>
                </a:lnTo>
                <a:lnTo>
                  <a:pt x="145355" y="282789"/>
                </a:lnTo>
                <a:lnTo>
                  <a:pt x="148687" y="270762"/>
                </a:lnTo>
                <a:lnTo>
                  <a:pt x="149990" y="257555"/>
                </a:lnTo>
                <a:close/>
              </a:path>
              <a:path w="448310" h="405764">
                <a:moveTo>
                  <a:pt x="209181" y="94774"/>
                </a:moveTo>
                <a:lnTo>
                  <a:pt x="197862" y="98095"/>
                </a:lnTo>
                <a:lnTo>
                  <a:pt x="186397" y="104761"/>
                </a:lnTo>
                <a:lnTo>
                  <a:pt x="175259" y="114299"/>
                </a:lnTo>
                <a:lnTo>
                  <a:pt x="115823" y="173735"/>
                </a:lnTo>
                <a:lnTo>
                  <a:pt x="231647" y="289559"/>
                </a:lnTo>
                <a:lnTo>
                  <a:pt x="268223" y="252983"/>
                </a:lnTo>
                <a:lnTo>
                  <a:pt x="224027" y="210311"/>
                </a:lnTo>
                <a:lnTo>
                  <a:pt x="247094" y="187451"/>
                </a:lnTo>
                <a:lnTo>
                  <a:pt x="201167" y="187451"/>
                </a:lnTo>
                <a:lnTo>
                  <a:pt x="175259" y="161543"/>
                </a:lnTo>
                <a:lnTo>
                  <a:pt x="192023" y="144779"/>
                </a:lnTo>
                <a:lnTo>
                  <a:pt x="198119" y="141731"/>
                </a:lnTo>
                <a:lnTo>
                  <a:pt x="265858" y="141731"/>
                </a:lnTo>
                <a:lnTo>
                  <a:pt x="265897" y="141037"/>
                </a:lnTo>
                <a:lnTo>
                  <a:pt x="244893" y="106645"/>
                </a:lnTo>
                <a:lnTo>
                  <a:pt x="222362" y="95797"/>
                </a:lnTo>
                <a:lnTo>
                  <a:pt x="209181" y="94774"/>
                </a:lnTo>
                <a:close/>
              </a:path>
              <a:path w="448310" h="405764">
                <a:moveTo>
                  <a:pt x="289559" y="0"/>
                </a:moveTo>
                <a:lnTo>
                  <a:pt x="249935" y="39623"/>
                </a:lnTo>
                <a:lnTo>
                  <a:pt x="323087" y="198119"/>
                </a:lnTo>
                <a:lnTo>
                  <a:pt x="359663" y="161543"/>
                </a:lnTo>
                <a:lnTo>
                  <a:pt x="345947" y="137159"/>
                </a:lnTo>
                <a:lnTo>
                  <a:pt x="378234" y="103631"/>
                </a:lnTo>
                <a:lnTo>
                  <a:pt x="327659" y="103631"/>
                </a:lnTo>
                <a:lnTo>
                  <a:pt x="298703" y="50291"/>
                </a:lnTo>
                <a:lnTo>
                  <a:pt x="400844" y="50291"/>
                </a:lnTo>
                <a:lnTo>
                  <a:pt x="289559" y="0"/>
                </a:lnTo>
                <a:close/>
              </a:path>
              <a:path w="448310" h="405764">
                <a:moveTo>
                  <a:pt x="265858" y="141731"/>
                </a:moveTo>
                <a:lnTo>
                  <a:pt x="207263" y="141731"/>
                </a:lnTo>
                <a:lnTo>
                  <a:pt x="211835" y="143255"/>
                </a:lnTo>
                <a:lnTo>
                  <a:pt x="216407" y="146303"/>
                </a:lnTo>
                <a:lnTo>
                  <a:pt x="219455" y="150875"/>
                </a:lnTo>
                <a:lnTo>
                  <a:pt x="220979" y="155447"/>
                </a:lnTo>
                <a:lnTo>
                  <a:pt x="220979" y="166115"/>
                </a:lnTo>
                <a:lnTo>
                  <a:pt x="216407" y="172211"/>
                </a:lnTo>
                <a:lnTo>
                  <a:pt x="201167" y="187451"/>
                </a:lnTo>
                <a:lnTo>
                  <a:pt x="247094" y="187451"/>
                </a:lnTo>
                <a:lnTo>
                  <a:pt x="255639" y="177708"/>
                </a:lnTo>
                <a:lnTo>
                  <a:pt x="261670" y="167127"/>
                </a:lnTo>
                <a:lnTo>
                  <a:pt x="265109" y="155110"/>
                </a:lnTo>
                <a:lnTo>
                  <a:pt x="265858" y="141731"/>
                </a:lnTo>
                <a:close/>
              </a:path>
              <a:path w="448310" h="405764">
                <a:moveTo>
                  <a:pt x="424647" y="96011"/>
                </a:moveTo>
                <a:lnTo>
                  <a:pt x="385571" y="96011"/>
                </a:lnTo>
                <a:lnTo>
                  <a:pt x="411479" y="109727"/>
                </a:lnTo>
                <a:lnTo>
                  <a:pt x="424647" y="96011"/>
                </a:lnTo>
                <a:close/>
              </a:path>
              <a:path w="448310" h="405764">
                <a:moveTo>
                  <a:pt x="400844" y="50291"/>
                </a:moveTo>
                <a:lnTo>
                  <a:pt x="298703" y="50291"/>
                </a:lnTo>
                <a:lnTo>
                  <a:pt x="353567" y="79247"/>
                </a:lnTo>
                <a:lnTo>
                  <a:pt x="327659" y="103631"/>
                </a:lnTo>
                <a:lnTo>
                  <a:pt x="378234" y="103631"/>
                </a:lnTo>
                <a:lnTo>
                  <a:pt x="385571" y="96011"/>
                </a:lnTo>
                <a:lnTo>
                  <a:pt x="424647" y="96011"/>
                </a:lnTo>
                <a:lnTo>
                  <a:pt x="448055" y="71627"/>
                </a:lnTo>
                <a:lnTo>
                  <a:pt x="400844" y="502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11779" y="2378839"/>
            <a:ext cx="561340" cy="516890"/>
          </a:xfrm>
          <a:custGeom>
            <a:avLst/>
            <a:gdLst/>
            <a:ahLst/>
            <a:cxnLst/>
            <a:rect l="l" t="t" r="r" b="b"/>
            <a:pathLst>
              <a:path w="561339" h="516889">
                <a:moveTo>
                  <a:pt x="124967" y="405508"/>
                </a:moveTo>
                <a:lnTo>
                  <a:pt x="38099" y="490852"/>
                </a:lnTo>
                <a:lnTo>
                  <a:pt x="64007" y="516760"/>
                </a:lnTo>
                <a:lnTo>
                  <a:pt x="149351" y="429892"/>
                </a:lnTo>
                <a:lnTo>
                  <a:pt x="124967" y="405508"/>
                </a:lnTo>
                <a:close/>
              </a:path>
              <a:path w="561339" h="516889">
                <a:moveTo>
                  <a:pt x="85343" y="365884"/>
                </a:moveTo>
                <a:lnTo>
                  <a:pt x="0" y="452752"/>
                </a:lnTo>
                <a:lnTo>
                  <a:pt x="25907" y="478660"/>
                </a:lnTo>
                <a:lnTo>
                  <a:pt x="111251" y="391792"/>
                </a:lnTo>
                <a:lnTo>
                  <a:pt x="85343" y="365884"/>
                </a:lnTo>
                <a:close/>
              </a:path>
              <a:path w="561339" h="516889">
                <a:moveTo>
                  <a:pt x="262742" y="265300"/>
                </a:moveTo>
                <a:lnTo>
                  <a:pt x="192023" y="265300"/>
                </a:lnTo>
                <a:lnTo>
                  <a:pt x="278891" y="352168"/>
                </a:lnTo>
                <a:lnTo>
                  <a:pt x="315467" y="317116"/>
                </a:lnTo>
                <a:lnTo>
                  <a:pt x="262742" y="265300"/>
                </a:lnTo>
                <a:close/>
              </a:path>
              <a:path w="561339" h="516889">
                <a:moveTo>
                  <a:pt x="234695" y="164716"/>
                </a:moveTo>
                <a:lnTo>
                  <a:pt x="126491" y="272920"/>
                </a:lnTo>
                <a:lnTo>
                  <a:pt x="155447" y="301876"/>
                </a:lnTo>
                <a:lnTo>
                  <a:pt x="192023" y="265300"/>
                </a:lnTo>
                <a:lnTo>
                  <a:pt x="262742" y="265300"/>
                </a:lnTo>
                <a:lnTo>
                  <a:pt x="227075" y="230248"/>
                </a:lnTo>
                <a:lnTo>
                  <a:pt x="263651" y="193672"/>
                </a:lnTo>
                <a:lnTo>
                  <a:pt x="234695" y="164716"/>
                </a:lnTo>
                <a:close/>
              </a:path>
              <a:path w="561339" h="516889">
                <a:moveTo>
                  <a:pt x="313943" y="149476"/>
                </a:moveTo>
                <a:lnTo>
                  <a:pt x="281939" y="181480"/>
                </a:lnTo>
                <a:lnTo>
                  <a:pt x="365759" y="265300"/>
                </a:lnTo>
                <a:lnTo>
                  <a:pt x="397763" y="233296"/>
                </a:lnTo>
                <a:lnTo>
                  <a:pt x="313943" y="149476"/>
                </a:lnTo>
                <a:close/>
              </a:path>
              <a:path w="561339" h="516889">
                <a:moveTo>
                  <a:pt x="364235" y="97660"/>
                </a:moveTo>
                <a:lnTo>
                  <a:pt x="335279" y="128140"/>
                </a:lnTo>
                <a:lnTo>
                  <a:pt x="419099" y="211960"/>
                </a:lnTo>
                <a:lnTo>
                  <a:pt x="451103" y="179956"/>
                </a:lnTo>
                <a:lnTo>
                  <a:pt x="402335" y="131188"/>
                </a:lnTo>
                <a:lnTo>
                  <a:pt x="397763" y="125092"/>
                </a:lnTo>
                <a:lnTo>
                  <a:pt x="397763" y="114424"/>
                </a:lnTo>
                <a:lnTo>
                  <a:pt x="399287" y="109852"/>
                </a:lnTo>
                <a:lnTo>
                  <a:pt x="376427" y="109852"/>
                </a:lnTo>
                <a:lnTo>
                  <a:pt x="364235" y="97660"/>
                </a:lnTo>
                <a:close/>
              </a:path>
              <a:path w="561339" h="516889">
                <a:moveTo>
                  <a:pt x="281939" y="117472"/>
                </a:moveTo>
                <a:lnTo>
                  <a:pt x="249935" y="149476"/>
                </a:lnTo>
                <a:lnTo>
                  <a:pt x="271271" y="170812"/>
                </a:lnTo>
                <a:lnTo>
                  <a:pt x="303275" y="138808"/>
                </a:lnTo>
                <a:lnTo>
                  <a:pt x="281939" y="117472"/>
                </a:lnTo>
                <a:close/>
              </a:path>
              <a:path w="561339" h="516889">
                <a:moveTo>
                  <a:pt x="483107" y="102232"/>
                </a:moveTo>
                <a:lnTo>
                  <a:pt x="416051" y="102232"/>
                </a:lnTo>
                <a:lnTo>
                  <a:pt x="419099" y="103756"/>
                </a:lnTo>
                <a:lnTo>
                  <a:pt x="420623" y="105280"/>
                </a:lnTo>
                <a:lnTo>
                  <a:pt x="423671" y="106804"/>
                </a:lnTo>
                <a:lnTo>
                  <a:pt x="426719" y="111376"/>
                </a:lnTo>
                <a:lnTo>
                  <a:pt x="473963" y="157096"/>
                </a:lnTo>
                <a:lnTo>
                  <a:pt x="505967" y="125092"/>
                </a:lnTo>
                <a:lnTo>
                  <a:pt x="483107" y="102232"/>
                </a:lnTo>
                <a:close/>
              </a:path>
              <a:path w="561339" h="516889">
                <a:moveTo>
                  <a:pt x="423671" y="53464"/>
                </a:moveTo>
                <a:lnTo>
                  <a:pt x="417575" y="53464"/>
                </a:lnTo>
                <a:lnTo>
                  <a:pt x="405383" y="56512"/>
                </a:lnTo>
                <a:lnTo>
                  <a:pt x="397763" y="61084"/>
                </a:lnTo>
                <a:lnTo>
                  <a:pt x="385571" y="73276"/>
                </a:lnTo>
                <a:lnTo>
                  <a:pt x="380999" y="79372"/>
                </a:lnTo>
                <a:lnTo>
                  <a:pt x="379475" y="86992"/>
                </a:lnTo>
                <a:lnTo>
                  <a:pt x="376427" y="93088"/>
                </a:lnTo>
                <a:lnTo>
                  <a:pt x="376427" y="109852"/>
                </a:lnTo>
                <a:lnTo>
                  <a:pt x="399287" y="109852"/>
                </a:lnTo>
                <a:lnTo>
                  <a:pt x="406907" y="102232"/>
                </a:lnTo>
                <a:lnTo>
                  <a:pt x="483107" y="102232"/>
                </a:lnTo>
                <a:lnTo>
                  <a:pt x="455675" y="74800"/>
                </a:lnTo>
                <a:lnTo>
                  <a:pt x="452627" y="70228"/>
                </a:lnTo>
                <a:lnTo>
                  <a:pt x="452627" y="59560"/>
                </a:lnTo>
                <a:lnTo>
                  <a:pt x="453643" y="56512"/>
                </a:lnTo>
                <a:lnTo>
                  <a:pt x="431291" y="56512"/>
                </a:lnTo>
                <a:lnTo>
                  <a:pt x="423671" y="53464"/>
                </a:lnTo>
                <a:close/>
              </a:path>
              <a:path w="561339" h="516889">
                <a:moveTo>
                  <a:pt x="538844" y="47368"/>
                </a:moveTo>
                <a:lnTo>
                  <a:pt x="469391" y="47368"/>
                </a:lnTo>
                <a:lnTo>
                  <a:pt x="473963" y="48892"/>
                </a:lnTo>
                <a:lnTo>
                  <a:pt x="477011" y="50416"/>
                </a:lnTo>
                <a:lnTo>
                  <a:pt x="528827" y="102232"/>
                </a:lnTo>
                <a:lnTo>
                  <a:pt x="560831" y="68704"/>
                </a:lnTo>
                <a:lnTo>
                  <a:pt x="538844" y="47368"/>
                </a:lnTo>
                <a:close/>
              </a:path>
              <a:path w="561339" h="516889">
                <a:moveTo>
                  <a:pt x="468538" y="0"/>
                </a:moveTo>
                <a:lnTo>
                  <a:pt x="435863" y="24508"/>
                </a:lnTo>
                <a:lnTo>
                  <a:pt x="431291" y="56512"/>
                </a:lnTo>
                <a:lnTo>
                  <a:pt x="453643" y="56512"/>
                </a:lnTo>
                <a:lnTo>
                  <a:pt x="454151" y="54988"/>
                </a:lnTo>
                <a:lnTo>
                  <a:pt x="460247" y="48892"/>
                </a:lnTo>
                <a:lnTo>
                  <a:pt x="464819" y="47368"/>
                </a:lnTo>
                <a:lnTo>
                  <a:pt x="538844" y="47368"/>
                </a:lnTo>
                <a:lnTo>
                  <a:pt x="504200" y="13750"/>
                </a:lnTo>
                <a:lnTo>
                  <a:pt x="494183" y="6335"/>
                </a:lnTo>
                <a:lnTo>
                  <a:pt x="482668" y="1677"/>
                </a:lnTo>
                <a:lnTo>
                  <a:pt x="46853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32988" y="1258824"/>
            <a:ext cx="1155700" cy="1112520"/>
          </a:xfrm>
          <a:custGeom>
            <a:avLst/>
            <a:gdLst/>
            <a:ahLst/>
            <a:cxnLst/>
            <a:rect l="l" t="t" r="r" b="b"/>
            <a:pathLst>
              <a:path w="1155700" h="1112520">
                <a:moveTo>
                  <a:pt x="35051" y="963167"/>
                </a:moveTo>
                <a:lnTo>
                  <a:pt x="0" y="996695"/>
                </a:lnTo>
                <a:lnTo>
                  <a:pt x="115823" y="1112519"/>
                </a:lnTo>
                <a:lnTo>
                  <a:pt x="152399" y="1078991"/>
                </a:lnTo>
                <a:lnTo>
                  <a:pt x="35051" y="963167"/>
                </a:lnTo>
                <a:close/>
              </a:path>
              <a:path w="1155700" h="1112520">
                <a:moveTo>
                  <a:pt x="120395" y="941831"/>
                </a:moveTo>
                <a:lnTo>
                  <a:pt x="91439" y="969263"/>
                </a:lnTo>
                <a:lnTo>
                  <a:pt x="175259" y="1054607"/>
                </a:lnTo>
                <a:lnTo>
                  <a:pt x="207263" y="1021079"/>
                </a:lnTo>
                <a:lnTo>
                  <a:pt x="166115" y="981455"/>
                </a:lnTo>
                <a:lnTo>
                  <a:pt x="158495" y="975359"/>
                </a:lnTo>
                <a:lnTo>
                  <a:pt x="155447" y="969263"/>
                </a:lnTo>
                <a:lnTo>
                  <a:pt x="153923" y="963167"/>
                </a:lnTo>
                <a:lnTo>
                  <a:pt x="153923" y="957071"/>
                </a:lnTo>
                <a:lnTo>
                  <a:pt x="155447" y="954023"/>
                </a:lnTo>
                <a:lnTo>
                  <a:pt x="134111" y="954023"/>
                </a:lnTo>
                <a:lnTo>
                  <a:pt x="120395" y="941831"/>
                </a:lnTo>
                <a:close/>
              </a:path>
              <a:path w="1155700" h="1112520">
                <a:moveTo>
                  <a:pt x="241544" y="944879"/>
                </a:moveTo>
                <a:lnTo>
                  <a:pt x="175259" y="944879"/>
                </a:lnTo>
                <a:lnTo>
                  <a:pt x="184403" y="950975"/>
                </a:lnTo>
                <a:lnTo>
                  <a:pt x="231647" y="996695"/>
                </a:lnTo>
                <a:lnTo>
                  <a:pt x="263651" y="966215"/>
                </a:lnTo>
                <a:lnTo>
                  <a:pt x="241544" y="944879"/>
                </a:lnTo>
                <a:close/>
              </a:path>
              <a:path w="1155700" h="1112520">
                <a:moveTo>
                  <a:pt x="171858" y="896111"/>
                </a:moveTo>
                <a:lnTo>
                  <a:pt x="138683" y="920495"/>
                </a:lnTo>
                <a:lnTo>
                  <a:pt x="133692" y="941831"/>
                </a:lnTo>
                <a:lnTo>
                  <a:pt x="134111" y="954023"/>
                </a:lnTo>
                <a:lnTo>
                  <a:pt x="155447" y="954023"/>
                </a:lnTo>
                <a:lnTo>
                  <a:pt x="158495" y="947927"/>
                </a:lnTo>
                <a:lnTo>
                  <a:pt x="163067" y="944879"/>
                </a:lnTo>
                <a:lnTo>
                  <a:pt x="241544" y="944879"/>
                </a:lnTo>
                <a:lnTo>
                  <a:pt x="206804" y="911351"/>
                </a:lnTo>
                <a:lnTo>
                  <a:pt x="196074" y="902207"/>
                </a:lnTo>
                <a:lnTo>
                  <a:pt x="184777" y="899159"/>
                </a:lnTo>
                <a:lnTo>
                  <a:pt x="171858" y="896111"/>
                </a:lnTo>
                <a:close/>
              </a:path>
              <a:path w="1155700" h="1112520">
                <a:moveTo>
                  <a:pt x="294131" y="880871"/>
                </a:moveTo>
                <a:lnTo>
                  <a:pt x="228599" y="880871"/>
                </a:lnTo>
                <a:lnTo>
                  <a:pt x="260359" y="911351"/>
                </a:lnTo>
                <a:lnTo>
                  <a:pt x="271305" y="920495"/>
                </a:lnTo>
                <a:lnTo>
                  <a:pt x="280415" y="926591"/>
                </a:lnTo>
                <a:lnTo>
                  <a:pt x="286511" y="929639"/>
                </a:lnTo>
                <a:lnTo>
                  <a:pt x="292607" y="929639"/>
                </a:lnTo>
                <a:lnTo>
                  <a:pt x="330707" y="899159"/>
                </a:lnTo>
                <a:lnTo>
                  <a:pt x="338327" y="886967"/>
                </a:lnTo>
                <a:lnTo>
                  <a:pt x="334263" y="883919"/>
                </a:lnTo>
                <a:lnTo>
                  <a:pt x="297179" y="883919"/>
                </a:lnTo>
                <a:lnTo>
                  <a:pt x="294131" y="880871"/>
                </a:lnTo>
                <a:close/>
              </a:path>
              <a:path w="1155700" h="1112520">
                <a:moveTo>
                  <a:pt x="204215" y="792479"/>
                </a:moveTo>
                <a:lnTo>
                  <a:pt x="188975" y="841247"/>
                </a:lnTo>
                <a:lnTo>
                  <a:pt x="204215" y="856487"/>
                </a:lnTo>
                <a:lnTo>
                  <a:pt x="193547" y="868679"/>
                </a:lnTo>
                <a:lnTo>
                  <a:pt x="216407" y="890015"/>
                </a:lnTo>
                <a:lnTo>
                  <a:pt x="228599" y="880871"/>
                </a:lnTo>
                <a:lnTo>
                  <a:pt x="294131" y="880871"/>
                </a:lnTo>
                <a:lnTo>
                  <a:pt x="289559" y="877823"/>
                </a:lnTo>
                <a:lnTo>
                  <a:pt x="260603" y="847343"/>
                </a:lnTo>
                <a:lnTo>
                  <a:pt x="278891" y="829055"/>
                </a:lnTo>
                <a:lnTo>
                  <a:pt x="272795" y="822959"/>
                </a:lnTo>
                <a:lnTo>
                  <a:pt x="236219" y="822959"/>
                </a:lnTo>
                <a:lnTo>
                  <a:pt x="204215" y="792479"/>
                </a:lnTo>
                <a:close/>
              </a:path>
              <a:path w="1155700" h="1112520">
                <a:moveTo>
                  <a:pt x="313943" y="868679"/>
                </a:moveTo>
                <a:lnTo>
                  <a:pt x="309371" y="877823"/>
                </a:lnTo>
                <a:lnTo>
                  <a:pt x="303275" y="883919"/>
                </a:lnTo>
                <a:lnTo>
                  <a:pt x="334263" y="883919"/>
                </a:lnTo>
                <a:lnTo>
                  <a:pt x="313943" y="868679"/>
                </a:lnTo>
                <a:close/>
              </a:path>
              <a:path w="1155700" h="1112520">
                <a:moveTo>
                  <a:pt x="368256" y="719327"/>
                </a:moveTo>
                <a:lnTo>
                  <a:pt x="356273" y="719327"/>
                </a:lnTo>
                <a:lnTo>
                  <a:pt x="341828" y="722375"/>
                </a:lnTo>
                <a:lnTo>
                  <a:pt x="331806" y="728471"/>
                </a:lnTo>
                <a:lnTo>
                  <a:pt x="321075" y="737615"/>
                </a:lnTo>
                <a:lnTo>
                  <a:pt x="309680" y="746759"/>
                </a:lnTo>
                <a:lnTo>
                  <a:pt x="301073" y="758951"/>
                </a:lnTo>
                <a:lnTo>
                  <a:pt x="294764" y="768095"/>
                </a:lnTo>
                <a:lnTo>
                  <a:pt x="290883" y="780287"/>
                </a:lnTo>
                <a:lnTo>
                  <a:pt x="289562" y="792479"/>
                </a:lnTo>
                <a:lnTo>
                  <a:pt x="290831" y="804671"/>
                </a:lnTo>
                <a:lnTo>
                  <a:pt x="294601" y="816863"/>
                </a:lnTo>
                <a:lnTo>
                  <a:pt x="301124" y="829055"/>
                </a:lnTo>
                <a:lnTo>
                  <a:pt x="310657" y="838199"/>
                </a:lnTo>
                <a:lnTo>
                  <a:pt x="319918" y="847343"/>
                </a:lnTo>
                <a:lnTo>
                  <a:pt x="331199" y="850391"/>
                </a:lnTo>
                <a:lnTo>
                  <a:pt x="345396" y="856487"/>
                </a:lnTo>
                <a:lnTo>
                  <a:pt x="357771" y="856487"/>
                </a:lnTo>
                <a:lnTo>
                  <a:pt x="400918" y="832103"/>
                </a:lnTo>
                <a:lnTo>
                  <a:pt x="411442" y="819911"/>
                </a:lnTo>
                <a:lnTo>
                  <a:pt x="359663" y="819911"/>
                </a:lnTo>
                <a:lnTo>
                  <a:pt x="355091" y="816863"/>
                </a:lnTo>
                <a:lnTo>
                  <a:pt x="348995" y="810767"/>
                </a:lnTo>
                <a:lnTo>
                  <a:pt x="364235" y="795527"/>
                </a:lnTo>
                <a:lnTo>
                  <a:pt x="333755" y="795527"/>
                </a:lnTo>
                <a:lnTo>
                  <a:pt x="329183" y="789431"/>
                </a:lnTo>
                <a:lnTo>
                  <a:pt x="326135" y="786383"/>
                </a:lnTo>
                <a:lnTo>
                  <a:pt x="326135" y="780287"/>
                </a:lnTo>
                <a:lnTo>
                  <a:pt x="324611" y="774191"/>
                </a:lnTo>
                <a:lnTo>
                  <a:pt x="327659" y="768095"/>
                </a:lnTo>
                <a:lnTo>
                  <a:pt x="336803" y="758951"/>
                </a:lnTo>
                <a:lnTo>
                  <a:pt x="341375" y="755903"/>
                </a:lnTo>
                <a:lnTo>
                  <a:pt x="403859" y="755903"/>
                </a:lnTo>
                <a:lnTo>
                  <a:pt x="413003" y="746759"/>
                </a:lnTo>
                <a:lnTo>
                  <a:pt x="402701" y="737615"/>
                </a:lnTo>
                <a:lnTo>
                  <a:pt x="392865" y="731519"/>
                </a:lnTo>
                <a:lnTo>
                  <a:pt x="381750" y="725423"/>
                </a:lnTo>
                <a:lnTo>
                  <a:pt x="368256" y="719327"/>
                </a:lnTo>
                <a:close/>
              </a:path>
              <a:path w="1155700" h="1112520">
                <a:moveTo>
                  <a:pt x="254507" y="804671"/>
                </a:moveTo>
                <a:lnTo>
                  <a:pt x="236219" y="822959"/>
                </a:lnTo>
                <a:lnTo>
                  <a:pt x="272795" y="822959"/>
                </a:lnTo>
                <a:lnTo>
                  <a:pt x="254507" y="804671"/>
                </a:lnTo>
                <a:close/>
              </a:path>
              <a:path w="1155700" h="1112520">
                <a:moveTo>
                  <a:pt x="423671" y="761999"/>
                </a:moveTo>
                <a:lnTo>
                  <a:pt x="388619" y="789431"/>
                </a:lnTo>
                <a:lnTo>
                  <a:pt x="390143" y="795527"/>
                </a:lnTo>
                <a:lnTo>
                  <a:pt x="390143" y="798575"/>
                </a:lnTo>
                <a:lnTo>
                  <a:pt x="385571" y="807719"/>
                </a:lnTo>
                <a:lnTo>
                  <a:pt x="382523" y="810767"/>
                </a:lnTo>
                <a:lnTo>
                  <a:pt x="377951" y="816863"/>
                </a:lnTo>
                <a:lnTo>
                  <a:pt x="371855" y="819911"/>
                </a:lnTo>
                <a:lnTo>
                  <a:pt x="411442" y="819911"/>
                </a:lnTo>
                <a:lnTo>
                  <a:pt x="415939" y="813815"/>
                </a:lnTo>
                <a:lnTo>
                  <a:pt x="421330" y="801623"/>
                </a:lnTo>
                <a:lnTo>
                  <a:pt x="425539" y="786383"/>
                </a:lnTo>
                <a:lnTo>
                  <a:pt x="425770" y="774191"/>
                </a:lnTo>
                <a:lnTo>
                  <a:pt x="423671" y="761999"/>
                </a:lnTo>
                <a:close/>
              </a:path>
              <a:path w="1155700" h="1112520">
                <a:moveTo>
                  <a:pt x="403859" y="755903"/>
                </a:moveTo>
                <a:lnTo>
                  <a:pt x="352043" y="755903"/>
                </a:lnTo>
                <a:lnTo>
                  <a:pt x="358139" y="758951"/>
                </a:lnTo>
                <a:lnTo>
                  <a:pt x="365759" y="765047"/>
                </a:lnTo>
                <a:lnTo>
                  <a:pt x="333755" y="795527"/>
                </a:lnTo>
                <a:lnTo>
                  <a:pt x="364235" y="795527"/>
                </a:lnTo>
                <a:lnTo>
                  <a:pt x="403859" y="755903"/>
                </a:lnTo>
                <a:close/>
              </a:path>
              <a:path w="1155700" h="1112520">
                <a:moveTo>
                  <a:pt x="408431" y="652271"/>
                </a:moveTo>
                <a:lnTo>
                  <a:pt x="377951" y="682751"/>
                </a:lnTo>
                <a:lnTo>
                  <a:pt x="461771" y="765047"/>
                </a:lnTo>
                <a:lnTo>
                  <a:pt x="493775" y="734567"/>
                </a:lnTo>
                <a:lnTo>
                  <a:pt x="465075" y="704087"/>
                </a:lnTo>
                <a:lnTo>
                  <a:pt x="454064" y="691895"/>
                </a:lnTo>
                <a:lnTo>
                  <a:pt x="446867" y="682751"/>
                </a:lnTo>
                <a:lnTo>
                  <a:pt x="443483" y="673607"/>
                </a:lnTo>
                <a:lnTo>
                  <a:pt x="441959" y="667511"/>
                </a:lnTo>
                <a:lnTo>
                  <a:pt x="442721" y="664463"/>
                </a:lnTo>
                <a:lnTo>
                  <a:pt x="422147" y="664463"/>
                </a:lnTo>
                <a:lnTo>
                  <a:pt x="408431" y="652271"/>
                </a:lnTo>
                <a:close/>
              </a:path>
              <a:path w="1155700" h="1112520">
                <a:moveTo>
                  <a:pt x="510539" y="484631"/>
                </a:moveTo>
                <a:lnTo>
                  <a:pt x="478535" y="518159"/>
                </a:lnTo>
                <a:lnTo>
                  <a:pt x="518159" y="557783"/>
                </a:lnTo>
                <a:lnTo>
                  <a:pt x="505967" y="557783"/>
                </a:lnTo>
                <a:lnTo>
                  <a:pt x="497958" y="563879"/>
                </a:lnTo>
                <a:lnTo>
                  <a:pt x="489717" y="566927"/>
                </a:lnTo>
                <a:lnTo>
                  <a:pt x="477704" y="579119"/>
                </a:lnTo>
                <a:lnTo>
                  <a:pt x="472718" y="591311"/>
                </a:lnTo>
                <a:lnTo>
                  <a:pt x="470075" y="603503"/>
                </a:lnTo>
                <a:lnTo>
                  <a:pt x="470374" y="618743"/>
                </a:lnTo>
                <a:lnTo>
                  <a:pt x="492017" y="652271"/>
                </a:lnTo>
                <a:lnTo>
                  <a:pt x="537539" y="673607"/>
                </a:lnTo>
                <a:lnTo>
                  <a:pt x="549610" y="673607"/>
                </a:lnTo>
                <a:lnTo>
                  <a:pt x="580643" y="649223"/>
                </a:lnTo>
                <a:lnTo>
                  <a:pt x="585215" y="633983"/>
                </a:lnTo>
                <a:lnTo>
                  <a:pt x="585215" y="630935"/>
                </a:lnTo>
                <a:lnTo>
                  <a:pt x="537971" y="630935"/>
                </a:lnTo>
                <a:lnTo>
                  <a:pt x="531875" y="627887"/>
                </a:lnTo>
                <a:lnTo>
                  <a:pt x="516635" y="612647"/>
                </a:lnTo>
                <a:lnTo>
                  <a:pt x="513587" y="606551"/>
                </a:lnTo>
                <a:lnTo>
                  <a:pt x="512063" y="600455"/>
                </a:lnTo>
                <a:lnTo>
                  <a:pt x="512063" y="594359"/>
                </a:lnTo>
                <a:lnTo>
                  <a:pt x="513587" y="591311"/>
                </a:lnTo>
                <a:lnTo>
                  <a:pt x="518159" y="585215"/>
                </a:lnTo>
                <a:lnTo>
                  <a:pt x="521207" y="582167"/>
                </a:lnTo>
                <a:lnTo>
                  <a:pt x="527303" y="579119"/>
                </a:lnTo>
                <a:lnTo>
                  <a:pt x="605027" y="579119"/>
                </a:lnTo>
                <a:lnTo>
                  <a:pt x="510539" y="484631"/>
                </a:lnTo>
                <a:close/>
              </a:path>
              <a:path w="1155700" h="1112520">
                <a:moveTo>
                  <a:pt x="446531" y="618743"/>
                </a:moveTo>
                <a:lnTo>
                  <a:pt x="437387" y="621791"/>
                </a:lnTo>
                <a:lnTo>
                  <a:pt x="431291" y="624839"/>
                </a:lnTo>
                <a:lnTo>
                  <a:pt x="422147" y="633983"/>
                </a:lnTo>
                <a:lnTo>
                  <a:pt x="419099" y="640079"/>
                </a:lnTo>
                <a:lnTo>
                  <a:pt x="419099" y="643127"/>
                </a:lnTo>
                <a:lnTo>
                  <a:pt x="417575" y="649223"/>
                </a:lnTo>
                <a:lnTo>
                  <a:pt x="419099" y="655319"/>
                </a:lnTo>
                <a:lnTo>
                  <a:pt x="422147" y="664463"/>
                </a:lnTo>
                <a:lnTo>
                  <a:pt x="442721" y="664463"/>
                </a:lnTo>
                <a:lnTo>
                  <a:pt x="443483" y="661415"/>
                </a:lnTo>
                <a:lnTo>
                  <a:pt x="448055" y="658367"/>
                </a:lnTo>
                <a:lnTo>
                  <a:pt x="454151" y="652271"/>
                </a:lnTo>
                <a:lnTo>
                  <a:pt x="460247" y="652271"/>
                </a:lnTo>
                <a:lnTo>
                  <a:pt x="446531" y="618743"/>
                </a:lnTo>
                <a:close/>
              </a:path>
              <a:path w="1155700" h="1112520">
                <a:moveTo>
                  <a:pt x="605027" y="579119"/>
                </a:moveTo>
                <a:lnTo>
                  <a:pt x="533399" y="579119"/>
                </a:lnTo>
                <a:lnTo>
                  <a:pt x="545591" y="585215"/>
                </a:lnTo>
                <a:lnTo>
                  <a:pt x="551687" y="591311"/>
                </a:lnTo>
                <a:lnTo>
                  <a:pt x="559307" y="597407"/>
                </a:lnTo>
                <a:lnTo>
                  <a:pt x="562355" y="603503"/>
                </a:lnTo>
                <a:lnTo>
                  <a:pt x="563879" y="609599"/>
                </a:lnTo>
                <a:lnTo>
                  <a:pt x="563879" y="615695"/>
                </a:lnTo>
                <a:lnTo>
                  <a:pt x="562355" y="621791"/>
                </a:lnTo>
                <a:lnTo>
                  <a:pt x="557783" y="624839"/>
                </a:lnTo>
                <a:lnTo>
                  <a:pt x="554735" y="630935"/>
                </a:lnTo>
                <a:lnTo>
                  <a:pt x="585215" y="630935"/>
                </a:lnTo>
                <a:lnTo>
                  <a:pt x="585215" y="627887"/>
                </a:lnTo>
                <a:lnTo>
                  <a:pt x="583691" y="618743"/>
                </a:lnTo>
                <a:lnTo>
                  <a:pt x="608075" y="618743"/>
                </a:lnTo>
                <a:lnTo>
                  <a:pt x="626363" y="600455"/>
                </a:lnTo>
                <a:lnTo>
                  <a:pt x="605027" y="579119"/>
                </a:lnTo>
                <a:close/>
              </a:path>
              <a:path w="1155700" h="1112520">
                <a:moveTo>
                  <a:pt x="608075" y="618743"/>
                </a:moveTo>
                <a:lnTo>
                  <a:pt x="583691" y="618743"/>
                </a:lnTo>
                <a:lnTo>
                  <a:pt x="595883" y="630935"/>
                </a:lnTo>
                <a:lnTo>
                  <a:pt x="608075" y="618743"/>
                </a:lnTo>
                <a:close/>
              </a:path>
              <a:path w="1155700" h="1112520">
                <a:moveTo>
                  <a:pt x="594359" y="463295"/>
                </a:moveTo>
                <a:lnTo>
                  <a:pt x="562355" y="496823"/>
                </a:lnTo>
                <a:lnTo>
                  <a:pt x="646175" y="579119"/>
                </a:lnTo>
                <a:lnTo>
                  <a:pt x="678179" y="548639"/>
                </a:lnTo>
                <a:lnTo>
                  <a:pt x="594359" y="463295"/>
                </a:lnTo>
                <a:close/>
              </a:path>
              <a:path w="1155700" h="1112520">
                <a:moveTo>
                  <a:pt x="699515" y="475487"/>
                </a:moveTo>
                <a:lnTo>
                  <a:pt x="670559" y="509015"/>
                </a:lnTo>
                <a:lnTo>
                  <a:pt x="680000" y="515111"/>
                </a:lnTo>
                <a:lnTo>
                  <a:pt x="691832" y="518159"/>
                </a:lnTo>
                <a:lnTo>
                  <a:pt x="706515" y="515111"/>
                </a:lnTo>
                <a:lnTo>
                  <a:pt x="714600" y="512063"/>
                </a:lnTo>
                <a:lnTo>
                  <a:pt x="724236" y="505967"/>
                </a:lnTo>
                <a:lnTo>
                  <a:pt x="735845" y="493775"/>
                </a:lnTo>
                <a:lnTo>
                  <a:pt x="749849" y="481583"/>
                </a:lnTo>
                <a:lnTo>
                  <a:pt x="751722" y="478535"/>
                </a:lnTo>
                <a:lnTo>
                  <a:pt x="704087" y="478535"/>
                </a:lnTo>
                <a:lnTo>
                  <a:pt x="699515" y="475487"/>
                </a:lnTo>
                <a:close/>
              </a:path>
              <a:path w="1155700" h="1112520">
                <a:moveTo>
                  <a:pt x="562355" y="432815"/>
                </a:moveTo>
                <a:lnTo>
                  <a:pt x="530351" y="463295"/>
                </a:lnTo>
                <a:lnTo>
                  <a:pt x="553211" y="487679"/>
                </a:lnTo>
                <a:lnTo>
                  <a:pt x="585215" y="454151"/>
                </a:lnTo>
                <a:lnTo>
                  <a:pt x="562355" y="432815"/>
                </a:lnTo>
                <a:close/>
              </a:path>
              <a:path w="1155700" h="1112520">
                <a:moveTo>
                  <a:pt x="702563" y="377951"/>
                </a:moveTo>
                <a:lnTo>
                  <a:pt x="688847" y="377951"/>
                </a:lnTo>
                <a:lnTo>
                  <a:pt x="682751" y="380999"/>
                </a:lnTo>
                <a:lnTo>
                  <a:pt x="675877" y="384047"/>
                </a:lnTo>
                <a:lnTo>
                  <a:pt x="668728" y="390143"/>
                </a:lnTo>
                <a:lnTo>
                  <a:pt x="659103" y="396239"/>
                </a:lnTo>
                <a:lnTo>
                  <a:pt x="646460" y="408431"/>
                </a:lnTo>
                <a:lnTo>
                  <a:pt x="637920" y="420623"/>
                </a:lnTo>
                <a:lnTo>
                  <a:pt x="632459" y="429767"/>
                </a:lnTo>
                <a:lnTo>
                  <a:pt x="629411" y="435863"/>
                </a:lnTo>
                <a:lnTo>
                  <a:pt x="627887" y="445007"/>
                </a:lnTo>
                <a:lnTo>
                  <a:pt x="627887" y="451103"/>
                </a:lnTo>
                <a:lnTo>
                  <a:pt x="649223" y="478535"/>
                </a:lnTo>
                <a:lnTo>
                  <a:pt x="666686" y="478535"/>
                </a:lnTo>
                <a:lnTo>
                  <a:pt x="680493" y="475487"/>
                </a:lnTo>
                <a:lnTo>
                  <a:pt x="690637" y="466343"/>
                </a:lnTo>
                <a:lnTo>
                  <a:pt x="704087" y="457199"/>
                </a:lnTo>
                <a:lnTo>
                  <a:pt x="711707" y="451103"/>
                </a:lnTo>
                <a:lnTo>
                  <a:pt x="720851" y="448055"/>
                </a:lnTo>
                <a:lnTo>
                  <a:pt x="766571" y="448055"/>
                </a:lnTo>
                <a:lnTo>
                  <a:pt x="766571" y="441959"/>
                </a:lnTo>
                <a:lnTo>
                  <a:pt x="665987" y="441959"/>
                </a:lnTo>
                <a:lnTo>
                  <a:pt x="661415" y="435863"/>
                </a:lnTo>
                <a:lnTo>
                  <a:pt x="661415" y="429767"/>
                </a:lnTo>
                <a:lnTo>
                  <a:pt x="664463" y="426719"/>
                </a:lnTo>
                <a:lnTo>
                  <a:pt x="667511" y="420623"/>
                </a:lnTo>
                <a:lnTo>
                  <a:pt x="670559" y="417575"/>
                </a:lnTo>
                <a:lnTo>
                  <a:pt x="675131" y="414527"/>
                </a:lnTo>
                <a:lnTo>
                  <a:pt x="691341" y="414527"/>
                </a:lnTo>
                <a:lnTo>
                  <a:pt x="716279" y="384047"/>
                </a:lnTo>
                <a:lnTo>
                  <a:pt x="708659" y="380999"/>
                </a:lnTo>
                <a:lnTo>
                  <a:pt x="702563" y="377951"/>
                </a:lnTo>
                <a:close/>
              </a:path>
              <a:path w="1155700" h="1112520">
                <a:moveTo>
                  <a:pt x="766571" y="448055"/>
                </a:moveTo>
                <a:lnTo>
                  <a:pt x="726947" y="448055"/>
                </a:lnTo>
                <a:lnTo>
                  <a:pt x="731519" y="451103"/>
                </a:lnTo>
                <a:lnTo>
                  <a:pt x="733043" y="454151"/>
                </a:lnTo>
                <a:lnTo>
                  <a:pt x="731519" y="457199"/>
                </a:lnTo>
                <a:lnTo>
                  <a:pt x="731519" y="460247"/>
                </a:lnTo>
                <a:lnTo>
                  <a:pt x="725423" y="469391"/>
                </a:lnTo>
                <a:lnTo>
                  <a:pt x="720851" y="475487"/>
                </a:lnTo>
                <a:lnTo>
                  <a:pt x="716279" y="475487"/>
                </a:lnTo>
                <a:lnTo>
                  <a:pt x="713231" y="478535"/>
                </a:lnTo>
                <a:lnTo>
                  <a:pt x="751722" y="478535"/>
                </a:lnTo>
                <a:lnTo>
                  <a:pt x="757341" y="469391"/>
                </a:lnTo>
                <a:lnTo>
                  <a:pt x="761999" y="460247"/>
                </a:lnTo>
                <a:lnTo>
                  <a:pt x="766571" y="451103"/>
                </a:lnTo>
                <a:lnTo>
                  <a:pt x="766571" y="448055"/>
                </a:lnTo>
                <a:close/>
              </a:path>
              <a:path w="1155700" h="1112520">
                <a:moveTo>
                  <a:pt x="745235" y="408431"/>
                </a:moveTo>
                <a:lnTo>
                  <a:pt x="725418" y="408431"/>
                </a:lnTo>
                <a:lnTo>
                  <a:pt x="710692" y="414527"/>
                </a:lnTo>
                <a:lnTo>
                  <a:pt x="700103" y="420623"/>
                </a:lnTo>
                <a:lnTo>
                  <a:pt x="687323" y="429767"/>
                </a:lnTo>
                <a:lnTo>
                  <a:pt x="679703" y="435863"/>
                </a:lnTo>
                <a:lnTo>
                  <a:pt x="675131" y="438911"/>
                </a:lnTo>
                <a:lnTo>
                  <a:pt x="672083" y="438911"/>
                </a:lnTo>
                <a:lnTo>
                  <a:pt x="669035" y="441959"/>
                </a:lnTo>
                <a:lnTo>
                  <a:pt x="766571" y="441959"/>
                </a:lnTo>
                <a:lnTo>
                  <a:pt x="763523" y="426719"/>
                </a:lnTo>
                <a:lnTo>
                  <a:pt x="760475" y="420623"/>
                </a:lnTo>
                <a:lnTo>
                  <a:pt x="751331" y="411479"/>
                </a:lnTo>
                <a:lnTo>
                  <a:pt x="745235" y="408431"/>
                </a:lnTo>
                <a:close/>
              </a:path>
              <a:path w="1155700" h="1112520">
                <a:moveTo>
                  <a:pt x="748283" y="310895"/>
                </a:moveTo>
                <a:lnTo>
                  <a:pt x="714755" y="344423"/>
                </a:lnTo>
                <a:lnTo>
                  <a:pt x="800099" y="426719"/>
                </a:lnTo>
                <a:lnTo>
                  <a:pt x="832103" y="393191"/>
                </a:lnTo>
                <a:lnTo>
                  <a:pt x="748283" y="310895"/>
                </a:lnTo>
                <a:close/>
              </a:path>
              <a:path w="1155700" h="1112520">
                <a:moveTo>
                  <a:pt x="691341" y="414527"/>
                </a:moveTo>
                <a:lnTo>
                  <a:pt x="682751" y="414527"/>
                </a:lnTo>
                <a:lnTo>
                  <a:pt x="688847" y="417575"/>
                </a:lnTo>
                <a:lnTo>
                  <a:pt x="691341" y="414527"/>
                </a:lnTo>
                <a:close/>
              </a:path>
              <a:path w="1155700" h="1112520">
                <a:moveTo>
                  <a:pt x="798575" y="259079"/>
                </a:moveTo>
                <a:lnTo>
                  <a:pt x="768095" y="289559"/>
                </a:lnTo>
                <a:lnTo>
                  <a:pt x="883919" y="405383"/>
                </a:lnTo>
                <a:lnTo>
                  <a:pt x="915923" y="371855"/>
                </a:lnTo>
                <a:lnTo>
                  <a:pt x="876299" y="332231"/>
                </a:lnTo>
                <a:lnTo>
                  <a:pt x="888491" y="332231"/>
                </a:lnTo>
                <a:lnTo>
                  <a:pt x="896881" y="329183"/>
                </a:lnTo>
                <a:lnTo>
                  <a:pt x="905040" y="323087"/>
                </a:lnTo>
                <a:lnTo>
                  <a:pt x="917149" y="310895"/>
                </a:lnTo>
                <a:lnTo>
                  <a:pt x="854963" y="310895"/>
                </a:lnTo>
                <a:lnTo>
                  <a:pt x="848867" y="307847"/>
                </a:lnTo>
                <a:lnTo>
                  <a:pt x="842771" y="298703"/>
                </a:lnTo>
                <a:lnTo>
                  <a:pt x="835151" y="292607"/>
                </a:lnTo>
                <a:lnTo>
                  <a:pt x="832103" y="286511"/>
                </a:lnTo>
                <a:lnTo>
                  <a:pt x="830579" y="280415"/>
                </a:lnTo>
                <a:lnTo>
                  <a:pt x="830579" y="274319"/>
                </a:lnTo>
                <a:lnTo>
                  <a:pt x="831341" y="271271"/>
                </a:lnTo>
                <a:lnTo>
                  <a:pt x="810767" y="271271"/>
                </a:lnTo>
                <a:lnTo>
                  <a:pt x="798575" y="259079"/>
                </a:lnTo>
                <a:close/>
              </a:path>
              <a:path w="1155700" h="1112520">
                <a:moveTo>
                  <a:pt x="716279" y="280415"/>
                </a:moveTo>
                <a:lnTo>
                  <a:pt x="684275" y="310895"/>
                </a:lnTo>
                <a:lnTo>
                  <a:pt x="705611" y="332231"/>
                </a:lnTo>
                <a:lnTo>
                  <a:pt x="737615" y="301751"/>
                </a:lnTo>
                <a:lnTo>
                  <a:pt x="716279" y="280415"/>
                </a:lnTo>
                <a:close/>
              </a:path>
              <a:path w="1155700" h="1112520">
                <a:moveTo>
                  <a:pt x="918179" y="259079"/>
                </a:moveTo>
                <a:lnTo>
                  <a:pt x="850391" y="259079"/>
                </a:lnTo>
                <a:lnTo>
                  <a:pt x="862583" y="265175"/>
                </a:lnTo>
                <a:lnTo>
                  <a:pt x="877823" y="277367"/>
                </a:lnTo>
                <a:lnTo>
                  <a:pt x="880871" y="286511"/>
                </a:lnTo>
                <a:lnTo>
                  <a:pt x="882395" y="289559"/>
                </a:lnTo>
                <a:lnTo>
                  <a:pt x="882395" y="295655"/>
                </a:lnTo>
                <a:lnTo>
                  <a:pt x="880871" y="301751"/>
                </a:lnTo>
                <a:lnTo>
                  <a:pt x="876299" y="304799"/>
                </a:lnTo>
                <a:lnTo>
                  <a:pt x="873251" y="307847"/>
                </a:lnTo>
                <a:lnTo>
                  <a:pt x="867155" y="310895"/>
                </a:lnTo>
                <a:lnTo>
                  <a:pt x="917149" y="310895"/>
                </a:lnTo>
                <a:lnTo>
                  <a:pt x="921904" y="301751"/>
                </a:lnTo>
                <a:lnTo>
                  <a:pt x="924378" y="289559"/>
                </a:lnTo>
                <a:lnTo>
                  <a:pt x="924004" y="274319"/>
                </a:lnTo>
                <a:lnTo>
                  <a:pt x="919937" y="262127"/>
                </a:lnTo>
                <a:lnTo>
                  <a:pt x="918179" y="259079"/>
                </a:lnTo>
                <a:close/>
              </a:path>
              <a:path w="1155700" h="1112520">
                <a:moveTo>
                  <a:pt x="857466" y="216407"/>
                </a:moveTo>
                <a:lnTo>
                  <a:pt x="816863" y="237743"/>
                </a:lnTo>
                <a:lnTo>
                  <a:pt x="809243" y="256031"/>
                </a:lnTo>
                <a:lnTo>
                  <a:pt x="809243" y="262127"/>
                </a:lnTo>
                <a:lnTo>
                  <a:pt x="810767" y="271271"/>
                </a:lnTo>
                <a:lnTo>
                  <a:pt x="831341" y="271271"/>
                </a:lnTo>
                <a:lnTo>
                  <a:pt x="832103" y="268223"/>
                </a:lnTo>
                <a:lnTo>
                  <a:pt x="839723" y="262127"/>
                </a:lnTo>
                <a:lnTo>
                  <a:pt x="844295" y="259079"/>
                </a:lnTo>
                <a:lnTo>
                  <a:pt x="918179" y="259079"/>
                </a:lnTo>
                <a:lnTo>
                  <a:pt x="912905" y="249935"/>
                </a:lnTo>
                <a:lnTo>
                  <a:pt x="902991" y="240791"/>
                </a:lnTo>
                <a:lnTo>
                  <a:pt x="892795" y="231647"/>
                </a:lnTo>
                <a:lnTo>
                  <a:pt x="882112" y="225551"/>
                </a:lnTo>
                <a:lnTo>
                  <a:pt x="870487" y="219455"/>
                </a:lnTo>
                <a:lnTo>
                  <a:pt x="857466" y="216407"/>
                </a:lnTo>
                <a:close/>
              </a:path>
              <a:path w="1155700" h="1112520">
                <a:moveTo>
                  <a:pt x="876299" y="115823"/>
                </a:moveTo>
                <a:lnTo>
                  <a:pt x="844295" y="149351"/>
                </a:lnTo>
                <a:lnTo>
                  <a:pt x="960119" y="265175"/>
                </a:lnTo>
                <a:lnTo>
                  <a:pt x="992123" y="231647"/>
                </a:lnTo>
                <a:lnTo>
                  <a:pt x="876299" y="115823"/>
                </a:lnTo>
                <a:close/>
              </a:path>
              <a:path w="1155700" h="1112520">
                <a:moveTo>
                  <a:pt x="963167" y="94487"/>
                </a:moveTo>
                <a:lnTo>
                  <a:pt x="931163" y="128015"/>
                </a:lnTo>
                <a:lnTo>
                  <a:pt x="1014983" y="210311"/>
                </a:lnTo>
                <a:lnTo>
                  <a:pt x="1046987" y="179831"/>
                </a:lnTo>
                <a:lnTo>
                  <a:pt x="963167" y="94487"/>
                </a:lnTo>
                <a:close/>
              </a:path>
              <a:path w="1155700" h="1112520">
                <a:moveTo>
                  <a:pt x="1013459" y="45719"/>
                </a:moveTo>
                <a:lnTo>
                  <a:pt x="982979" y="73151"/>
                </a:lnTo>
                <a:lnTo>
                  <a:pt x="1066799" y="158495"/>
                </a:lnTo>
                <a:lnTo>
                  <a:pt x="1098803" y="124967"/>
                </a:lnTo>
                <a:lnTo>
                  <a:pt x="1051559" y="79247"/>
                </a:lnTo>
                <a:lnTo>
                  <a:pt x="1046987" y="70103"/>
                </a:lnTo>
                <a:lnTo>
                  <a:pt x="1046987" y="67055"/>
                </a:lnTo>
                <a:lnTo>
                  <a:pt x="1045463" y="60959"/>
                </a:lnTo>
                <a:lnTo>
                  <a:pt x="1046225" y="57911"/>
                </a:lnTo>
                <a:lnTo>
                  <a:pt x="1027175" y="57911"/>
                </a:lnTo>
                <a:lnTo>
                  <a:pt x="1013459" y="45719"/>
                </a:lnTo>
                <a:close/>
              </a:path>
              <a:path w="1155700" h="1112520">
                <a:moveTo>
                  <a:pt x="931163" y="64007"/>
                </a:moveTo>
                <a:lnTo>
                  <a:pt x="899159" y="94487"/>
                </a:lnTo>
                <a:lnTo>
                  <a:pt x="920495" y="115823"/>
                </a:lnTo>
                <a:lnTo>
                  <a:pt x="952499" y="85343"/>
                </a:lnTo>
                <a:lnTo>
                  <a:pt x="931163" y="64007"/>
                </a:lnTo>
                <a:close/>
              </a:path>
              <a:path w="1155700" h="1112520">
                <a:moveTo>
                  <a:pt x="1130251" y="45719"/>
                </a:moveTo>
                <a:lnTo>
                  <a:pt x="1063751" y="45719"/>
                </a:lnTo>
                <a:lnTo>
                  <a:pt x="1066799" y="48767"/>
                </a:lnTo>
                <a:lnTo>
                  <a:pt x="1071371" y="48767"/>
                </a:lnTo>
                <a:lnTo>
                  <a:pt x="1123187" y="100583"/>
                </a:lnTo>
                <a:lnTo>
                  <a:pt x="1155191" y="70103"/>
                </a:lnTo>
                <a:lnTo>
                  <a:pt x="1130251" y="45719"/>
                </a:lnTo>
                <a:close/>
              </a:path>
              <a:path w="1155700" h="1112520">
                <a:moveTo>
                  <a:pt x="1063874" y="0"/>
                </a:moveTo>
                <a:lnTo>
                  <a:pt x="1030223" y="24383"/>
                </a:lnTo>
                <a:lnTo>
                  <a:pt x="1028699" y="33527"/>
                </a:lnTo>
                <a:lnTo>
                  <a:pt x="1025651" y="39623"/>
                </a:lnTo>
                <a:lnTo>
                  <a:pt x="1025651" y="48767"/>
                </a:lnTo>
                <a:lnTo>
                  <a:pt x="1027175" y="57911"/>
                </a:lnTo>
                <a:lnTo>
                  <a:pt x="1046225" y="57911"/>
                </a:lnTo>
                <a:lnTo>
                  <a:pt x="1046987" y="54863"/>
                </a:lnTo>
                <a:lnTo>
                  <a:pt x="1051559" y="51815"/>
                </a:lnTo>
                <a:lnTo>
                  <a:pt x="1054607" y="48767"/>
                </a:lnTo>
                <a:lnTo>
                  <a:pt x="1059179" y="45719"/>
                </a:lnTo>
                <a:lnTo>
                  <a:pt x="1130251" y="45719"/>
                </a:lnTo>
                <a:lnTo>
                  <a:pt x="1099075" y="15239"/>
                </a:lnTo>
                <a:lnTo>
                  <a:pt x="1088978" y="6095"/>
                </a:lnTo>
                <a:lnTo>
                  <a:pt x="1077581" y="3047"/>
                </a:lnTo>
                <a:lnTo>
                  <a:pt x="106387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4677" y="3140964"/>
            <a:ext cx="508000" cy="640080"/>
          </a:xfrm>
          <a:custGeom>
            <a:avLst/>
            <a:gdLst/>
            <a:ahLst/>
            <a:cxnLst/>
            <a:rect l="l" t="t" r="r" b="b"/>
            <a:pathLst>
              <a:path w="508000" h="640079">
                <a:moveTo>
                  <a:pt x="276814" y="0"/>
                </a:moveTo>
                <a:lnTo>
                  <a:pt x="235349" y="4634"/>
                </a:lnTo>
                <a:lnTo>
                  <a:pt x="195456" y="21531"/>
                </a:lnTo>
                <a:lnTo>
                  <a:pt x="157704" y="49693"/>
                </a:lnTo>
                <a:lnTo>
                  <a:pt x="122658" y="88123"/>
                </a:lnTo>
                <a:lnTo>
                  <a:pt x="90886" y="135826"/>
                </a:lnTo>
                <a:lnTo>
                  <a:pt x="62954" y="191804"/>
                </a:lnTo>
                <a:lnTo>
                  <a:pt x="39429" y="255061"/>
                </a:lnTo>
                <a:lnTo>
                  <a:pt x="20879" y="324599"/>
                </a:lnTo>
                <a:lnTo>
                  <a:pt x="7870" y="399423"/>
                </a:lnTo>
                <a:lnTo>
                  <a:pt x="3621" y="438506"/>
                </a:lnTo>
                <a:lnTo>
                  <a:pt x="970" y="478535"/>
                </a:lnTo>
                <a:lnTo>
                  <a:pt x="0" y="518851"/>
                </a:lnTo>
                <a:lnTo>
                  <a:pt x="707" y="558329"/>
                </a:lnTo>
                <a:lnTo>
                  <a:pt x="3034" y="596843"/>
                </a:lnTo>
                <a:lnTo>
                  <a:pt x="6919" y="634264"/>
                </a:lnTo>
                <a:lnTo>
                  <a:pt x="7784" y="640079"/>
                </a:lnTo>
                <a:lnTo>
                  <a:pt x="490262" y="640079"/>
                </a:lnTo>
                <a:lnTo>
                  <a:pt x="500080" y="580878"/>
                </a:lnTo>
                <a:lnTo>
                  <a:pt x="504297" y="541632"/>
                </a:lnTo>
                <a:lnTo>
                  <a:pt x="506938" y="501395"/>
                </a:lnTo>
                <a:lnTo>
                  <a:pt x="507908" y="461287"/>
                </a:lnTo>
                <a:lnTo>
                  <a:pt x="507201" y="421972"/>
                </a:lnTo>
                <a:lnTo>
                  <a:pt x="504878" y="383584"/>
                </a:lnTo>
                <a:lnTo>
                  <a:pt x="495627" y="310110"/>
                </a:lnTo>
                <a:lnTo>
                  <a:pt x="480637" y="241916"/>
                </a:lnTo>
                <a:lnTo>
                  <a:pt x="460394" y="180055"/>
                </a:lnTo>
                <a:lnTo>
                  <a:pt x="435382" y="125578"/>
                </a:lnTo>
                <a:lnTo>
                  <a:pt x="406087" y="79536"/>
                </a:lnTo>
                <a:lnTo>
                  <a:pt x="372992" y="42981"/>
                </a:lnTo>
                <a:lnTo>
                  <a:pt x="336583" y="16964"/>
                </a:lnTo>
                <a:lnTo>
                  <a:pt x="297343" y="2538"/>
                </a:lnTo>
                <a:lnTo>
                  <a:pt x="2768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23644" y="3108960"/>
            <a:ext cx="571500" cy="672465"/>
          </a:xfrm>
          <a:custGeom>
            <a:avLst/>
            <a:gdLst/>
            <a:ahLst/>
            <a:cxnLst/>
            <a:rect l="l" t="t" r="r" b="b"/>
            <a:pathLst>
              <a:path w="571500" h="672464">
                <a:moveTo>
                  <a:pt x="307847" y="0"/>
                </a:moveTo>
                <a:lnTo>
                  <a:pt x="259079" y="6095"/>
                </a:lnTo>
                <a:lnTo>
                  <a:pt x="201167" y="32003"/>
                </a:lnTo>
                <a:lnTo>
                  <a:pt x="149351" y="76199"/>
                </a:lnTo>
                <a:lnTo>
                  <a:pt x="114299" y="118871"/>
                </a:lnTo>
                <a:lnTo>
                  <a:pt x="94487" y="152399"/>
                </a:lnTo>
                <a:lnTo>
                  <a:pt x="83819" y="170687"/>
                </a:lnTo>
                <a:lnTo>
                  <a:pt x="74675" y="188975"/>
                </a:lnTo>
                <a:lnTo>
                  <a:pt x="67055" y="207263"/>
                </a:lnTo>
                <a:lnTo>
                  <a:pt x="57911" y="227075"/>
                </a:lnTo>
                <a:lnTo>
                  <a:pt x="42671" y="269747"/>
                </a:lnTo>
                <a:lnTo>
                  <a:pt x="36575" y="291083"/>
                </a:lnTo>
                <a:lnTo>
                  <a:pt x="28955" y="313943"/>
                </a:lnTo>
                <a:lnTo>
                  <a:pt x="18287" y="359663"/>
                </a:lnTo>
                <a:lnTo>
                  <a:pt x="7619" y="432815"/>
                </a:lnTo>
                <a:lnTo>
                  <a:pt x="1523" y="484631"/>
                </a:lnTo>
                <a:lnTo>
                  <a:pt x="0" y="510539"/>
                </a:lnTo>
                <a:lnTo>
                  <a:pt x="0" y="586739"/>
                </a:lnTo>
                <a:lnTo>
                  <a:pt x="1523" y="612647"/>
                </a:lnTo>
                <a:lnTo>
                  <a:pt x="3047" y="637031"/>
                </a:lnTo>
                <a:lnTo>
                  <a:pt x="7429" y="672083"/>
                </a:lnTo>
                <a:lnTo>
                  <a:pt x="71192" y="672083"/>
                </a:lnTo>
                <a:lnTo>
                  <a:pt x="68579" y="653795"/>
                </a:lnTo>
                <a:lnTo>
                  <a:pt x="67055" y="630935"/>
                </a:lnTo>
                <a:lnTo>
                  <a:pt x="64007" y="608075"/>
                </a:lnTo>
                <a:lnTo>
                  <a:pt x="64007" y="583691"/>
                </a:lnTo>
                <a:lnTo>
                  <a:pt x="62483" y="560831"/>
                </a:lnTo>
                <a:lnTo>
                  <a:pt x="62483" y="536447"/>
                </a:lnTo>
                <a:lnTo>
                  <a:pt x="67055" y="463295"/>
                </a:lnTo>
                <a:lnTo>
                  <a:pt x="76199" y="394715"/>
                </a:lnTo>
                <a:lnTo>
                  <a:pt x="91439" y="329183"/>
                </a:lnTo>
                <a:lnTo>
                  <a:pt x="103631" y="288035"/>
                </a:lnTo>
                <a:lnTo>
                  <a:pt x="117347" y="249935"/>
                </a:lnTo>
                <a:lnTo>
                  <a:pt x="124967" y="233171"/>
                </a:lnTo>
                <a:lnTo>
                  <a:pt x="132587" y="214883"/>
                </a:lnTo>
                <a:lnTo>
                  <a:pt x="141731" y="198119"/>
                </a:lnTo>
                <a:lnTo>
                  <a:pt x="149351" y="182879"/>
                </a:lnTo>
                <a:lnTo>
                  <a:pt x="158495" y="169163"/>
                </a:lnTo>
                <a:lnTo>
                  <a:pt x="167639" y="153923"/>
                </a:lnTo>
                <a:lnTo>
                  <a:pt x="176783" y="141731"/>
                </a:lnTo>
                <a:lnTo>
                  <a:pt x="187451" y="129539"/>
                </a:lnTo>
                <a:lnTo>
                  <a:pt x="196595" y="118871"/>
                </a:lnTo>
                <a:lnTo>
                  <a:pt x="237743" y="83819"/>
                </a:lnTo>
                <a:lnTo>
                  <a:pt x="268223" y="70103"/>
                </a:lnTo>
                <a:lnTo>
                  <a:pt x="277367" y="67055"/>
                </a:lnTo>
                <a:lnTo>
                  <a:pt x="288035" y="65531"/>
                </a:lnTo>
                <a:lnTo>
                  <a:pt x="297179" y="64007"/>
                </a:lnTo>
                <a:lnTo>
                  <a:pt x="438573" y="64007"/>
                </a:lnTo>
                <a:lnTo>
                  <a:pt x="397763" y="30479"/>
                </a:lnTo>
                <a:lnTo>
                  <a:pt x="355091" y="9143"/>
                </a:lnTo>
                <a:lnTo>
                  <a:pt x="323087" y="1523"/>
                </a:lnTo>
                <a:lnTo>
                  <a:pt x="307847" y="0"/>
                </a:lnTo>
                <a:close/>
              </a:path>
              <a:path w="571500" h="672464">
                <a:moveTo>
                  <a:pt x="438573" y="64007"/>
                </a:moveTo>
                <a:lnTo>
                  <a:pt x="307847" y="64007"/>
                </a:lnTo>
                <a:lnTo>
                  <a:pt x="316991" y="65531"/>
                </a:lnTo>
                <a:lnTo>
                  <a:pt x="327659" y="67055"/>
                </a:lnTo>
                <a:lnTo>
                  <a:pt x="336803" y="70103"/>
                </a:lnTo>
                <a:lnTo>
                  <a:pt x="374903" y="91439"/>
                </a:lnTo>
                <a:lnTo>
                  <a:pt x="411479" y="129539"/>
                </a:lnTo>
                <a:lnTo>
                  <a:pt x="419099" y="141731"/>
                </a:lnTo>
                <a:lnTo>
                  <a:pt x="428243" y="153923"/>
                </a:lnTo>
                <a:lnTo>
                  <a:pt x="435863" y="167639"/>
                </a:lnTo>
                <a:lnTo>
                  <a:pt x="458723" y="213359"/>
                </a:lnTo>
                <a:lnTo>
                  <a:pt x="464819" y="231647"/>
                </a:lnTo>
                <a:lnTo>
                  <a:pt x="470915" y="248411"/>
                </a:lnTo>
                <a:lnTo>
                  <a:pt x="477011" y="268223"/>
                </a:lnTo>
                <a:lnTo>
                  <a:pt x="483107" y="286511"/>
                </a:lnTo>
                <a:lnTo>
                  <a:pt x="492251" y="326135"/>
                </a:lnTo>
                <a:lnTo>
                  <a:pt x="496823" y="347471"/>
                </a:lnTo>
                <a:lnTo>
                  <a:pt x="499871" y="368807"/>
                </a:lnTo>
                <a:lnTo>
                  <a:pt x="502919" y="391667"/>
                </a:lnTo>
                <a:lnTo>
                  <a:pt x="507491" y="460247"/>
                </a:lnTo>
                <a:lnTo>
                  <a:pt x="507491" y="533399"/>
                </a:lnTo>
                <a:lnTo>
                  <a:pt x="505967" y="557783"/>
                </a:lnTo>
                <a:lnTo>
                  <a:pt x="502919" y="580643"/>
                </a:lnTo>
                <a:lnTo>
                  <a:pt x="501395" y="605027"/>
                </a:lnTo>
                <a:lnTo>
                  <a:pt x="498347" y="627887"/>
                </a:lnTo>
                <a:lnTo>
                  <a:pt x="493775" y="650747"/>
                </a:lnTo>
                <a:lnTo>
                  <a:pt x="489204" y="672083"/>
                </a:lnTo>
                <a:lnTo>
                  <a:pt x="554126" y="672083"/>
                </a:lnTo>
                <a:lnTo>
                  <a:pt x="556259" y="661415"/>
                </a:lnTo>
                <a:lnTo>
                  <a:pt x="560831" y="637031"/>
                </a:lnTo>
                <a:lnTo>
                  <a:pt x="563879" y="611123"/>
                </a:lnTo>
                <a:lnTo>
                  <a:pt x="566927" y="586739"/>
                </a:lnTo>
                <a:lnTo>
                  <a:pt x="571499" y="509015"/>
                </a:lnTo>
                <a:lnTo>
                  <a:pt x="571499" y="483107"/>
                </a:lnTo>
                <a:lnTo>
                  <a:pt x="569975" y="457199"/>
                </a:lnTo>
                <a:lnTo>
                  <a:pt x="569975" y="432815"/>
                </a:lnTo>
                <a:lnTo>
                  <a:pt x="568451" y="408431"/>
                </a:lnTo>
                <a:lnTo>
                  <a:pt x="562355" y="359663"/>
                </a:lnTo>
                <a:lnTo>
                  <a:pt x="557783" y="336803"/>
                </a:lnTo>
                <a:lnTo>
                  <a:pt x="554735" y="313943"/>
                </a:lnTo>
                <a:lnTo>
                  <a:pt x="548639" y="291083"/>
                </a:lnTo>
                <a:lnTo>
                  <a:pt x="544067" y="269747"/>
                </a:lnTo>
                <a:lnTo>
                  <a:pt x="531875" y="227075"/>
                </a:lnTo>
                <a:lnTo>
                  <a:pt x="509015" y="170687"/>
                </a:lnTo>
                <a:lnTo>
                  <a:pt x="481583" y="118871"/>
                </a:lnTo>
                <a:lnTo>
                  <a:pt x="448055" y="76199"/>
                </a:lnTo>
                <a:lnTo>
                  <a:pt x="438573" y="64007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33955" y="3398520"/>
            <a:ext cx="175260" cy="382905"/>
          </a:xfrm>
          <a:custGeom>
            <a:avLst/>
            <a:gdLst/>
            <a:ahLst/>
            <a:cxnLst/>
            <a:rect l="l" t="t" r="r" b="b"/>
            <a:pathLst>
              <a:path w="175260" h="382904">
                <a:moveTo>
                  <a:pt x="44983" y="328918"/>
                </a:moveTo>
                <a:lnTo>
                  <a:pt x="5353" y="355098"/>
                </a:lnTo>
                <a:lnTo>
                  <a:pt x="0" y="382523"/>
                </a:lnTo>
                <a:lnTo>
                  <a:pt x="38100" y="382523"/>
                </a:lnTo>
                <a:lnTo>
                  <a:pt x="42671" y="379475"/>
                </a:lnTo>
                <a:lnTo>
                  <a:pt x="47243" y="377951"/>
                </a:lnTo>
                <a:lnTo>
                  <a:pt x="101925" y="377951"/>
                </a:lnTo>
                <a:lnTo>
                  <a:pt x="101606" y="372662"/>
                </a:lnTo>
                <a:lnTo>
                  <a:pt x="84046" y="338779"/>
                </a:lnTo>
                <a:lnTo>
                  <a:pt x="61614" y="330087"/>
                </a:lnTo>
                <a:lnTo>
                  <a:pt x="44983" y="328918"/>
                </a:lnTo>
                <a:close/>
              </a:path>
              <a:path w="175260" h="382904">
                <a:moveTo>
                  <a:pt x="101925" y="377951"/>
                </a:moveTo>
                <a:lnTo>
                  <a:pt x="56387" y="377951"/>
                </a:lnTo>
                <a:lnTo>
                  <a:pt x="60959" y="379475"/>
                </a:lnTo>
                <a:lnTo>
                  <a:pt x="62991" y="382523"/>
                </a:lnTo>
                <a:lnTo>
                  <a:pt x="102202" y="382523"/>
                </a:lnTo>
                <a:lnTo>
                  <a:pt x="101925" y="377951"/>
                </a:lnTo>
                <a:close/>
              </a:path>
              <a:path w="175260" h="382904">
                <a:moveTo>
                  <a:pt x="50174" y="164316"/>
                </a:moveTo>
                <a:lnTo>
                  <a:pt x="10578" y="190769"/>
                </a:lnTo>
                <a:lnTo>
                  <a:pt x="3047" y="301751"/>
                </a:lnTo>
                <a:lnTo>
                  <a:pt x="166115" y="306323"/>
                </a:lnTo>
                <a:lnTo>
                  <a:pt x="167639" y="256031"/>
                </a:lnTo>
                <a:lnTo>
                  <a:pt x="106679" y="252983"/>
                </a:lnTo>
                <a:lnTo>
                  <a:pt x="73151" y="252983"/>
                </a:lnTo>
                <a:lnTo>
                  <a:pt x="36575" y="251459"/>
                </a:lnTo>
                <a:lnTo>
                  <a:pt x="38099" y="237743"/>
                </a:lnTo>
                <a:lnTo>
                  <a:pt x="38099" y="227075"/>
                </a:lnTo>
                <a:lnTo>
                  <a:pt x="39623" y="220979"/>
                </a:lnTo>
                <a:lnTo>
                  <a:pt x="44195" y="217931"/>
                </a:lnTo>
                <a:lnTo>
                  <a:pt x="47243" y="214883"/>
                </a:lnTo>
                <a:lnTo>
                  <a:pt x="51815" y="213359"/>
                </a:lnTo>
                <a:lnTo>
                  <a:pt x="107298" y="213359"/>
                </a:lnTo>
                <a:lnTo>
                  <a:pt x="106835" y="208812"/>
                </a:lnTo>
                <a:lnTo>
                  <a:pt x="89512" y="174438"/>
                </a:lnTo>
                <a:lnTo>
                  <a:pt x="66436" y="165685"/>
                </a:lnTo>
                <a:lnTo>
                  <a:pt x="50174" y="164316"/>
                </a:lnTo>
                <a:close/>
              </a:path>
              <a:path w="175260" h="382904">
                <a:moveTo>
                  <a:pt x="107298" y="213359"/>
                </a:moveTo>
                <a:lnTo>
                  <a:pt x="62483" y="213359"/>
                </a:lnTo>
                <a:lnTo>
                  <a:pt x="67055" y="214883"/>
                </a:lnTo>
                <a:lnTo>
                  <a:pt x="73151" y="224027"/>
                </a:lnTo>
                <a:lnTo>
                  <a:pt x="74675" y="230123"/>
                </a:lnTo>
                <a:lnTo>
                  <a:pt x="74675" y="240791"/>
                </a:lnTo>
                <a:lnTo>
                  <a:pt x="73151" y="252983"/>
                </a:lnTo>
                <a:lnTo>
                  <a:pt x="106679" y="252983"/>
                </a:lnTo>
                <a:lnTo>
                  <a:pt x="108141" y="221653"/>
                </a:lnTo>
                <a:lnTo>
                  <a:pt x="107298" y="213359"/>
                </a:lnTo>
                <a:close/>
              </a:path>
              <a:path w="175260" h="382904">
                <a:moveTo>
                  <a:pt x="175259" y="0"/>
                </a:moveTo>
                <a:lnTo>
                  <a:pt x="10667" y="56387"/>
                </a:lnTo>
                <a:lnTo>
                  <a:pt x="9143" y="111251"/>
                </a:lnTo>
                <a:lnTo>
                  <a:pt x="170687" y="178307"/>
                </a:lnTo>
                <a:lnTo>
                  <a:pt x="172211" y="126491"/>
                </a:lnTo>
                <a:lnTo>
                  <a:pt x="144779" y="117347"/>
                </a:lnTo>
                <a:lnTo>
                  <a:pt x="145100" y="105155"/>
                </a:lnTo>
                <a:lnTo>
                  <a:pt x="109727" y="105155"/>
                </a:lnTo>
                <a:lnTo>
                  <a:pt x="51815" y="85343"/>
                </a:lnTo>
                <a:lnTo>
                  <a:pt x="111251" y="70103"/>
                </a:lnTo>
                <a:lnTo>
                  <a:pt x="146023" y="70103"/>
                </a:lnTo>
                <a:lnTo>
                  <a:pt x="146303" y="59435"/>
                </a:lnTo>
                <a:lnTo>
                  <a:pt x="173735" y="53339"/>
                </a:lnTo>
                <a:lnTo>
                  <a:pt x="175259" y="0"/>
                </a:lnTo>
                <a:close/>
              </a:path>
              <a:path w="175260" h="382904">
                <a:moveTo>
                  <a:pt x="146023" y="70103"/>
                </a:moveTo>
                <a:lnTo>
                  <a:pt x="111251" y="70103"/>
                </a:lnTo>
                <a:lnTo>
                  <a:pt x="109727" y="105155"/>
                </a:lnTo>
                <a:lnTo>
                  <a:pt x="145100" y="105155"/>
                </a:lnTo>
                <a:lnTo>
                  <a:pt x="146023" y="70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6391" y="3131820"/>
            <a:ext cx="506095" cy="649605"/>
          </a:xfrm>
          <a:custGeom>
            <a:avLst/>
            <a:gdLst/>
            <a:ahLst/>
            <a:cxnLst/>
            <a:rect l="l" t="t" r="r" b="b"/>
            <a:pathLst>
              <a:path w="506095" h="649604">
                <a:moveTo>
                  <a:pt x="242372" y="0"/>
                </a:moveTo>
                <a:lnTo>
                  <a:pt x="201722" y="7284"/>
                </a:lnTo>
                <a:lnTo>
                  <a:pt x="163331" y="26639"/>
                </a:lnTo>
                <a:lnTo>
                  <a:pt x="127720" y="57058"/>
                </a:lnTo>
                <a:lnTo>
                  <a:pt x="95410" y="97535"/>
                </a:lnTo>
                <a:lnTo>
                  <a:pt x="66922" y="147065"/>
                </a:lnTo>
                <a:lnTo>
                  <a:pt x="42777" y="204642"/>
                </a:lnTo>
                <a:lnTo>
                  <a:pt x="23497" y="269260"/>
                </a:lnTo>
                <a:lnTo>
                  <a:pt x="9602" y="339912"/>
                </a:lnTo>
                <a:lnTo>
                  <a:pt x="1615" y="415594"/>
                </a:lnTo>
                <a:lnTo>
                  <a:pt x="0" y="455007"/>
                </a:lnTo>
                <a:lnTo>
                  <a:pt x="56" y="495299"/>
                </a:lnTo>
                <a:lnTo>
                  <a:pt x="1588" y="535558"/>
                </a:lnTo>
                <a:lnTo>
                  <a:pt x="4764" y="574871"/>
                </a:lnTo>
                <a:lnTo>
                  <a:pt x="9515" y="613113"/>
                </a:lnTo>
                <a:lnTo>
                  <a:pt x="15613" y="649223"/>
                </a:lnTo>
                <a:lnTo>
                  <a:pt x="494883" y="649223"/>
                </a:lnTo>
                <a:lnTo>
                  <a:pt x="496478" y="640019"/>
                </a:lnTo>
                <a:lnTo>
                  <a:pt x="501242" y="602743"/>
                </a:lnTo>
                <a:lnTo>
                  <a:pt x="504465" y="564337"/>
                </a:lnTo>
                <a:lnTo>
                  <a:pt x="506081" y="524924"/>
                </a:lnTo>
                <a:lnTo>
                  <a:pt x="506024" y="484631"/>
                </a:lnTo>
                <a:lnTo>
                  <a:pt x="504493" y="444373"/>
                </a:lnTo>
                <a:lnTo>
                  <a:pt x="501316" y="405060"/>
                </a:lnTo>
                <a:lnTo>
                  <a:pt x="496565" y="366818"/>
                </a:lnTo>
                <a:lnTo>
                  <a:pt x="482616" y="294036"/>
                </a:lnTo>
                <a:lnTo>
                  <a:pt x="463204" y="227015"/>
                </a:lnTo>
                <a:lnTo>
                  <a:pt x="438886" y="166743"/>
                </a:lnTo>
                <a:lnTo>
                  <a:pt x="410220" y="114206"/>
                </a:lnTo>
                <a:lnTo>
                  <a:pt x="377764" y="70392"/>
                </a:lnTo>
                <a:lnTo>
                  <a:pt x="342075" y="36290"/>
                </a:lnTo>
                <a:lnTo>
                  <a:pt x="303712" y="12886"/>
                </a:lnTo>
                <a:lnTo>
                  <a:pt x="263232" y="1168"/>
                </a:lnTo>
                <a:lnTo>
                  <a:pt x="2423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24443" y="3099816"/>
            <a:ext cx="570230" cy="681355"/>
          </a:xfrm>
          <a:custGeom>
            <a:avLst/>
            <a:gdLst/>
            <a:ahLst/>
            <a:cxnLst/>
            <a:rect l="l" t="t" r="r" b="b"/>
            <a:pathLst>
              <a:path w="570229" h="681354">
                <a:moveTo>
                  <a:pt x="289559" y="0"/>
                </a:moveTo>
                <a:lnTo>
                  <a:pt x="272795" y="0"/>
                </a:lnTo>
                <a:lnTo>
                  <a:pt x="257555" y="1523"/>
                </a:lnTo>
                <a:lnTo>
                  <a:pt x="210311" y="13715"/>
                </a:lnTo>
                <a:lnTo>
                  <a:pt x="169163" y="38099"/>
                </a:lnTo>
                <a:lnTo>
                  <a:pt x="131063" y="73151"/>
                </a:lnTo>
                <a:lnTo>
                  <a:pt x="88391" y="131063"/>
                </a:lnTo>
                <a:lnTo>
                  <a:pt x="60959" y="184403"/>
                </a:lnTo>
                <a:lnTo>
                  <a:pt x="45719" y="222503"/>
                </a:lnTo>
                <a:lnTo>
                  <a:pt x="39623" y="242315"/>
                </a:lnTo>
                <a:lnTo>
                  <a:pt x="32003" y="263651"/>
                </a:lnTo>
                <a:lnTo>
                  <a:pt x="12191" y="353567"/>
                </a:lnTo>
                <a:lnTo>
                  <a:pt x="3047" y="425195"/>
                </a:lnTo>
                <a:lnTo>
                  <a:pt x="0" y="477011"/>
                </a:lnTo>
                <a:lnTo>
                  <a:pt x="0" y="528827"/>
                </a:lnTo>
                <a:lnTo>
                  <a:pt x="3047" y="580643"/>
                </a:lnTo>
                <a:lnTo>
                  <a:pt x="7619" y="630935"/>
                </a:lnTo>
                <a:lnTo>
                  <a:pt x="15239" y="679703"/>
                </a:lnTo>
                <a:lnTo>
                  <a:pt x="15544" y="681227"/>
                </a:lnTo>
                <a:lnTo>
                  <a:pt x="80877" y="681227"/>
                </a:lnTo>
                <a:lnTo>
                  <a:pt x="77723" y="665987"/>
                </a:lnTo>
                <a:lnTo>
                  <a:pt x="73151" y="644651"/>
                </a:lnTo>
                <a:lnTo>
                  <a:pt x="67055" y="598931"/>
                </a:lnTo>
                <a:lnTo>
                  <a:pt x="64007" y="550163"/>
                </a:lnTo>
                <a:lnTo>
                  <a:pt x="64007" y="477011"/>
                </a:lnTo>
                <a:lnTo>
                  <a:pt x="67055" y="431291"/>
                </a:lnTo>
                <a:lnTo>
                  <a:pt x="68579" y="406907"/>
                </a:lnTo>
                <a:lnTo>
                  <a:pt x="71627" y="385571"/>
                </a:lnTo>
                <a:lnTo>
                  <a:pt x="74675" y="362711"/>
                </a:lnTo>
                <a:lnTo>
                  <a:pt x="83819" y="320039"/>
                </a:lnTo>
                <a:lnTo>
                  <a:pt x="88391" y="300227"/>
                </a:lnTo>
                <a:lnTo>
                  <a:pt x="94487" y="280415"/>
                </a:lnTo>
                <a:lnTo>
                  <a:pt x="99059" y="262127"/>
                </a:lnTo>
                <a:lnTo>
                  <a:pt x="106679" y="242315"/>
                </a:lnTo>
                <a:lnTo>
                  <a:pt x="112775" y="225551"/>
                </a:lnTo>
                <a:lnTo>
                  <a:pt x="128015" y="192023"/>
                </a:lnTo>
                <a:lnTo>
                  <a:pt x="152399" y="149351"/>
                </a:lnTo>
                <a:lnTo>
                  <a:pt x="188975" y="103631"/>
                </a:lnTo>
                <a:lnTo>
                  <a:pt x="228599" y="76199"/>
                </a:lnTo>
                <a:lnTo>
                  <a:pt x="266699" y="64007"/>
                </a:lnTo>
                <a:lnTo>
                  <a:pt x="417575" y="64007"/>
                </a:lnTo>
                <a:lnTo>
                  <a:pt x="406907" y="53339"/>
                </a:lnTo>
                <a:lnTo>
                  <a:pt x="365759" y="24383"/>
                </a:lnTo>
                <a:lnTo>
                  <a:pt x="320039" y="6095"/>
                </a:lnTo>
                <a:lnTo>
                  <a:pt x="304799" y="1523"/>
                </a:lnTo>
                <a:lnTo>
                  <a:pt x="289559" y="0"/>
                </a:lnTo>
                <a:close/>
              </a:path>
              <a:path w="570229" h="681354">
                <a:moveTo>
                  <a:pt x="417575" y="64007"/>
                </a:moveTo>
                <a:lnTo>
                  <a:pt x="286511" y="64007"/>
                </a:lnTo>
                <a:lnTo>
                  <a:pt x="297179" y="65531"/>
                </a:lnTo>
                <a:lnTo>
                  <a:pt x="306323" y="67055"/>
                </a:lnTo>
                <a:lnTo>
                  <a:pt x="345947" y="86867"/>
                </a:lnTo>
                <a:lnTo>
                  <a:pt x="384047" y="121919"/>
                </a:lnTo>
                <a:lnTo>
                  <a:pt x="394715" y="132587"/>
                </a:lnTo>
                <a:lnTo>
                  <a:pt x="403859" y="144779"/>
                </a:lnTo>
                <a:lnTo>
                  <a:pt x="413003" y="158495"/>
                </a:lnTo>
                <a:lnTo>
                  <a:pt x="420623" y="172211"/>
                </a:lnTo>
                <a:lnTo>
                  <a:pt x="429767" y="187451"/>
                </a:lnTo>
                <a:lnTo>
                  <a:pt x="437387" y="202691"/>
                </a:lnTo>
                <a:lnTo>
                  <a:pt x="445007" y="219455"/>
                </a:lnTo>
                <a:lnTo>
                  <a:pt x="452627" y="237743"/>
                </a:lnTo>
                <a:lnTo>
                  <a:pt x="460247" y="254507"/>
                </a:lnTo>
                <a:lnTo>
                  <a:pt x="466343" y="274319"/>
                </a:lnTo>
                <a:lnTo>
                  <a:pt x="472439" y="292607"/>
                </a:lnTo>
                <a:lnTo>
                  <a:pt x="478535" y="313943"/>
                </a:lnTo>
                <a:lnTo>
                  <a:pt x="493775" y="377951"/>
                </a:lnTo>
                <a:lnTo>
                  <a:pt x="499871" y="422147"/>
                </a:lnTo>
                <a:lnTo>
                  <a:pt x="504443" y="469391"/>
                </a:lnTo>
                <a:lnTo>
                  <a:pt x="507491" y="518159"/>
                </a:lnTo>
                <a:lnTo>
                  <a:pt x="507491" y="542543"/>
                </a:lnTo>
                <a:lnTo>
                  <a:pt x="505967" y="566927"/>
                </a:lnTo>
                <a:lnTo>
                  <a:pt x="505967" y="589787"/>
                </a:lnTo>
                <a:lnTo>
                  <a:pt x="504443" y="614171"/>
                </a:lnTo>
                <a:lnTo>
                  <a:pt x="501395" y="637031"/>
                </a:lnTo>
                <a:lnTo>
                  <a:pt x="498347" y="658367"/>
                </a:lnTo>
                <a:lnTo>
                  <a:pt x="495300" y="681227"/>
                </a:lnTo>
                <a:lnTo>
                  <a:pt x="559612" y="681227"/>
                </a:lnTo>
                <a:lnTo>
                  <a:pt x="562355" y="667511"/>
                </a:lnTo>
                <a:lnTo>
                  <a:pt x="565403" y="643127"/>
                </a:lnTo>
                <a:lnTo>
                  <a:pt x="566927" y="618743"/>
                </a:lnTo>
                <a:lnTo>
                  <a:pt x="569975" y="566927"/>
                </a:lnTo>
                <a:lnTo>
                  <a:pt x="569975" y="489203"/>
                </a:lnTo>
                <a:lnTo>
                  <a:pt x="568451" y="464819"/>
                </a:lnTo>
                <a:lnTo>
                  <a:pt x="565403" y="438911"/>
                </a:lnTo>
                <a:lnTo>
                  <a:pt x="562355" y="414527"/>
                </a:lnTo>
                <a:lnTo>
                  <a:pt x="559307" y="388619"/>
                </a:lnTo>
                <a:lnTo>
                  <a:pt x="545591" y="318515"/>
                </a:lnTo>
                <a:lnTo>
                  <a:pt x="527303" y="252983"/>
                </a:lnTo>
                <a:lnTo>
                  <a:pt x="512063" y="211835"/>
                </a:lnTo>
                <a:lnTo>
                  <a:pt x="484631" y="155447"/>
                </a:lnTo>
                <a:lnTo>
                  <a:pt x="464819" y="121919"/>
                </a:lnTo>
                <a:lnTo>
                  <a:pt x="431291" y="77723"/>
                </a:lnTo>
                <a:lnTo>
                  <a:pt x="417575" y="64007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08847" y="3384804"/>
            <a:ext cx="176530" cy="396240"/>
          </a:xfrm>
          <a:custGeom>
            <a:avLst/>
            <a:gdLst/>
            <a:ahLst/>
            <a:cxnLst/>
            <a:rect l="l" t="t" r="r" b="b"/>
            <a:pathLst>
              <a:path w="176529" h="396239">
                <a:moveTo>
                  <a:pt x="94657" y="53339"/>
                </a:moveTo>
                <a:lnTo>
                  <a:pt x="62483" y="53339"/>
                </a:lnTo>
                <a:lnTo>
                  <a:pt x="62927" y="85920"/>
                </a:lnTo>
                <a:lnTo>
                  <a:pt x="84561" y="131536"/>
                </a:lnTo>
                <a:lnTo>
                  <a:pt x="123431" y="139483"/>
                </a:lnTo>
                <a:lnTo>
                  <a:pt x="136131" y="136368"/>
                </a:lnTo>
                <a:lnTo>
                  <a:pt x="165236" y="98854"/>
                </a:lnTo>
                <a:lnTo>
                  <a:pt x="165670" y="91439"/>
                </a:lnTo>
                <a:lnTo>
                  <a:pt x="109727" y="91439"/>
                </a:lnTo>
                <a:lnTo>
                  <a:pt x="100583" y="85343"/>
                </a:lnTo>
                <a:lnTo>
                  <a:pt x="97535" y="80771"/>
                </a:lnTo>
                <a:lnTo>
                  <a:pt x="96011" y="74675"/>
                </a:lnTo>
                <a:lnTo>
                  <a:pt x="96011" y="65531"/>
                </a:lnTo>
                <a:lnTo>
                  <a:pt x="94657" y="53339"/>
                </a:lnTo>
                <a:close/>
              </a:path>
              <a:path w="176529" h="396239">
                <a:moveTo>
                  <a:pt x="164952" y="51815"/>
                </a:moveTo>
                <a:lnTo>
                  <a:pt x="131063" y="51815"/>
                </a:lnTo>
                <a:lnTo>
                  <a:pt x="132587" y="65531"/>
                </a:lnTo>
                <a:lnTo>
                  <a:pt x="132587" y="74675"/>
                </a:lnTo>
                <a:lnTo>
                  <a:pt x="131063" y="82295"/>
                </a:lnTo>
                <a:lnTo>
                  <a:pt x="128015" y="85343"/>
                </a:lnTo>
                <a:lnTo>
                  <a:pt x="123443" y="88391"/>
                </a:lnTo>
                <a:lnTo>
                  <a:pt x="114299" y="91439"/>
                </a:lnTo>
                <a:lnTo>
                  <a:pt x="165670" y="91439"/>
                </a:lnTo>
                <a:lnTo>
                  <a:pt x="166115" y="83819"/>
                </a:lnTo>
                <a:lnTo>
                  <a:pt x="164952" y="51815"/>
                </a:lnTo>
                <a:close/>
              </a:path>
              <a:path w="176529" h="396239">
                <a:moveTo>
                  <a:pt x="163067" y="0"/>
                </a:moveTo>
                <a:lnTo>
                  <a:pt x="0" y="4571"/>
                </a:lnTo>
                <a:lnTo>
                  <a:pt x="1523" y="56387"/>
                </a:lnTo>
                <a:lnTo>
                  <a:pt x="62483" y="53339"/>
                </a:lnTo>
                <a:lnTo>
                  <a:pt x="94657" y="53339"/>
                </a:lnTo>
                <a:lnTo>
                  <a:pt x="94487" y="51815"/>
                </a:lnTo>
                <a:lnTo>
                  <a:pt x="164952" y="51815"/>
                </a:lnTo>
                <a:lnTo>
                  <a:pt x="163067" y="0"/>
                </a:lnTo>
                <a:close/>
              </a:path>
              <a:path w="176529" h="396239">
                <a:moveTo>
                  <a:pt x="9143" y="298703"/>
                </a:moveTo>
                <a:lnTo>
                  <a:pt x="10667" y="348995"/>
                </a:lnTo>
                <a:lnTo>
                  <a:pt x="38099" y="356615"/>
                </a:lnTo>
                <a:lnTo>
                  <a:pt x="40185" y="396239"/>
                </a:lnTo>
                <a:lnTo>
                  <a:pt x="74675" y="396239"/>
                </a:lnTo>
                <a:lnTo>
                  <a:pt x="74675" y="365759"/>
                </a:lnTo>
                <a:lnTo>
                  <a:pt x="175598" y="365759"/>
                </a:lnTo>
                <a:lnTo>
                  <a:pt x="175259" y="353567"/>
                </a:lnTo>
                <a:lnTo>
                  <a:pt x="9143" y="298703"/>
                </a:lnTo>
                <a:close/>
              </a:path>
              <a:path w="176529" h="396239">
                <a:moveTo>
                  <a:pt x="175598" y="365759"/>
                </a:moveTo>
                <a:lnTo>
                  <a:pt x="74675" y="365759"/>
                </a:lnTo>
                <a:lnTo>
                  <a:pt x="134111" y="382523"/>
                </a:lnTo>
                <a:lnTo>
                  <a:pt x="92964" y="396239"/>
                </a:lnTo>
                <a:lnTo>
                  <a:pt x="176445" y="396239"/>
                </a:lnTo>
                <a:lnTo>
                  <a:pt x="175598" y="365759"/>
                </a:lnTo>
                <a:close/>
              </a:path>
              <a:path w="176529" h="396239">
                <a:moveTo>
                  <a:pt x="100583" y="217931"/>
                </a:moveTo>
                <a:lnTo>
                  <a:pt x="67055" y="217931"/>
                </a:lnTo>
                <a:lnTo>
                  <a:pt x="68672" y="249809"/>
                </a:lnTo>
                <a:lnTo>
                  <a:pt x="89607" y="295832"/>
                </a:lnTo>
                <a:lnTo>
                  <a:pt x="128703" y="304127"/>
                </a:lnTo>
                <a:lnTo>
                  <a:pt x="140892" y="301032"/>
                </a:lnTo>
                <a:lnTo>
                  <a:pt x="171050" y="263446"/>
                </a:lnTo>
                <a:lnTo>
                  <a:pt x="171623" y="256031"/>
                </a:lnTo>
                <a:lnTo>
                  <a:pt x="114299" y="256031"/>
                </a:lnTo>
                <a:lnTo>
                  <a:pt x="109727" y="252983"/>
                </a:lnTo>
                <a:lnTo>
                  <a:pt x="106679" y="249935"/>
                </a:lnTo>
                <a:lnTo>
                  <a:pt x="103631" y="245363"/>
                </a:lnTo>
                <a:lnTo>
                  <a:pt x="102107" y="239267"/>
                </a:lnTo>
                <a:lnTo>
                  <a:pt x="100583" y="230123"/>
                </a:lnTo>
                <a:lnTo>
                  <a:pt x="100583" y="217931"/>
                </a:lnTo>
                <a:close/>
              </a:path>
              <a:path w="176529" h="396239">
                <a:moveTo>
                  <a:pt x="171048" y="216407"/>
                </a:moveTo>
                <a:lnTo>
                  <a:pt x="137159" y="216407"/>
                </a:lnTo>
                <a:lnTo>
                  <a:pt x="137159" y="239267"/>
                </a:lnTo>
                <a:lnTo>
                  <a:pt x="135635" y="246887"/>
                </a:lnTo>
                <a:lnTo>
                  <a:pt x="129539" y="252983"/>
                </a:lnTo>
                <a:lnTo>
                  <a:pt x="124967" y="254507"/>
                </a:lnTo>
                <a:lnTo>
                  <a:pt x="120395" y="254507"/>
                </a:lnTo>
                <a:lnTo>
                  <a:pt x="114299" y="256031"/>
                </a:lnTo>
                <a:lnTo>
                  <a:pt x="171623" y="256031"/>
                </a:lnTo>
                <a:lnTo>
                  <a:pt x="172211" y="248411"/>
                </a:lnTo>
                <a:lnTo>
                  <a:pt x="171048" y="216407"/>
                </a:lnTo>
                <a:close/>
              </a:path>
              <a:path w="176529" h="396239">
                <a:moveTo>
                  <a:pt x="169163" y="164591"/>
                </a:moveTo>
                <a:lnTo>
                  <a:pt x="4571" y="169163"/>
                </a:lnTo>
                <a:lnTo>
                  <a:pt x="6095" y="220979"/>
                </a:lnTo>
                <a:lnTo>
                  <a:pt x="67055" y="217931"/>
                </a:lnTo>
                <a:lnTo>
                  <a:pt x="100583" y="217931"/>
                </a:lnTo>
                <a:lnTo>
                  <a:pt x="100583" y="216407"/>
                </a:lnTo>
                <a:lnTo>
                  <a:pt x="171048" y="216407"/>
                </a:lnTo>
                <a:lnTo>
                  <a:pt x="169163" y="16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52771" y="388338"/>
            <a:ext cx="980440" cy="386715"/>
          </a:xfrm>
          <a:custGeom>
            <a:avLst/>
            <a:gdLst/>
            <a:ahLst/>
            <a:cxnLst/>
            <a:rect l="l" t="t" r="r" b="b"/>
            <a:pathLst>
              <a:path w="980439" h="386715">
                <a:moveTo>
                  <a:pt x="524924" y="0"/>
                </a:moveTo>
                <a:lnTo>
                  <a:pt x="484631" y="281"/>
                </a:lnTo>
                <a:lnTo>
                  <a:pt x="444373" y="2044"/>
                </a:lnTo>
                <a:lnTo>
                  <a:pt x="405060" y="5013"/>
                </a:lnTo>
                <a:lnTo>
                  <a:pt x="366818" y="9136"/>
                </a:lnTo>
                <a:lnTo>
                  <a:pt x="294036" y="20641"/>
                </a:lnTo>
                <a:lnTo>
                  <a:pt x="227015" y="36146"/>
                </a:lnTo>
                <a:lnTo>
                  <a:pt x="166743" y="55239"/>
                </a:lnTo>
                <a:lnTo>
                  <a:pt x="114206" y="77511"/>
                </a:lnTo>
                <a:lnTo>
                  <a:pt x="70392" y="102548"/>
                </a:lnTo>
                <a:lnTo>
                  <a:pt x="36290" y="129940"/>
                </a:lnTo>
                <a:lnTo>
                  <a:pt x="5504" y="174543"/>
                </a:lnTo>
                <a:lnTo>
                  <a:pt x="0" y="206021"/>
                </a:lnTo>
                <a:lnTo>
                  <a:pt x="1864" y="221821"/>
                </a:lnTo>
                <a:lnTo>
                  <a:pt x="26054" y="266420"/>
                </a:lnTo>
                <a:lnTo>
                  <a:pt x="56386" y="293351"/>
                </a:lnTo>
                <a:lnTo>
                  <a:pt x="96877" y="317602"/>
                </a:lnTo>
                <a:lnTo>
                  <a:pt x="146494" y="338800"/>
                </a:lnTo>
                <a:lnTo>
                  <a:pt x="204203" y="356568"/>
                </a:lnTo>
                <a:lnTo>
                  <a:pt x="268972" y="370532"/>
                </a:lnTo>
                <a:lnTo>
                  <a:pt x="339766" y="380318"/>
                </a:lnTo>
                <a:lnTo>
                  <a:pt x="415553" y="385550"/>
                </a:lnTo>
                <a:lnTo>
                  <a:pt x="454996" y="386341"/>
                </a:lnTo>
                <a:lnTo>
                  <a:pt x="495299" y="385853"/>
                </a:lnTo>
                <a:lnTo>
                  <a:pt x="535352" y="384090"/>
                </a:lnTo>
                <a:lnTo>
                  <a:pt x="574500" y="381121"/>
                </a:lnTo>
                <a:lnTo>
                  <a:pt x="612618" y="376998"/>
                </a:lnTo>
                <a:lnTo>
                  <a:pt x="685252" y="365493"/>
                </a:lnTo>
                <a:lnTo>
                  <a:pt x="752240" y="349989"/>
                </a:lnTo>
                <a:lnTo>
                  <a:pt x="812566" y="330895"/>
                </a:lnTo>
                <a:lnTo>
                  <a:pt x="865216" y="308623"/>
                </a:lnTo>
                <a:lnTo>
                  <a:pt x="909175" y="283586"/>
                </a:lnTo>
                <a:lnTo>
                  <a:pt x="943427" y="256194"/>
                </a:lnTo>
                <a:lnTo>
                  <a:pt x="974386" y="211591"/>
                </a:lnTo>
                <a:lnTo>
                  <a:pt x="979931" y="180113"/>
                </a:lnTo>
                <a:lnTo>
                  <a:pt x="977861" y="164324"/>
                </a:lnTo>
                <a:lnTo>
                  <a:pt x="953292" y="119860"/>
                </a:lnTo>
                <a:lnTo>
                  <a:pt x="922873" y="93071"/>
                </a:lnTo>
                <a:lnTo>
                  <a:pt x="882395" y="68971"/>
                </a:lnTo>
                <a:lnTo>
                  <a:pt x="832865" y="47906"/>
                </a:lnTo>
                <a:lnTo>
                  <a:pt x="775289" y="30225"/>
                </a:lnTo>
                <a:lnTo>
                  <a:pt x="710671" y="16274"/>
                </a:lnTo>
                <a:lnTo>
                  <a:pt x="640019" y="6401"/>
                </a:lnTo>
                <a:lnTo>
                  <a:pt x="564337" y="955"/>
                </a:lnTo>
                <a:lnTo>
                  <a:pt x="524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20767" y="356616"/>
            <a:ext cx="1043940" cy="449580"/>
          </a:xfrm>
          <a:custGeom>
            <a:avLst/>
            <a:gdLst/>
            <a:ahLst/>
            <a:cxnLst/>
            <a:rect l="l" t="t" r="r" b="b"/>
            <a:pathLst>
              <a:path w="1043939" h="449580">
                <a:moveTo>
                  <a:pt x="566927" y="0"/>
                </a:moveTo>
                <a:lnTo>
                  <a:pt x="463295" y="3047"/>
                </a:lnTo>
                <a:lnTo>
                  <a:pt x="414527" y="7619"/>
                </a:lnTo>
                <a:lnTo>
                  <a:pt x="365759" y="13715"/>
                </a:lnTo>
                <a:lnTo>
                  <a:pt x="320039" y="21335"/>
                </a:lnTo>
                <a:lnTo>
                  <a:pt x="275843" y="32003"/>
                </a:lnTo>
                <a:lnTo>
                  <a:pt x="254507" y="36575"/>
                </a:lnTo>
                <a:lnTo>
                  <a:pt x="234695" y="42671"/>
                </a:lnTo>
                <a:lnTo>
                  <a:pt x="213359" y="48767"/>
                </a:lnTo>
                <a:lnTo>
                  <a:pt x="195071" y="54863"/>
                </a:lnTo>
                <a:lnTo>
                  <a:pt x="176783" y="62483"/>
                </a:lnTo>
                <a:lnTo>
                  <a:pt x="158495" y="68579"/>
                </a:lnTo>
                <a:lnTo>
                  <a:pt x="141731" y="76199"/>
                </a:lnTo>
                <a:lnTo>
                  <a:pt x="124967" y="85343"/>
                </a:lnTo>
                <a:lnTo>
                  <a:pt x="109727" y="92963"/>
                </a:lnTo>
                <a:lnTo>
                  <a:pt x="94487" y="102107"/>
                </a:lnTo>
                <a:lnTo>
                  <a:pt x="56387" y="129539"/>
                </a:lnTo>
                <a:lnTo>
                  <a:pt x="25907" y="163067"/>
                </a:lnTo>
                <a:lnTo>
                  <a:pt x="1523" y="213359"/>
                </a:lnTo>
                <a:lnTo>
                  <a:pt x="0" y="227075"/>
                </a:lnTo>
                <a:lnTo>
                  <a:pt x="0" y="240791"/>
                </a:lnTo>
                <a:lnTo>
                  <a:pt x="9143" y="280415"/>
                </a:lnTo>
                <a:lnTo>
                  <a:pt x="41147" y="326135"/>
                </a:lnTo>
                <a:lnTo>
                  <a:pt x="76199" y="355091"/>
                </a:lnTo>
                <a:lnTo>
                  <a:pt x="134111" y="387095"/>
                </a:lnTo>
                <a:lnTo>
                  <a:pt x="150875" y="393191"/>
                </a:lnTo>
                <a:lnTo>
                  <a:pt x="167639" y="400811"/>
                </a:lnTo>
                <a:lnTo>
                  <a:pt x="185927" y="406907"/>
                </a:lnTo>
                <a:lnTo>
                  <a:pt x="205739" y="413003"/>
                </a:lnTo>
                <a:lnTo>
                  <a:pt x="224027" y="417575"/>
                </a:lnTo>
                <a:lnTo>
                  <a:pt x="245363" y="423671"/>
                </a:lnTo>
                <a:lnTo>
                  <a:pt x="265175" y="428243"/>
                </a:lnTo>
                <a:lnTo>
                  <a:pt x="286511" y="431291"/>
                </a:lnTo>
                <a:lnTo>
                  <a:pt x="309371" y="435863"/>
                </a:lnTo>
                <a:lnTo>
                  <a:pt x="377951" y="445007"/>
                </a:lnTo>
                <a:lnTo>
                  <a:pt x="426719" y="448055"/>
                </a:lnTo>
                <a:lnTo>
                  <a:pt x="477011" y="449579"/>
                </a:lnTo>
                <a:lnTo>
                  <a:pt x="528827" y="449579"/>
                </a:lnTo>
                <a:lnTo>
                  <a:pt x="579119" y="446531"/>
                </a:lnTo>
                <a:lnTo>
                  <a:pt x="629411" y="441959"/>
                </a:lnTo>
                <a:lnTo>
                  <a:pt x="678179" y="435863"/>
                </a:lnTo>
                <a:lnTo>
                  <a:pt x="723899" y="428243"/>
                </a:lnTo>
                <a:lnTo>
                  <a:pt x="768095" y="419099"/>
                </a:lnTo>
                <a:lnTo>
                  <a:pt x="789431" y="413003"/>
                </a:lnTo>
                <a:lnTo>
                  <a:pt x="809243" y="408431"/>
                </a:lnTo>
                <a:lnTo>
                  <a:pt x="829055" y="402335"/>
                </a:lnTo>
                <a:lnTo>
                  <a:pt x="848867" y="394715"/>
                </a:lnTo>
                <a:lnTo>
                  <a:pt x="867155" y="388619"/>
                </a:lnTo>
                <a:lnTo>
                  <a:pt x="870813" y="387095"/>
                </a:lnTo>
                <a:lnTo>
                  <a:pt x="477011" y="387095"/>
                </a:lnTo>
                <a:lnTo>
                  <a:pt x="382523" y="380999"/>
                </a:lnTo>
                <a:lnTo>
                  <a:pt x="339851" y="376427"/>
                </a:lnTo>
                <a:lnTo>
                  <a:pt x="318515" y="373379"/>
                </a:lnTo>
                <a:lnTo>
                  <a:pt x="298703" y="368807"/>
                </a:lnTo>
                <a:lnTo>
                  <a:pt x="277367" y="365759"/>
                </a:lnTo>
                <a:lnTo>
                  <a:pt x="222503" y="352043"/>
                </a:lnTo>
                <a:lnTo>
                  <a:pt x="188975" y="339851"/>
                </a:lnTo>
                <a:lnTo>
                  <a:pt x="173735" y="335279"/>
                </a:lnTo>
                <a:lnTo>
                  <a:pt x="158495" y="329183"/>
                </a:lnTo>
                <a:lnTo>
                  <a:pt x="144779" y="321563"/>
                </a:lnTo>
                <a:lnTo>
                  <a:pt x="120395" y="309371"/>
                </a:lnTo>
                <a:lnTo>
                  <a:pt x="109727" y="301751"/>
                </a:lnTo>
                <a:lnTo>
                  <a:pt x="100583" y="294131"/>
                </a:lnTo>
                <a:lnTo>
                  <a:pt x="92963" y="288035"/>
                </a:lnTo>
                <a:lnTo>
                  <a:pt x="79247" y="274319"/>
                </a:lnTo>
                <a:lnTo>
                  <a:pt x="73151" y="266699"/>
                </a:lnTo>
                <a:lnTo>
                  <a:pt x="68579" y="259079"/>
                </a:lnTo>
                <a:lnTo>
                  <a:pt x="67055" y="252983"/>
                </a:lnTo>
                <a:lnTo>
                  <a:pt x="64007" y="246887"/>
                </a:lnTo>
                <a:lnTo>
                  <a:pt x="62483" y="240791"/>
                </a:lnTo>
                <a:lnTo>
                  <a:pt x="62483" y="234695"/>
                </a:lnTo>
                <a:lnTo>
                  <a:pt x="64007" y="230123"/>
                </a:lnTo>
                <a:lnTo>
                  <a:pt x="64007" y="224027"/>
                </a:lnTo>
                <a:lnTo>
                  <a:pt x="99059" y="176783"/>
                </a:lnTo>
                <a:lnTo>
                  <a:pt x="129539" y="155447"/>
                </a:lnTo>
                <a:lnTo>
                  <a:pt x="141731" y="147827"/>
                </a:lnTo>
                <a:lnTo>
                  <a:pt x="155447" y="140207"/>
                </a:lnTo>
                <a:lnTo>
                  <a:pt x="169163" y="134111"/>
                </a:lnTo>
                <a:lnTo>
                  <a:pt x="184403" y="126491"/>
                </a:lnTo>
                <a:lnTo>
                  <a:pt x="199643" y="120395"/>
                </a:lnTo>
                <a:lnTo>
                  <a:pt x="216407" y="114299"/>
                </a:lnTo>
                <a:lnTo>
                  <a:pt x="234695" y="108203"/>
                </a:lnTo>
                <a:lnTo>
                  <a:pt x="252983" y="103631"/>
                </a:lnTo>
                <a:lnTo>
                  <a:pt x="271271" y="97535"/>
                </a:lnTo>
                <a:lnTo>
                  <a:pt x="310895" y="88391"/>
                </a:lnTo>
                <a:lnTo>
                  <a:pt x="376427" y="76199"/>
                </a:lnTo>
                <a:lnTo>
                  <a:pt x="422147" y="70103"/>
                </a:lnTo>
                <a:lnTo>
                  <a:pt x="518159" y="64007"/>
                </a:lnTo>
                <a:lnTo>
                  <a:pt x="911656" y="64007"/>
                </a:lnTo>
                <a:lnTo>
                  <a:pt x="908303" y="62483"/>
                </a:lnTo>
                <a:lnTo>
                  <a:pt x="893063" y="56387"/>
                </a:lnTo>
                <a:lnTo>
                  <a:pt x="874775" y="50291"/>
                </a:lnTo>
                <a:lnTo>
                  <a:pt x="856487" y="42671"/>
                </a:lnTo>
                <a:lnTo>
                  <a:pt x="838199" y="38099"/>
                </a:lnTo>
                <a:lnTo>
                  <a:pt x="818387" y="32003"/>
                </a:lnTo>
                <a:lnTo>
                  <a:pt x="798575" y="27431"/>
                </a:lnTo>
                <a:lnTo>
                  <a:pt x="734567" y="13715"/>
                </a:lnTo>
                <a:lnTo>
                  <a:pt x="711707" y="10667"/>
                </a:lnTo>
                <a:lnTo>
                  <a:pt x="617219" y="1523"/>
                </a:lnTo>
                <a:lnTo>
                  <a:pt x="566927" y="0"/>
                </a:lnTo>
                <a:close/>
              </a:path>
              <a:path w="1043939" h="449580">
                <a:moveTo>
                  <a:pt x="911656" y="64007"/>
                </a:moveTo>
                <a:lnTo>
                  <a:pt x="566927" y="64007"/>
                </a:lnTo>
                <a:lnTo>
                  <a:pt x="614171" y="65531"/>
                </a:lnTo>
                <a:lnTo>
                  <a:pt x="659891" y="68579"/>
                </a:lnTo>
                <a:lnTo>
                  <a:pt x="725423" y="77723"/>
                </a:lnTo>
                <a:lnTo>
                  <a:pt x="745235" y="80771"/>
                </a:lnTo>
                <a:lnTo>
                  <a:pt x="765047" y="85343"/>
                </a:lnTo>
                <a:lnTo>
                  <a:pt x="784859" y="88391"/>
                </a:lnTo>
                <a:lnTo>
                  <a:pt x="803147" y="92963"/>
                </a:lnTo>
                <a:lnTo>
                  <a:pt x="821435" y="99059"/>
                </a:lnTo>
                <a:lnTo>
                  <a:pt x="838199" y="103631"/>
                </a:lnTo>
                <a:lnTo>
                  <a:pt x="854963" y="109727"/>
                </a:lnTo>
                <a:lnTo>
                  <a:pt x="870203" y="115823"/>
                </a:lnTo>
                <a:lnTo>
                  <a:pt x="911351" y="134111"/>
                </a:lnTo>
                <a:lnTo>
                  <a:pt x="922019" y="141731"/>
                </a:lnTo>
                <a:lnTo>
                  <a:pt x="932687" y="147827"/>
                </a:lnTo>
                <a:lnTo>
                  <a:pt x="943355" y="155447"/>
                </a:lnTo>
                <a:lnTo>
                  <a:pt x="950975" y="163067"/>
                </a:lnTo>
                <a:lnTo>
                  <a:pt x="958595" y="169163"/>
                </a:lnTo>
                <a:lnTo>
                  <a:pt x="979931" y="208787"/>
                </a:lnTo>
                <a:lnTo>
                  <a:pt x="979931" y="220979"/>
                </a:lnTo>
                <a:lnTo>
                  <a:pt x="976883" y="233171"/>
                </a:lnTo>
                <a:lnTo>
                  <a:pt x="973835" y="237743"/>
                </a:lnTo>
                <a:lnTo>
                  <a:pt x="969263" y="245363"/>
                </a:lnTo>
                <a:lnTo>
                  <a:pt x="964691" y="251459"/>
                </a:lnTo>
                <a:lnTo>
                  <a:pt x="960119" y="259079"/>
                </a:lnTo>
                <a:lnTo>
                  <a:pt x="952499" y="266699"/>
                </a:lnTo>
                <a:lnTo>
                  <a:pt x="944879" y="272795"/>
                </a:lnTo>
                <a:lnTo>
                  <a:pt x="935735" y="280415"/>
                </a:lnTo>
                <a:lnTo>
                  <a:pt x="914399" y="295655"/>
                </a:lnTo>
                <a:lnTo>
                  <a:pt x="902207" y="301751"/>
                </a:lnTo>
                <a:lnTo>
                  <a:pt x="874775" y="316991"/>
                </a:lnTo>
                <a:lnTo>
                  <a:pt x="859535" y="323087"/>
                </a:lnTo>
                <a:lnTo>
                  <a:pt x="809243" y="341375"/>
                </a:lnTo>
                <a:lnTo>
                  <a:pt x="790955" y="347471"/>
                </a:lnTo>
                <a:lnTo>
                  <a:pt x="771143" y="352043"/>
                </a:lnTo>
                <a:lnTo>
                  <a:pt x="752855" y="358139"/>
                </a:lnTo>
                <a:lnTo>
                  <a:pt x="731519" y="362711"/>
                </a:lnTo>
                <a:lnTo>
                  <a:pt x="711707" y="365759"/>
                </a:lnTo>
                <a:lnTo>
                  <a:pt x="667511" y="373379"/>
                </a:lnTo>
                <a:lnTo>
                  <a:pt x="621791" y="379475"/>
                </a:lnTo>
                <a:lnTo>
                  <a:pt x="574547" y="384047"/>
                </a:lnTo>
                <a:lnTo>
                  <a:pt x="477011" y="387095"/>
                </a:lnTo>
                <a:lnTo>
                  <a:pt x="870813" y="387095"/>
                </a:lnTo>
                <a:lnTo>
                  <a:pt x="885443" y="380999"/>
                </a:lnTo>
                <a:lnTo>
                  <a:pt x="918971" y="365759"/>
                </a:lnTo>
                <a:lnTo>
                  <a:pt x="934211" y="356615"/>
                </a:lnTo>
                <a:lnTo>
                  <a:pt x="947927" y="348995"/>
                </a:lnTo>
                <a:lnTo>
                  <a:pt x="987551" y="320039"/>
                </a:lnTo>
                <a:lnTo>
                  <a:pt x="1018031" y="288035"/>
                </a:lnTo>
                <a:lnTo>
                  <a:pt x="1037843" y="249935"/>
                </a:lnTo>
                <a:lnTo>
                  <a:pt x="1043939" y="222503"/>
                </a:lnTo>
                <a:lnTo>
                  <a:pt x="1043939" y="208787"/>
                </a:lnTo>
                <a:lnTo>
                  <a:pt x="1042415" y="195071"/>
                </a:lnTo>
                <a:lnTo>
                  <a:pt x="1039367" y="181355"/>
                </a:lnTo>
                <a:lnTo>
                  <a:pt x="1034795" y="169163"/>
                </a:lnTo>
                <a:lnTo>
                  <a:pt x="1027175" y="156971"/>
                </a:lnTo>
                <a:lnTo>
                  <a:pt x="1021079" y="144779"/>
                </a:lnTo>
                <a:lnTo>
                  <a:pt x="1002791" y="123443"/>
                </a:lnTo>
                <a:lnTo>
                  <a:pt x="992123" y="114299"/>
                </a:lnTo>
                <a:lnTo>
                  <a:pt x="979931" y="103631"/>
                </a:lnTo>
                <a:lnTo>
                  <a:pt x="967739" y="94487"/>
                </a:lnTo>
                <a:lnTo>
                  <a:pt x="954023" y="86867"/>
                </a:lnTo>
                <a:lnTo>
                  <a:pt x="940307" y="77723"/>
                </a:lnTo>
                <a:lnTo>
                  <a:pt x="925067" y="70103"/>
                </a:lnTo>
                <a:lnTo>
                  <a:pt x="911656" y="64007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11851" y="501396"/>
            <a:ext cx="478790" cy="180340"/>
          </a:xfrm>
          <a:custGeom>
            <a:avLst/>
            <a:gdLst/>
            <a:ahLst/>
            <a:cxnLst/>
            <a:rect l="l" t="t" r="r" b="b"/>
            <a:pathLst>
              <a:path w="478789" h="180340">
                <a:moveTo>
                  <a:pt x="83819" y="12191"/>
                </a:moveTo>
                <a:lnTo>
                  <a:pt x="0" y="15239"/>
                </a:lnTo>
                <a:lnTo>
                  <a:pt x="7619" y="179831"/>
                </a:lnTo>
                <a:lnTo>
                  <a:pt x="57911" y="176783"/>
                </a:lnTo>
                <a:lnTo>
                  <a:pt x="54863" y="117347"/>
                </a:lnTo>
                <a:lnTo>
                  <a:pt x="87537" y="115371"/>
                </a:lnTo>
                <a:lnTo>
                  <a:pt x="132875" y="93101"/>
                </a:lnTo>
                <a:lnTo>
                  <a:pt x="137300" y="83819"/>
                </a:lnTo>
                <a:lnTo>
                  <a:pt x="53339" y="83819"/>
                </a:lnTo>
                <a:lnTo>
                  <a:pt x="53339" y="47243"/>
                </a:lnTo>
                <a:lnTo>
                  <a:pt x="67055" y="45719"/>
                </a:lnTo>
                <a:lnTo>
                  <a:pt x="138700" y="45719"/>
                </a:lnTo>
                <a:lnTo>
                  <a:pt x="137613" y="41580"/>
                </a:lnTo>
                <a:lnTo>
                  <a:pt x="131678" y="30720"/>
                </a:lnTo>
                <a:lnTo>
                  <a:pt x="122252" y="20859"/>
                </a:lnTo>
                <a:lnTo>
                  <a:pt x="111653" y="15758"/>
                </a:lnTo>
                <a:lnTo>
                  <a:pt x="98700" y="13012"/>
                </a:lnTo>
                <a:lnTo>
                  <a:pt x="83819" y="12191"/>
                </a:lnTo>
                <a:close/>
              </a:path>
              <a:path w="478789" h="180340">
                <a:moveTo>
                  <a:pt x="138700" y="45719"/>
                </a:moveTo>
                <a:lnTo>
                  <a:pt x="76199" y="45719"/>
                </a:lnTo>
                <a:lnTo>
                  <a:pt x="82295" y="47243"/>
                </a:lnTo>
                <a:lnTo>
                  <a:pt x="86867" y="50291"/>
                </a:lnTo>
                <a:lnTo>
                  <a:pt x="89915" y="54863"/>
                </a:lnTo>
                <a:lnTo>
                  <a:pt x="91439" y="59435"/>
                </a:lnTo>
                <a:lnTo>
                  <a:pt x="91439" y="64007"/>
                </a:lnTo>
                <a:lnTo>
                  <a:pt x="92963" y="68579"/>
                </a:lnTo>
                <a:lnTo>
                  <a:pt x="86867" y="77723"/>
                </a:lnTo>
                <a:lnTo>
                  <a:pt x="82295" y="80771"/>
                </a:lnTo>
                <a:lnTo>
                  <a:pt x="76199" y="82295"/>
                </a:lnTo>
                <a:lnTo>
                  <a:pt x="67055" y="82295"/>
                </a:lnTo>
                <a:lnTo>
                  <a:pt x="53339" y="83819"/>
                </a:lnTo>
                <a:lnTo>
                  <a:pt x="137300" y="83819"/>
                </a:lnTo>
                <a:lnTo>
                  <a:pt x="137711" y="82959"/>
                </a:lnTo>
                <a:lnTo>
                  <a:pt x="140404" y="70054"/>
                </a:lnTo>
                <a:lnTo>
                  <a:pt x="140856" y="53928"/>
                </a:lnTo>
                <a:lnTo>
                  <a:pt x="138700" y="45719"/>
                </a:lnTo>
                <a:close/>
              </a:path>
              <a:path w="478789" h="180340">
                <a:moveTo>
                  <a:pt x="248411" y="6095"/>
                </a:moveTo>
                <a:lnTo>
                  <a:pt x="164591" y="9143"/>
                </a:lnTo>
                <a:lnTo>
                  <a:pt x="172211" y="172211"/>
                </a:lnTo>
                <a:lnTo>
                  <a:pt x="222503" y="170687"/>
                </a:lnTo>
                <a:lnTo>
                  <a:pt x="219455" y="109727"/>
                </a:lnTo>
                <a:lnTo>
                  <a:pt x="252054" y="108077"/>
                </a:lnTo>
                <a:lnTo>
                  <a:pt x="297814" y="86458"/>
                </a:lnTo>
                <a:lnTo>
                  <a:pt x="302469" y="76199"/>
                </a:lnTo>
                <a:lnTo>
                  <a:pt x="217931" y="76199"/>
                </a:lnTo>
                <a:lnTo>
                  <a:pt x="216407" y="39623"/>
                </a:lnTo>
                <a:lnTo>
                  <a:pt x="303410" y="39623"/>
                </a:lnTo>
                <a:lnTo>
                  <a:pt x="302130" y="35073"/>
                </a:lnTo>
                <a:lnTo>
                  <a:pt x="295976" y="24130"/>
                </a:lnTo>
                <a:lnTo>
                  <a:pt x="286073" y="13551"/>
                </a:lnTo>
                <a:lnTo>
                  <a:pt x="275375" y="8823"/>
                </a:lnTo>
                <a:lnTo>
                  <a:pt x="262890" y="6199"/>
                </a:lnTo>
                <a:lnTo>
                  <a:pt x="248411" y="6095"/>
                </a:lnTo>
                <a:close/>
              </a:path>
              <a:path w="478789" h="180340">
                <a:moveTo>
                  <a:pt x="409955" y="0"/>
                </a:moveTo>
                <a:lnTo>
                  <a:pt x="355091" y="1523"/>
                </a:lnTo>
                <a:lnTo>
                  <a:pt x="300227" y="167639"/>
                </a:lnTo>
                <a:lnTo>
                  <a:pt x="352043" y="166115"/>
                </a:lnTo>
                <a:lnTo>
                  <a:pt x="358139" y="138683"/>
                </a:lnTo>
                <a:lnTo>
                  <a:pt x="416051" y="135635"/>
                </a:lnTo>
                <a:lnTo>
                  <a:pt x="468085" y="135635"/>
                </a:lnTo>
                <a:lnTo>
                  <a:pt x="453716" y="102107"/>
                </a:lnTo>
                <a:lnTo>
                  <a:pt x="368807" y="102107"/>
                </a:lnTo>
                <a:lnTo>
                  <a:pt x="384047" y="42671"/>
                </a:lnTo>
                <a:lnTo>
                  <a:pt x="428243" y="42671"/>
                </a:lnTo>
                <a:lnTo>
                  <a:pt x="409955" y="0"/>
                </a:lnTo>
                <a:close/>
              </a:path>
              <a:path w="478789" h="180340">
                <a:moveTo>
                  <a:pt x="468085" y="135635"/>
                </a:moveTo>
                <a:lnTo>
                  <a:pt x="416051" y="135635"/>
                </a:lnTo>
                <a:lnTo>
                  <a:pt x="425195" y="163067"/>
                </a:lnTo>
                <a:lnTo>
                  <a:pt x="478535" y="160019"/>
                </a:lnTo>
                <a:lnTo>
                  <a:pt x="468085" y="135635"/>
                </a:lnTo>
                <a:close/>
              </a:path>
              <a:path w="478789" h="180340">
                <a:moveTo>
                  <a:pt x="428243" y="42671"/>
                </a:moveTo>
                <a:lnTo>
                  <a:pt x="384047" y="42671"/>
                </a:lnTo>
                <a:lnTo>
                  <a:pt x="403859" y="100583"/>
                </a:lnTo>
                <a:lnTo>
                  <a:pt x="368807" y="102107"/>
                </a:lnTo>
                <a:lnTo>
                  <a:pt x="453716" y="102107"/>
                </a:lnTo>
                <a:lnTo>
                  <a:pt x="428243" y="42671"/>
                </a:lnTo>
                <a:close/>
              </a:path>
              <a:path w="478789" h="180340">
                <a:moveTo>
                  <a:pt x="303410" y="39623"/>
                </a:moveTo>
                <a:lnTo>
                  <a:pt x="240791" y="39623"/>
                </a:lnTo>
                <a:lnTo>
                  <a:pt x="246887" y="41147"/>
                </a:lnTo>
                <a:lnTo>
                  <a:pt x="251459" y="44195"/>
                </a:lnTo>
                <a:lnTo>
                  <a:pt x="254507" y="47243"/>
                </a:lnTo>
                <a:lnTo>
                  <a:pt x="256031" y="51815"/>
                </a:lnTo>
                <a:lnTo>
                  <a:pt x="256031" y="57911"/>
                </a:lnTo>
                <a:lnTo>
                  <a:pt x="257555" y="62483"/>
                </a:lnTo>
                <a:lnTo>
                  <a:pt x="254507" y="67055"/>
                </a:lnTo>
                <a:lnTo>
                  <a:pt x="246887" y="74675"/>
                </a:lnTo>
                <a:lnTo>
                  <a:pt x="240791" y="76199"/>
                </a:lnTo>
                <a:lnTo>
                  <a:pt x="302469" y="76199"/>
                </a:lnTo>
                <a:lnTo>
                  <a:pt x="305023" y="63265"/>
                </a:lnTo>
                <a:lnTo>
                  <a:pt x="305436" y="46823"/>
                </a:lnTo>
                <a:lnTo>
                  <a:pt x="303410" y="396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0287" y="3777996"/>
            <a:ext cx="9137903" cy="34320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69766" y="3779520"/>
            <a:ext cx="5683885" cy="2702560"/>
          </a:xfrm>
          <a:custGeom>
            <a:avLst/>
            <a:gdLst/>
            <a:ahLst/>
            <a:cxnLst/>
            <a:rect l="l" t="t" r="r" b="b"/>
            <a:pathLst>
              <a:path w="5683884" h="2702560">
                <a:moveTo>
                  <a:pt x="5683759" y="0"/>
                </a:moveTo>
                <a:lnTo>
                  <a:pt x="0" y="0"/>
                </a:lnTo>
                <a:lnTo>
                  <a:pt x="5397" y="95109"/>
                </a:lnTo>
                <a:lnTo>
                  <a:pt x="34447" y="312310"/>
                </a:lnTo>
                <a:lnTo>
                  <a:pt x="80134" y="527312"/>
                </a:lnTo>
                <a:lnTo>
                  <a:pt x="142439" y="739077"/>
                </a:lnTo>
                <a:lnTo>
                  <a:pt x="221343" y="946570"/>
                </a:lnTo>
                <a:lnTo>
                  <a:pt x="316826" y="1148754"/>
                </a:lnTo>
                <a:lnTo>
                  <a:pt x="428868" y="1344592"/>
                </a:lnTo>
                <a:lnTo>
                  <a:pt x="557452" y="1533048"/>
                </a:lnTo>
                <a:lnTo>
                  <a:pt x="702556" y="1713084"/>
                </a:lnTo>
                <a:lnTo>
                  <a:pt x="864161" y="1883664"/>
                </a:lnTo>
                <a:lnTo>
                  <a:pt x="1038867" y="2040793"/>
                </a:lnTo>
                <a:lnTo>
                  <a:pt x="1222595" y="2181173"/>
                </a:lnTo>
                <a:lnTo>
                  <a:pt x="1414308" y="2304810"/>
                </a:lnTo>
                <a:lnTo>
                  <a:pt x="1612969" y="2411711"/>
                </a:lnTo>
                <a:lnTo>
                  <a:pt x="1817542" y="2501884"/>
                </a:lnTo>
                <a:lnTo>
                  <a:pt x="2026990" y="2575334"/>
                </a:lnTo>
                <a:lnTo>
                  <a:pt x="2240276" y="2632069"/>
                </a:lnTo>
                <a:lnTo>
                  <a:pt x="2456363" y="2672096"/>
                </a:lnTo>
                <a:lnTo>
                  <a:pt x="2674215" y="2695421"/>
                </a:lnTo>
                <a:lnTo>
                  <a:pt x="2892796" y="2702052"/>
                </a:lnTo>
                <a:lnTo>
                  <a:pt x="3111067" y="2691994"/>
                </a:lnTo>
                <a:lnTo>
                  <a:pt x="3327994" y="2665256"/>
                </a:lnTo>
                <a:lnTo>
                  <a:pt x="3542538" y="2621844"/>
                </a:lnTo>
                <a:lnTo>
                  <a:pt x="3753663" y="2561764"/>
                </a:lnTo>
                <a:lnTo>
                  <a:pt x="3960334" y="2485025"/>
                </a:lnTo>
                <a:lnTo>
                  <a:pt x="4161512" y="2391631"/>
                </a:lnTo>
                <a:lnTo>
                  <a:pt x="4356161" y="2281591"/>
                </a:lnTo>
                <a:lnTo>
                  <a:pt x="4543245" y="2154911"/>
                </a:lnTo>
                <a:lnTo>
                  <a:pt x="4721726" y="2011599"/>
                </a:lnTo>
                <a:lnTo>
                  <a:pt x="4890569" y="1851660"/>
                </a:lnTo>
                <a:lnTo>
                  <a:pt x="5045814" y="1678691"/>
                </a:lnTo>
                <a:lnTo>
                  <a:pt x="5184209" y="1496517"/>
                </a:lnTo>
                <a:lnTo>
                  <a:pt x="5305771" y="1306176"/>
                </a:lnTo>
                <a:lnTo>
                  <a:pt x="5410521" y="1108704"/>
                </a:lnTo>
                <a:lnTo>
                  <a:pt x="5498478" y="905137"/>
                </a:lnTo>
                <a:lnTo>
                  <a:pt x="5569662" y="696512"/>
                </a:lnTo>
                <a:lnTo>
                  <a:pt x="5624091" y="483866"/>
                </a:lnTo>
                <a:lnTo>
                  <a:pt x="5661786" y="268236"/>
                </a:lnTo>
                <a:lnTo>
                  <a:pt x="5682766" y="50658"/>
                </a:lnTo>
                <a:lnTo>
                  <a:pt x="5683759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80463" y="3779520"/>
            <a:ext cx="114300" cy="2702560"/>
          </a:xfrm>
          <a:custGeom>
            <a:avLst/>
            <a:gdLst/>
            <a:ahLst/>
            <a:cxnLst/>
            <a:rect l="l" t="t" r="r" b="b"/>
            <a:pathLst>
              <a:path w="114300" h="2702560">
                <a:moveTo>
                  <a:pt x="64036" y="0"/>
                </a:moveTo>
                <a:lnTo>
                  <a:pt x="0" y="0"/>
                </a:lnTo>
                <a:lnTo>
                  <a:pt x="49904" y="2702052"/>
                </a:lnTo>
                <a:lnTo>
                  <a:pt x="113912" y="2700528"/>
                </a:lnTo>
                <a:lnTo>
                  <a:pt x="64036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35563" y="3779520"/>
            <a:ext cx="5751830" cy="2734310"/>
          </a:xfrm>
          <a:custGeom>
            <a:avLst/>
            <a:gdLst/>
            <a:ahLst/>
            <a:cxnLst/>
            <a:rect l="l" t="t" r="r" b="b"/>
            <a:pathLst>
              <a:path w="5751830" h="2734309">
                <a:moveTo>
                  <a:pt x="64009" y="0"/>
                </a:moveTo>
                <a:lnTo>
                  <a:pt x="0" y="0"/>
                </a:lnTo>
                <a:lnTo>
                  <a:pt x="728" y="16764"/>
                </a:lnTo>
                <a:lnTo>
                  <a:pt x="12920" y="153924"/>
                </a:lnTo>
                <a:lnTo>
                  <a:pt x="22064" y="222504"/>
                </a:lnTo>
                <a:lnTo>
                  <a:pt x="32732" y="291084"/>
                </a:lnTo>
                <a:lnTo>
                  <a:pt x="44924" y="359664"/>
                </a:lnTo>
                <a:lnTo>
                  <a:pt x="58640" y="428244"/>
                </a:lnTo>
                <a:lnTo>
                  <a:pt x="73880" y="495300"/>
                </a:lnTo>
                <a:lnTo>
                  <a:pt x="90644" y="562356"/>
                </a:lnTo>
                <a:lnTo>
                  <a:pt x="108932" y="629412"/>
                </a:lnTo>
                <a:lnTo>
                  <a:pt x="128744" y="696468"/>
                </a:lnTo>
                <a:lnTo>
                  <a:pt x="151604" y="763524"/>
                </a:lnTo>
                <a:lnTo>
                  <a:pt x="174464" y="829056"/>
                </a:lnTo>
                <a:lnTo>
                  <a:pt x="198848" y="894588"/>
                </a:lnTo>
                <a:lnTo>
                  <a:pt x="226280" y="960120"/>
                </a:lnTo>
                <a:lnTo>
                  <a:pt x="284192" y="1088136"/>
                </a:lnTo>
                <a:lnTo>
                  <a:pt x="316196" y="1152144"/>
                </a:lnTo>
                <a:lnTo>
                  <a:pt x="349724" y="1214628"/>
                </a:lnTo>
                <a:lnTo>
                  <a:pt x="384776" y="1275588"/>
                </a:lnTo>
                <a:lnTo>
                  <a:pt x="421352" y="1338072"/>
                </a:lnTo>
                <a:lnTo>
                  <a:pt x="459452" y="1399032"/>
                </a:lnTo>
                <a:lnTo>
                  <a:pt x="499076" y="1458468"/>
                </a:lnTo>
                <a:lnTo>
                  <a:pt x="540224" y="1517904"/>
                </a:lnTo>
                <a:lnTo>
                  <a:pt x="582896" y="1575816"/>
                </a:lnTo>
                <a:lnTo>
                  <a:pt x="628616" y="1633728"/>
                </a:lnTo>
                <a:lnTo>
                  <a:pt x="674336" y="1690116"/>
                </a:lnTo>
                <a:lnTo>
                  <a:pt x="771872" y="1799844"/>
                </a:lnTo>
                <a:lnTo>
                  <a:pt x="823688" y="1854708"/>
                </a:lnTo>
                <a:lnTo>
                  <a:pt x="930368" y="1958340"/>
                </a:lnTo>
                <a:lnTo>
                  <a:pt x="985232" y="2008632"/>
                </a:lnTo>
                <a:lnTo>
                  <a:pt x="1098008" y="2103120"/>
                </a:lnTo>
                <a:lnTo>
                  <a:pt x="1155920" y="2147316"/>
                </a:lnTo>
                <a:lnTo>
                  <a:pt x="1274792" y="2232660"/>
                </a:lnTo>
                <a:lnTo>
                  <a:pt x="1334228" y="2272284"/>
                </a:lnTo>
                <a:lnTo>
                  <a:pt x="1395188" y="2310384"/>
                </a:lnTo>
                <a:lnTo>
                  <a:pt x="1457672" y="2346960"/>
                </a:lnTo>
                <a:lnTo>
                  <a:pt x="1520156" y="2382012"/>
                </a:lnTo>
                <a:lnTo>
                  <a:pt x="1582640" y="2415540"/>
                </a:lnTo>
                <a:lnTo>
                  <a:pt x="1710656" y="2476500"/>
                </a:lnTo>
                <a:lnTo>
                  <a:pt x="1774664" y="2505456"/>
                </a:lnTo>
                <a:lnTo>
                  <a:pt x="1840196" y="2531364"/>
                </a:lnTo>
                <a:lnTo>
                  <a:pt x="1972784" y="2580132"/>
                </a:lnTo>
                <a:lnTo>
                  <a:pt x="2038316" y="2601468"/>
                </a:lnTo>
                <a:lnTo>
                  <a:pt x="2105372" y="2621280"/>
                </a:lnTo>
                <a:lnTo>
                  <a:pt x="2173952" y="2639568"/>
                </a:lnTo>
                <a:lnTo>
                  <a:pt x="2241008" y="2656332"/>
                </a:lnTo>
                <a:lnTo>
                  <a:pt x="2309588" y="2671572"/>
                </a:lnTo>
                <a:lnTo>
                  <a:pt x="2376644" y="2685288"/>
                </a:lnTo>
                <a:lnTo>
                  <a:pt x="2445224" y="2697480"/>
                </a:lnTo>
                <a:lnTo>
                  <a:pt x="2582384" y="2715768"/>
                </a:lnTo>
                <a:lnTo>
                  <a:pt x="2721068" y="2727960"/>
                </a:lnTo>
                <a:lnTo>
                  <a:pt x="2789648" y="2731008"/>
                </a:lnTo>
                <a:lnTo>
                  <a:pt x="2928332" y="2734056"/>
                </a:lnTo>
                <a:lnTo>
                  <a:pt x="2996912" y="2732532"/>
                </a:lnTo>
                <a:lnTo>
                  <a:pt x="3065492" y="2729484"/>
                </a:lnTo>
                <a:lnTo>
                  <a:pt x="3134072" y="2724912"/>
                </a:lnTo>
                <a:lnTo>
                  <a:pt x="3204176" y="2718816"/>
                </a:lnTo>
                <a:lnTo>
                  <a:pt x="3341336" y="2700528"/>
                </a:lnTo>
                <a:lnTo>
                  <a:pt x="3408392" y="2689860"/>
                </a:lnTo>
                <a:lnTo>
                  <a:pt x="3506775" y="2670048"/>
                </a:lnTo>
                <a:lnTo>
                  <a:pt x="2858228" y="2670048"/>
                </a:lnTo>
                <a:lnTo>
                  <a:pt x="2791172" y="2668524"/>
                </a:lnTo>
                <a:lnTo>
                  <a:pt x="2657060" y="2659380"/>
                </a:lnTo>
                <a:lnTo>
                  <a:pt x="2521424" y="2644140"/>
                </a:lnTo>
                <a:lnTo>
                  <a:pt x="2387312" y="2622804"/>
                </a:lnTo>
                <a:lnTo>
                  <a:pt x="2254724" y="2595372"/>
                </a:lnTo>
                <a:lnTo>
                  <a:pt x="2189192" y="2578608"/>
                </a:lnTo>
                <a:lnTo>
                  <a:pt x="2122136" y="2560320"/>
                </a:lnTo>
                <a:lnTo>
                  <a:pt x="2056604" y="2540508"/>
                </a:lnTo>
                <a:lnTo>
                  <a:pt x="1992596" y="2519172"/>
                </a:lnTo>
                <a:lnTo>
                  <a:pt x="1927064" y="2496312"/>
                </a:lnTo>
                <a:lnTo>
                  <a:pt x="1863056" y="2471928"/>
                </a:lnTo>
                <a:lnTo>
                  <a:pt x="1799048" y="2446020"/>
                </a:lnTo>
                <a:lnTo>
                  <a:pt x="1736564" y="2418588"/>
                </a:lnTo>
                <a:lnTo>
                  <a:pt x="1672556" y="2389632"/>
                </a:lnTo>
                <a:lnTo>
                  <a:pt x="1611596" y="2357628"/>
                </a:lnTo>
                <a:lnTo>
                  <a:pt x="1549112" y="2325624"/>
                </a:lnTo>
                <a:lnTo>
                  <a:pt x="1488152" y="2290572"/>
                </a:lnTo>
                <a:lnTo>
                  <a:pt x="1428716" y="2255520"/>
                </a:lnTo>
                <a:lnTo>
                  <a:pt x="1369280" y="2218944"/>
                </a:lnTo>
                <a:lnTo>
                  <a:pt x="1309844" y="2179320"/>
                </a:lnTo>
                <a:lnTo>
                  <a:pt x="1194020" y="2097024"/>
                </a:lnTo>
                <a:lnTo>
                  <a:pt x="1137632" y="2052828"/>
                </a:lnTo>
                <a:lnTo>
                  <a:pt x="1081244" y="2007108"/>
                </a:lnTo>
                <a:lnTo>
                  <a:pt x="1026380" y="1959864"/>
                </a:lnTo>
                <a:lnTo>
                  <a:pt x="973040" y="1911096"/>
                </a:lnTo>
                <a:lnTo>
                  <a:pt x="919700" y="1860804"/>
                </a:lnTo>
                <a:lnTo>
                  <a:pt x="867884" y="1808988"/>
                </a:lnTo>
                <a:lnTo>
                  <a:pt x="817592" y="1757172"/>
                </a:lnTo>
                <a:lnTo>
                  <a:pt x="770348" y="1702308"/>
                </a:lnTo>
                <a:lnTo>
                  <a:pt x="723104" y="1648968"/>
                </a:lnTo>
                <a:lnTo>
                  <a:pt x="677384" y="1592580"/>
                </a:lnTo>
                <a:lnTo>
                  <a:pt x="633188" y="1536192"/>
                </a:lnTo>
                <a:lnTo>
                  <a:pt x="592040" y="1479804"/>
                </a:lnTo>
                <a:lnTo>
                  <a:pt x="550892" y="1421892"/>
                </a:lnTo>
                <a:lnTo>
                  <a:pt x="512792" y="1363980"/>
                </a:lnTo>
                <a:lnTo>
                  <a:pt x="474692" y="1304544"/>
                </a:lnTo>
                <a:lnTo>
                  <a:pt x="404588" y="1182624"/>
                </a:lnTo>
                <a:lnTo>
                  <a:pt x="372584" y="1121664"/>
                </a:lnTo>
                <a:lnTo>
                  <a:pt x="311624" y="996696"/>
                </a:lnTo>
                <a:lnTo>
                  <a:pt x="284192" y="934212"/>
                </a:lnTo>
                <a:lnTo>
                  <a:pt x="258284" y="870204"/>
                </a:lnTo>
                <a:lnTo>
                  <a:pt x="233900" y="806196"/>
                </a:lnTo>
                <a:lnTo>
                  <a:pt x="211040" y="742188"/>
                </a:lnTo>
                <a:lnTo>
                  <a:pt x="189704" y="676656"/>
                </a:lnTo>
                <a:lnTo>
                  <a:pt x="169892" y="611124"/>
                </a:lnTo>
                <a:lnTo>
                  <a:pt x="151604" y="545592"/>
                </a:lnTo>
                <a:lnTo>
                  <a:pt x="134840" y="480060"/>
                </a:lnTo>
                <a:lnTo>
                  <a:pt x="119600" y="413004"/>
                </a:lnTo>
                <a:lnTo>
                  <a:pt x="107408" y="347472"/>
                </a:lnTo>
                <a:lnTo>
                  <a:pt x="95216" y="280416"/>
                </a:lnTo>
                <a:lnTo>
                  <a:pt x="84548" y="213360"/>
                </a:lnTo>
                <a:lnTo>
                  <a:pt x="69308" y="79248"/>
                </a:lnTo>
                <a:lnTo>
                  <a:pt x="64736" y="10668"/>
                </a:lnTo>
                <a:lnTo>
                  <a:pt x="64009" y="0"/>
                </a:lnTo>
                <a:close/>
              </a:path>
              <a:path w="5751830" h="2734309">
                <a:moveTo>
                  <a:pt x="5751627" y="0"/>
                </a:moveTo>
                <a:lnTo>
                  <a:pt x="5688398" y="0"/>
                </a:lnTo>
                <a:lnTo>
                  <a:pt x="5686772" y="36576"/>
                </a:lnTo>
                <a:lnTo>
                  <a:pt x="5682200" y="103632"/>
                </a:lnTo>
                <a:lnTo>
                  <a:pt x="5676104" y="170688"/>
                </a:lnTo>
                <a:lnTo>
                  <a:pt x="5668484" y="237744"/>
                </a:lnTo>
                <a:lnTo>
                  <a:pt x="5659340" y="304800"/>
                </a:lnTo>
                <a:lnTo>
                  <a:pt x="5648672" y="371856"/>
                </a:lnTo>
                <a:lnTo>
                  <a:pt x="5636480" y="437388"/>
                </a:lnTo>
                <a:lnTo>
                  <a:pt x="5621240" y="504444"/>
                </a:lnTo>
                <a:lnTo>
                  <a:pt x="5606000" y="569976"/>
                </a:lnTo>
                <a:lnTo>
                  <a:pt x="5589236" y="635508"/>
                </a:lnTo>
                <a:lnTo>
                  <a:pt x="5569424" y="701040"/>
                </a:lnTo>
                <a:lnTo>
                  <a:pt x="5549612" y="765048"/>
                </a:lnTo>
                <a:lnTo>
                  <a:pt x="5526752" y="830580"/>
                </a:lnTo>
                <a:lnTo>
                  <a:pt x="5503892" y="894588"/>
                </a:lnTo>
                <a:lnTo>
                  <a:pt x="5477984" y="957072"/>
                </a:lnTo>
                <a:lnTo>
                  <a:pt x="5450552" y="1021080"/>
                </a:lnTo>
                <a:lnTo>
                  <a:pt x="5423120" y="1083564"/>
                </a:lnTo>
                <a:lnTo>
                  <a:pt x="5392640" y="1144524"/>
                </a:lnTo>
                <a:lnTo>
                  <a:pt x="5360636" y="1205484"/>
                </a:lnTo>
                <a:lnTo>
                  <a:pt x="5327108" y="1266444"/>
                </a:lnTo>
                <a:lnTo>
                  <a:pt x="5292056" y="1325880"/>
                </a:lnTo>
                <a:lnTo>
                  <a:pt x="5255480" y="1385316"/>
                </a:lnTo>
                <a:lnTo>
                  <a:pt x="5215856" y="1444752"/>
                </a:lnTo>
                <a:lnTo>
                  <a:pt x="5176232" y="1501140"/>
                </a:lnTo>
                <a:lnTo>
                  <a:pt x="5135084" y="1559052"/>
                </a:lnTo>
                <a:lnTo>
                  <a:pt x="5090888" y="1615440"/>
                </a:lnTo>
                <a:lnTo>
                  <a:pt x="5046692" y="1670304"/>
                </a:lnTo>
                <a:lnTo>
                  <a:pt x="4952204" y="1776984"/>
                </a:lnTo>
                <a:lnTo>
                  <a:pt x="4901912" y="1830324"/>
                </a:lnTo>
                <a:lnTo>
                  <a:pt x="4851620" y="1880616"/>
                </a:lnTo>
                <a:lnTo>
                  <a:pt x="4798280" y="1930908"/>
                </a:lnTo>
                <a:lnTo>
                  <a:pt x="4746464" y="1978152"/>
                </a:lnTo>
                <a:lnTo>
                  <a:pt x="4691600" y="2025396"/>
                </a:lnTo>
                <a:lnTo>
                  <a:pt x="4636736" y="2069592"/>
                </a:lnTo>
                <a:lnTo>
                  <a:pt x="4581872" y="2112264"/>
                </a:lnTo>
                <a:lnTo>
                  <a:pt x="4523960" y="2154936"/>
                </a:lnTo>
                <a:lnTo>
                  <a:pt x="4467572" y="2194560"/>
                </a:lnTo>
                <a:lnTo>
                  <a:pt x="4409660" y="2232660"/>
                </a:lnTo>
                <a:lnTo>
                  <a:pt x="4350224" y="2269236"/>
                </a:lnTo>
                <a:lnTo>
                  <a:pt x="4290788" y="2304288"/>
                </a:lnTo>
                <a:lnTo>
                  <a:pt x="4229828" y="2337816"/>
                </a:lnTo>
                <a:lnTo>
                  <a:pt x="4168868" y="2369820"/>
                </a:lnTo>
                <a:lnTo>
                  <a:pt x="4107908" y="2400300"/>
                </a:lnTo>
                <a:lnTo>
                  <a:pt x="4045424" y="2429256"/>
                </a:lnTo>
                <a:lnTo>
                  <a:pt x="3918932" y="2481072"/>
                </a:lnTo>
                <a:lnTo>
                  <a:pt x="3854924" y="2505456"/>
                </a:lnTo>
                <a:lnTo>
                  <a:pt x="3725384" y="2548128"/>
                </a:lnTo>
                <a:lnTo>
                  <a:pt x="3595844" y="2584704"/>
                </a:lnTo>
                <a:lnTo>
                  <a:pt x="3530312" y="2599944"/>
                </a:lnTo>
                <a:lnTo>
                  <a:pt x="3397724" y="2627376"/>
                </a:lnTo>
                <a:lnTo>
                  <a:pt x="3330668" y="2638044"/>
                </a:lnTo>
                <a:lnTo>
                  <a:pt x="3263612" y="2647188"/>
                </a:lnTo>
                <a:lnTo>
                  <a:pt x="3196556" y="2654808"/>
                </a:lnTo>
                <a:lnTo>
                  <a:pt x="3129500" y="2660904"/>
                </a:lnTo>
                <a:lnTo>
                  <a:pt x="3060920" y="2665476"/>
                </a:lnTo>
                <a:lnTo>
                  <a:pt x="2993864" y="2668524"/>
                </a:lnTo>
                <a:lnTo>
                  <a:pt x="2926808" y="2670048"/>
                </a:lnTo>
                <a:lnTo>
                  <a:pt x="3506775" y="2670048"/>
                </a:lnTo>
                <a:lnTo>
                  <a:pt x="3611084" y="2645664"/>
                </a:lnTo>
                <a:lnTo>
                  <a:pt x="3745196" y="2609088"/>
                </a:lnTo>
                <a:lnTo>
                  <a:pt x="3812252" y="2587752"/>
                </a:lnTo>
                <a:lnTo>
                  <a:pt x="3877784" y="2564892"/>
                </a:lnTo>
                <a:lnTo>
                  <a:pt x="3943316" y="2540508"/>
                </a:lnTo>
                <a:lnTo>
                  <a:pt x="4007324" y="2514600"/>
                </a:lnTo>
                <a:lnTo>
                  <a:pt x="4135340" y="2456688"/>
                </a:lnTo>
                <a:lnTo>
                  <a:pt x="4197824" y="2426208"/>
                </a:lnTo>
                <a:lnTo>
                  <a:pt x="4322792" y="2359152"/>
                </a:lnTo>
                <a:lnTo>
                  <a:pt x="4383752" y="2322576"/>
                </a:lnTo>
                <a:lnTo>
                  <a:pt x="4443188" y="2286000"/>
                </a:lnTo>
                <a:lnTo>
                  <a:pt x="4502624" y="2246376"/>
                </a:lnTo>
                <a:lnTo>
                  <a:pt x="4562060" y="2205228"/>
                </a:lnTo>
                <a:lnTo>
                  <a:pt x="4619972" y="2162556"/>
                </a:lnTo>
                <a:lnTo>
                  <a:pt x="4677884" y="2118360"/>
                </a:lnTo>
                <a:lnTo>
                  <a:pt x="4789136" y="2025396"/>
                </a:lnTo>
                <a:lnTo>
                  <a:pt x="4842476" y="1976628"/>
                </a:lnTo>
                <a:lnTo>
                  <a:pt x="4895816" y="1926336"/>
                </a:lnTo>
                <a:lnTo>
                  <a:pt x="4947632" y="1874520"/>
                </a:lnTo>
                <a:lnTo>
                  <a:pt x="4999448" y="1819656"/>
                </a:lnTo>
                <a:lnTo>
                  <a:pt x="5048216" y="1766316"/>
                </a:lnTo>
                <a:lnTo>
                  <a:pt x="5095460" y="1709928"/>
                </a:lnTo>
                <a:lnTo>
                  <a:pt x="5141180" y="1653540"/>
                </a:lnTo>
                <a:lnTo>
                  <a:pt x="5185376" y="1595628"/>
                </a:lnTo>
                <a:lnTo>
                  <a:pt x="5228048" y="1537716"/>
                </a:lnTo>
                <a:lnTo>
                  <a:pt x="5269196" y="1479804"/>
                </a:lnTo>
                <a:lnTo>
                  <a:pt x="5308820" y="1418844"/>
                </a:lnTo>
                <a:lnTo>
                  <a:pt x="5346920" y="1359408"/>
                </a:lnTo>
                <a:lnTo>
                  <a:pt x="5381972" y="1296924"/>
                </a:lnTo>
                <a:lnTo>
                  <a:pt x="5417024" y="1235964"/>
                </a:lnTo>
                <a:lnTo>
                  <a:pt x="5449028" y="1173480"/>
                </a:lnTo>
                <a:lnTo>
                  <a:pt x="5509988" y="1045464"/>
                </a:lnTo>
                <a:lnTo>
                  <a:pt x="5537420" y="981456"/>
                </a:lnTo>
                <a:lnTo>
                  <a:pt x="5563328" y="915924"/>
                </a:lnTo>
                <a:lnTo>
                  <a:pt x="5587712" y="850392"/>
                </a:lnTo>
                <a:lnTo>
                  <a:pt x="5610572" y="784860"/>
                </a:lnTo>
                <a:lnTo>
                  <a:pt x="5630384" y="719328"/>
                </a:lnTo>
                <a:lnTo>
                  <a:pt x="5650196" y="652272"/>
                </a:lnTo>
                <a:lnTo>
                  <a:pt x="5668484" y="585216"/>
                </a:lnTo>
                <a:lnTo>
                  <a:pt x="5683724" y="516636"/>
                </a:lnTo>
                <a:lnTo>
                  <a:pt x="5698964" y="449580"/>
                </a:lnTo>
                <a:lnTo>
                  <a:pt x="5711156" y="381000"/>
                </a:lnTo>
                <a:lnTo>
                  <a:pt x="5721824" y="313944"/>
                </a:lnTo>
                <a:lnTo>
                  <a:pt x="5740112" y="176784"/>
                </a:lnTo>
                <a:lnTo>
                  <a:pt x="5746208" y="106680"/>
                </a:lnTo>
                <a:lnTo>
                  <a:pt x="5750780" y="38100"/>
                </a:lnTo>
                <a:lnTo>
                  <a:pt x="5751627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31510" y="3779520"/>
            <a:ext cx="3976370" cy="1877695"/>
          </a:xfrm>
          <a:custGeom>
            <a:avLst/>
            <a:gdLst/>
            <a:ahLst/>
            <a:cxnLst/>
            <a:rect l="l" t="t" r="r" b="b"/>
            <a:pathLst>
              <a:path w="3976370" h="1877695">
                <a:moveTo>
                  <a:pt x="3976379" y="0"/>
                </a:moveTo>
                <a:lnTo>
                  <a:pt x="0" y="0"/>
                </a:lnTo>
                <a:lnTo>
                  <a:pt x="2922" y="71448"/>
                </a:lnTo>
                <a:lnTo>
                  <a:pt x="22385" y="229220"/>
                </a:lnTo>
                <a:lnTo>
                  <a:pt x="54196" y="382893"/>
                </a:lnTo>
                <a:lnTo>
                  <a:pt x="97844" y="531961"/>
                </a:lnTo>
                <a:lnTo>
                  <a:pt x="152817" y="675918"/>
                </a:lnTo>
                <a:lnTo>
                  <a:pt x="218603" y="814256"/>
                </a:lnTo>
                <a:lnTo>
                  <a:pt x="294689" y="946471"/>
                </a:lnTo>
                <a:lnTo>
                  <a:pt x="380564" y="1072054"/>
                </a:lnTo>
                <a:lnTo>
                  <a:pt x="475716" y="1190501"/>
                </a:lnTo>
                <a:lnTo>
                  <a:pt x="579632" y="1301305"/>
                </a:lnTo>
                <a:lnTo>
                  <a:pt x="691801" y="1403959"/>
                </a:lnTo>
                <a:lnTo>
                  <a:pt x="811710" y="1497958"/>
                </a:lnTo>
                <a:lnTo>
                  <a:pt x="938847" y="1582793"/>
                </a:lnTo>
                <a:lnTo>
                  <a:pt x="1072701" y="1657961"/>
                </a:lnTo>
                <a:lnTo>
                  <a:pt x="1212759" y="1722953"/>
                </a:lnTo>
                <a:lnTo>
                  <a:pt x="1358509" y="1777264"/>
                </a:lnTo>
                <a:lnTo>
                  <a:pt x="1509439" y="1820387"/>
                </a:lnTo>
                <a:lnTo>
                  <a:pt x="1665037" y="1851817"/>
                </a:lnTo>
                <a:lnTo>
                  <a:pt x="1824791" y="1871046"/>
                </a:lnTo>
                <a:lnTo>
                  <a:pt x="1988189" y="1877568"/>
                </a:lnTo>
                <a:lnTo>
                  <a:pt x="2151587" y="1871046"/>
                </a:lnTo>
                <a:lnTo>
                  <a:pt x="2311341" y="1851817"/>
                </a:lnTo>
                <a:lnTo>
                  <a:pt x="2466939" y="1820387"/>
                </a:lnTo>
                <a:lnTo>
                  <a:pt x="2617869" y="1777264"/>
                </a:lnTo>
                <a:lnTo>
                  <a:pt x="2763619" y="1722953"/>
                </a:lnTo>
                <a:lnTo>
                  <a:pt x="2903677" y="1657961"/>
                </a:lnTo>
                <a:lnTo>
                  <a:pt x="3037531" y="1582793"/>
                </a:lnTo>
                <a:lnTo>
                  <a:pt x="3164668" y="1497958"/>
                </a:lnTo>
                <a:lnTo>
                  <a:pt x="3284577" y="1403959"/>
                </a:lnTo>
                <a:lnTo>
                  <a:pt x="3396746" y="1301305"/>
                </a:lnTo>
                <a:lnTo>
                  <a:pt x="3500662" y="1190501"/>
                </a:lnTo>
                <a:lnTo>
                  <a:pt x="3595814" y="1072054"/>
                </a:lnTo>
                <a:lnTo>
                  <a:pt x="3681689" y="946471"/>
                </a:lnTo>
                <a:lnTo>
                  <a:pt x="3757776" y="814256"/>
                </a:lnTo>
                <a:lnTo>
                  <a:pt x="3823561" y="675918"/>
                </a:lnTo>
                <a:lnTo>
                  <a:pt x="3878534" y="531961"/>
                </a:lnTo>
                <a:lnTo>
                  <a:pt x="3922182" y="382893"/>
                </a:lnTo>
                <a:lnTo>
                  <a:pt x="3953994" y="229220"/>
                </a:lnTo>
                <a:lnTo>
                  <a:pt x="3973456" y="71448"/>
                </a:lnTo>
                <a:lnTo>
                  <a:pt x="3976379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88664" y="3779520"/>
            <a:ext cx="2862580" cy="1323340"/>
          </a:xfrm>
          <a:custGeom>
            <a:avLst/>
            <a:gdLst/>
            <a:ahLst/>
            <a:cxnLst/>
            <a:rect l="l" t="t" r="r" b="b"/>
            <a:pathLst>
              <a:path w="2862579" h="1323339">
                <a:moveTo>
                  <a:pt x="1567330" y="0"/>
                </a:moveTo>
                <a:lnTo>
                  <a:pt x="1477647" y="0"/>
                </a:lnTo>
                <a:lnTo>
                  <a:pt x="2817875" y="1322832"/>
                </a:lnTo>
                <a:lnTo>
                  <a:pt x="2862071" y="1278636"/>
                </a:lnTo>
                <a:lnTo>
                  <a:pt x="1567330" y="0"/>
                </a:lnTo>
                <a:close/>
              </a:path>
              <a:path w="2862579" h="1323339">
                <a:moveTo>
                  <a:pt x="1384424" y="0"/>
                </a:moveTo>
                <a:lnTo>
                  <a:pt x="1294741" y="0"/>
                </a:lnTo>
                <a:lnTo>
                  <a:pt x="0" y="1278636"/>
                </a:lnTo>
                <a:lnTo>
                  <a:pt x="44195" y="1322832"/>
                </a:lnTo>
                <a:lnTo>
                  <a:pt x="138442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98472" y="3779520"/>
            <a:ext cx="4044315" cy="1910080"/>
          </a:xfrm>
          <a:custGeom>
            <a:avLst/>
            <a:gdLst/>
            <a:ahLst/>
            <a:cxnLst/>
            <a:rect l="l" t="t" r="r" b="b"/>
            <a:pathLst>
              <a:path w="4044315" h="1910079">
                <a:moveTo>
                  <a:pt x="62748" y="0"/>
                </a:moveTo>
                <a:lnTo>
                  <a:pt x="0" y="0"/>
                </a:lnTo>
                <a:lnTo>
                  <a:pt x="403" y="13716"/>
                </a:lnTo>
                <a:lnTo>
                  <a:pt x="8023" y="114300"/>
                </a:lnTo>
                <a:lnTo>
                  <a:pt x="20215" y="214884"/>
                </a:lnTo>
                <a:lnTo>
                  <a:pt x="38503" y="313944"/>
                </a:lnTo>
                <a:lnTo>
                  <a:pt x="61363" y="409956"/>
                </a:lnTo>
                <a:lnTo>
                  <a:pt x="88795" y="504444"/>
                </a:lnTo>
                <a:lnTo>
                  <a:pt x="120799" y="597408"/>
                </a:lnTo>
                <a:lnTo>
                  <a:pt x="157375" y="688848"/>
                </a:lnTo>
                <a:lnTo>
                  <a:pt x="196999" y="777240"/>
                </a:lnTo>
                <a:lnTo>
                  <a:pt x="242719" y="864108"/>
                </a:lnTo>
                <a:lnTo>
                  <a:pt x="291487" y="947928"/>
                </a:lnTo>
                <a:lnTo>
                  <a:pt x="343303" y="1028700"/>
                </a:lnTo>
                <a:lnTo>
                  <a:pt x="399691" y="1106424"/>
                </a:lnTo>
                <a:lnTo>
                  <a:pt x="460651" y="1182624"/>
                </a:lnTo>
                <a:lnTo>
                  <a:pt x="524659" y="1254252"/>
                </a:lnTo>
                <a:lnTo>
                  <a:pt x="591715" y="1324356"/>
                </a:lnTo>
                <a:lnTo>
                  <a:pt x="661819" y="1389888"/>
                </a:lnTo>
                <a:lnTo>
                  <a:pt x="734971" y="1452372"/>
                </a:lnTo>
                <a:lnTo>
                  <a:pt x="811171" y="1511808"/>
                </a:lnTo>
                <a:lnTo>
                  <a:pt x="890419" y="1568196"/>
                </a:lnTo>
                <a:lnTo>
                  <a:pt x="972715" y="1620012"/>
                </a:lnTo>
                <a:lnTo>
                  <a:pt x="1058059" y="1668780"/>
                </a:lnTo>
                <a:lnTo>
                  <a:pt x="1144927" y="1711452"/>
                </a:lnTo>
                <a:lnTo>
                  <a:pt x="1234843" y="1752600"/>
                </a:lnTo>
                <a:lnTo>
                  <a:pt x="1326283" y="1787652"/>
                </a:lnTo>
                <a:lnTo>
                  <a:pt x="1420771" y="1819656"/>
                </a:lnTo>
                <a:lnTo>
                  <a:pt x="1516783" y="1845564"/>
                </a:lnTo>
                <a:lnTo>
                  <a:pt x="1614319" y="1868424"/>
                </a:lnTo>
                <a:lnTo>
                  <a:pt x="1714903" y="1886712"/>
                </a:lnTo>
                <a:lnTo>
                  <a:pt x="1815487" y="1898904"/>
                </a:lnTo>
                <a:lnTo>
                  <a:pt x="1917595" y="1906524"/>
                </a:lnTo>
                <a:lnTo>
                  <a:pt x="2022751" y="1909572"/>
                </a:lnTo>
                <a:lnTo>
                  <a:pt x="2126383" y="1906524"/>
                </a:lnTo>
                <a:lnTo>
                  <a:pt x="2228491" y="1898904"/>
                </a:lnTo>
                <a:lnTo>
                  <a:pt x="2330599" y="1885188"/>
                </a:lnTo>
                <a:lnTo>
                  <a:pt x="2429659" y="1868424"/>
                </a:lnTo>
                <a:lnTo>
                  <a:pt x="2528719" y="1845564"/>
                </a:lnTo>
                <a:lnTo>
                  <a:pt x="2021227" y="1845564"/>
                </a:lnTo>
                <a:lnTo>
                  <a:pt x="1919119" y="1842516"/>
                </a:lnTo>
                <a:lnTo>
                  <a:pt x="1820059" y="1834896"/>
                </a:lnTo>
                <a:lnTo>
                  <a:pt x="1722523" y="1822704"/>
                </a:lnTo>
                <a:lnTo>
                  <a:pt x="1624987" y="1805940"/>
                </a:lnTo>
                <a:lnTo>
                  <a:pt x="1530499" y="1784604"/>
                </a:lnTo>
                <a:lnTo>
                  <a:pt x="1437535" y="1758696"/>
                </a:lnTo>
                <a:lnTo>
                  <a:pt x="1346095" y="1728216"/>
                </a:lnTo>
                <a:lnTo>
                  <a:pt x="1257703" y="1693164"/>
                </a:lnTo>
                <a:lnTo>
                  <a:pt x="1170835" y="1653540"/>
                </a:lnTo>
                <a:lnTo>
                  <a:pt x="1085491" y="1610868"/>
                </a:lnTo>
                <a:lnTo>
                  <a:pt x="1004719" y="1565148"/>
                </a:lnTo>
                <a:lnTo>
                  <a:pt x="923947" y="1514856"/>
                </a:lnTo>
                <a:lnTo>
                  <a:pt x="847747" y="1459992"/>
                </a:lnTo>
                <a:lnTo>
                  <a:pt x="773071" y="1403604"/>
                </a:lnTo>
                <a:lnTo>
                  <a:pt x="702967" y="1342644"/>
                </a:lnTo>
                <a:lnTo>
                  <a:pt x="634387" y="1277112"/>
                </a:lnTo>
                <a:lnTo>
                  <a:pt x="570379" y="1210056"/>
                </a:lnTo>
                <a:lnTo>
                  <a:pt x="507895" y="1139952"/>
                </a:lnTo>
                <a:lnTo>
                  <a:pt x="449983" y="1066800"/>
                </a:lnTo>
                <a:lnTo>
                  <a:pt x="395119" y="990600"/>
                </a:lnTo>
                <a:lnTo>
                  <a:pt x="344827" y="912876"/>
                </a:lnTo>
                <a:lnTo>
                  <a:pt x="297583" y="832104"/>
                </a:lnTo>
                <a:lnTo>
                  <a:pt x="253387" y="748284"/>
                </a:lnTo>
                <a:lnTo>
                  <a:pt x="215287" y="662940"/>
                </a:lnTo>
                <a:lnTo>
                  <a:pt x="180235" y="574548"/>
                </a:lnTo>
                <a:lnTo>
                  <a:pt x="148231" y="484632"/>
                </a:lnTo>
                <a:lnTo>
                  <a:pt x="122323" y="393192"/>
                </a:lnTo>
                <a:lnTo>
                  <a:pt x="100987" y="298704"/>
                </a:lnTo>
                <a:lnTo>
                  <a:pt x="82699" y="204216"/>
                </a:lnTo>
                <a:lnTo>
                  <a:pt x="70507" y="106680"/>
                </a:lnTo>
                <a:lnTo>
                  <a:pt x="62887" y="9144"/>
                </a:lnTo>
                <a:lnTo>
                  <a:pt x="62748" y="0"/>
                </a:lnTo>
                <a:close/>
              </a:path>
              <a:path w="4044315" h="1910079">
                <a:moveTo>
                  <a:pt x="4043754" y="0"/>
                </a:moveTo>
                <a:lnTo>
                  <a:pt x="3979890" y="0"/>
                </a:lnTo>
                <a:lnTo>
                  <a:pt x="3979567" y="10668"/>
                </a:lnTo>
                <a:lnTo>
                  <a:pt x="3971947" y="108204"/>
                </a:lnTo>
                <a:lnTo>
                  <a:pt x="3959755" y="205740"/>
                </a:lnTo>
                <a:lnTo>
                  <a:pt x="3941467" y="300228"/>
                </a:lnTo>
                <a:lnTo>
                  <a:pt x="3920131" y="394716"/>
                </a:lnTo>
                <a:lnTo>
                  <a:pt x="3894223" y="486156"/>
                </a:lnTo>
                <a:lnTo>
                  <a:pt x="3862219" y="576072"/>
                </a:lnTo>
                <a:lnTo>
                  <a:pt x="3827167" y="664464"/>
                </a:lnTo>
                <a:lnTo>
                  <a:pt x="3789067" y="749808"/>
                </a:lnTo>
                <a:lnTo>
                  <a:pt x="3744871" y="833628"/>
                </a:lnTo>
                <a:lnTo>
                  <a:pt x="3697627" y="914400"/>
                </a:lnTo>
                <a:lnTo>
                  <a:pt x="3647335" y="992124"/>
                </a:lnTo>
                <a:lnTo>
                  <a:pt x="3592471" y="1068324"/>
                </a:lnTo>
                <a:lnTo>
                  <a:pt x="3534559" y="1141476"/>
                </a:lnTo>
                <a:lnTo>
                  <a:pt x="3472075" y="1211580"/>
                </a:lnTo>
                <a:lnTo>
                  <a:pt x="3408067" y="1278636"/>
                </a:lnTo>
                <a:lnTo>
                  <a:pt x="3339487" y="1342644"/>
                </a:lnTo>
                <a:lnTo>
                  <a:pt x="3267859" y="1403604"/>
                </a:lnTo>
                <a:lnTo>
                  <a:pt x="3194707" y="1461516"/>
                </a:lnTo>
                <a:lnTo>
                  <a:pt x="3116983" y="1514856"/>
                </a:lnTo>
                <a:lnTo>
                  <a:pt x="3037735" y="1565148"/>
                </a:lnTo>
                <a:lnTo>
                  <a:pt x="2955439" y="1612392"/>
                </a:lnTo>
                <a:lnTo>
                  <a:pt x="2871619" y="1655064"/>
                </a:lnTo>
                <a:lnTo>
                  <a:pt x="2784751" y="1693164"/>
                </a:lnTo>
                <a:lnTo>
                  <a:pt x="2694835" y="1728216"/>
                </a:lnTo>
                <a:lnTo>
                  <a:pt x="2603395" y="1758696"/>
                </a:lnTo>
                <a:lnTo>
                  <a:pt x="2510431" y="1784604"/>
                </a:lnTo>
                <a:lnTo>
                  <a:pt x="2415943" y="1805940"/>
                </a:lnTo>
                <a:lnTo>
                  <a:pt x="2319931" y="1822704"/>
                </a:lnTo>
                <a:lnTo>
                  <a:pt x="2220871" y="1834896"/>
                </a:lnTo>
                <a:lnTo>
                  <a:pt x="2121811" y="1842516"/>
                </a:lnTo>
                <a:lnTo>
                  <a:pt x="2021227" y="1845564"/>
                </a:lnTo>
                <a:lnTo>
                  <a:pt x="2528719" y="1845564"/>
                </a:lnTo>
                <a:lnTo>
                  <a:pt x="2624731" y="1818132"/>
                </a:lnTo>
                <a:lnTo>
                  <a:pt x="2717695" y="1787652"/>
                </a:lnTo>
                <a:lnTo>
                  <a:pt x="2810659" y="1751076"/>
                </a:lnTo>
                <a:lnTo>
                  <a:pt x="2899051" y="1711452"/>
                </a:lnTo>
                <a:lnTo>
                  <a:pt x="2987443" y="1667256"/>
                </a:lnTo>
                <a:lnTo>
                  <a:pt x="3071263" y="1620012"/>
                </a:lnTo>
                <a:lnTo>
                  <a:pt x="3153559" y="1566672"/>
                </a:lnTo>
                <a:lnTo>
                  <a:pt x="3232807" y="1511808"/>
                </a:lnTo>
                <a:lnTo>
                  <a:pt x="3309007" y="1452372"/>
                </a:lnTo>
                <a:lnTo>
                  <a:pt x="3383683" y="1389888"/>
                </a:lnTo>
                <a:lnTo>
                  <a:pt x="3453787" y="1322832"/>
                </a:lnTo>
                <a:lnTo>
                  <a:pt x="3520843" y="1254252"/>
                </a:lnTo>
                <a:lnTo>
                  <a:pt x="3583327" y="1181100"/>
                </a:lnTo>
                <a:lnTo>
                  <a:pt x="3644287" y="1104900"/>
                </a:lnTo>
                <a:lnTo>
                  <a:pt x="3700675" y="1027176"/>
                </a:lnTo>
                <a:lnTo>
                  <a:pt x="3752491" y="946404"/>
                </a:lnTo>
                <a:lnTo>
                  <a:pt x="3801259" y="862584"/>
                </a:lnTo>
                <a:lnTo>
                  <a:pt x="3846979" y="775716"/>
                </a:lnTo>
                <a:lnTo>
                  <a:pt x="3886603" y="687324"/>
                </a:lnTo>
                <a:lnTo>
                  <a:pt x="3923179" y="595884"/>
                </a:lnTo>
                <a:lnTo>
                  <a:pt x="3955183" y="502920"/>
                </a:lnTo>
                <a:lnTo>
                  <a:pt x="3982615" y="408432"/>
                </a:lnTo>
                <a:lnTo>
                  <a:pt x="4003951" y="312420"/>
                </a:lnTo>
                <a:lnTo>
                  <a:pt x="4022239" y="213360"/>
                </a:lnTo>
                <a:lnTo>
                  <a:pt x="4034431" y="112776"/>
                </a:lnTo>
                <a:lnTo>
                  <a:pt x="4043575" y="12192"/>
                </a:lnTo>
                <a:lnTo>
                  <a:pt x="404375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34310" y="3779520"/>
            <a:ext cx="1809114" cy="723900"/>
          </a:xfrm>
          <a:custGeom>
            <a:avLst/>
            <a:gdLst/>
            <a:ahLst/>
            <a:cxnLst/>
            <a:rect l="l" t="t" r="r" b="b"/>
            <a:pathLst>
              <a:path w="1809114" h="723900">
                <a:moveTo>
                  <a:pt x="1808835" y="0"/>
                </a:moveTo>
                <a:lnTo>
                  <a:pt x="0" y="0"/>
                </a:lnTo>
                <a:lnTo>
                  <a:pt x="14366" y="66439"/>
                </a:lnTo>
                <a:lnTo>
                  <a:pt x="34436" y="132051"/>
                </a:lnTo>
                <a:lnTo>
                  <a:pt x="59715" y="195405"/>
                </a:lnTo>
                <a:lnTo>
                  <a:pt x="89965" y="256279"/>
                </a:lnTo>
                <a:lnTo>
                  <a:pt x="124952" y="314450"/>
                </a:lnTo>
                <a:lnTo>
                  <a:pt x="164440" y="369698"/>
                </a:lnTo>
                <a:lnTo>
                  <a:pt x="208193" y="421800"/>
                </a:lnTo>
                <a:lnTo>
                  <a:pt x="255977" y="470535"/>
                </a:lnTo>
                <a:lnTo>
                  <a:pt x="307556" y="515681"/>
                </a:lnTo>
                <a:lnTo>
                  <a:pt x="362694" y="557016"/>
                </a:lnTo>
                <a:lnTo>
                  <a:pt x="421156" y="594318"/>
                </a:lnTo>
                <a:lnTo>
                  <a:pt x="482706" y="627366"/>
                </a:lnTo>
                <a:lnTo>
                  <a:pt x="547109" y="655939"/>
                </a:lnTo>
                <a:lnTo>
                  <a:pt x="614129" y="679813"/>
                </a:lnTo>
                <a:lnTo>
                  <a:pt x="683532" y="698769"/>
                </a:lnTo>
                <a:lnTo>
                  <a:pt x="755081" y="712582"/>
                </a:lnTo>
                <a:lnTo>
                  <a:pt x="828541" y="721033"/>
                </a:lnTo>
                <a:lnTo>
                  <a:pt x="903677" y="723900"/>
                </a:lnTo>
                <a:lnTo>
                  <a:pt x="978824" y="721033"/>
                </a:lnTo>
                <a:lnTo>
                  <a:pt x="1052316" y="712582"/>
                </a:lnTo>
                <a:lnTo>
                  <a:pt x="1123915" y="698769"/>
                </a:lnTo>
                <a:lnTo>
                  <a:pt x="1193383" y="679813"/>
                </a:lnTo>
                <a:lnTo>
                  <a:pt x="1260484" y="655939"/>
                </a:lnTo>
                <a:lnTo>
                  <a:pt x="1324978" y="627366"/>
                </a:lnTo>
                <a:lnTo>
                  <a:pt x="1386628" y="594318"/>
                </a:lnTo>
                <a:lnTo>
                  <a:pt x="1445197" y="557016"/>
                </a:lnTo>
                <a:lnTo>
                  <a:pt x="1500447" y="515681"/>
                </a:lnTo>
                <a:lnTo>
                  <a:pt x="1552139" y="470535"/>
                </a:lnTo>
                <a:lnTo>
                  <a:pt x="1600037" y="421800"/>
                </a:lnTo>
                <a:lnTo>
                  <a:pt x="1643902" y="369698"/>
                </a:lnTo>
                <a:lnTo>
                  <a:pt x="1683497" y="314450"/>
                </a:lnTo>
                <a:lnTo>
                  <a:pt x="1718584" y="256279"/>
                </a:lnTo>
                <a:lnTo>
                  <a:pt x="1748926" y="195405"/>
                </a:lnTo>
                <a:lnTo>
                  <a:pt x="1774283" y="132051"/>
                </a:lnTo>
                <a:lnTo>
                  <a:pt x="1794420" y="66439"/>
                </a:lnTo>
                <a:lnTo>
                  <a:pt x="1808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21853" y="3779520"/>
            <a:ext cx="1833880" cy="737870"/>
          </a:xfrm>
          <a:custGeom>
            <a:avLst/>
            <a:gdLst/>
            <a:ahLst/>
            <a:cxnLst/>
            <a:rect l="l" t="t" r="r" b="b"/>
            <a:pathLst>
              <a:path w="1833879" h="737870">
                <a:moveTo>
                  <a:pt x="25247" y="0"/>
                </a:moveTo>
                <a:lnTo>
                  <a:pt x="0" y="0"/>
                </a:lnTo>
                <a:lnTo>
                  <a:pt x="6306" y="36576"/>
                </a:lnTo>
                <a:lnTo>
                  <a:pt x="16974" y="79248"/>
                </a:lnTo>
                <a:lnTo>
                  <a:pt x="29166" y="120396"/>
                </a:lnTo>
                <a:lnTo>
                  <a:pt x="44406" y="161544"/>
                </a:lnTo>
                <a:lnTo>
                  <a:pt x="61170" y="201168"/>
                </a:lnTo>
                <a:lnTo>
                  <a:pt x="79458" y="240792"/>
                </a:lnTo>
                <a:lnTo>
                  <a:pt x="99270" y="277368"/>
                </a:lnTo>
                <a:lnTo>
                  <a:pt x="122130" y="315468"/>
                </a:lnTo>
                <a:lnTo>
                  <a:pt x="146514" y="350520"/>
                </a:lnTo>
                <a:lnTo>
                  <a:pt x="172422" y="385572"/>
                </a:lnTo>
                <a:lnTo>
                  <a:pt x="199854" y="417576"/>
                </a:lnTo>
                <a:lnTo>
                  <a:pt x="228810" y="449580"/>
                </a:lnTo>
                <a:lnTo>
                  <a:pt x="259290" y="480060"/>
                </a:lnTo>
                <a:lnTo>
                  <a:pt x="292818" y="509016"/>
                </a:lnTo>
                <a:lnTo>
                  <a:pt x="326346" y="536448"/>
                </a:lnTo>
                <a:lnTo>
                  <a:pt x="361398" y="563880"/>
                </a:lnTo>
                <a:lnTo>
                  <a:pt x="397974" y="588264"/>
                </a:lnTo>
                <a:lnTo>
                  <a:pt x="434550" y="611124"/>
                </a:lnTo>
                <a:lnTo>
                  <a:pt x="513798" y="650748"/>
                </a:lnTo>
                <a:lnTo>
                  <a:pt x="554946" y="669036"/>
                </a:lnTo>
                <a:lnTo>
                  <a:pt x="597618" y="684276"/>
                </a:lnTo>
                <a:lnTo>
                  <a:pt x="640290" y="697992"/>
                </a:lnTo>
                <a:lnTo>
                  <a:pt x="684486" y="710184"/>
                </a:lnTo>
                <a:lnTo>
                  <a:pt x="730206" y="719328"/>
                </a:lnTo>
                <a:lnTo>
                  <a:pt x="775926" y="726948"/>
                </a:lnTo>
                <a:lnTo>
                  <a:pt x="821646" y="733044"/>
                </a:lnTo>
                <a:lnTo>
                  <a:pt x="868890" y="736092"/>
                </a:lnTo>
                <a:lnTo>
                  <a:pt x="916134" y="737616"/>
                </a:lnTo>
                <a:lnTo>
                  <a:pt x="916419" y="736092"/>
                </a:lnTo>
                <a:lnTo>
                  <a:pt x="911562" y="736092"/>
                </a:lnTo>
                <a:lnTo>
                  <a:pt x="905466" y="734568"/>
                </a:lnTo>
                <a:lnTo>
                  <a:pt x="902418" y="728472"/>
                </a:lnTo>
                <a:lnTo>
                  <a:pt x="903942" y="722376"/>
                </a:lnTo>
                <a:lnTo>
                  <a:pt x="903942" y="716280"/>
                </a:lnTo>
                <a:lnTo>
                  <a:pt x="910038" y="711708"/>
                </a:lnTo>
                <a:lnTo>
                  <a:pt x="916134" y="711708"/>
                </a:lnTo>
                <a:lnTo>
                  <a:pt x="870414" y="710184"/>
                </a:lnTo>
                <a:lnTo>
                  <a:pt x="823170" y="707136"/>
                </a:lnTo>
                <a:lnTo>
                  <a:pt x="778974" y="702564"/>
                </a:lnTo>
                <a:lnTo>
                  <a:pt x="733254" y="694944"/>
                </a:lnTo>
                <a:lnTo>
                  <a:pt x="647910" y="673608"/>
                </a:lnTo>
                <a:lnTo>
                  <a:pt x="605238" y="659892"/>
                </a:lnTo>
                <a:lnTo>
                  <a:pt x="564090" y="644652"/>
                </a:lnTo>
                <a:lnTo>
                  <a:pt x="524466" y="627888"/>
                </a:lnTo>
                <a:lnTo>
                  <a:pt x="484842" y="608076"/>
                </a:lnTo>
                <a:lnTo>
                  <a:pt x="446742" y="588264"/>
                </a:lnTo>
                <a:lnTo>
                  <a:pt x="410166" y="565404"/>
                </a:lnTo>
                <a:lnTo>
                  <a:pt x="375114" y="542544"/>
                </a:lnTo>
                <a:lnTo>
                  <a:pt x="341586" y="516636"/>
                </a:lnTo>
                <a:lnTo>
                  <a:pt x="308058" y="489204"/>
                </a:lnTo>
                <a:lnTo>
                  <a:pt x="277578" y="461772"/>
                </a:lnTo>
                <a:lnTo>
                  <a:pt x="247098" y="431292"/>
                </a:lnTo>
                <a:lnTo>
                  <a:pt x="218142" y="400812"/>
                </a:lnTo>
                <a:lnTo>
                  <a:pt x="192234" y="368808"/>
                </a:lnTo>
                <a:lnTo>
                  <a:pt x="166326" y="335280"/>
                </a:lnTo>
                <a:lnTo>
                  <a:pt x="143466" y="300228"/>
                </a:lnTo>
                <a:lnTo>
                  <a:pt x="122130" y="265176"/>
                </a:lnTo>
                <a:lnTo>
                  <a:pt x="100794" y="228600"/>
                </a:lnTo>
                <a:lnTo>
                  <a:pt x="84030" y="190500"/>
                </a:lnTo>
                <a:lnTo>
                  <a:pt x="67266" y="150876"/>
                </a:lnTo>
                <a:lnTo>
                  <a:pt x="53550" y="111252"/>
                </a:lnTo>
                <a:lnTo>
                  <a:pt x="41358" y="71628"/>
                </a:lnTo>
                <a:lnTo>
                  <a:pt x="30690" y="30480"/>
                </a:lnTo>
                <a:lnTo>
                  <a:pt x="25247" y="0"/>
                </a:lnTo>
                <a:close/>
              </a:path>
              <a:path w="1833879" h="737870">
                <a:moveTo>
                  <a:pt x="920706" y="713232"/>
                </a:moveTo>
                <a:lnTo>
                  <a:pt x="916134" y="737616"/>
                </a:lnTo>
                <a:lnTo>
                  <a:pt x="922495" y="737417"/>
                </a:lnTo>
                <a:lnTo>
                  <a:pt x="928326" y="733044"/>
                </a:lnTo>
                <a:lnTo>
                  <a:pt x="928326" y="726948"/>
                </a:lnTo>
                <a:lnTo>
                  <a:pt x="929850" y="720852"/>
                </a:lnTo>
                <a:lnTo>
                  <a:pt x="926802" y="714756"/>
                </a:lnTo>
                <a:lnTo>
                  <a:pt x="920706" y="713232"/>
                </a:lnTo>
                <a:close/>
              </a:path>
              <a:path w="1833879" h="737870">
                <a:moveTo>
                  <a:pt x="922495" y="737417"/>
                </a:moveTo>
                <a:lnTo>
                  <a:pt x="916134" y="737616"/>
                </a:lnTo>
                <a:lnTo>
                  <a:pt x="922230" y="737616"/>
                </a:lnTo>
                <a:lnTo>
                  <a:pt x="922495" y="737417"/>
                </a:lnTo>
                <a:close/>
              </a:path>
              <a:path w="1833879" h="737870">
                <a:moveTo>
                  <a:pt x="1134066" y="713232"/>
                </a:moveTo>
                <a:lnTo>
                  <a:pt x="920706" y="713232"/>
                </a:lnTo>
                <a:lnTo>
                  <a:pt x="926802" y="714756"/>
                </a:lnTo>
                <a:lnTo>
                  <a:pt x="929850" y="720852"/>
                </a:lnTo>
                <a:lnTo>
                  <a:pt x="928326" y="726948"/>
                </a:lnTo>
                <a:lnTo>
                  <a:pt x="928326" y="733044"/>
                </a:lnTo>
                <a:lnTo>
                  <a:pt x="922495" y="737417"/>
                </a:lnTo>
                <a:lnTo>
                  <a:pt x="964902" y="736092"/>
                </a:lnTo>
                <a:lnTo>
                  <a:pt x="1012146" y="733044"/>
                </a:lnTo>
                <a:lnTo>
                  <a:pt x="1057866" y="726948"/>
                </a:lnTo>
                <a:lnTo>
                  <a:pt x="1103586" y="719328"/>
                </a:lnTo>
                <a:lnTo>
                  <a:pt x="1134066" y="713232"/>
                </a:lnTo>
                <a:close/>
              </a:path>
              <a:path w="1833879" h="737870">
                <a:moveTo>
                  <a:pt x="916134" y="711708"/>
                </a:moveTo>
                <a:lnTo>
                  <a:pt x="910038" y="711708"/>
                </a:lnTo>
                <a:lnTo>
                  <a:pt x="903942" y="716280"/>
                </a:lnTo>
                <a:lnTo>
                  <a:pt x="903942" y="722376"/>
                </a:lnTo>
                <a:lnTo>
                  <a:pt x="902418" y="728472"/>
                </a:lnTo>
                <a:lnTo>
                  <a:pt x="905466" y="734568"/>
                </a:lnTo>
                <a:lnTo>
                  <a:pt x="911562" y="736092"/>
                </a:lnTo>
                <a:lnTo>
                  <a:pt x="916134" y="711708"/>
                </a:lnTo>
                <a:close/>
              </a:path>
              <a:path w="1833879" h="737870">
                <a:moveTo>
                  <a:pt x="1833745" y="0"/>
                </a:moveTo>
                <a:lnTo>
                  <a:pt x="1808351" y="0"/>
                </a:lnTo>
                <a:lnTo>
                  <a:pt x="1792434" y="71628"/>
                </a:lnTo>
                <a:lnTo>
                  <a:pt x="1780242" y="112776"/>
                </a:lnTo>
                <a:lnTo>
                  <a:pt x="1765002" y="152400"/>
                </a:lnTo>
                <a:lnTo>
                  <a:pt x="1749762" y="190500"/>
                </a:lnTo>
                <a:lnTo>
                  <a:pt x="1731474" y="228600"/>
                </a:lnTo>
                <a:lnTo>
                  <a:pt x="1711662" y="265176"/>
                </a:lnTo>
                <a:lnTo>
                  <a:pt x="1690326" y="301752"/>
                </a:lnTo>
                <a:lnTo>
                  <a:pt x="1641558" y="368808"/>
                </a:lnTo>
                <a:lnTo>
                  <a:pt x="1614126" y="400812"/>
                </a:lnTo>
                <a:lnTo>
                  <a:pt x="1585170" y="432816"/>
                </a:lnTo>
                <a:lnTo>
                  <a:pt x="1556214" y="461772"/>
                </a:lnTo>
                <a:lnTo>
                  <a:pt x="1524210" y="490728"/>
                </a:lnTo>
                <a:lnTo>
                  <a:pt x="1492206" y="516636"/>
                </a:lnTo>
                <a:lnTo>
                  <a:pt x="1457154" y="542544"/>
                </a:lnTo>
                <a:lnTo>
                  <a:pt x="1422102" y="565404"/>
                </a:lnTo>
                <a:lnTo>
                  <a:pt x="1385526" y="588264"/>
                </a:lnTo>
                <a:lnTo>
                  <a:pt x="1347426" y="609600"/>
                </a:lnTo>
                <a:lnTo>
                  <a:pt x="1307802" y="627888"/>
                </a:lnTo>
                <a:lnTo>
                  <a:pt x="1268178" y="644652"/>
                </a:lnTo>
                <a:lnTo>
                  <a:pt x="1227030" y="659892"/>
                </a:lnTo>
                <a:lnTo>
                  <a:pt x="1184358" y="673608"/>
                </a:lnTo>
                <a:lnTo>
                  <a:pt x="1099014" y="694944"/>
                </a:lnTo>
                <a:lnTo>
                  <a:pt x="1053294" y="702564"/>
                </a:lnTo>
                <a:lnTo>
                  <a:pt x="1009098" y="707136"/>
                </a:lnTo>
                <a:lnTo>
                  <a:pt x="961854" y="710184"/>
                </a:lnTo>
                <a:lnTo>
                  <a:pt x="916134" y="711708"/>
                </a:lnTo>
                <a:lnTo>
                  <a:pt x="911562" y="736092"/>
                </a:lnTo>
                <a:lnTo>
                  <a:pt x="916419" y="736092"/>
                </a:lnTo>
                <a:lnTo>
                  <a:pt x="920706" y="713232"/>
                </a:lnTo>
                <a:lnTo>
                  <a:pt x="1134066" y="713232"/>
                </a:lnTo>
                <a:lnTo>
                  <a:pt x="1193502" y="697992"/>
                </a:lnTo>
                <a:lnTo>
                  <a:pt x="1236174" y="684276"/>
                </a:lnTo>
                <a:lnTo>
                  <a:pt x="1278846" y="667512"/>
                </a:lnTo>
                <a:lnTo>
                  <a:pt x="1319994" y="650748"/>
                </a:lnTo>
                <a:lnTo>
                  <a:pt x="1359618" y="630936"/>
                </a:lnTo>
                <a:lnTo>
                  <a:pt x="1397718" y="609600"/>
                </a:lnTo>
                <a:lnTo>
                  <a:pt x="1435818" y="586740"/>
                </a:lnTo>
                <a:lnTo>
                  <a:pt x="1472394" y="562356"/>
                </a:lnTo>
                <a:lnTo>
                  <a:pt x="1507446" y="536448"/>
                </a:lnTo>
                <a:lnTo>
                  <a:pt x="1540974" y="509016"/>
                </a:lnTo>
                <a:lnTo>
                  <a:pt x="1572978" y="480060"/>
                </a:lnTo>
                <a:lnTo>
                  <a:pt x="1604982" y="449580"/>
                </a:lnTo>
                <a:lnTo>
                  <a:pt x="1633938" y="417576"/>
                </a:lnTo>
                <a:lnTo>
                  <a:pt x="1661370" y="384048"/>
                </a:lnTo>
                <a:lnTo>
                  <a:pt x="1687278" y="350520"/>
                </a:lnTo>
                <a:lnTo>
                  <a:pt x="1711662" y="313944"/>
                </a:lnTo>
                <a:lnTo>
                  <a:pt x="1732998" y="277368"/>
                </a:lnTo>
                <a:lnTo>
                  <a:pt x="1754334" y="239268"/>
                </a:lnTo>
                <a:lnTo>
                  <a:pt x="1772622" y="201168"/>
                </a:lnTo>
                <a:lnTo>
                  <a:pt x="1789386" y="160020"/>
                </a:lnTo>
                <a:lnTo>
                  <a:pt x="1804626" y="120396"/>
                </a:lnTo>
                <a:lnTo>
                  <a:pt x="1816818" y="77724"/>
                </a:lnTo>
                <a:lnTo>
                  <a:pt x="1827486" y="35052"/>
                </a:lnTo>
                <a:lnTo>
                  <a:pt x="1833745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31435" y="3777996"/>
            <a:ext cx="361187" cy="1219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01767" y="3777996"/>
            <a:ext cx="64007" cy="1173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88635" y="3777996"/>
            <a:ext cx="150875" cy="1219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48655" y="3777996"/>
            <a:ext cx="164591" cy="1219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26964" y="3777996"/>
            <a:ext cx="111251" cy="1173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41264" y="3777996"/>
            <a:ext cx="155447" cy="1722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10428" y="3777996"/>
            <a:ext cx="160019" cy="1219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269579" y="3130859"/>
            <a:ext cx="964565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7320">
              <a:lnSpc>
                <a:spcPct val="100000"/>
              </a:lnSpc>
            </a:pPr>
            <a:r>
              <a:rPr sz="1800" b="1" spc="18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80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Sh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8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231864" y="3373342"/>
            <a:ext cx="93408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30" marR="5080" indent="-62865">
              <a:lnSpc>
                <a:spcPct val="100000"/>
              </a:lnSpc>
            </a:pPr>
            <a:r>
              <a:rPr sz="1800" b="1" spc="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1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8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80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95378" y="603095"/>
            <a:ext cx="3085465" cy="55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spc="80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2000" spc="18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2000" spc="-17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spc="225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2000" spc="215" dirty="0">
                <a:solidFill>
                  <a:srgbClr val="CC0000"/>
                </a:solidFill>
                <a:latin typeface="Arial"/>
                <a:cs typeface="Arial"/>
              </a:rPr>
              <a:t>en</a:t>
            </a: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spc="105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2000" spc="215" dirty="0">
                <a:solidFill>
                  <a:srgbClr val="CC0000"/>
                </a:solidFill>
                <a:latin typeface="Arial"/>
                <a:cs typeface="Arial"/>
              </a:rPr>
              <a:t>en</a:t>
            </a: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2000" spc="-17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spc="215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2000" spc="-25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spc="215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spc="-114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spc="105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2000" spc="215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2000" spc="-25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spc="10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800" spc="19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spc="-2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10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800" spc="195" dirty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800" spc="-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FF0000"/>
                </a:solidFill>
                <a:latin typeface="Arial"/>
                <a:cs typeface="Arial"/>
              </a:rPr>
              <a:t>ep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343708" y="4952344"/>
            <a:ext cx="16903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80" dirty="0">
                <a:solidFill>
                  <a:srgbClr val="FFFFFF"/>
                </a:solidFill>
                <a:latin typeface="Arial"/>
                <a:cs typeface="Arial"/>
              </a:rPr>
              <a:t>oll</a:t>
            </a:r>
            <a:r>
              <a:rPr sz="1800" b="1" spc="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bo</a:t>
            </a:r>
            <a:r>
              <a:rPr sz="1800" b="1" spc="1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80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761488" y="4619244"/>
            <a:ext cx="1467611" cy="15453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27063" y="4459224"/>
            <a:ext cx="1403603" cy="14386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62236" y="3779520"/>
            <a:ext cx="483234" cy="341630"/>
          </a:xfrm>
          <a:custGeom>
            <a:avLst/>
            <a:gdLst/>
            <a:ahLst/>
            <a:cxnLst/>
            <a:rect l="l" t="t" r="r" b="b"/>
            <a:pathLst>
              <a:path w="483235" h="341629">
                <a:moveTo>
                  <a:pt x="483000" y="0"/>
                </a:moveTo>
                <a:lnTo>
                  <a:pt x="0" y="0"/>
                </a:lnTo>
                <a:lnTo>
                  <a:pt x="4746" y="31908"/>
                </a:lnTo>
                <a:lnTo>
                  <a:pt x="19777" y="100135"/>
                </a:lnTo>
                <a:lnTo>
                  <a:pt x="40094" y="161942"/>
                </a:lnTo>
                <a:lnTo>
                  <a:pt x="65220" y="216306"/>
                </a:lnTo>
                <a:lnTo>
                  <a:pt x="94680" y="262203"/>
                </a:lnTo>
                <a:lnTo>
                  <a:pt x="128000" y="298608"/>
                </a:lnTo>
                <a:lnTo>
                  <a:pt x="164702" y="324498"/>
                </a:lnTo>
                <a:lnTo>
                  <a:pt x="204312" y="338848"/>
                </a:lnTo>
                <a:lnTo>
                  <a:pt x="225059" y="341376"/>
                </a:lnTo>
                <a:lnTo>
                  <a:pt x="245942" y="340664"/>
                </a:lnTo>
                <a:lnTo>
                  <a:pt x="286610" y="329851"/>
                </a:lnTo>
                <a:lnTo>
                  <a:pt x="325358" y="307324"/>
                </a:lnTo>
                <a:lnTo>
                  <a:pt x="361636" y="274053"/>
                </a:lnTo>
                <a:lnTo>
                  <a:pt x="394898" y="231006"/>
                </a:lnTo>
                <a:lnTo>
                  <a:pt x="424593" y="179155"/>
                </a:lnTo>
                <a:lnTo>
                  <a:pt x="450173" y="119466"/>
                </a:lnTo>
                <a:lnTo>
                  <a:pt x="471090" y="52911"/>
                </a:lnTo>
                <a:lnTo>
                  <a:pt x="483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30882" y="3779520"/>
            <a:ext cx="547370" cy="373380"/>
          </a:xfrm>
          <a:custGeom>
            <a:avLst/>
            <a:gdLst/>
            <a:ahLst/>
            <a:cxnLst/>
            <a:rect l="l" t="t" r="r" b="b"/>
            <a:pathLst>
              <a:path w="547369" h="373379">
                <a:moveTo>
                  <a:pt x="63735" y="0"/>
                </a:moveTo>
                <a:lnTo>
                  <a:pt x="0" y="0"/>
                </a:lnTo>
                <a:lnTo>
                  <a:pt x="1905" y="15240"/>
                </a:lnTo>
                <a:lnTo>
                  <a:pt x="14097" y="83820"/>
                </a:lnTo>
                <a:lnTo>
                  <a:pt x="26289" y="126492"/>
                </a:lnTo>
                <a:lnTo>
                  <a:pt x="47625" y="185928"/>
                </a:lnTo>
                <a:lnTo>
                  <a:pt x="64389" y="222504"/>
                </a:lnTo>
                <a:lnTo>
                  <a:pt x="93345" y="271272"/>
                </a:lnTo>
                <a:lnTo>
                  <a:pt x="139065" y="323088"/>
                </a:lnTo>
                <a:lnTo>
                  <a:pt x="180213" y="352044"/>
                </a:lnTo>
                <a:lnTo>
                  <a:pt x="224409" y="368808"/>
                </a:lnTo>
                <a:lnTo>
                  <a:pt x="256413" y="373380"/>
                </a:lnTo>
                <a:lnTo>
                  <a:pt x="273177" y="373380"/>
                </a:lnTo>
                <a:lnTo>
                  <a:pt x="318897" y="364236"/>
                </a:lnTo>
                <a:lnTo>
                  <a:pt x="376809" y="332232"/>
                </a:lnTo>
                <a:lnTo>
                  <a:pt x="389001" y="321564"/>
                </a:lnTo>
                <a:lnTo>
                  <a:pt x="402717" y="310896"/>
                </a:lnTo>
                <a:lnTo>
                  <a:pt x="404071" y="309372"/>
                </a:lnTo>
                <a:lnTo>
                  <a:pt x="245745" y="309372"/>
                </a:lnTo>
                <a:lnTo>
                  <a:pt x="227457" y="303276"/>
                </a:lnTo>
                <a:lnTo>
                  <a:pt x="180213" y="274320"/>
                </a:lnTo>
                <a:lnTo>
                  <a:pt x="152781" y="245364"/>
                </a:lnTo>
                <a:lnTo>
                  <a:pt x="136017" y="220980"/>
                </a:lnTo>
                <a:lnTo>
                  <a:pt x="126873" y="207264"/>
                </a:lnTo>
                <a:lnTo>
                  <a:pt x="111633" y="176784"/>
                </a:lnTo>
                <a:lnTo>
                  <a:pt x="105537" y="160020"/>
                </a:lnTo>
                <a:lnTo>
                  <a:pt x="97917" y="143256"/>
                </a:lnTo>
                <a:lnTo>
                  <a:pt x="85725" y="106680"/>
                </a:lnTo>
                <a:lnTo>
                  <a:pt x="81153" y="86868"/>
                </a:lnTo>
                <a:lnTo>
                  <a:pt x="76581" y="68580"/>
                </a:lnTo>
                <a:lnTo>
                  <a:pt x="67437" y="25908"/>
                </a:lnTo>
                <a:lnTo>
                  <a:pt x="63735" y="0"/>
                </a:lnTo>
                <a:close/>
              </a:path>
              <a:path w="547369" h="373379">
                <a:moveTo>
                  <a:pt x="547192" y="0"/>
                </a:moveTo>
                <a:lnTo>
                  <a:pt x="482291" y="0"/>
                </a:lnTo>
                <a:lnTo>
                  <a:pt x="481965" y="1524"/>
                </a:lnTo>
                <a:lnTo>
                  <a:pt x="471297" y="45720"/>
                </a:lnTo>
                <a:lnTo>
                  <a:pt x="466725" y="65532"/>
                </a:lnTo>
                <a:lnTo>
                  <a:pt x="460629" y="85344"/>
                </a:lnTo>
                <a:lnTo>
                  <a:pt x="453009" y="105156"/>
                </a:lnTo>
                <a:lnTo>
                  <a:pt x="446913" y="123444"/>
                </a:lnTo>
                <a:lnTo>
                  <a:pt x="439293" y="141732"/>
                </a:lnTo>
                <a:lnTo>
                  <a:pt x="430149" y="158496"/>
                </a:lnTo>
                <a:lnTo>
                  <a:pt x="422529" y="175260"/>
                </a:lnTo>
                <a:lnTo>
                  <a:pt x="385953" y="233172"/>
                </a:lnTo>
                <a:lnTo>
                  <a:pt x="356997" y="265176"/>
                </a:lnTo>
                <a:lnTo>
                  <a:pt x="346329" y="274320"/>
                </a:lnTo>
                <a:lnTo>
                  <a:pt x="337185" y="283464"/>
                </a:lnTo>
                <a:lnTo>
                  <a:pt x="296037" y="304800"/>
                </a:lnTo>
                <a:lnTo>
                  <a:pt x="276225" y="309372"/>
                </a:lnTo>
                <a:lnTo>
                  <a:pt x="404071" y="309372"/>
                </a:lnTo>
                <a:lnTo>
                  <a:pt x="437769" y="269748"/>
                </a:lnTo>
                <a:lnTo>
                  <a:pt x="469773" y="220980"/>
                </a:lnTo>
                <a:lnTo>
                  <a:pt x="488061" y="185928"/>
                </a:lnTo>
                <a:lnTo>
                  <a:pt x="504825" y="146304"/>
                </a:lnTo>
                <a:lnTo>
                  <a:pt x="513969" y="126492"/>
                </a:lnTo>
                <a:lnTo>
                  <a:pt x="520065" y="105156"/>
                </a:lnTo>
                <a:lnTo>
                  <a:pt x="527685" y="83820"/>
                </a:lnTo>
                <a:lnTo>
                  <a:pt x="533781" y="60960"/>
                </a:lnTo>
                <a:lnTo>
                  <a:pt x="544449" y="13716"/>
                </a:lnTo>
                <a:lnTo>
                  <a:pt x="547192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30907" y="3779520"/>
            <a:ext cx="166370" cy="90170"/>
          </a:xfrm>
          <a:custGeom>
            <a:avLst/>
            <a:gdLst/>
            <a:ahLst/>
            <a:cxnLst/>
            <a:rect l="l" t="t" r="r" b="b"/>
            <a:pathLst>
              <a:path w="166369" h="90170">
                <a:moveTo>
                  <a:pt x="43434" y="0"/>
                </a:moveTo>
                <a:lnTo>
                  <a:pt x="3196" y="0"/>
                </a:lnTo>
                <a:lnTo>
                  <a:pt x="3047" y="1524"/>
                </a:lnTo>
                <a:lnTo>
                  <a:pt x="0" y="85344"/>
                </a:lnTo>
                <a:lnTo>
                  <a:pt x="164591" y="89916"/>
                </a:lnTo>
                <a:lnTo>
                  <a:pt x="166115" y="39624"/>
                </a:lnTo>
                <a:lnTo>
                  <a:pt x="105155" y="36576"/>
                </a:lnTo>
                <a:lnTo>
                  <a:pt x="71627" y="36576"/>
                </a:lnTo>
                <a:lnTo>
                  <a:pt x="35051" y="35052"/>
                </a:lnTo>
                <a:lnTo>
                  <a:pt x="35051" y="21336"/>
                </a:lnTo>
                <a:lnTo>
                  <a:pt x="36575" y="10668"/>
                </a:lnTo>
                <a:lnTo>
                  <a:pt x="38099" y="4572"/>
                </a:lnTo>
                <a:lnTo>
                  <a:pt x="41147" y="1524"/>
                </a:lnTo>
                <a:lnTo>
                  <a:pt x="43434" y="0"/>
                </a:lnTo>
                <a:close/>
              </a:path>
              <a:path w="166369" h="90170">
                <a:moveTo>
                  <a:pt x="105158" y="0"/>
                </a:moveTo>
                <a:lnTo>
                  <a:pt x="65023" y="0"/>
                </a:lnTo>
                <a:lnTo>
                  <a:pt x="67055" y="3048"/>
                </a:lnTo>
                <a:lnTo>
                  <a:pt x="71627" y="7620"/>
                </a:lnTo>
                <a:lnTo>
                  <a:pt x="73151" y="13716"/>
                </a:lnTo>
                <a:lnTo>
                  <a:pt x="71627" y="24384"/>
                </a:lnTo>
                <a:lnTo>
                  <a:pt x="71627" y="36576"/>
                </a:lnTo>
                <a:lnTo>
                  <a:pt x="105155" y="36576"/>
                </a:lnTo>
                <a:lnTo>
                  <a:pt x="105410" y="4174"/>
                </a:lnTo>
                <a:lnTo>
                  <a:pt x="1051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171747" y="3779520"/>
            <a:ext cx="480059" cy="332740"/>
          </a:xfrm>
          <a:custGeom>
            <a:avLst/>
            <a:gdLst/>
            <a:ahLst/>
            <a:cxnLst/>
            <a:rect l="l" t="t" r="r" b="b"/>
            <a:pathLst>
              <a:path w="480059" h="332739">
                <a:moveTo>
                  <a:pt x="479791" y="0"/>
                </a:moveTo>
                <a:lnTo>
                  <a:pt x="0" y="0"/>
                </a:lnTo>
                <a:lnTo>
                  <a:pt x="415" y="2462"/>
                </a:lnTo>
                <a:lnTo>
                  <a:pt x="17166" y="72487"/>
                </a:lnTo>
                <a:lnTo>
                  <a:pt x="39101" y="136257"/>
                </a:lnTo>
                <a:lnTo>
                  <a:pt x="65662" y="192786"/>
                </a:lnTo>
                <a:lnTo>
                  <a:pt x="96293" y="241084"/>
                </a:lnTo>
                <a:lnTo>
                  <a:pt x="130435" y="280166"/>
                </a:lnTo>
                <a:lnTo>
                  <a:pt x="167531" y="309043"/>
                </a:lnTo>
                <a:lnTo>
                  <a:pt x="207023" y="326727"/>
                </a:lnTo>
                <a:lnTo>
                  <a:pt x="248352" y="332232"/>
                </a:lnTo>
                <a:lnTo>
                  <a:pt x="268927" y="330161"/>
                </a:lnTo>
                <a:lnTo>
                  <a:pt x="308512" y="316715"/>
                </a:lnTo>
                <a:lnTo>
                  <a:pt x="345578" y="291703"/>
                </a:lnTo>
                <a:lnTo>
                  <a:pt x="379604" y="256129"/>
                </a:lnTo>
                <a:lnTo>
                  <a:pt x="410069" y="210999"/>
                </a:lnTo>
                <a:lnTo>
                  <a:pt x="436450" y="157320"/>
                </a:lnTo>
                <a:lnTo>
                  <a:pt x="458228" y="96097"/>
                </a:lnTo>
                <a:lnTo>
                  <a:pt x="474880" y="28337"/>
                </a:lnTo>
                <a:lnTo>
                  <a:pt x="4797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139683" y="3779520"/>
            <a:ext cx="544830" cy="364490"/>
          </a:xfrm>
          <a:custGeom>
            <a:avLst/>
            <a:gdLst/>
            <a:ahLst/>
            <a:cxnLst/>
            <a:rect l="l" t="t" r="r" b="b"/>
            <a:pathLst>
              <a:path w="544829" h="364489">
                <a:moveTo>
                  <a:pt x="65321" y="0"/>
                </a:moveTo>
                <a:lnTo>
                  <a:pt x="0" y="0"/>
                </a:lnTo>
                <a:lnTo>
                  <a:pt x="9144" y="45720"/>
                </a:lnTo>
                <a:lnTo>
                  <a:pt x="15240" y="68580"/>
                </a:lnTo>
                <a:lnTo>
                  <a:pt x="21336" y="89916"/>
                </a:lnTo>
                <a:lnTo>
                  <a:pt x="28956" y="111252"/>
                </a:lnTo>
                <a:lnTo>
                  <a:pt x="35052" y="132588"/>
                </a:lnTo>
                <a:lnTo>
                  <a:pt x="44196" y="152400"/>
                </a:lnTo>
                <a:lnTo>
                  <a:pt x="51816" y="172212"/>
                </a:lnTo>
                <a:lnTo>
                  <a:pt x="70104" y="208788"/>
                </a:lnTo>
                <a:lnTo>
                  <a:pt x="79248" y="225552"/>
                </a:lnTo>
                <a:lnTo>
                  <a:pt x="89916" y="242316"/>
                </a:lnTo>
                <a:lnTo>
                  <a:pt x="100584" y="257556"/>
                </a:lnTo>
                <a:lnTo>
                  <a:pt x="112776" y="272796"/>
                </a:lnTo>
                <a:lnTo>
                  <a:pt x="123444" y="286512"/>
                </a:lnTo>
                <a:lnTo>
                  <a:pt x="175260" y="332232"/>
                </a:lnTo>
                <a:lnTo>
                  <a:pt x="219456" y="353568"/>
                </a:lnTo>
                <a:lnTo>
                  <a:pt x="265176" y="364236"/>
                </a:lnTo>
                <a:lnTo>
                  <a:pt x="281940" y="364236"/>
                </a:lnTo>
                <a:lnTo>
                  <a:pt x="298704" y="362712"/>
                </a:lnTo>
                <a:lnTo>
                  <a:pt x="329184" y="356616"/>
                </a:lnTo>
                <a:lnTo>
                  <a:pt x="344424" y="350520"/>
                </a:lnTo>
                <a:lnTo>
                  <a:pt x="358140" y="342900"/>
                </a:lnTo>
                <a:lnTo>
                  <a:pt x="373380" y="335280"/>
                </a:lnTo>
                <a:lnTo>
                  <a:pt x="385572" y="326136"/>
                </a:lnTo>
                <a:lnTo>
                  <a:pt x="399288" y="315468"/>
                </a:lnTo>
                <a:lnTo>
                  <a:pt x="411480" y="304800"/>
                </a:lnTo>
                <a:lnTo>
                  <a:pt x="414189" y="301752"/>
                </a:lnTo>
                <a:lnTo>
                  <a:pt x="277368" y="301752"/>
                </a:lnTo>
                <a:lnTo>
                  <a:pt x="268224" y="300228"/>
                </a:lnTo>
                <a:lnTo>
                  <a:pt x="228600" y="289560"/>
                </a:lnTo>
                <a:lnTo>
                  <a:pt x="219456" y="283464"/>
                </a:lnTo>
                <a:lnTo>
                  <a:pt x="208788" y="277368"/>
                </a:lnTo>
                <a:lnTo>
                  <a:pt x="199644" y="269748"/>
                </a:lnTo>
                <a:lnTo>
                  <a:pt x="188976" y="262128"/>
                </a:lnTo>
                <a:lnTo>
                  <a:pt x="179832" y="252984"/>
                </a:lnTo>
                <a:lnTo>
                  <a:pt x="152400" y="219456"/>
                </a:lnTo>
                <a:lnTo>
                  <a:pt x="124968" y="176784"/>
                </a:lnTo>
                <a:lnTo>
                  <a:pt x="102108" y="128016"/>
                </a:lnTo>
                <a:lnTo>
                  <a:pt x="88392" y="89916"/>
                </a:lnTo>
                <a:lnTo>
                  <a:pt x="82296" y="71628"/>
                </a:lnTo>
                <a:lnTo>
                  <a:pt x="76200" y="50292"/>
                </a:lnTo>
                <a:lnTo>
                  <a:pt x="71628" y="30480"/>
                </a:lnTo>
                <a:lnTo>
                  <a:pt x="65321" y="0"/>
                </a:lnTo>
                <a:close/>
              </a:path>
              <a:path w="544829" h="364489">
                <a:moveTo>
                  <a:pt x="544677" y="0"/>
                </a:moveTo>
                <a:lnTo>
                  <a:pt x="480263" y="0"/>
                </a:lnTo>
                <a:lnTo>
                  <a:pt x="480060" y="1524"/>
                </a:lnTo>
                <a:lnTo>
                  <a:pt x="470916" y="44196"/>
                </a:lnTo>
                <a:lnTo>
                  <a:pt x="461772" y="83820"/>
                </a:lnTo>
                <a:lnTo>
                  <a:pt x="455676" y="102108"/>
                </a:lnTo>
                <a:lnTo>
                  <a:pt x="449580" y="121920"/>
                </a:lnTo>
                <a:lnTo>
                  <a:pt x="426720" y="172212"/>
                </a:lnTo>
                <a:lnTo>
                  <a:pt x="402336" y="214884"/>
                </a:lnTo>
                <a:lnTo>
                  <a:pt x="365760" y="260604"/>
                </a:lnTo>
                <a:lnTo>
                  <a:pt x="345948" y="275844"/>
                </a:lnTo>
                <a:lnTo>
                  <a:pt x="336804" y="283464"/>
                </a:lnTo>
                <a:lnTo>
                  <a:pt x="297180" y="298704"/>
                </a:lnTo>
                <a:lnTo>
                  <a:pt x="277368" y="301752"/>
                </a:lnTo>
                <a:lnTo>
                  <a:pt x="414189" y="301752"/>
                </a:lnTo>
                <a:lnTo>
                  <a:pt x="423672" y="291084"/>
                </a:lnTo>
                <a:lnTo>
                  <a:pt x="434340" y="278892"/>
                </a:lnTo>
                <a:lnTo>
                  <a:pt x="446532" y="263652"/>
                </a:lnTo>
                <a:lnTo>
                  <a:pt x="455676" y="248412"/>
                </a:lnTo>
                <a:lnTo>
                  <a:pt x="466344" y="233172"/>
                </a:lnTo>
                <a:lnTo>
                  <a:pt x="475488" y="216408"/>
                </a:lnTo>
                <a:lnTo>
                  <a:pt x="484632" y="198120"/>
                </a:lnTo>
                <a:lnTo>
                  <a:pt x="493776" y="181356"/>
                </a:lnTo>
                <a:lnTo>
                  <a:pt x="516636" y="121920"/>
                </a:lnTo>
                <a:lnTo>
                  <a:pt x="528828" y="79248"/>
                </a:lnTo>
                <a:lnTo>
                  <a:pt x="544677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22564" y="3779520"/>
            <a:ext cx="163195" cy="81280"/>
          </a:xfrm>
          <a:custGeom>
            <a:avLst/>
            <a:gdLst/>
            <a:ahLst/>
            <a:cxnLst/>
            <a:rect l="l" t="t" r="r" b="b"/>
            <a:pathLst>
              <a:path w="163195" h="81279">
                <a:moveTo>
                  <a:pt x="60959" y="0"/>
                </a:moveTo>
                <a:lnTo>
                  <a:pt x="26389" y="0"/>
                </a:lnTo>
                <a:lnTo>
                  <a:pt x="27431" y="19812"/>
                </a:lnTo>
                <a:lnTo>
                  <a:pt x="0" y="28956"/>
                </a:lnTo>
                <a:lnTo>
                  <a:pt x="1523" y="80772"/>
                </a:lnTo>
                <a:lnTo>
                  <a:pt x="163067" y="13716"/>
                </a:lnTo>
                <a:lnTo>
                  <a:pt x="162898" y="7620"/>
                </a:lnTo>
                <a:lnTo>
                  <a:pt x="60959" y="7620"/>
                </a:lnTo>
                <a:lnTo>
                  <a:pt x="60959" y="0"/>
                </a:lnTo>
                <a:close/>
              </a:path>
              <a:path w="163195" h="81279">
                <a:moveTo>
                  <a:pt x="162686" y="0"/>
                </a:moveTo>
                <a:lnTo>
                  <a:pt x="83820" y="0"/>
                </a:lnTo>
                <a:lnTo>
                  <a:pt x="60959" y="7620"/>
                </a:lnTo>
                <a:lnTo>
                  <a:pt x="162898" y="7620"/>
                </a:lnTo>
                <a:lnTo>
                  <a:pt x="1626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779263" y="6565096"/>
            <a:ext cx="981710" cy="506730"/>
          </a:xfrm>
          <a:custGeom>
            <a:avLst/>
            <a:gdLst/>
            <a:ahLst/>
            <a:cxnLst/>
            <a:rect l="l" t="t" r="r" b="b"/>
            <a:pathLst>
              <a:path w="981710" h="506729">
                <a:moveTo>
                  <a:pt x="524718" y="0"/>
                </a:moveTo>
                <a:lnTo>
                  <a:pt x="484631" y="295"/>
                </a:lnTo>
                <a:lnTo>
                  <a:pt x="444373" y="2055"/>
                </a:lnTo>
                <a:lnTo>
                  <a:pt x="405060" y="5457"/>
                </a:lnTo>
                <a:lnTo>
                  <a:pt x="366818" y="10430"/>
                </a:lnTo>
                <a:lnTo>
                  <a:pt x="294036" y="24798"/>
                </a:lnTo>
                <a:lnTo>
                  <a:pt x="227015" y="44585"/>
                </a:lnTo>
                <a:lnTo>
                  <a:pt x="166743" y="69213"/>
                </a:lnTo>
                <a:lnTo>
                  <a:pt x="114206" y="98107"/>
                </a:lnTo>
                <a:lnTo>
                  <a:pt x="70392" y="130690"/>
                </a:lnTo>
                <a:lnTo>
                  <a:pt x="36290" y="166388"/>
                </a:lnTo>
                <a:lnTo>
                  <a:pt x="12886" y="204622"/>
                </a:lnTo>
                <a:lnTo>
                  <a:pt x="1168" y="244818"/>
                </a:lnTo>
                <a:lnTo>
                  <a:pt x="0" y="265471"/>
                </a:lnTo>
                <a:lnTo>
                  <a:pt x="2299" y="286252"/>
                </a:lnTo>
                <a:lnTo>
                  <a:pt x="16196" y="326122"/>
                </a:lnTo>
                <a:lnTo>
                  <a:pt x="41648" y="363317"/>
                </a:lnTo>
                <a:lnTo>
                  <a:pt x="77637" y="397334"/>
                </a:lnTo>
                <a:lnTo>
                  <a:pt x="123150" y="427672"/>
                </a:lnTo>
                <a:lnTo>
                  <a:pt x="177172" y="453825"/>
                </a:lnTo>
                <a:lnTo>
                  <a:pt x="238687" y="475293"/>
                </a:lnTo>
                <a:lnTo>
                  <a:pt x="306681" y="491571"/>
                </a:lnTo>
                <a:lnTo>
                  <a:pt x="380138" y="502157"/>
                </a:lnTo>
                <a:lnTo>
                  <a:pt x="418598" y="505158"/>
                </a:lnTo>
                <a:lnTo>
                  <a:pt x="458044" y="506548"/>
                </a:lnTo>
                <a:lnTo>
                  <a:pt x="498347" y="506263"/>
                </a:lnTo>
                <a:lnTo>
                  <a:pt x="538389" y="504297"/>
                </a:lnTo>
                <a:lnTo>
                  <a:pt x="577506" y="500730"/>
                </a:lnTo>
                <a:lnTo>
                  <a:pt x="615573" y="495628"/>
                </a:lnTo>
                <a:lnTo>
                  <a:pt x="688062" y="481094"/>
                </a:lnTo>
                <a:lnTo>
                  <a:pt x="754858" y="461232"/>
                </a:lnTo>
                <a:lnTo>
                  <a:pt x="814966" y="436584"/>
                </a:lnTo>
                <a:lnTo>
                  <a:pt x="867388" y="407689"/>
                </a:lnTo>
                <a:lnTo>
                  <a:pt x="911128" y="375086"/>
                </a:lnTo>
                <a:lnTo>
                  <a:pt x="945189" y="339314"/>
                </a:lnTo>
                <a:lnTo>
                  <a:pt x="968574" y="300913"/>
                </a:lnTo>
                <a:lnTo>
                  <a:pt x="980288" y="260423"/>
                </a:lnTo>
                <a:lnTo>
                  <a:pt x="981455" y="239563"/>
                </a:lnTo>
                <a:lnTo>
                  <a:pt x="979157" y="218794"/>
                </a:lnTo>
                <a:lnTo>
                  <a:pt x="965264" y="179005"/>
                </a:lnTo>
                <a:lnTo>
                  <a:pt x="939831" y="141956"/>
                </a:lnTo>
                <a:lnTo>
                  <a:pt x="903883" y="108130"/>
                </a:lnTo>
                <a:lnTo>
                  <a:pt x="858444" y="78011"/>
                </a:lnTo>
                <a:lnTo>
                  <a:pt x="804537" y="52085"/>
                </a:lnTo>
                <a:lnTo>
                  <a:pt x="743186" y="30836"/>
                </a:lnTo>
                <a:lnTo>
                  <a:pt x="675417" y="14750"/>
                </a:lnTo>
                <a:lnTo>
                  <a:pt x="602253" y="4309"/>
                </a:lnTo>
                <a:lnTo>
                  <a:pt x="563968" y="1358"/>
                </a:lnTo>
                <a:lnTo>
                  <a:pt x="5247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48783" y="6533388"/>
            <a:ext cx="1043940" cy="570230"/>
          </a:xfrm>
          <a:custGeom>
            <a:avLst/>
            <a:gdLst/>
            <a:ahLst/>
            <a:cxnLst/>
            <a:rect l="l" t="t" r="r" b="b"/>
            <a:pathLst>
              <a:path w="1043939" h="570229">
                <a:moveTo>
                  <a:pt x="591311" y="0"/>
                </a:moveTo>
                <a:lnTo>
                  <a:pt x="487679" y="0"/>
                </a:lnTo>
                <a:lnTo>
                  <a:pt x="461771" y="3047"/>
                </a:lnTo>
                <a:lnTo>
                  <a:pt x="435863" y="4571"/>
                </a:lnTo>
                <a:lnTo>
                  <a:pt x="387095" y="10667"/>
                </a:lnTo>
                <a:lnTo>
                  <a:pt x="316991" y="25907"/>
                </a:lnTo>
                <a:lnTo>
                  <a:pt x="271271" y="38099"/>
                </a:lnTo>
                <a:lnTo>
                  <a:pt x="249935" y="45719"/>
                </a:lnTo>
                <a:lnTo>
                  <a:pt x="230123" y="51815"/>
                </a:lnTo>
                <a:lnTo>
                  <a:pt x="210311" y="60959"/>
                </a:lnTo>
                <a:lnTo>
                  <a:pt x="190499" y="68579"/>
                </a:lnTo>
                <a:lnTo>
                  <a:pt x="153923" y="86867"/>
                </a:lnTo>
                <a:lnTo>
                  <a:pt x="120395" y="108203"/>
                </a:lnTo>
                <a:lnTo>
                  <a:pt x="76199" y="141731"/>
                </a:lnTo>
                <a:lnTo>
                  <a:pt x="41147" y="179831"/>
                </a:lnTo>
                <a:lnTo>
                  <a:pt x="15239" y="222503"/>
                </a:lnTo>
                <a:lnTo>
                  <a:pt x="1523" y="268223"/>
                </a:lnTo>
                <a:lnTo>
                  <a:pt x="0" y="283463"/>
                </a:lnTo>
                <a:lnTo>
                  <a:pt x="0" y="300227"/>
                </a:lnTo>
                <a:lnTo>
                  <a:pt x="7619" y="347471"/>
                </a:lnTo>
                <a:lnTo>
                  <a:pt x="21335" y="376427"/>
                </a:lnTo>
                <a:lnTo>
                  <a:pt x="28955" y="391667"/>
                </a:lnTo>
                <a:lnTo>
                  <a:pt x="73151" y="441959"/>
                </a:lnTo>
                <a:lnTo>
                  <a:pt x="115823" y="473963"/>
                </a:lnTo>
                <a:lnTo>
                  <a:pt x="132587" y="483107"/>
                </a:lnTo>
                <a:lnTo>
                  <a:pt x="149351" y="493775"/>
                </a:lnTo>
                <a:lnTo>
                  <a:pt x="166115" y="501395"/>
                </a:lnTo>
                <a:lnTo>
                  <a:pt x="184403" y="510539"/>
                </a:lnTo>
                <a:lnTo>
                  <a:pt x="224027" y="525779"/>
                </a:lnTo>
                <a:lnTo>
                  <a:pt x="243839" y="531875"/>
                </a:lnTo>
                <a:lnTo>
                  <a:pt x="265175" y="539495"/>
                </a:lnTo>
                <a:lnTo>
                  <a:pt x="286511" y="544067"/>
                </a:lnTo>
                <a:lnTo>
                  <a:pt x="330707" y="554735"/>
                </a:lnTo>
                <a:lnTo>
                  <a:pt x="402335" y="565403"/>
                </a:lnTo>
                <a:lnTo>
                  <a:pt x="477011" y="569975"/>
                </a:lnTo>
                <a:lnTo>
                  <a:pt x="528827" y="569975"/>
                </a:lnTo>
                <a:lnTo>
                  <a:pt x="606551" y="565403"/>
                </a:lnTo>
                <a:lnTo>
                  <a:pt x="630935" y="562355"/>
                </a:lnTo>
                <a:lnTo>
                  <a:pt x="726947" y="544067"/>
                </a:lnTo>
                <a:lnTo>
                  <a:pt x="748283" y="537971"/>
                </a:lnTo>
                <a:lnTo>
                  <a:pt x="771143" y="531875"/>
                </a:lnTo>
                <a:lnTo>
                  <a:pt x="792479" y="524255"/>
                </a:lnTo>
                <a:lnTo>
                  <a:pt x="812291" y="516635"/>
                </a:lnTo>
                <a:lnTo>
                  <a:pt x="833627" y="509015"/>
                </a:lnTo>
                <a:lnTo>
                  <a:pt x="836675" y="507491"/>
                </a:lnTo>
                <a:lnTo>
                  <a:pt x="502919" y="507491"/>
                </a:lnTo>
                <a:lnTo>
                  <a:pt x="478535" y="505967"/>
                </a:lnTo>
                <a:lnTo>
                  <a:pt x="454151" y="505967"/>
                </a:lnTo>
                <a:lnTo>
                  <a:pt x="431291" y="504443"/>
                </a:lnTo>
                <a:lnTo>
                  <a:pt x="408431" y="501395"/>
                </a:lnTo>
                <a:lnTo>
                  <a:pt x="385571" y="499871"/>
                </a:lnTo>
                <a:lnTo>
                  <a:pt x="364235" y="495299"/>
                </a:lnTo>
                <a:lnTo>
                  <a:pt x="342899" y="492251"/>
                </a:lnTo>
                <a:lnTo>
                  <a:pt x="300227" y="483107"/>
                </a:lnTo>
                <a:lnTo>
                  <a:pt x="280415" y="477011"/>
                </a:lnTo>
                <a:lnTo>
                  <a:pt x="262127" y="472439"/>
                </a:lnTo>
                <a:lnTo>
                  <a:pt x="243839" y="466343"/>
                </a:lnTo>
                <a:lnTo>
                  <a:pt x="225551" y="458723"/>
                </a:lnTo>
                <a:lnTo>
                  <a:pt x="208787" y="451103"/>
                </a:lnTo>
                <a:lnTo>
                  <a:pt x="192023" y="445007"/>
                </a:lnTo>
                <a:lnTo>
                  <a:pt x="176783" y="435863"/>
                </a:lnTo>
                <a:lnTo>
                  <a:pt x="149351" y="420623"/>
                </a:lnTo>
                <a:lnTo>
                  <a:pt x="124967" y="402335"/>
                </a:lnTo>
                <a:lnTo>
                  <a:pt x="103631" y="384047"/>
                </a:lnTo>
                <a:lnTo>
                  <a:pt x="96011" y="373379"/>
                </a:lnTo>
                <a:lnTo>
                  <a:pt x="80771" y="355091"/>
                </a:lnTo>
                <a:lnTo>
                  <a:pt x="76199" y="344423"/>
                </a:lnTo>
                <a:lnTo>
                  <a:pt x="71627" y="335279"/>
                </a:lnTo>
                <a:lnTo>
                  <a:pt x="67055" y="324611"/>
                </a:lnTo>
                <a:lnTo>
                  <a:pt x="65531" y="315467"/>
                </a:lnTo>
                <a:lnTo>
                  <a:pt x="64007" y="304799"/>
                </a:lnTo>
                <a:lnTo>
                  <a:pt x="62483" y="295655"/>
                </a:lnTo>
                <a:lnTo>
                  <a:pt x="62483" y="284987"/>
                </a:lnTo>
                <a:lnTo>
                  <a:pt x="64007" y="275843"/>
                </a:lnTo>
                <a:lnTo>
                  <a:pt x="67055" y="265175"/>
                </a:lnTo>
                <a:lnTo>
                  <a:pt x="70103" y="256031"/>
                </a:lnTo>
                <a:lnTo>
                  <a:pt x="74675" y="246887"/>
                </a:lnTo>
                <a:lnTo>
                  <a:pt x="79247" y="236219"/>
                </a:lnTo>
                <a:lnTo>
                  <a:pt x="109727" y="196595"/>
                </a:lnTo>
                <a:lnTo>
                  <a:pt x="143255" y="169163"/>
                </a:lnTo>
                <a:lnTo>
                  <a:pt x="185927" y="141731"/>
                </a:lnTo>
                <a:lnTo>
                  <a:pt x="234695" y="118871"/>
                </a:lnTo>
                <a:lnTo>
                  <a:pt x="272795" y="105155"/>
                </a:lnTo>
                <a:lnTo>
                  <a:pt x="291083" y="99059"/>
                </a:lnTo>
                <a:lnTo>
                  <a:pt x="332231" y="86867"/>
                </a:lnTo>
                <a:lnTo>
                  <a:pt x="397763" y="73151"/>
                </a:lnTo>
                <a:lnTo>
                  <a:pt x="443483" y="67055"/>
                </a:lnTo>
                <a:lnTo>
                  <a:pt x="515111" y="62483"/>
                </a:lnTo>
                <a:lnTo>
                  <a:pt x="865327" y="62483"/>
                </a:lnTo>
                <a:lnTo>
                  <a:pt x="839723" y="51815"/>
                </a:lnTo>
                <a:lnTo>
                  <a:pt x="798575" y="36575"/>
                </a:lnTo>
                <a:lnTo>
                  <a:pt x="755903" y="24383"/>
                </a:lnTo>
                <a:lnTo>
                  <a:pt x="688847" y="10667"/>
                </a:lnTo>
                <a:lnTo>
                  <a:pt x="615695" y="1523"/>
                </a:lnTo>
                <a:lnTo>
                  <a:pt x="591311" y="0"/>
                </a:lnTo>
                <a:close/>
              </a:path>
              <a:path w="1043939" h="570229">
                <a:moveTo>
                  <a:pt x="865327" y="62483"/>
                </a:moveTo>
                <a:lnTo>
                  <a:pt x="563879" y="62483"/>
                </a:lnTo>
                <a:lnTo>
                  <a:pt x="633983" y="67055"/>
                </a:lnTo>
                <a:lnTo>
                  <a:pt x="679703" y="73151"/>
                </a:lnTo>
                <a:lnTo>
                  <a:pt x="701039" y="77723"/>
                </a:lnTo>
                <a:lnTo>
                  <a:pt x="720851" y="82295"/>
                </a:lnTo>
                <a:lnTo>
                  <a:pt x="742187" y="86867"/>
                </a:lnTo>
                <a:lnTo>
                  <a:pt x="761999" y="91439"/>
                </a:lnTo>
                <a:lnTo>
                  <a:pt x="798575" y="103631"/>
                </a:lnTo>
                <a:lnTo>
                  <a:pt x="816863" y="111251"/>
                </a:lnTo>
                <a:lnTo>
                  <a:pt x="833627" y="117347"/>
                </a:lnTo>
                <a:lnTo>
                  <a:pt x="850391" y="124967"/>
                </a:lnTo>
                <a:lnTo>
                  <a:pt x="865631" y="132587"/>
                </a:lnTo>
                <a:lnTo>
                  <a:pt x="879347" y="141731"/>
                </a:lnTo>
                <a:lnTo>
                  <a:pt x="893063" y="149351"/>
                </a:lnTo>
                <a:lnTo>
                  <a:pt x="906779" y="158495"/>
                </a:lnTo>
                <a:lnTo>
                  <a:pt x="938783" y="185927"/>
                </a:lnTo>
                <a:lnTo>
                  <a:pt x="946403" y="195071"/>
                </a:lnTo>
                <a:lnTo>
                  <a:pt x="955547" y="205739"/>
                </a:lnTo>
                <a:lnTo>
                  <a:pt x="975359" y="243839"/>
                </a:lnTo>
                <a:lnTo>
                  <a:pt x="979931" y="263651"/>
                </a:lnTo>
                <a:lnTo>
                  <a:pt x="979931" y="283463"/>
                </a:lnTo>
                <a:lnTo>
                  <a:pt x="978407" y="294131"/>
                </a:lnTo>
                <a:lnTo>
                  <a:pt x="975359" y="303275"/>
                </a:lnTo>
                <a:lnTo>
                  <a:pt x="972311" y="313943"/>
                </a:lnTo>
                <a:lnTo>
                  <a:pt x="969263" y="323087"/>
                </a:lnTo>
                <a:lnTo>
                  <a:pt x="963167" y="333755"/>
                </a:lnTo>
                <a:lnTo>
                  <a:pt x="957071" y="342899"/>
                </a:lnTo>
                <a:lnTo>
                  <a:pt x="949451" y="352043"/>
                </a:lnTo>
                <a:lnTo>
                  <a:pt x="941831" y="362711"/>
                </a:lnTo>
                <a:lnTo>
                  <a:pt x="911351" y="391667"/>
                </a:lnTo>
                <a:lnTo>
                  <a:pt x="871727" y="419099"/>
                </a:lnTo>
                <a:lnTo>
                  <a:pt x="856487" y="426719"/>
                </a:lnTo>
                <a:lnTo>
                  <a:pt x="841247" y="435863"/>
                </a:lnTo>
                <a:lnTo>
                  <a:pt x="789431" y="458723"/>
                </a:lnTo>
                <a:lnTo>
                  <a:pt x="731519" y="477011"/>
                </a:lnTo>
                <a:lnTo>
                  <a:pt x="667511" y="492251"/>
                </a:lnTo>
                <a:lnTo>
                  <a:pt x="574547" y="504443"/>
                </a:lnTo>
                <a:lnTo>
                  <a:pt x="551687" y="505967"/>
                </a:lnTo>
                <a:lnTo>
                  <a:pt x="527303" y="505967"/>
                </a:lnTo>
                <a:lnTo>
                  <a:pt x="502919" y="507491"/>
                </a:lnTo>
                <a:lnTo>
                  <a:pt x="836675" y="507491"/>
                </a:lnTo>
                <a:lnTo>
                  <a:pt x="851915" y="499871"/>
                </a:lnTo>
                <a:lnTo>
                  <a:pt x="870203" y="492251"/>
                </a:lnTo>
                <a:lnTo>
                  <a:pt x="888491" y="481583"/>
                </a:lnTo>
                <a:lnTo>
                  <a:pt x="905255" y="472439"/>
                </a:lnTo>
                <a:lnTo>
                  <a:pt x="922019" y="461771"/>
                </a:lnTo>
                <a:lnTo>
                  <a:pt x="966215" y="428243"/>
                </a:lnTo>
                <a:lnTo>
                  <a:pt x="1001267" y="390143"/>
                </a:lnTo>
                <a:lnTo>
                  <a:pt x="1027175" y="347471"/>
                </a:lnTo>
                <a:lnTo>
                  <a:pt x="1040891" y="301751"/>
                </a:lnTo>
                <a:lnTo>
                  <a:pt x="1042415" y="284987"/>
                </a:lnTo>
                <a:lnTo>
                  <a:pt x="1043939" y="269747"/>
                </a:lnTo>
                <a:lnTo>
                  <a:pt x="1034795" y="222503"/>
                </a:lnTo>
                <a:lnTo>
                  <a:pt x="1013459" y="178307"/>
                </a:lnTo>
                <a:lnTo>
                  <a:pt x="982979" y="140207"/>
                </a:lnTo>
                <a:lnTo>
                  <a:pt x="911351" y="85343"/>
                </a:lnTo>
                <a:lnTo>
                  <a:pt x="876299" y="67055"/>
                </a:lnTo>
                <a:lnTo>
                  <a:pt x="865327" y="62483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32247" y="6740652"/>
            <a:ext cx="477520" cy="180340"/>
          </a:xfrm>
          <a:custGeom>
            <a:avLst/>
            <a:gdLst/>
            <a:ahLst/>
            <a:cxnLst/>
            <a:rect l="l" t="t" r="r" b="b"/>
            <a:pathLst>
              <a:path w="477520" h="180340">
                <a:moveTo>
                  <a:pt x="83819" y="13715"/>
                </a:moveTo>
                <a:lnTo>
                  <a:pt x="0" y="16763"/>
                </a:lnTo>
                <a:lnTo>
                  <a:pt x="6095" y="179831"/>
                </a:lnTo>
                <a:lnTo>
                  <a:pt x="57911" y="178307"/>
                </a:lnTo>
                <a:lnTo>
                  <a:pt x="54863" y="117347"/>
                </a:lnTo>
                <a:lnTo>
                  <a:pt x="86752" y="115716"/>
                </a:lnTo>
                <a:lnTo>
                  <a:pt x="132974" y="94464"/>
                </a:lnTo>
                <a:lnTo>
                  <a:pt x="137765" y="83819"/>
                </a:lnTo>
                <a:lnTo>
                  <a:pt x="53339" y="83819"/>
                </a:lnTo>
                <a:lnTo>
                  <a:pt x="51815" y="47243"/>
                </a:lnTo>
                <a:lnTo>
                  <a:pt x="138284" y="47243"/>
                </a:lnTo>
                <a:lnTo>
                  <a:pt x="137472" y="43340"/>
                </a:lnTo>
                <a:lnTo>
                  <a:pt x="131538" y="32240"/>
                </a:lnTo>
                <a:lnTo>
                  <a:pt x="121429" y="21745"/>
                </a:lnTo>
                <a:lnTo>
                  <a:pt x="111245" y="16698"/>
                </a:lnTo>
                <a:lnTo>
                  <a:pt x="98708" y="13868"/>
                </a:lnTo>
                <a:lnTo>
                  <a:pt x="83819" y="13715"/>
                </a:lnTo>
                <a:close/>
              </a:path>
              <a:path w="477520" h="180340">
                <a:moveTo>
                  <a:pt x="138284" y="47243"/>
                </a:moveTo>
                <a:lnTo>
                  <a:pt x="76199" y="47243"/>
                </a:lnTo>
                <a:lnTo>
                  <a:pt x="82295" y="48767"/>
                </a:lnTo>
                <a:lnTo>
                  <a:pt x="85343" y="51815"/>
                </a:lnTo>
                <a:lnTo>
                  <a:pt x="89915" y="54863"/>
                </a:lnTo>
                <a:lnTo>
                  <a:pt x="91439" y="59435"/>
                </a:lnTo>
                <a:lnTo>
                  <a:pt x="91439" y="70103"/>
                </a:lnTo>
                <a:lnTo>
                  <a:pt x="89915" y="74675"/>
                </a:lnTo>
                <a:lnTo>
                  <a:pt x="86867" y="77723"/>
                </a:lnTo>
                <a:lnTo>
                  <a:pt x="82295" y="80771"/>
                </a:lnTo>
                <a:lnTo>
                  <a:pt x="76199" y="83819"/>
                </a:lnTo>
                <a:lnTo>
                  <a:pt x="137765" y="83819"/>
                </a:lnTo>
                <a:lnTo>
                  <a:pt x="140071" y="71486"/>
                </a:lnTo>
                <a:lnTo>
                  <a:pt x="139988" y="55438"/>
                </a:lnTo>
                <a:lnTo>
                  <a:pt x="138284" y="47243"/>
                </a:lnTo>
                <a:close/>
              </a:path>
              <a:path w="477520" h="180340">
                <a:moveTo>
                  <a:pt x="248411" y="6095"/>
                </a:moveTo>
                <a:lnTo>
                  <a:pt x="164591" y="10667"/>
                </a:lnTo>
                <a:lnTo>
                  <a:pt x="170687" y="173735"/>
                </a:lnTo>
                <a:lnTo>
                  <a:pt x="220979" y="172211"/>
                </a:lnTo>
                <a:lnTo>
                  <a:pt x="219455" y="111251"/>
                </a:lnTo>
                <a:lnTo>
                  <a:pt x="251495" y="109305"/>
                </a:lnTo>
                <a:lnTo>
                  <a:pt x="297213" y="87163"/>
                </a:lnTo>
                <a:lnTo>
                  <a:pt x="301878" y="77723"/>
                </a:lnTo>
                <a:lnTo>
                  <a:pt x="217931" y="77723"/>
                </a:lnTo>
                <a:lnTo>
                  <a:pt x="216407" y="41147"/>
                </a:lnTo>
                <a:lnTo>
                  <a:pt x="230123" y="41147"/>
                </a:lnTo>
                <a:lnTo>
                  <a:pt x="240791" y="39623"/>
                </a:lnTo>
                <a:lnTo>
                  <a:pt x="302419" y="39623"/>
                </a:lnTo>
                <a:lnTo>
                  <a:pt x="276078" y="9930"/>
                </a:lnTo>
                <a:lnTo>
                  <a:pt x="263446" y="6975"/>
                </a:lnTo>
                <a:lnTo>
                  <a:pt x="248411" y="6095"/>
                </a:lnTo>
                <a:close/>
              </a:path>
              <a:path w="477520" h="180340">
                <a:moveTo>
                  <a:pt x="409955" y="0"/>
                </a:moveTo>
                <a:lnTo>
                  <a:pt x="353567" y="3047"/>
                </a:lnTo>
                <a:lnTo>
                  <a:pt x="298703" y="167639"/>
                </a:lnTo>
                <a:lnTo>
                  <a:pt x="350519" y="166115"/>
                </a:lnTo>
                <a:lnTo>
                  <a:pt x="358139" y="138683"/>
                </a:lnTo>
                <a:lnTo>
                  <a:pt x="414527" y="137159"/>
                </a:lnTo>
                <a:lnTo>
                  <a:pt x="466890" y="137159"/>
                </a:lnTo>
                <a:lnTo>
                  <a:pt x="452973" y="103631"/>
                </a:lnTo>
                <a:lnTo>
                  <a:pt x="367283" y="103631"/>
                </a:lnTo>
                <a:lnTo>
                  <a:pt x="382523" y="44195"/>
                </a:lnTo>
                <a:lnTo>
                  <a:pt x="428301" y="44195"/>
                </a:lnTo>
                <a:lnTo>
                  <a:pt x="409955" y="0"/>
                </a:lnTo>
                <a:close/>
              </a:path>
              <a:path w="477520" h="180340">
                <a:moveTo>
                  <a:pt x="466890" y="137159"/>
                </a:moveTo>
                <a:lnTo>
                  <a:pt x="414527" y="137159"/>
                </a:lnTo>
                <a:lnTo>
                  <a:pt x="425195" y="163067"/>
                </a:lnTo>
                <a:lnTo>
                  <a:pt x="477011" y="161543"/>
                </a:lnTo>
                <a:lnTo>
                  <a:pt x="466890" y="137159"/>
                </a:lnTo>
                <a:close/>
              </a:path>
              <a:path w="477520" h="180340">
                <a:moveTo>
                  <a:pt x="428301" y="44195"/>
                </a:moveTo>
                <a:lnTo>
                  <a:pt x="382523" y="44195"/>
                </a:lnTo>
                <a:lnTo>
                  <a:pt x="403859" y="102107"/>
                </a:lnTo>
                <a:lnTo>
                  <a:pt x="367283" y="103631"/>
                </a:lnTo>
                <a:lnTo>
                  <a:pt x="452973" y="103631"/>
                </a:lnTo>
                <a:lnTo>
                  <a:pt x="428301" y="44195"/>
                </a:lnTo>
                <a:close/>
              </a:path>
              <a:path w="477520" h="180340">
                <a:moveTo>
                  <a:pt x="302419" y="39623"/>
                </a:moveTo>
                <a:lnTo>
                  <a:pt x="240791" y="39623"/>
                </a:lnTo>
                <a:lnTo>
                  <a:pt x="246887" y="41147"/>
                </a:lnTo>
                <a:lnTo>
                  <a:pt x="249935" y="45719"/>
                </a:lnTo>
                <a:lnTo>
                  <a:pt x="254507" y="48767"/>
                </a:lnTo>
                <a:lnTo>
                  <a:pt x="256031" y="53339"/>
                </a:lnTo>
                <a:lnTo>
                  <a:pt x="256031" y="64007"/>
                </a:lnTo>
                <a:lnTo>
                  <a:pt x="254507" y="67055"/>
                </a:lnTo>
                <a:lnTo>
                  <a:pt x="246887" y="74675"/>
                </a:lnTo>
                <a:lnTo>
                  <a:pt x="240791" y="76199"/>
                </a:lnTo>
                <a:lnTo>
                  <a:pt x="230123" y="77723"/>
                </a:lnTo>
                <a:lnTo>
                  <a:pt x="301878" y="77723"/>
                </a:lnTo>
                <a:lnTo>
                  <a:pt x="302191" y="77090"/>
                </a:lnTo>
                <a:lnTo>
                  <a:pt x="304634" y="64618"/>
                </a:lnTo>
                <a:lnTo>
                  <a:pt x="304510" y="48767"/>
                </a:lnTo>
                <a:lnTo>
                  <a:pt x="302419" y="396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025124" y="6811601"/>
            <a:ext cx="14382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85" dirty="0">
                <a:latin typeface="Arial"/>
                <a:cs typeface="Arial"/>
              </a:rPr>
              <a:t>(</a:t>
            </a:r>
            <a:r>
              <a:rPr sz="1400" spc="-190" dirty="0">
                <a:latin typeface="Arial"/>
                <a:cs typeface="Arial"/>
              </a:rPr>
              <a:t>N</a:t>
            </a:r>
            <a:r>
              <a:rPr sz="1400" spc="-60" dirty="0">
                <a:latin typeface="Arial"/>
                <a:cs typeface="Arial"/>
              </a:rPr>
              <a:t>i</a:t>
            </a:r>
            <a:r>
              <a:rPr sz="1400" spc="-13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185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Lu</a:t>
            </a:r>
            <a:r>
              <a:rPr sz="1400" spc="-215" dirty="0">
                <a:latin typeface="Arial"/>
                <a:cs typeface="Arial"/>
              </a:rPr>
              <a:t>m</a:t>
            </a:r>
            <a:r>
              <a:rPr sz="1400" spc="-145" dirty="0">
                <a:latin typeface="Arial"/>
                <a:cs typeface="Arial"/>
              </a:rPr>
              <a:t>en</a:t>
            </a:r>
            <a:r>
              <a:rPr sz="1400" spc="-70" dirty="0">
                <a:latin typeface="Arial"/>
                <a:cs typeface="Arial"/>
              </a:rPr>
              <a:t>t</a:t>
            </a:r>
            <a:r>
              <a:rPr sz="1400" spc="-14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2015</a:t>
            </a:r>
            <a:r>
              <a:rPr sz="1400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03516" y="5793734"/>
            <a:ext cx="2378075" cy="1270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-170" dirty="0">
                <a:latin typeface="Arial"/>
                <a:cs typeface="Arial"/>
              </a:rPr>
              <a:t>P</a:t>
            </a:r>
            <a:r>
              <a:rPr sz="1400" b="1" spc="-105" dirty="0">
                <a:latin typeface="Arial"/>
                <a:cs typeface="Arial"/>
              </a:rPr>
              <a:t>r</a:t>
            </a:r>
            <a:r>
              <a:rPr sz="1400" b="1" spc="-155" dirty="0">
                <a:latin typeface="Arial"/>
                <a:cs typeface="Arial"/>
              </a:rPr>
              <a:t>o</a:t>
            </a:r>
            <a:r>
              <a:rPr sz="1400" b="1" spc="-90" dirty="0">
                <a:latin typeface="Arial"/>
                <a:cs typeface="Arial"/>
              </a:rPr>
              <a:t>f</a:t>
            </a:r>
            <a:r>
              <a:rPr sz="1400" b="1" spc="-145" dirty="0">
                <a:latin typeface="Arial"/>
                <a:cs typeface="Arial"/>
              </a:rPr>
              <a:t>es</a:t>
            </a:r>
            <a:r>
              <a:rPr sz="1400" b="1" spc="-70" dirty="0">
                <a:latin typeface="Arial"/>
                <a:cs typeface="Arial"/>
              </a:rPr>
              <a:t>i</a:t>
            </a:r>
            <a:r>
              <a:rPr sz="1400" b="1" spc="-155" dirty="0">
                <a:latin typeface="Arial"/>
                <a:cs typeface="Arial"/>
              </a:rPr>
              <a:t>on</a:t>
            </a:r>
            <a:r>
              <a:rPr sz="1400" b="1" spc="-14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l</a:t>
            </a:r>
            <a:r>
              <a:rPr sz="1400" b="1" spc="-110" dirty="0">
                <a:latin typeface="Times New Roman"/>
                <a:cs typeface="Times New Roman"/>
              </a:rPr>
              <a:t> </a:t>
            </a:r>
            <a:r>
              <a:rPr sz="1400" b="1" spc="-170" dirty="0">
                <a:latin typeface="Arial"/>
                <a:cs typeface="Arial"/>
              </a:rPr>
              <a:t>P</a:t>
            </a:r>
            <a:r>
              <a:rPr sz="1400" b="1" spc="-145" dirty="0">
                <a:latin typeface="Arial"/>
                <a:cs typeface="Arial"/>
              </a:rPr>
              <a:t>e</a:t>
            </a:r>
            <a:r>
              <a:rPr sz="1400" b="1" spc="-229" dirty="0">
                <a:latin typeface="Arial"/>
                <a:cs typeface="Arial"/>
              </a:rPr>
              <a:t>m</a:t>
            </a:r>
            <a:r>
              <a:rPr sz="1400" b="1" spc="-155" dirty="0">
                <a:latin typeface="Arial"/>
                <a:cs typeface="Arial"/>
              </a:rPr>
              <a:t>b</a:t>
            </a:r>
            <a:r>
              <a:rPr sz="1400" b="1" spc="-145" dirty="0">
                <a:latin typeface="Arial"/>
                <a:cs typeface="Arial"/>
              </a:rPr>
              <a:t>e</a:t>
            </a:r>
            <a:r>
              <a:rPr sz="1400" b="1" spc="-105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30" dirty="0">
                <a:latin typeface="Times New Roman"/>
                <a:cs typeface="Times New Roman"/>
              </a:rPr>
              <a:t> </a:t>
            </a:r>
            <a:r>
              <a:rPr sz="1400" b="1" spc="-190" dirty="0">
                <a:latin typeface="Arial"/>
                <a:cs typeface="Arial"/>
              </a:rPr>
              <a:t>A</a:t>
            </a:r>
            <a:r>
              <a:rPr sz="1400" b="1" spc="-145" dirty="0">
                <a:latin typeface="Arial"/>
                <a:cs typeface="Arial"/>
              </a:rPr>
              <a:t>s</a:t>
            </a:r>
            <a:r>
              <a:rPr sz="1400" b="1" spc="-155" dirty="0">
                <a:latin typeface="Arial"/>
                <a:cs typeface="Arial"/>
              </a:rPr>
              <a:t>uh</a:t>
            </a:r>
            <a:r>
              <a:rPr sz="1400" b="1" spc="-14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n</a:t>
            </a:r>
            <a:r>
              <a:rPr sz="1400" b="1" spc="-19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: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spc="-215" dirty="0">
                <a:latin typeface="Arial"/>
                <a:cs typeface="Arial"/>
              </a:rPr>
              <a:t>m</a:t>
            </a:r>
            <a:r>
              <a:rPr sz="1400" spc="-145" dirty="0">
                <a:latin typeface="Arial"/>
                <a:cs typeface="Arial"/>
              </a:rPr>
              <a:t>e</a:t>
            </a:r>
            <a:r>
              <a:rPr sz="1400" spc="-90" dirty="0">
                <a:latin typeface="Arial"/>
                <a:cs typeface="Arial"/>
              </a:rPr>
              <a:t>r</a:t>
            </a:r>
            <a:r>
              <a:rPr sz="1400" spc="-145" dirty="0">
                <a:latin typeface="Arial"/>
                <a:cs typeface="Arial"/>
              </a:rPr>
              <a:t>e</a:t>
            </a:r>
            <a:r>
              <a:rPr sz="1400" spc="-130" dirty="0">
                <a:latin typeface="Arial"/>
                <a:cs typeface="Arial"/>
              </a:rPr>
              <a:t>k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1400" spc="-13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spc="-130" dirty="0">
                <a:latin typeface="Arial"/>
                <a:cs typeface="Arial"/>
              </a:rPr>
              <a:t>s</a:t>
            </a:r>
            <a:r>
              <a:rPr sz="1400" spc="-145" dirty="0">
                <a:latin typeface="Arial"/>
                <a:cs typeface="Arial"/>
              </a:rPr>
              <a:t>e</a:t>
            </a:r>
            <a:r>
              <a:rPr sz="1400" spc="-130" dirty="0">
                <a:latin typeface="Arial"/>
                <a:cs typeface="Arial"/>
              </a:rPr>
              <a:t>c</a:t>
            </a:r>
            <a:r>
              <a:rPr sz="1400" spc="-145" dirty="0">
                <a:latin typeface="Arial"/>
                <a:cs typeface="Arial"/>
              </a:rPr>
              <a:t>a</a:t>
            </a:r>
            <a:r>
              <a:rPr sz="1400" spc="-9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spc="-60" dirty="0">
                <a:latin typeface="Arial"/>
                <a:cs typeface="Arial"/>
              </a:rPr>
              <a:t>l</a:t>
            </a:r>
            <a:r>
              <a:rPr sz="1400" spc="-145" dirty="0">
                <a:latin typeface="Arial"/>
                <a:cs typeface="Arial"/>
              </a:rPr>
              <a:t>ang</a:t>
            </a:r>
            <a:r>
              <a:rPr sz="1400" spc="-130" dirty="0">
                <a:latin typeface="Arial"/>
                <a:cs typeface="Arial"/>
              </a:rPr>
              <a:t>s</a:t>
            </a:r>
            <a:r>
              <a:rPr sz="1400" spc="-145" dirty="0">
                <a:latin typeface="Arial"/>
                <a:cs typeface="Arial"/>
              </a:rPr>
              <a:t>un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15" dirty="0">
                <a:latin typeface="Arial"/>
                <a:cs typeface="Arial"/>
              </a:rPr>
              <a:t>m</a:t>
            </a:r>
            <a:r>
              <a:rPr sz="1400" spc="-145" dirty="0">
                <a:latin typeface="Arial"/>
                <a:cs typeface="Arial"/>
              </a:rPr>
              <a:t>e</a:t>
            </a:r>
            <a:r>
              <a:rPr sz="1400" spc="-215" dirty="0">
                <a:latin typeface="Arial"/>
                <a:cs typeface="Arial"/>
              </a:rPr>
              <a:t>m</a:t>
            </a:r>
            <a:r>
              <a:rPr sz="1400" spc="-145" dirty="0">
                <a:latin typeface="Arial"/>
                <a:cs typeface="Arial"/>
              </a:rPr>
              <a:t>be</a:t>
            </a:r>
            <a:r>
              <a:rPr sz="1400" spc="-90" dirty="0">
                <a:latin typeface="Arial"/>
                <a:cs typeface="Arial"/>
              </a:rPr>
              <a:t>r</a:t>
            </a:r>
            <a:r>
              <a:rPr sz="1400" spc="-60" dirty="0">
                <a:latin typeface="Arial"/>
                <a:cs typeface="Arial"/>
              </a:rPr>
              <a:t>i</a:t>
            </a:r>
            <a:r>
              <a:rPr sz="1400" spc="-130" dirty="0">
                <a:latin typeface="Arial"/>
                <a:cs typeface="Arial"/>
              </a:rPr>
              <a:t>k</a:t>
            </a:r>
            <a:r>
              <a:rPr sz="1400" spc="-14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a</a:t>
            </a:r>
            <a:r>
              <a:rPr sz="1400" spc="-130" dirty="0">
                <a:latin typeface="Arial"/>
                <a:cs typeface="Arial"/>
              </a:rPr>
              <a:t>s</a:t>
            </a:r>
            <a:r>
              <a:rPr sz="1400" spc="-145" dirty="0">
                <a:latin typeface="Arial"/>
                <a:cs typeface="Arial"/>
              </a:rPr>
              <a:t>uha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spc="-130" dirty="0">
                <a:latin typeface="Arial"/>
                <a:cs typeface="Arial"/>
              </a:rPr>
              <a:t>k</a:t>
            </a:r>
            <a:r>
              <a:rPr sz="1400" spc="-14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pa</a:t>
            </a:r>
            <a:r>
              <a:rPr sz="1400" spc="-130" dirty="0">
                <a:latin typeface="Arial"/>
                <a:cs typeface="Arial"/>
              </a:rPr>
              <a:t>s</a:t>
            </a:r>
            <a:r>
              <a:rPr sz="1400" spc="-60" dirty="0">
                <a:latin typeface="Arial"/>
                <a:cs typeface="Arial"/>
              </a:rPr>
              <a:t>i</a:t>
            </a:r>
            <a:r>
              <a:rPr sz="1400" spc="-145" dirty="0">
                <a:latin typeface="Arial"/>
                <a:cs typeface="Arial"/>
              </a:rPr>
              <a:t>e</a:t>
            </a:r>
            <a:r>
              <a:rPr sz="1400" spc="-15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a</a:t>
            </a:r>
            <a:r>
              <a:rPr sz="1400" spc="-70" dirty="0">
                <a:latin typeface="Arial"/>
                <a:cs typeface="Arial"/>
              </a:rPr>
              <a:t>.</a:t>
            </a:r>
            <a:r>
              <a:rPr sz="1400" spc="-60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do</a:t>
            </a:r>
            <a:r>
              <a:rPr sz="1400" spc="-130" dirty="0">
                <a:latin typeface="Arial"/>
                <a:cs typeface="Arial"/>
              </a:rPr>
              <a:t>k</a:t>
            </a:r>
            <a:r>
              <a:rPr sz="1400" spc="-70" dirty="0">
                <a:latin typeface="Arial"/>
                <a:cs typeface="Arial"/>
              </a:rPr>
              <a:t>t</a:t>
            </a:r>
            <a:r>
              <a:rPr sz="1400" spc="-145" dirty="0">
                <a:latin typeface="Arial"/>
                <a:cs typeface="Arial"/>
              </a:rPr>
              <a:t>er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pe</a:t>
            </a:r>
            <a:r>
              <a:rPr sz="1400" spc="-90" dirty="0">
                <a:latin typeface="Arial"/>
                <a:cs typeface="Arial"/>
              </a:rPr>
              <a:t>r</a:t>
            </a:r>
            <a:r>
              <a:rPr sz="1400" spc="-145" dirty="0">
                <a:latin typeface="Arial"/>
                <a:cs typeface="Arial"/>
              </a:rPr>
              <a:t>a</a:t>
            </a:r>
            <a:r>
              <a:rPr sz="1400" spc="-190" dirty="0">
                <a:latin typeface="Arial"/>
                <a:cs typeface="Arial"/>
              </a:rPr>
              <a:t>w</a:t>
            </a:r>
            <a:r>
              <a:rPr sz="1400" spc="-145" dirty="0">
                <a:latin typeface="Arial"/>
                <a:cs typeface="Arial"/>
              </a:rPr>
              <a:t>a</a:t>
            </a:r>
            <a:r>
              <a:rPr sz="1400" spc="-6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b</a:t>
            </a:r>
            <a:r>
              <a:rPr sz="1400" spc="-60" dirty="0">
                <a:latin typeface="Arial"/>
                <a:cs typeface="Arial"/>
              </a:rPr>
              <a:t>i</a:t>
            </a:r>
            <a:r>
              <a:rPr sz="1400" spc="-145" dirty="0">
                <a:latin typeface="Arial"/>
                <a:cs typeface="Arial"/>
              </a:rPr>
              <a:t>da</a:t>
            </a:r>
            <a:r>
              <a:rPr sz="1400" spc="-15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ah</a:t>
            </a:r>
            <a:r>
              <a:rPr sz="1400" spc="-60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g</a:t>
            </a:r>
            <a:r>
              <a:rPr sz="1400" spc="-60" dirty="0">
                <a:latin typeface="Arial"/>
                <a:cs typeface="Arial"/>
              </a:rPr>
              <a:t>i</a:t>
            </a:r>
            <a:r>
              <a:rPr sz="1400" spc="-130" dirty="0">
                <a:latin typeface="Arial"/>
                <a:cs typeface="Arial"/>
              </a:rPr>
              <a:t>z</a:t>
            </a:r>
            <a:r>
              <a:rPr sz="1400" spc="-6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apo</a:t>
            </a:r>
            <a:r>
              <a:rPr sz="1400" spc="-70" dirty="0">
                <a:latin typeface="Arial"/>
                <a:cs typeface="Arial"/>
              </a:rPr>
              <a:t>t</a:t>
            </a:r>
            <a:r>
              <a:rPr sz="1400" spc="-145" dirty="0">
                <a:latin typeface="Arial"/>
                <a:cs typeface="Arial"/>
              </a:rPr>
              <a:t>e</a:t>
            </a:r>
            <a:r>
              <a:rPr sz="1400" spc="-130" dirty="0">
                <a:latin typeface="Arial"/>
                <a:cs typeface="Arial"/>
              </a:rPr>
              <a:t>k</a:t>
            </a:r>
            <a:r>
              <a:rPr sz="1400" spc="-145" dirty="0">
                <a:latin typeface="Arial"/>
                <a:cs typeface="Arial"/>
              </a:rPr>
              <a:t>er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p</a:t>
            </a:r>
            <a:r>
              <a:rPr sz="1400" spc="-130" dirty="0">
                <a:latin typeface="Arial"/>
                <a:cs typeface="Arial"/>
              </a:rPr>
              <a:t>s</a:t>
            </a:r>
            <a:r>
              <a:rPr sz="1400" spc="-60" dirty="0">
                <a:latin typeface="Arial"/>
                <a:cs typeface="Arial"/>
              </a:rPr>
              <a:t>i</a:t>
            </a:r>
            <a:r>
              <a:rPr sz="1400" spc="-130" dirty="0">
                <a:latin typeface="Arial"/>
                <a:cs typeface="Arial"/>
              </a:rPr>
              <a:t>k</a:t>
            </a:r>
            <a:r>
              <a:rPr sz="1400" spc="-145" dirty="0">
                <a:latin typeface="Arial"/>
                <a:cs typeface="Arial"/>
              </a:rPr>
              <a:t>o</a:t>
            </a:r>
            <a:r>
              <a:rPr sz="1400" spc="-60" dirty="0">
                <a:latin typeface="Arial"/>
                <a:cs typeface="Arial"/>
              </a:rPr>
              <a:t>l</a:t>
            </a:r>
            <a:r>
              <a:rPr sz="1400" spc="-14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spc="-130" dirty="0">
                <a:latin typeface="Arial"/>
                <a:cs typeface="Arial"/>
              </a:rPr>
              <a:t>k</a:t>
            </a:r>
            <a:r>
              <a:rPr sz="1400" spc="-60" dirty="0">
                <a:latin typeface="Arial"/>
                <a:cs typeface="Arial"/>
              </a:rPr>
              <a:t>li</a:t>
            </a:r>
            <a:r>
              <a:rPr sz="1400" spc="-145" dirty="0">
                <a:latin typeface="Arial"/>
                <a:cs typeface="Arial"/>
              </a:rPr>
              <a:t>n</a:t>
            </a:r>
            <a:r>
              <a:rPr sz="1400" spc="-60" dirty="0">
                <a:latin typeface="Arial"/>
                <a:cs typeface="Arial"/>
              </a:rPr>
              <a:t>i</a:t>
            </a:r>
            <a:r>
              <a:rPr sz="1400" spc="-130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pena</a:t>
            </a:r>
            <a:r>
              <a:rPr sz="1400" spc="-7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ane</a:t>
            </a:r>
            <a:r>
              <a:rPr sz="1400" spc="-130" dirty="0">
                <a:latin typeface="Arial"/>
                <a:cs typeface="Arial"/>
              </a:rPr>
              <a:t>s</a:t>
            </a:r>
            <a:r>
              <a:rPr sz="1400" spc="-70" dirty="0">
                <a:latin typeface="Arial"/>
                <a:cs typeface="Arial"/>
              </a:rPr>
              <a:t>t</a:t>
            </a:r>
            <a:r>
              <a:rPr sz="1400" spc="-145" dirty="0">
                <a:latin typeface="Arial"/>
                <a:cs typeface="Arial"/>
              </a:rPr>
              <a:t>e</a:t>
            </a:r>
            <a:r>
              <a:rPr sz="1400" spc="-130" dirty="0">
                <a:latin typeface="Arial"/>
                <a:cs typeface="Arial"/>
              </a:rPr>
              <a:t>s</a:t>
            </a:r>
            <a:r>
              <a:rPr sz="1400" spc="-60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spc="-70" dirty="0">
                <a:latin typeface="Arial"/>
                <a:cs typeface="Arial"/>
              </a:rPr>
              <a:t>t</a:t>
            </a:r>
            <a:r>
              <a:rPr sz="1400" spc="-145" dirty="0">
                <a:latin typeface="Arial"/>
                <a:cs typeface="Arial"/>
              </a:rPr>
              <a:t>e</a:t>
            </a:r>
            <a:r>
              <a:rPr sz="1400" spc="-90" dirty="0">
                <a:latin typeface="Arial"/>
                <a:cs typeface="Arial"/>
              </a:rPr>
              <a:t>r</a:t>
            </a:r>
            <a:r>
              <a:rPr sz="1400" spc="-145" dirty="0">
                <a:latin typeface="Arial"/>
                <a:cs typeface="Arial"/>
              </a:rPr>
              <a:t>ap</a:t>
            </a:r>
            <a:r>
              <a:rPr sz="1400" spc="-60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40" dirty="0">
                <a:latin typeface="Times New Roman"/>
                <a:cs typeface="Times New Roman"/>
              </a:rPr>
              <a:t> </a:t>
            </a:r>
            <a:r>
              <a:rPr sz="1400" spc="-70" dirty="0">
                <a:latin typeface="Arial"/>
                <a:cs typeface="Arial"/>
              </a:rPr>
              <a:t>f</a:t>
            </a:r>
            <a:r>
              <a:rPr sz="1400" spc="-60" dirty="0">
                <a:latin typeface="Arial"/>
                <a:cs typeface="Arial"/>
              </a:rPr>
              <a:t>i</a:t>
            </a:r>
            <a:r>
              <a:rPr sz="1400" spc="-130" dirty="0">
                <a:latin typeface="Arial"/>
                <a:cs typeface="Arial"/>
              </a:rPr>
              <a:t>s</a:t>
            </a:r>
            <a:r>
              <a:rPr sz="1400" spc="-60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k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spc="-145" dirty="0">
                <a:latin typeface="Arial"/>
                <a:cs typeface="Arial"/>
              </a:rPr>
              <a:t>d</a:t>
            </a:r>
            <a:r>
              <a:rPr sz="1400" spc="-130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58544" y="1601089"/>
          <a:ext cx="8677654" cy="43281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8827"/>
                <a:gridCol w="4338827"/>
              </a:tblGrid>
              <a:tr h="914399">
                <a:tc>
                  <a:txBody>
                    <a:bodyPr/>
                    <a:lstStyle/>
                    <a:p>
                      <a:pPr marL="48196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0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1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22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spc="110" dirty="0">
                          <a:latin typeface="Arial"/>
                          <a:cs typeface="Arial"/>
                        </a:rPr>
                        <a:t>PE</a:t>
                      </a:r>
                      <a:r>
                        <a:rPr sz="2000" b="1" spc="7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220" dirty="0">
                          <a:latin typeface="Arial"/>
                          <a:cs typeface="Arial"/>
                        </a:rPr>
                        <a:t>VI</a:t>
                      </a:r>
                      <a:r>
                        <a:rPr sz="2000" b="1" spc="1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2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spc="1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spc="10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1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10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3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557">
                      <a:solidFill>
                        <a:srgbClr val="000000"/>
                      </a:solidFill>
                      <a:prstDash val="solid"/>
                    </a:lnL>
                    <a:lnR w="19557">
                      <a:solidFill>
                        <a:srgbClr val="000000"/>
                      </a:solidFill>
                      <a:prstDash val="solid"/>
                    </a:lnR>
                    <a:lnT w="21081">
                      <a:solidFill>
                        <a:srgbClr val="000000"/>
                      </a:solidFill>
                      <a:prstDash val="solid"/>
                    </a:lnT>
                    <a:lnB w="21081">
                      <a:solidFill>
                        <a:srgbClr val="000000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58420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20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1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22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spc="110" dirty="0">
                          <a:latin typeface="Arial"/>
                          <a:cs typeface="Arial"/>
                        </a:rPr>
                        <a:t>PE</a:t>
                      </a:r>
                      <a:r>
                        <a:rPr sz="2000" b="1" spc="7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220" dirty="0">
                          <a:latin typeface="Arial"/>
                          <a:cs typeface="Arial"/>
                        </a:rPr>
                        <a:t>VI</a:t>
                      </a:r>
                      <a:r>
                        <a:rPr sz="2000" b="1" spc="1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10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1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22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2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10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557">
                      <a:solidFill>
                        <a:srgbClr val="000000"/>
                      </a:solidFill>
                      <a:prstDash val="solid"/>
                    </a:lnL>
                    <a:lnR w="19557">
                      <a:solidFill>
                        <a:srgbClr val="000000"/>
                      </a:solidFill>
                      <a:prstDash val="solid"/>
                    </a:lnR>
                    <a:lnT w="21081">
                      <a:solidFill>
                        <a:srgbClr val="000000"/>
                      </a:solidFill>
                      <a:prstDash val="solid"/>
                    </a:lnT>
                    <a:lnB w="21081">
                      <a:solidFill>
                        <a:srgbClr val="000000"/>
                      </a:solidFill>
                      <a:prstDash val="solid"/>
                    </a:lnB>
                    <a:solidFill>
                      <a:srgbClr val="98FF32"/>
                    </a:solidFill>
                  </a:tcPr>
                </a:tc>
              </a:tr>
              <a:tr h="3413759"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0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DR</a:t>
                      </a:r>
                      <a:r>
                        <a:rPr sz="2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Dr</a:t>
                      </a:r>
                      <a:r>
                        <a:rPr sz="2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uanga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):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01320" indent="-34290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Symbol"/>
                        <a:buChar char=""/>
                        <a:tabLst>
                          <a:tab pos="401320" algn="l"/>
                        </a:tabLst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rose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sesme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20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: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01320" marR="80010">
                        <a:lnSpc>
                          <a:spcPct val="114999"/>
                        </a:lnSpc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engumpu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ormas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i,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na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ormas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i,</a:t>
                      </a:r>
                      <a:r>
                        <a:rPr sz="2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2000" b="1" spc="-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usunan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encan</a:t>
                      </a:r>
                      <a:r>
                        <a:rPr sz="2000" b="1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2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mp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emen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-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akuka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denga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komun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kasi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u="heavy" spc="-5" dirty="0">
                          <a:latin typeface="Arial"/>
                          <a:cs typeface="Arial"/>
                        </a:rPr>
                        <a:t>seger</a:t>
                      </a:r>
                      <a:r>
                        <a:rPr sz="2000" b="1" u="heavy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denga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JP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01320" marR="201295" indent="-342900">
                        <a:lnSpc>
                          <a:spcPct val="114999"/>
                        </a:lnSpc>
                        <a:buFont typeface="Symbol"/>
                        <a:buChar char=""/>
                        <a:tabLst>
                          <a:tab pos="401320" algn="l"/>
                        </a:tabLst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enca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ann</a:t>
                      </a:r>
                      <a:r>
                        <a:rPr sz="2000" b="1" spc="-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reka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med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ttd</a:t>
                      </a:r>
                      <a:r>
                        <a:rPr sz="20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DR,</a:t>
                      </a:r>
                      <a:r>
                        <a:rPr sz="2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das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JP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557">
                      <a:solidFill>
                        <a:srgbClr val="000000"/>
                      </a:solidFill>
                      <a:prstDash val="solid"/>
                    </a:lnL>
                    <a:lnR w="19557">
                      <a:solidFill>
                        <a:srgbClr val="000000"/>
                      </a:solidFill>
                      <a:prstDash val="solid"/>
                    </a:lnR>
                    <a:lnT w="21081">
                      <a:solidFill>
                        <a:srgbClr val="000000"/>
                      </a:solidFill>
                      <a:prstDash val="solid"/>
                    </a:lnT>
                    <a:lnB w="21081">
                      <a:solidFill>
                        <a:srgbClr val="000000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0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DR: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00685" indent="-34290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Symbol"/>
                        <a:buChar char=""/>
                        <a:tabLst>
                          <a:tab pos="401320" algn="l"/>
                        </a:tabLst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rose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sesme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20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: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00685" marR="80645">
                        <a:lnSpc>
                          <a:spcPct val="114999"/>
                        </a:lnSpc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engumpu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ormas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i,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na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ormas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i,</a:t>
                      </a:r>
                      <a:r>
                        <a:rPr sz="2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2000" b="1" spc="-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usunan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encan</a:t>
                      </a:r>
                      <a:r>
                        <a:rPr sz="2000" b="1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2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mp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emen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-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akuka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denga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komun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kasi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denga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JP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00685" marR="201295" indent="-342900">
                        <a:lnSpc>
                          <a:spcPct val="114999"/>
                        </a:lnSpc>
                        <a:buFont typeface="Symbol"/>
                        <a:buChar char=""/>
                        <a:tabLst>
                          <a:tab pos="401320" algn="l"/>
                        </a:tabLst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enca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ann</a:t>
                      </a:r>
                      <a:r>
                        <a:rPr sz="2000" b="1" spc="-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reka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med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ttd</a:t>
                      </a:r>
                      <a:r>
                        <a:rPr sz="20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DR,</a:t>
                      </a:r>
                      <a:r>
                        <a:rPr sz="2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das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JP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557">
                      <a:solidFill>
                        <a:srgbClr val="000000"/>
                      </a:solidFill>
                      <a:prstDash val="solid"/>
                    </a:lnL>
                    <a:lnR w="19557">
                      <a:solidFill>
                        <a:srgbClr val="000000"/>
                      </a:solidFill>
                      <a:prstDash val="solid"/>
                    </a:lnR>
                    <a:lnT w="21081">
                      <a:solidFill>
                        <a:srgbClr val="000000"/>
                      </a:solidFill>
                      <a:prstDash val="solid"/>
                    </a:lnT>
                    <a:lnB w="21081">
                      <a:solidFill>
                        <a:srgbClr val="000000"/>
                      </a:solidFill>
                      <a:prstDash val="solid"/>
                    </a:lnB>
                    <a:solidFill>
                      <a:srgbClr val="98FF3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21251" y="1260348"/>
            <a:ext cx="5013960" cy="2520950"/>
          </a:xfrm>
          <a:custGeom>
            <a:avLst/>
            <a:gdLst/>
            <a:ahLst/>
            <a:cxnLst/>
            <a:rect l="l" t="t" r="r" b="b"/>
            <a:pathLst>
              <a:path w="5013959" h="2520950">
                <a:moveTo>
                  <a:pt x="4422647" y="0"/>
                </a:moveTo>
                <a:lnTo>
                  <a:pt x="591311" y="0"/>
                </a:lnTo>
                <a:lnTo>
                  <a:pt x="542874" y="1963"/>
                </a:lnTo>
                <a:lnTo>
                  <a:pt x="495504" y="7751"/>
                </a:lnTo>
                <a:lnTo>
                  <a:pt x="449354" y="17210"/>
                </a:lnTo>
                <a:lnTo>
                  <a:pt x="404579" y="30187"/>
                </a:lnTo>
                <a:lnTo>
                  <a:pt x="361330" y="46529"/>
                </a:lnTo>
                <a:lnTo>
                  <a:pt x="319762" y="66083"/>
                </a:lnTo>
                <a:lnTo>
                  <a:pt x="280027" y="88696"/>
                </a:lnTo>
                <a:lnTo>
                  <a:pt x="242279" y="114214"/>
                </a:lnTo>
                <a:lnTo>
                  <a:pt x="206670" y="142485"/>
                </a:lnTo>
                <a:lnTo>
                  <a:pt x="173354" y="173354"/>
                </a:lnTo>
                <a:lnTo>
                  <a:pt x="142485" y="206670"/>
                </a:lnTo>
                <a:lnTo>
                  <a:pt x="114214" y="242279"/>
                </a:lnTo>
                <a:lnTo>
                  <a:pt x="88696" y="280027"/>
                </a:lnTo>
                <a:lnTo>
                  <a:pt x="66083" y="319762"/>
                </a:lnTo>
                <a:lnTo>
                  <a:pt x="46529" y="361330"/>
                </a:lnTo>
                <a:lnTo>
                  <a:pt x="30187" y="404579"/>
                </a:lnTo>
                <a:lnTo>
                  <a:pt x="17210" y="449354"/>
                </a:lnTo>
                <a:lnTo>
                  <a:pt x="7751" y="495504"/>
                </a:lnTo>
                <a:lnTo>
                  <a:pt x="1963" y="542874"/>
                </a:lnTo>
                <a:lnTo>
                  <a:pt x="0" y="591311"/>
                </a:lnTo>
                <a:lnTo>
                  <a:pt x="0" y="2520695"/>
                </a:lnTo>
                <a:lnTo>
                  <a:pt x="5013959" y="2520695"/>
                </a:lnTo>
                <a:lnTo>
                  <a:pt x="5013959" y="591311"/>
                </a:lnTo>
                <a:lnTo>
                  <a:pt x="5011996" y="542874"/>
                </a:lnTo>
                <a:lnTo>
                  <a:pt x="5006208" y="495504"/>
                </a:lnTo>
                <a:lnTo>
                  <a:pt x="4996749" y="449354"/>
                </a:lnTo>
                <a:lnTo>
                  <a:pt x="4983772" y="404579"/>
                </a:lnTo>
                <a:lnTo>
                  <a:pt x="4967430" y="361330"/>
                </a:lnTo>
                <a:lnTo>
                  <a:pt x="4947876" y="319762"/>
                </a:lnTo>
                <a:lnTo>
                  <a:pt x="4925263" y="280027"/>
                </a:lnTo>
                <a:lnTo>
                  <a:pt x="4899745" y="242279"/>
                </a:lnTo>
                <a:lnTo>
                  <a:pt x="4871474" y="206670"/>
                </a:lnTo>
                <a:lnTo>
                  <a:pt x="4840604" y="173354"/>
                </a:lnTo>
                <a:lnTo>
                  <a:pt x="4807289" y="142485"/>
                </a:lnTo>
                <a:lnTo>
                  <a:pt x="4771680" y="114214"/>
                </a:lnTo>
                <a:lnTo>
                  <a:pt x="4733932" y="88696"/>
                </a:lnTo>
                <a:lnTo>
                  <a:pt x="4694197" y="66083"/>
                </a:lnTo>
                <a:lnTo>
                  <a:pt x="4652629" y="46529"/>
                </a:lnTo>
                <a:lnTo>
                  <a:pt x="4609380" y="30187"/>
                </a:lnTo>
                <a:lnTo>
                  <a:pt x="4564605" y="17210"/>
                </a:lnTo>
                <a:lnTo>
                  <a:pt x="4518455" y="7751"/>
                </a:lnTo>
                <a:lnTo>
                  <a:pt x="4471085" y="1963"/>
                </a:lnTo>
                <a:lnTo>
                  <a:pt x="4422647" y="0"/>
                </a:lnTo>
                <a:close/>
              </a:path>
            </a:pathLst>
          </a:custGeom>
          <a:solidFill>
            <a:srgbClr val="DFFF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09059" y="1248156"/>
            <a:ext cx="5038725" cy="2533015"/>
          </a:xfrm>
          <a:custGeom>
            <a:avLst/>
            <a:gdLst/>
            <a:ahLst/>
            <a:cxnLst/>
            <a:rect l="l" t="t" r="r" b="b"/>
            <a:pathLst>
              <a:path w="5038725" h="2533015">
                <a:moveTo>
                  <a:pt x="4465319" y="0"/>
                </a:moveTo>
                <a:lnTo>
                  <a:pt x="573023" y="0"/>
                </a:lnTo>
                <a:lnTo>
                  <a:pt x="512063" y="6095"/>
                </a:lnTo>
                <a:lnTo>
                  <a:pt x="452627" y="18287"/>
                </a:lnTo>
                <a:lnTo>
                  <a:pt x="396239" y="36575"/>
                </a:lnTo>
                <a:lnTo>
                  <a:pt x="341375" y="59435"/>
                </a:lnTo>
                <a:lnTo>
                  <a:pt x="291083" y="86867"/>
                </a:lnTo>
                <a:lnTo>
                  <a:pt x="242315" y="120395"/>
                </a:lnTo>
                <a:lnTo>
                  <a:pt x="176783" y="176783"/>
                </a:lnTo>
                <a:lnTo>
                  <a:pt x="137159" y="219455"/>
                </a:lnTo>
                <a:lnTo>
                  <a:pt x="86867" y="291083"/>
                </a:lnTo>
                <a:lnTo>
                  <a:pt x="59435" y="341375"/>
                </a:lnTo>
                <a:lnTo>
                  <a:pt x="36575" y="396239"/>
                </a:lnTo>
                <a:lnTo>
                  <a:pt x="18287" y="452627"/>
                </a:lnTo>
                <a:lnTo>
                  <a:pt x="7619" y="512063"/>
                </a:lnTo>
                <a:lnTo>
                  <a:pt x="0" y="603503"/>
                </a:lnTo>
                <a:lnTo>
                  <a:pt x="0" y="2532887"/>
                </a:lnTo>
                <a:lnTo>
                  <a:pt x="25907" y="2532887"/>
                </a:lnTo>
                <a:lnTo>
                  <a:pt x="25907" y="573023"/>
                </a:lnTo>
                <a:lnTo>
                  <a:pt x="32003" y="515111"/>
                </a:lnTo>
                <a:lnTo>
                  <a:pt x="51815" y="431291"/>
                </a:lnTo>
                <a:lnTo>
                  <a:pt x="82295" y="352043"/>
                </a:lnTo>
                <a:lnTo>
                  <a:pt x="109727" y="303275"/>
                </a:lnTo>
                <a:lnTo>
                  <a:pt x="140207" y="257555"/>
                </a:lnTo>
                <a:lnTo>
                  <a:pt x="175259" y="214883"/>
                </a:lnTo>
                <a:lnTo>
                  <a:pt x="214883" y="175259"/>
                </a:lnTo>
                <a:lnTo>
                  <a:pt x="257555" y="140207"/>
                </a:lnTo>
                <a:lnTo>
                  <a:pt x="304799" y="108203"/>
                </a:lnTo>
                <a:lnTo>
                  <a:pt x="353567" y="82295"/>
                </a:lnTo>
                <a:lnTo>
                  <a:pt x="405383" y="59435"/>
                </a:lnTo>
                <a:lnTo>
                  <a:pt x="460247" y="42671"/>
                </a:lnTo>
                <a:lnTo>
                  <a:pt x="545591" y="27431"/>
                </a:lnTo>
                <a:lnTo>
                  <a:pt x="605027" y="24383"/>
                </a:lnTo>
                <a:lnTo>
                  <a:pt x="4604003" y="24383"/>
                </a:lnTo>
                <a:lnTo>
                  <a:pt x="4585715" y="18287"/>
                </a:lnTo>
                <a:lnTo>
                  <a:pt x="4555235" y="12191"/>
                </a:lnTo>
                <a:lnTo>
                  <a:pt x="4526279" y="6095"/>
                </a:lnTo>
                <a:lnTo>
                  <a:pt x="4465319" y="0"/>
                </a:lnTo>
                <a:close/>
              </a:path>
              <a:path w="5038725" h="2533015">
                <a:moveTo>
                  <a:pt x="4604003" y="24383"/>
                </a:moveTo>
                <a:lnTo>
                  <a:pt x="4434839" y="24383"/>
                </a:lnTo>
                <a:lnTo>
                  <a:pt x="4494275" y="27431"/>
                </a:lnTo>
                <a:lnTo>
                  <a:pt x="4550663" y="36575"/>
                </a:lnTo>
                <a:lnTo>
                  <a:pt x="4579619" y="42671"/>
                </a:lnTo>
                <a:lnTo>
                  <a:pt x="4607051" y="51815"/>
                </a:lnTo>
                <a:lnTo>
                  <a:pt x="4632959" y="60959"/>
                </a:lnTo>
                <a:lnTo>
                  <a:pt x="4660391" y="70103"/>
                </a:lnTo>
                <a:lnTo>
                  <a:pt x="4684775" y="82295"/>
                </a:lnTo>
                <a:lnTo>
                  <a:pt x="4710683" y="94487"/>
                </a:lnTo>
                <a:lnTo>
                  <a:pt x="4735067" y="108203"/>
                </a:lnTo>
                <a:lnTo>
                  <a:pt x="4780787" y="140207"/>
                </a:lnTo>
                <a:lnTo>
                  <a:pt x="4823459" y="175259"/>
                </a:lnTo>
                <a:lnTo>
                  <a:pt x="4863083" y="214883"/>
                </a:lnTo>
                <a:lnTo>
                  <a:pt x="4898135" y="257555"/>
                </a:lnTo>
                <a:lnTo>
                  <a:pt x="4930139" y="303275"/>
                </a:lnTo>
                <a:lnTo>
                  <a:pt x="4968239" y="379475"/>
                </a:lnTo>
                <a:lnTo>
                  <a:pt x="4986527" y="431291"/>
                </a:lnTo>
                <a:lnTo>
                  <a:pt x="5001767" y="487679"/>
                </a:lnTo>
                <a:lnTo>
                  <a:pt x="5009387" y="545591"/>
                </a:lnTo>
                <a:lnTo>
                  <a:pt x="5012435" y="574547"/>
                </a:lnTo>
                <a:lnTo>
                  <a:pt x="5012435" y="2532887"/>
                </a:lnTo>
                <a:lnTo>
                  <a:pt x="5038343" y="2532887"/>
                </a:lnTo>
                <a:lnTo>
                  <a:pt x="5038343" y="573023"/>
                </a:lnTo>
                <a:lnTo>
                  <a:pt x="5035295" y="541019"/>
                </a:lnTo>
                <a:lnTo>
                  <a:pt x="5030723" y="512063"/>
                </a:lnTo>
                <a:lnTo>
                  <a:pt x="5026151" y="481583"/>
                </a:lnTo>
                <a:lnTo>
                  <a:pt x="5010911" y="423671"/>
                </a:lnTo>
                <a:lnTo>
                  <a:pt x="4991099" y="368807"/>
                </a:lnTo>
                <a:lnTo>
                  <a:pt x="4951475" y="289559"/>
                </a:lnTo>
                <a:lnTo>
                  <a:pt x="4917947" y="242315"/>
                </a:lnTo>
                <a:lnTo>
                  <a:pt x="4881371" y="196595"/>
                </a:lnTo>
                <a:lnTo>
                  <a:pt x="4818887" y="137159"/>
                </a:lnTo>
                <a:lnTo>
                  <a:pt x="4771643" y="102107"/>
                </a:lnTo>
                <a:lnTo>
                  <a:pt x="4721351" y="71627"/>
                </a:lnTo>
                <a:lnTo>
                  <a:pt x="4669535" y="47243"/>
                </a:lnTo>
                <a:lnTo>
                  <a:pt x="4613147" y="27431"/>
                </a:lnTo>
                <a:lnTo>
                  <a:pt x="4604003" y="24383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8151" y="2612136"/>
            <a:ext cx="1256030" cy="1144905"/>
          </a:xfrm>
          <a:custGeom>
            <a:avLst/>
            <a:gdLst/>
            <a:ahLst/>
            <a:cxnLst/>
            <a:rect l="l" t="t" r="r" b="b"/>
            <a:pathLst>
              <a:path w="1256029" h="1144904">
                <a:moveTo>
                  <a:pt x="627887" y="0"/>
                </a:moveTo>
                <a:lnTo>
                  <a:pt x="576503" y="1895"/>
                </a:lnTo>
                <a:lnTo>
                  <a:pt x="526241" y="7484"/>
                </a:lnTo>
                <a:lnTo>
                  <a:pt x="477267" y="16618"/>
                </a:lnTo>
                <a:lnTo>
                  <a:pt x="429743" y="29151"/>
                </a:lnTo>
                <a:lnTo>
                  <a:pt x="383833" y="44934"/>
                </a:lnTo>
                <a:lnTo>
                  <a:pt x="339701" y="63820"/>
                </a:lnTo>
                <a:lnTo>
                  <a:pt x="297509" y="85662"/>
                </a:lnTo>
                <a:lnTo>
                  <a:pt x="257421" y="110313"/>
                </a:lnTo>
                <a:lnTo>
                  <a:pt x="219602" y="137624"/>
                </a:lnTo>
                <a:lnTo>
                  <a:pt x="184213" y="167449"/>
                </a:lnTo>
                <a:lnTo>
                  <a:pt x="151419" y="199640"/>
                </a:lnTo>
                <a:lnTo>
                  <a:pt x="121383" y="234049"/>
                </a:lnTo>
                <a:lnTo>
                  <a:pt x="94269" y="270530"/>
                </a:lnTo>
                <a:lnTo>
                  <a:pt x="70239" y="308934"/>
                </a:lnTo>
                <a:lnTo>
                  <a:pt x="49458" y="349115"/>
                </a:lnTo>
                <a:lnTo>
                  <a:pt x="32089" y="390924"/>
                </a:lnTo>
                <a:lnTo>
                  <a:pt x="18295" y="434214"/>
                </a:lnTo>
                <a:lnTo>
                  <a:pt x="8240" y="478839"/>
                </a:lnTo>
                <a:lnTo>
                  <a:pt x="2087" y="524650"/>
                </a:lnTo>
                <a:lnTo>
                  <a:pt x="0" y="571499"/>
                </a:lnTo>
                <a:lnTo>
                  <a:pt x="2087" y="618567"/>
                </a:lnTo>
                <a:lnTo>
                  <a:pt x="8240" y="664573"/>
                </a:lnTo>
                <a:lnTo>
                  <a:pt x="18295" y="709373"/>
                </a:lnTo>
                <a:lnTo>
                  <a:pt x="32089" y="752819"/>
                </a:lnTo>
                <a:lnTo>
                  <a:pt x="49458" y="794765"/>
                </a:lnTo>
                <a:lnTo>
                  <a:pt x="70239" y="835066"/>
                </a:lnTo>
                <a:lnTo>
                  <a:pt x="94269" y="873575"/>
                </a:lnTo>
                <a:lnTo>
                  <a:pt x="121383" y="910144"/>
                </a:lnTo>
                <a:lnTo>
                  <a:pt x="151419" y="944630"/>
                </a:lnTo>
                <a:lnTo>
                  <a:pt x="184213" y="976883"/>
                </a:lnTo>
                <a:lnTo>
                  <a:pt x="219602" y="1006760"/>
                </a:lnTo>
                <a:lnTo>
                  <a:pt x="257421" y="1034113"/>
                </a:lnTo>
                <a:lnTo>
                  <a:pt x="297509" y="1058795"/>
                </a:lnTo>
                <a:lnTo>
                  <a:pt x="339701" y="1080662"/>
                </a:lnTo>
                <a:lnTo>
                  <a:pt x="383833" y="1099565"/>
                </a:lnTo>
                <a:lnTo>
                  <a:pt x="429743" y="1115360"/>
                </a:lnTo>
                <a:lnTo>
                  <a:pt x="477267" y="1127900"/>
                </a:lnTo>
                <a:lnTo>
                  <a:pt x="526241" y="1137038"/>
                </a:lnTo>
                <a:lnTo>
                  <a:pt x="576503" y="1142628"/>
                </a:lnTo>
                <a:lnTo>
                  <a:pt x="627887" y="1144523"/>
                </a:lnTo>
                <a:lnTo>
                  <a:pt x="679479" y="1142628"/>
                </a:lnTo>
                <a:lnTo>
                  <a:pt x="729904" y="1137038"/>
                </a:lnTo>
                <a:lnTo>
                  <a:pt x="779004" y="1127900"/>
                </a:lnTo>
                <a:lnTo>
                  <a:pt x="826617" y="1115360"/>
                </a:lnTo>
                <a:lnTo>
                  <a:pt x="872585" y="1099565"/>
                </a:lnTo>
                <a:lnTo>
                  <a:pt x="916746" y="1080662"/>
                </a:lnTo>
                <a:lnTo>
                  <a:pt x="958942" y="1058795"/>
                </a:lnTo>
                <a:lnTo>
                  <a:pt x="999012" y="1034113"/>
                </a:lnTo>
                <a:lnTo>
                  <a:pt x="1036796" y="1006760"/>
                </a:lnTo>
                <a:lnTo>
                  <a:pt x="1072133" y="976883"/>
                </a:lnTo>
                <a:lnTo>
                  <a:pt x="1104865" y="944630"/>
                </a:lnTo>
                <a:lnTo>
                  <a:pt x="1134831" y="910144"/>
                </a:lnTo>
                <a:lnTo>
                  <a:pt x="1161870" y="873575"/>
                </a:lnTo>
                <a:lnTo>
                  <a:pt x="1185824" y="835066"/>
                </a:lnTo>
                <a:lnTo>
                  <a:pt x="1206531" y="794765"/>
                </a:lnTo>
                <a:lnTo>
                  <a:pt x="1223832" y="752819"/>
                </a:lnTo>
                <a:lnTo>
                  <a:pt x="1237567" y="709373"/>
                </a:lnTo>
                <a:lnTo>
                  <a:pt x="1247576" y="664573"/>
                </a:lnTo>
                <a:lnTo>
                  <a:pt x="1253699" y="618567"/>
                </a:lnTo>
                <a:lnTo>
                  <a:pt x="1255775" y="571499"/>
                </a:lnTo>
                <a:lnTo>
                  <a:pt x="1253699" y="524650"/>
                </a:lnTo>
                <a:lnTo>
                  <a:pt x="1247576" y="478839"/>
                </a:lnTo>
                <a:lnTo>
                  <a:pt x="1237567" y="434214"/>
                </a:lnTo>
                <a:lnTo>
                  <a:pt x="1223832" y="390924"/>
                </a:lnTo>
                <a:lnTo>
                  <a:pt x="1206531" y="349115"/>
                </a:lnTo>
                <a:lnTo>
                  <a:pt x="1185824" y="308934"/>
                </a:lnTo>
                <a:lnTo>
                  <a:pt x="1161870" y="270530"/>
                </a:lnTo>
                <a:lnTo>
                  <a:pt x="1134831" y="234049"/>
                </a:lnTo>
                <a:lnTo>
                  <a:pt x="1104865" y="199640"/>
                </a:lnTo>
                <a:lnTo>
                  <a:pt x="1072133" y="167449"/>
                </a:lnTo>
                <a:lnTo>
                  <a:pt x="1036796" y="137624"/>
                </a:lnTo>
                <a:lnTo>
                  <a:pt x="999012" y="110313"/>
                </a:lnTo>
                <a:lnTo>
                  <a:pt x="958942" y="85662"/>
                </a:lnTo>
                <a:lnTo>
                  <a:pt x="916746" y="63820"/>
                </a:lnTo>
                <a:lnTo>
                  <a:pt x="872585" y="44934"/>
                </a:lnTo>
                <a:lnTo>
                  <a:pt x="826617" y="29151"/>
                </a:lnTo>
                <a:lnTo>
                  <a:pt x="779004" y="16618"/>
                </a:lnTo>
                <a:lnTo>
                  <a:pt x="729904" y="7484"/>
                </a:lnTo>
                <a:lnTo>
                  <a:pt x="679479" y="1895"/>
                </a:lnTo>
                <a:lnTo>
                  <a:pt x="62788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58768" y="2922282"/>
            <a:ext cx="1129030" cy="55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2230">
              <a:lnSpc>
                <a:spcPct val="100800"/>
              </a:lnSpc>
            </a:pPr>
            <a:r>
              <a:rPr sz="2000" b="1" spc="8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1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1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14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80" dirty="0">
                <a:solidFill>
                  <a:srgbClr val="FFFFFF"/>
                </a:solidFill>
                <a:latin typeface="Arial"/>
                <a:cs typeface="Arial"/>
              </a:rPr>
              <a:t>lu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14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69763" y="1780032"/>
            <a:ext cx="2845435" cy="2001520"/>
          </a:xfrm>
          <a:custGeom>
            <a:avLst/>
            <a:gdLst/>
            <a:ahLst/>
            <a:cxnLst/>
            <a:rect l="l" t="t" r="r" b="b"/>
            <a:pathLst>
              <a:path w="2845434" h="2001520">
                <a:moveTo>
                  <a:pt x="31241" y="1347215"/>
                </a:moveTo>
                <a:lnTo>
                  <a:pt x="0" y="1347215"/>
                </a:lnTo>
                <a:lnTo>
                  <a:pt x="0" y="1382267"/>
                </a:lnTo>
                <a:lnTo>
                  <a:pt x="1523" y="1417319"/>
                </a:lnTo>
                <a:lnTo>
                  <a:pt x="4571" y="1450847"/>
                </a:lnTo>
                <a:lnTo>
                  <a:pt x="6095" y="1476755"/>
                </a:lnTo>
                <a:lnTo>
                  <a:pt x="70103" y="1470659"/>
                </a:lnTo>
                <a:lnTo>
                  <a:pt x="67055" y="1444751"/>
                </a:lnTo>
                <a:lnTo>
                  <a:pt x="65531" y="1412747"/>
                </a:lnTo>
                <a:lnTo>
                  <a:pt x="63944" y="1377893"/>
                </a:lnTo>
                <a:lnTo>
                  <a:pt x="27269" y="1377893"/>
                </a:lnTo>
                <a:lnTo>
                  <a:pt x="17087" y="1375525"/>
                </a:lnTo>
                <a:lnTo>
                  <a:pt x="12191" y="1373123"/>
                </a:lnTo>
                <a:lnTo>
                  <a:pt x="31241" y="1347215"/>
                </a:lnTo>
                <a:close/>
              </a:path>
              <a:path w="2845434" h="2001520">
                <a:moveTo>
                  <a:pt x="64007" y="1321307"/>
                </a:moveTo>
                <a:lnTo>
                  <a:pt x="50291" y="1321307"/>
                </a:lnTo>
                <a:lnTo>
                  <a:pt x="12191" y="1373123"/>
                </a:lnTo>
                <a:lnTo>
                  <a:pt x="17087" y="1375525"/>
                </a:lnTo>
                <a:lnTo>
                  <a:pt x="27269" y="1377893"/>
                </a:lnTo>
                <a:lnTo>
                  <a:pt x="39133" y="1376570"/>
                </a:lnTo>
                <a:lnTo>
                  <a:pt x="53298" y="1370584"/>
                </a:lnTo>
                <a:lnTo>
                  <a:pt x="61097" y="1359995"/>
                </a:lnTo>
                <a:lnTo>
                  <a:pt x="62747" y="1352750"/>
                </a:lnTo>
                <a:lnTo>
                  <a:pt x="62483" y="1347215"/>
                </a:lnTo>
                <a:lnTo>
                  <a:pt x="64007" y="1347215"/>
                </a:lnTo>
                <a:lnTo>
                  <a:pt x="64007" y="1321307"/>
                </a:lnTo>
                <a:close/>
              </a:path>
              <a:path w="2845434" h="2001520">
                <a:moveTo>
                  <a:pt x="62747" y="1352750"/>
                </a:moveTo>
                <a:lnTo>
                  <a:pt x="61097" y="1359995"/>
                </a:lnTo>
                <a:lnTo>
                  <a:pt x="53298" y="1370584"/>
                </a:lnTo>
                <a:lnTo>
                  <a:pt x="39133" y="1376570"/>
                </a:lnTo>
                <a:lnTo>
                  <a:pt x="27269" y="1377893"/>
                </a:lnTo>
                <a:lnTo>
                  <a:pt x="63944" y="1377893"/>
                </a:lnTo>
                <a:lnTo>
                  <a:pt x="62747" y="1352750"/>
                </a:lnTo>
                <a:close/>
              </a:path>
              <a:path w="2845434" h="2001520">
                <a:moveTo>
                  <a:pt x="64007" y="1347215"/>
                </a:moveTo>
                <a:lnTo>
                  <a:pt x="62483" y="1347215"/>
                </a:lnTo>
                <a:lnTo>
                  <a:pt x="62747" y="1352750"/>
                </a:lnTo>
                <a:lnTo>
                  <a:pt x="64007" y="1347215"/>
                </a:lnTo>
                <a:close/>
              </a:path>
              <a:path w="2845434" h="2001520">
                <a:moveTo>
                  <a:pt x="15239" y="1153667"/>
                </a:moveTo>
                <a:lnTo>
                  <a:pt x="10667" y="1176527"/>
                </a:lnTo>
                <a:lnTo>
                  <a:pt x="4571" y="1243583"/>
                </a:lnTo>
                <a:lnTo>
                  <a:pt x="1523" y="1278635"/>
                </a:lnTo>
                <a:lnTo>
                  <a:pt x="0" y="1312163"/>
                </a:lnTo>
                <a:lnTo>
                  <a:pt x="0" y="1347215"/>
                </a:lnTo>
                <a:lnTo>
                  <a:pt x="50291" y="1321307"/>
                </a:lnTo>
                <a:lnTo>
                  <a:pt x="64007" y="1321307"/>
                </a:lnTo>
                <a:lnTo>
                  <a:pt x="64007" y="1313687"/>
                </a:lnTo>
                <a:lnTo>
                  <a:pt x="65531" y="1280159"/>
                </a:lnTo>
                <a:lnTo>
                  <a:pt x="67055" y="1248155"/>
                </a:lnTo>
                <a:lnTo>
                  <a:pt x="70103" y="1216151"/>
                </a:lnTo>
                <a:lnTo>
                  <a:pt x="77723" y="1162811"/>
                </a:lnTo>
                <a:lnTo>
                  <a:pt x="15239" y="1153667"/>
                </a:lnTo>
                <a:close/>
              </a:path>
              <a:path w="2845434" h="2001520">
                <a:moveTo>
                  <a:pt x="79247" y="900683"/>
                </a:moveTo>
                <a:lnTo>
                  <a:pt x="53339" y="978407"/>
                </a:lnTo>
                <a:lnTo>
                  <a:pt x="36575" y="1042415"/>
                </a:lnTo>
                <a:lnTo>
                  <a:pt x="25907" y="1089659"/>
                </a:lnTo>
                <a:lnTo>
                  <a:pt x="88391" y="1101851"/>
                </a:lnTo>
                <a:lnTo>
                  <a:pt x="91439" y="1088135"/>
                </a:lnTo>
                <a:lnTo>
                  <a:pt x="106679" y="1027175"/>
                </a:lnTo>
                <a:lnTo>
                  <a:pt x="115823" y="995171"/>
                </a:lnTo>
                <a:lnTo>
                  <a:pt x="124967" y="966215"/>
                </a:lnTo>
                <a:lnTo>
                  <a:pt x="134111" y="935735"/>
                </a:lnTo>
                <a:lnTo>
                  <a:pt x="138683" y="923543"/>
                </a:lnTo>
                <a:lnTo>
                  <a:pt x="79247" y="900683"/>
                </a:lnTo>
                <a:close/>
              </a:path>
              <a:path w="2845434" h="2001520">
                <a:moveTo>
                  <a:pt x="193547" y="667511"/>
                </a:moveTo>
                <a:lnTo>
                  <a:pt x="188975" y="676655"/>
                </a:lnTo>
                <a:lnTo>
                  <a:pt x="172211" y="704087"/>
                </a:lnTo>
                <a:lnTo>
                  <a:pt x="155447" y="733043"/>
                </a:lnTo>
                <a:lnTo>
                  <a:pt x="140207" y="761999"/>
                </a:lnTo>
                <a:lnTo>
                  <a:pt x="126491" y="792479"/>
                </a:lnTo>
                <a:lnTo>
                  <a:pt x="111251" y="822959"/>
                </a:lnTo>
                <a:lnTo>
                  <a:pt x="103631" y="841247"/>
                </a:lnTo>
                <a:lnTo>
                  <a:pt x="161543" y="865631"/>
                </a:lnTo>
                <a:lnTo>
                  <a:pt x="170687" y="847343"/>
                </a:lnTo>
                <a:lnTo>
                  <a:pt x="182879" y="818387"/>
                </a:lnTo>
                <a:lnTo>
                  <a:pt x="198119" y="790955"/>
                </a:lnTo>
                <a:lnTo>
                  <a:pt x="211835" y="763523"/>
                </a:lnTo>
                <a:lnTo>
                  <a:pt x="227075" y="736091"/>
                </a:lnTo>
                <a:lnTo>
                  <a:pt x="243839" y="708659"/>
                </a:lnTo>
                <a:lnTo>
                  <a:pt x="248411" y="701039"/>
                </a:lnTo>
                <a:lnTo>
                  <a:pt x="193547" y="667511"/>
                </a:lnTo>
                <a:close/>
              </a:path>
              <a:path w="2845434" h="2001520">
                <a:moveTo>
                  <a:pt x="350519" y="460247"/>
                </a:moveTo>
                <a:lnTo>
                  <a:pt x="347471" y="464819"/>
                </a:lnTo>
                <a:lnTo>
                  <a:pt x="324611" y="489203"/>
                </a:lnTo>
                <a:lnTo>
                  <a:pt x="303275" y="515111"/>
                </a:lnTo>
                <a:lnTo>
                  <a:pt x="283463" y="541019"/>
                </a:lnTo>
                <a:lnTo>
                  <a:pt x="262127" y="566927"/>
                </a:lnTo>
                <a:lnTo>
                  <a:pt x="243839" y="592835"/>
                </a:lnTo>
                <a:lnTo>
                  <a:pt x="230123" y="612647"/>
                </a:lnTo>
                <a:lnTo>
                  <a:pt x="281939" y="649223"/>
                </a:lnTo>
                <a:lnTo>
                  <a:pt x="295655" y="629411"/>
                </a:lnTo>
                <a:lnTo>
                  <a:pt x="313943" y="605027"/>
                </a:lnTo>
                <a:lnTo>
                  <a:pt x="333755" y="579119"/>
                </a:lnTo>
                <a:lnTo>
                  <a:pt x="373379" y="530351"/>
                </a:lnTo>
                <a:lnTo>
                  <a:pt x="394715" y="507491"/>
                </a:lnTo>
                <a:lnTo>
                  <a:pt x="397763" y="504443"/>
                </a:lnTo>
                <a:lnTo>
                  <a:pt x="350519" y="460247"/>
                </a:lnTo>
                <a:close/>
              </a:path>
              <a:path w="2845434" h="2001520">
                <a:moveTo>
                  <a:pt x="544067" y="288035"/>
                </a:moveTo>
                <a:lnTo>
                  <a:pt x="492251" y="327659"/>
                </a:lnTo>
                <a:lnTo>
                  <a:pt x="466343" y="348995"/>
                </a:lnTo>
                <a:lnTo>
                  <a:pt x="396239" y="414527"/>
                </a:lnTo>
                <a:lnTo>
                  <a:pt x="440435" y="460247"/>
                </a:lnTo>
                <a:lnTo>
                  <a:pt x="509015" y="396239"/>
                </a:lnTo>
                <a:lnTo>
                  <a:pt x="557783" y="356615"/>
                </a:lnTo>
                <a:lnTo>
                  <a:pt x="582167" y="338327"/>
                </a:lnTo>
                <a:lnTo>
                  <a:pt x="544067" y="288035"/>
                </a:lnTo>
                <a:close/>
              </a:path>
              <a:path w="2845434" h="2001520">
                <a:moveTo>
                  <a:pt x="765047" y="152399"/>
                </a:moveTo>
                <a:lnTo>
                  <a:pt x="745235" y="161543"/>
                </a:lnTo>
                <a:lnTo>
                  <a:pt x="714755" y="178307"/>
                </a:lnTo>
                <a:lnTo>
                  <a:pt x="656843" y="211835"/>
                </a:lnTo>
                <a:lnTo>
                  <a:pt x="598931" y="248411"/>
                </a:lnTo>
                <a:lnTo>
                  <a:pt x="595883" y="249935"/>
                </a:lnTo>
                <a:lnTo>
                  <a:pt x="632459" y="301751"/>
                </a:lnTo>
                <a:lnTo>
                  <a:pt x="635507" y="300227"/>
                </a:lnTo>
                <a:lnTo>
                  <a:pt x="662939" y="283463"/>
                </a:lnTo>
                <a:lnTo>
                  <a:pt x="690371" y="265175"/>
                </a:lnTo>
                <a:lnTo>
                  <a:pt x="717803" y="249935"/>
                </a:lnTo>
                <a:lnTo>
                  <a:pt x="745235" y="233171"/>
                </a:lnTo>
                <a:lnTo>
                  <a:pt x="774191" y="217931"/>
                </a:lnTo>
                <a:lnTo>
                  <a:pt x="794003" y="208787"/>
                </a:lnTo>
                <a:lnTo>
                  <a:pt x="765047" y="152399"/>
                </a:lnTo>
                <a:close/>
              </a:path>
              <a:path w="2845434" h="2001520">
                <a:moveTo>
                  <a:pt x="1007363" y="57911"/>
                </a:moveTo>
                <a:lnTo>
                  <a:pt x="966215" y="70103"/>
                </a:lnTo>
                <a:lnTo>
                  <a:pt x="900683" y="92963"/>
                </a:lnTo>
                <a:lnTo>
                  <a:pt x="824483" y="124967"/>
                </a:lnTo>
                <a:lnTo>
                  <a:pt x="848867" y="182879"/>
                </a:lnTo>
                <a:lnTo>
                  <a:pt x="862583" y="176783"/>
                </a:lnTo>
                <a:lnTo>
                  <a:pt x="923543" y="152399"/>
                </a:lnTo>
                <a:lnTo>
                  <a:pt x="955547" y="141731"/>
                </a:lnTo>
                <a:lnTo>
                  <a:pt x="986027" y="131063"/>
                </a:lnTo>
                <a:lnTo>
                  <a:pt x="1018031" y="120395"/>
                </a:lnTo>
                <a:lnTo>
                  <a:pt x="1024127" y="118871"/>
                </a:lnTo>
                <a:lnTo>
                  <a:pt x="1007363" y="57911"/>
                </a:lnTo>
                <a:close/>
              </a:path>
              <a:path w="2845434" h="2001520">
                <a:moveTo>
                  <a:pt x="1260347" y="7619"/>
                </a:moveTo>
                <a:lnTo>
                  <a:pt x="1242059" y="10667"/>
                </a:lnTo>
                <a:lnTo>
                  <a:pt x="1205483" y="15239"/>
                </a:lnTo>
                <a:lnTo>
                  <a:pt x="1101851" y="33527"/>
                </a:lnTo>
                <a:lnTo>
                  <a:pt x="1069847" y="41147"/>
                </a:lnTo>
                <a:lnTo>
                  <a:pt x="1083563" y="103631"/>
                </a:lnTo>
                <a:lnTo>
                  <a:pt x="1115567" y="96011"/>
                </a:lnTo>
                <a:lnTo>
                  <a:pt x="1216151" y="77723"/>
                </a:lnTo>
                <a:lnTo>
                  <a:pt x="1249679" y="73151"/>
                </a:lnTo>
                <a:lnTo>
                  <a:pt x="1267967" y="71627"/>
                </a:lnTo>
                <a:lnTo>
                  <a:pt x="1260347" y="7619"/>
                </a:lnTo>
                <a:close/>
              </a:path>
              <a:path w="2845434" h="2001520">
                <a:moveTo>
                  <a:pt x="1458467" y="0"/>
                </a:moveTo>
                <a:lnTo>
                  <a:pt x="1423415" y="0"/>
                </a:lnTo>
                <a:lnTo>
                  <a:pt x="1423408" y="297"/>
                </a:lnTo>
                <a:lnTo>
                  <a:pt x="1435162" y="2602"/>
                </a:lnTo>
                <a:lnTo>
                  <a:pt x="1445912" y="10169"/>
                </a:lnTo>
                <a:lnTo>
                  <a:pt x="1452371" y="21335"/>
                </a:lnTo>
                <a:lnTo>
                  <a:pt x="1422672" y="31235"/>
                </a:lnTo>
                <a:lnTo>
                  <a:pt x="1421952" y="61459"/>
                </a:lnTo>
                <a:lnTo>
                  <a:pt x="1423415" y="62483"/>
                </a:lnTo>
                <a:lnTo>
                  <a:pt x="1421926" y="62548"/>
                </a:lnTo>
                <a:lnTo>
                  <a:pt x="1421891" y="64007"/>
                </a:lnTo>
                <a:lnTo>
                  <a:pt x="1458467" y="64007"/>
                </a:lnTo>
                <a:lnTo>
                  <a:pt x="1493519" y="65531"/>
                </a:lnTo>
                <a:lnTo>
                  <a:pt x="1516379" y="67055"/>
                </a:lnTo>
                <a:lnTo>
                  <a:pt x="1519427" y="3047"/>
                </a:lnTo>
                <a:lnTo>
                  <a:pt x="1495043" y="1523"/>
                </a:lnTo>
                <a:lnTo>
                  <a:pt x="1458467" y="0"/>
                </a:lnTo>
                <a:close/>
              </a:path>
              <a:path w="2845434" h="2001520">
                <a:moveTo>
                  <a:pt x="1421891" y="0"/>
                </a:moveTo>
                <a:lnTo>
                  <a:pt x="1385315" y="0"/>
                </a:lnTo>
                <a:lnTo>
                  <a:pt x="1348739" y="1523"/>
                </a:lnTo>
                <a:lnTo>
                  <a:pt x="1325879" y="3047"/>
                </a:lnTo>
                <a:lnTo>
                  <a:pt x="1330451" y="65531"/>
                </a:lnTo>
                <a:lnTo>
                  <a:pt x="1353311" y="64007"/>
                </a:lnTo>
                <a:lnTo>
                  <a:pt x="1388363" y="64007"/>
                </a:lnTo>
                <a:lnTo>
                  <a:pt x="1421926" y="62548"/>
                </a:lnTo>
                <a:lnTo>
                  <a:pt x="1421952" y="61459"/>
                </a:lnTo>
                <a:lnTo>
                  <a:pt x="1392935" y="41147"/>
                </a:lnTo>
                <a:lnTo>
                  <a:pt x="1422672" y="31235"/>
                </a:lnTo>
                <a:lnTo>
                  <a:pt x="1423408" y="297"/>
                </a:lnTo>
                <a:lnTo>
                  <a:pt x="1421891" y="0"/>
                </a:lnTo>
                <a:close/>
              </a:path>
              <a:path w="2845434" h="2001520">
                <a:moveTo>
                  <a:pt x="1421952" y="61459"/>
                </a:moveTo>
                <a:lnTo>
                  <a:pt x="1421926" y="62548"/>
                </a:lnTo>
                <a:lnTo>
                  <a:pt x="1423415" y="62483"/>
                </a:lnTo>
                <a:lnTo>
                  <a:pt x="1421952" y="61459"/>
                </a:lnTo>
                <a:close/>
              </a:path>
              <a:path w="2845434" h="2001520">
                <a:moveTo>
                  <a:pt x="1423408" y="297"/>
                </a:moveTo>
                <a:lnTo>
                  <a:pt x="1422672" y="31235"/>
                </a:lnTo>
                <a:lnTo>
                  <a:pt x="1452371" y="21335"/>
                </a:lnTo>
                <a:lnTo>
                  <a:pt x="1445912" y="10169"/>
                </a:lnTo>
                <a:lnTo>
                  <a:pt x="1435162" y="2602"/>
                </a:lnTo>
                <a:lnTo>
                  <a:pt x="1423408" y="297"/>
                </a:lnTo>
                <a:close/>
              </a:path>
              <a:path w="2845434" h="2001520">
                <a:moveTo>
                  <a:pt x="1584959" y="9143"/>
                </a:moveTo>
                <a:lnTo>
                  <a:pt x="1577339" y="71627"/>
                </a:lnTo>
                <a:lnTo>
                  <a:pt x="1597151" y="73151"/>
                </a:lnTo>
                <a:lnTo>
                  <a:pt x="1630679" y="77723"/>
                </a:lnTo>
                <a:lnTo>
                  <a:pt x="1731263" y="96011"/>
                </a:lnTo>
                <a:lnTo>
                  <a:pt x="1761743" y="103631"/>
                </a:lnTo>
                <a:lnTo>
                  <a:pt x="1775459" y="41147"/>
                </a:lnTo>
                <a:lnTo>
                  <a:pt x="1743455" y="33527"/>
                </a:lnTo>
                <a:lnTo>
                  <a:pt x="1674875" y="21335"/>
                </a:lnTo>
                <a:lnTo>
                  <a:pt x="1638299" y="15239"/>
                </a:lnTo>
                <a:lnTo>
                  <a:pt x="1603247" y="10667"/>
                </a:lnTo>
                <a:lnTo>
                  <a:pt x="1584959" y="9143"/>
                </a:lnTo>
                <a:close/>
              </a:path>
              <a:path w="2845434" h="2001520">
                <a:moveTo>
                  <a:pt x="1839467" y="57911"/>
                </a:moveTo>
                <a:lnTo>
                  <a:pt x="1821179" y="118871"/>
                </a:lnTo>
                <a:lnTo>
                  <a:pt x="1827275" y="121919"/>
                </a:lnTo>
                <a:lnTo>
                  <a:pt x="1859279" y="131063"/>
                </a:lnTo>
                <a:lnTo>
                  <a:pt x="1891283" y="141731"/>
                </a:lnTo>
                <a:lnTo>
                  <a:pt x="1921763" y="152399"/>
                </a:lnTo>
                <a:lnTo>
                  <a:pt x="1982723" y="176783"/>
                </a:lnTo>
                <a:lnTo>
                  <a:pt x="1996439" y="182879"/>
                </a:lnTo>
                <a:lnTo>
                  <a:pt x="2022347" y="124967"/>
                </a:lnTo>
                <a:lnTo>
                  <a:pt x="2007107" y="118871"/>
                </a:lnTo>
                <a:lnTo>
                  <a:pt x="1975103" y="105155"/>
                </a:lnTo>
                <a:lnTo>
                  <a:pt x="1911095" y="80771"/>
                </a:lnTo>
                <a:lnTo>
                  <a:pt x="1879091" y="70103"/>
                </a:lnTo>
                <a:lnTo>
                  <a:pt x="1845563" y="59435"/>
                </a:lnTo>
                <a:lnTo>
                  <a:pt x="1839467" y="57911"/>
                </a:lnTo>
                <a:close/>
              </a:path>
              <a:path w="2845434" h="2001520">
                <a:moveTo>
                  <a:pt x="2080259" y="152399"/>
                </a:moveTo>
                <a:lnTo>
                  <a:pt x="2052827" y="208787"/>
                </a:lnTo>
                <a:lnTo>
                  <a:pt x="2071115" y="219455"/>
                </a:lnTo>
                <a:lnTo>
                  <a:pt x="2129027" y="249935"/>
                </a:lnTo>
                <a:lnTo>
                  <a:pt x="2211323" y="300227"/>
                </a:lnTo>
                <a:lnTo>
                  <a:pt x="2212847" y="301751"/>
                </a:lnTo>
                <a:lnTo>
                  <a:pt x="2249423" y="249935"/>
                </a:lnTo>
                <a:lnTo>
                  <a:pt x="2244851" y="248411"/>
                </a:lnTo>
                <a:lnTo>
                  <a:pt x="2217419" y="228599"/>
                </a:lnTo>
                <a:lnTo>
                  <a:pt x="2130551" y="178307"/>
                </a:lnTo>
                <a:lnTo>
                  <a:pt x="2100071" y="161543"/>
                </a:lnTo>
                <a:lnTo>
                  <a:pt x="2080259" y="152399"/>
                </a:lnTo>
                <a:close/>
              </a:path>
              <a:path w="2845434" h="2001520">
                <a:moveTo>
                  <a:pt x="2302763" y="288035"/>
                </a:moveTo>
                <a:lnTo>
                  <a:pt x="2263139" y="338327"/>
                </a:lnTo>
                <a:lnTo>
                  <a:pt x="2289047" y="356615"/>
                </a:lnTo>
                <a:lnTo>
                  <a:pt x="2313431" y="376427"/>
                </a:lnTo>
                <a:lnTo>
                  <a:pt x="2337815" y="397763"/>
                </a:lnTo>
                <a:lnTo>
                  <a:pt x="2385059" y="440435"/>
                </a:lnTo>
                <a:lnTo>
                  <a:pt x="2404871" y="460247"/>
                </a:lnTo>
                <a:lnTo>
                  <a:pt x="2449067" y="414527"/>
                </a:lnTo>
                <a:lnTo>
                  <a:pt x="2427731" y="393191"/>
                </a:lnTo>
                <a:lnTo>
                  <a:pt x="2378963" y="348995"/>
                </a:lnTo>
                <a:lnTo>
                  <a:pt x="2327147" y="306323"/>
                </a:lnTo>
                <a:lnTo>
                  <a:pt x="2302763" y="288035"/>
                </a:lnTo>
                <a:close/>
              </a:path>
              <a:path w="2845434" h="2001520">
                <a:moveTo>
                  <a:pt x="2494787" y="461771"/>
                </a:moveTo>
                <a:lnTo>
                  <a:pt x="2449067" y="504443"/>
                </a:lnTo>
                <a:lnTo>
                  <a:pt x="2452115" y="507491"/>
                </a:lnTo>
                <a:lnTo>
                  <a:pt x="2471927" y="531875"/>
                </a:lnTo>
                <a:lnTo>
                  <a:pt x="2493263" y="554735"/>
                </a:lnTo>
                <a:lnTo>
                  <a:pt x="2513075" y="580643"/>
                </a:lnTo>
                <a:lnTo>
                  <a:pt x="2532887" y="605027"/>
                </a:lnTo>
                <a:lnTo>
                  <a:pt x="2551175" y="630935"/>
                </a:lnTo>
                <a:lnTo>
                  <a:pt x="2564891" y="649223"/>
                </a:lnTo>
                <a:lnTo>
                  <a:pt x="2616707" y="612647"/>
                </a:lnTo>
                <a:lnTo>
                  <a:pt x="2601467" y="592835"/>
                </a:lnTo>
                <a:lnTo>
                  <a:pt x="2583179" y="565403"/>
                </a:lnTo>
                <a:lnTo>
                  <a:pt x="2561843" y="539495"/>
                </a:lnTo>
                <a:lnTo>
                  <a:pt x="2542031" y="513587"/>
                </a:lnTo>
                <a:lnTo>
                  <a:pt x="2520695" y="489203"/>
                </a:lnTo>
                <a:lnTo>
                  <a:pt x="2497835" y="464819"/>
                </a:lnTo>
                <a:lnTo>
                  <a:pt x="2494787" y="461771"/>
                </a:lnTo>
                <a:close/>
              </a:path>
              <a:path w="2845434" h="2001520">
                <a:moveTo>
                  <a:pt x="2651759" y="667511"/>
                </a:moveTo>
                <a:lnTo>
                  <a:pt x="2598419" y="701039"/>
                </a:lnTo>
                <a:lnTo>
                  <a:pt x="2602991" y="708659"/>
                </a:lnTo>
                <a:lnTo>
                  <a:pt x="2648711" y="790955"/>
                </a:lnTo>
                <a:lnTo>
                  <a:pt x="2676143" y="848867"/>
                </a:lnTo>
                <a:lnTo>
                  <a:pt x="2683763" y="865631"/>
                </a:lnTo>
                <a:lnTo>
                  <a:pt x="2741675" y="841247"/>
                </a:lnTo>
                <a:lnTo>
                  <a:pt x="2734055" y="821435"/>
                </a:lnTo>
                <a:lnTo>
                  <a:pt x="2718815" y="790955"/>
                </a:lnTo>
                <a:lnTo>
                  <a:pt x="2705099" y="761999"/>
                </a:lnTo>
                <a:lnTo>
                  <a:pt x="2689859" y="733043"/>
                </a:lnTo>
                <a:lnTo>
                  <a:pt x="2656331" y="675131"/>
                </a:lnTo>
                <a:lnTo>
                  <a:pt x="2651759" y="667511"/>
                </a:lnTo>
                <a:close/>
              </a:path>
              <a:path w="2845434" h="2001520">
                <a:moveTo>
                  <a:pt x="2766059" y="902207"/>
                </a:moveTo>
                <a:lnTo>
                  <a:pt x="2706623" y="923543"/>
                </a:lnTo>
                <a:lnTo>
                  <a:pt x="2711195" y="935735"/>
                </a:lnTo>
                <a:lnTo>
                  <a:pt x="2721863" y="966215"/>
                </a:lnTo>
                <a:lnTo>
                  <a:pt x="2740151" y="1027175"/>
                </a:lnTo>
                <a:lnTo>
                  <a:pt x="2747771" y="1057655"/>
                </a:lnTo>
                <a:lnTo>
                  <a:pt x="2753867" y="1089659"/>
                </a:lnTo>
                <a:lnTo>
                  <a:pt x="2756915" y="1101851"/>
                </a:lnTo>
                <a:lnTo>
                  <a:pt x="2819399" y="1089659"/>
                </a:lnTo>
                <a:lnTo>
                  <a:pt x="2816351" y="1074419"/>
                </a:lnTo>
                <a:lnTo>
                  <a:pt x="2808731" y="1042415"/>
                </a:lnTo>
                <a:lnTo>
                  <a:pt x="2801111" y="1008887"/>
                </a:lnTo>
                <a:lnTo>
                  <a:pt x="2791967" y="976883"/>
                </a:lnTo>
                <a:lnTo>
                  <a:pt x="2781299" y="944879"/>
                </a:lnTo>
                <a:lnTo>
                  <a:pt x="2770631" y="914399"/>
                </a:lnTo>
                <a:lnTo>
                  <a:pt x="2766059" y="902207"/>
                </a:lnTo>
                <a:close/>
              </a:path>
              <a:path w="2845434" h="2001520">
                <a:moveTo>
                  <a:pt x="2830067" y="1153667"/>
                </a:moveTo>
                <a:lnTo>
                  <a:pt x="2767583" y="1162811"/>
                </a:lnTo>
                <a:lnTo>
                  <a:pt x="2775203" y="1216151"/>
                </a:lnTo>
                <a:lnTo>
                  <a:pt x="2778251" y="1248155"/>
                </a:lnTo>
                <a:lnTo>
                  <a:pt x="2779775" y="1281683"/>
                </a:lnTo>
                <a:lnTo>
                  <a:pt x="2781299" y="1313687"/>
                </a:lnTo>
                <a:lnTo>
                  <a:pt x="2782746" y="1356307"/>
                </a:lnTo>
                <a:lnTo>
                  <a:pt x="2789210" y="1367659"/>
                </a:lnTo>
                <a:lnTo>
                  <a:pt x="2799587" y="1376171"/>
                </a:lnTo>
                <a:lnTo>
                  <a:pt x="2813689" y="1347968"/>
                </a:lnTo>
                <a:lnTo>
                  <a:pt x="2782823" y="1347215"/>
                </a:lnTo>
                <a:lnTo>
                  <a:pt x="2814065" y="1347215"/>
                </a:lnTo>
                <a:lnTo>
                  <a:pt x="2828543" y="1318259"/>
                </a:lnTo>
                <a:lnTo>
                  <a:pt x="2845307" y="1318259"/>
                </a:lnTo>
                <a:lnTo>
                  <a:pt x="2845307" y="1312163"/>
                </a:lnTo>
                <a:lnTo>
                  <a:pt x="2843783" y="1277111"/>
                </a:lnTo>
                <a:lnTo>
                  <a:pt x="2840735" y="1243583"/>
                </a:lnTo>
                <a:lnTo>
                  <a:pt x="2837687" y="1208531"/>
                </a:lnTo>
                <a:lnTo>
                  <a:pt x="2834639" y="1175003"/>
                </a:lnTo>
                <a:lnTo>
                  <a:pt x="2830067" y="1153667"/>
                </a:lnTo>
                <a:close/>
              </a:path>
              <a:path w="2845434" h="2001520">
                <a:moveTo>
                  <a:pt x="2845307" y="1347215"/>
                </a:moveTo>
                <a:lnTo>
                  <a:pt x="2814065" y="1347215"/>
                </a:lnTo>
                <a:lnTo>
                  <a:pt x="2813689" y="1347968"/>
                </a:lnTo>
                <a:lnTo>
                  <a:pt x="2845307" y="1348739"/>
                </a:lnTo>
                <a:lnTo>
                  <a:pt x="2845307" y="1347215"/>
                </a:lnTo>
                <a:close/>
              </a:path>
              <a:path w="2845434" h="2001520">
                <a:moveTo>
                  <a:pt x="2814065" y="1347215"/>
                </a:moveTo>
                <a:lnTo>
                  <a:pt x="2782823" y="1347215"/>
                </a:lnTo>
                <a:lnTo>
                  <a:pt x="2813689" y="1347968"/>
                </a:lnTo>
                <a:lnTo>
                  <a:pt x="2814065" y="1347215"/>
                </a:lnTo>
                <a:close/>
              </a:path>
              <a:path w="2845434" h="2001520">
                <a:moveTo>
                  <a:pt x="2845307" y="1318259"/>
                </a:moveTo>
                <a:lnTo>
                  <a:pt x="2828543" y="1318259"/>
                </a:lnTo>
                <a:lnTo>
                  <a:pt x="2845307" y="1347215"/>
                </a:lnTo>
                <a:lnTo>
                  <a:pt x="2845307" y="1318259"/>
                </a:lnTo>
                <a:close/>
              </a:path>
              <a:path w="2845434" h="2001520">
                <a:moveTo>
                  <a:pt x="2781299" y="1409699"/>
                </a:moveTo>
                <a:lnTo>
                  <a:pt x="2779775" y="1414271"/>
                </a:lnTo>
                <a:lnTo>
                  <a:pt x="2778251" y="1446275"/>
                </a:lnTo>
                <a:lnTo>
                  <a:pt x="2775203" y="1478279"/>
                </a:lnTo>
                <a:lnTo>
                  <a:pt x="2761487" y="1574291"/>
                </a:lnTo>
                <a:lnTo>
                  <a:pt x="2756915" y="1594103"/>
                </a:lnTo>
                <a:lnTo>
                  <a:pt x="2819399" y="1606295"/>
                </a:lnTo>
                <a:lnTo>
                  <a:pt x="2823971" y="1584959"/>
                </a:lnTo>
                <a:lnTo>
                  <a:pt x="2830067" y="1552955"/>
                </a:lnTo>
                <a:lnTo>
                  <a:pt x="2834639" y="1517903"/>
                </a:lnTo>
                <a:lnTo>
                  <a:pt x="2839211" y="1484375"/>
                </a:lnTo>
                <a:lnTo>
                  <a:pt x="2842259" y="1450847"/>
                </a:lnTo>
                <a:lnTo>
                  <a:pt x="2843783" y="1415795"/>
                </a:lnTo>
                <a:lnTo>
                  <a:pt x="2843783" y="1412747"/>
                </a:lnTo>
                <a:lnTo>
                  <a:pt x="2781299" y="1409699"/>
                </a:lnTo>
                <a:close/>
              </a:path>
              <a:path w="2845434" h="2001520">
                <a:moveTo>
                  <a:pt x="2743199" y="1653539"/>
                </a:moveTo>
                <a:lnTo>
                  <a:pt x="2740151" y="1668779"/>
                </a:lnTo>
                <a:lnTo>
                  <a:pt x="2721863" y="1729739"/>
                </a:lnTo>
                <a:lnTo>
                  <a:pt x="2711195" y="1758695"/>
                </a:lnTo>
                <a:lnTo>
                  <a:pt x="2700527" y="1789175"/>
                </a:lnTo>
                <a:lnTo>
                  <a:pt x="2688335" y="1818131"/>
                </a:lnTo>
                <a:lnTo>
                  <a:pt x="2683763" y="1828799"/>
                </a:lnTo>
                <a:lnTo>
                  <a:pt x="2741675" y="1854707"/>
                </a:lnTo>
                <a:lnTo>
                  <a:pt x="2746247" y="1840991"/>
                </a:lnTo>
                <a:lnTo>
                  <a:pt x="2759963" y="1810511"/>
                </a:lnTo>
                <a:lnTo>
                  <a:pt x="2770631" y="1780031"/>
                </a:lnTo>
                <a:lnTo>
                  <a:pt x="2791967" y="1716023"/>
                </a:lnTo>
                <a:lnTo>
                  <a:pt x="2801111" y="1684019"/>
                </a:lnTo>
                <a:lnTo>
                  <a:pt x="2804159" y="1670303"/>
                </a:lnTo>
                <a:lnTo>
                  <a:pt x="2743199" y="1653539"/>
                </a:lnTo>
                <a:close/>
              </a:path>
              <a:path w="2845434" h="2001520">
                <a:moveTo>
                  <a:pt x="2657855" y="1885187"/>
                </a:moveTo>
                <a:lnTo>
                  <a:pt x="2648711" y="1903475"/>
                </a:lnTo>
                <a:lnTo>
                  <a:pt x="2602991" y="1985771"/>
                </a:lnTo>
                <a:lnTo>
                  <a:pt x="2593678" y="2001011"/>
                </a:lnTo>
                <a:lnTo>
                  <a:pt x="2666576" y="2001011"/>
                </a:lnTo>
                <a:lnTo>
                  <a:pt x="2673095" y="1990343"/>
                </a:lnTo>
                <a:lnTo>
                  <a:pt x="2689859" y="1961387"/>
                </a:lnTo>
                <a:lnTo>
                  <a:pt x="2705099" y="1932431"/>
                </a:lnTo>
                <a:lnTo>
                  <a:pt x="2714243" y="1914143"/>
                </a:lnTo>
                <a:lnTo>
                  <a:pt x="2657855" y="1885187"/>
                </a:lnTo>
                <a:close/>
              </a:path>
              <a:path w="2845434" h="2001520">
                <a:moveTo>
                  <a:pt x="246887" y="1993391"/>
                </a:moveTo>
                <a:lnTo>
                  <a:pt x="234765" y="2001011"/>
                </a:lnTo>
                <a:lnTo>
                  <a:pt x="251967" y="2001011"/>
                </a:lnTo>
                <a:lnTo>
                  <a:pt x="246887" y="1993391"/>
                </a:lnTo>
                <a:close/>
              </a:path>
              <a:path w="2845434" h="2001520">
                <a:moveTo>
                  <a:pt x="138683" y="1770887"/>
                </a:moveTo>
                <a:lnTo>
                  <a:pt x="79247" y="1792223"/>
                </a:lnTo>
                <a:lnTo>
                  <a:pt x="86867" y="1812035"/>
                </a:lnTo>
                <a:lnTo>
                  <a:pt x="99059" y="1842515"/>
                </a:lnTo>
                <a:lnTo>
                  <a:pt x="112775" y="1872995"/>
                </a:lnTo>
                <a:lnTo>
                  <a:pt x="126491" y="1901951"/>
                </a:lnTo>
                <a:lnTo>
                  <a:pt x="140207" y="1932431"/>
                </a:lnTo>
                <a:lnTo>
                  <a:pt x="155447" y="1961387"/>
                </a:lnTo>
                <a:lnTo>
                  <a:pt x="161543" y="1970531"/>
                </a:lnTo>
                <a:lnTo>
                  <a:pt x="216407" y="1938527"/>
                </a:lnTo>
                <a:lnTo>
                  <a:pt x="211835" y="1930907"/>
                </a:lnTo>
                <a:lnTo>
                  <a:pt x="196595" y="1903475"/>
                </a:lnTo>
                <a:lnTo>
                  <a:pt x="169163" y="1845563"/>
                </a:lnTo>
                <a:lnTo>
                  <a:pt x="144779" y="1787651"/>
                </a:lnTo>
                <a:lnTo>
                  <a:pt x="138683" y="1770887"/>
                </a:lnTo>
                <a:close/>
              </a:path>
              <a:path w="2845434" h="2001520">
                <a:moveTo>
                  <a:pt x="77723" y="1531619"/>
                </a:moveTo>
                <a:lnTo>
                  <a:pt x="13715" y="1540763"/>
                </a:lnTo>
                <a:lnTo>
                  <a:pt x="16763" y="1552955"/>
                </a:lnTo>
                <a:lnTo>
                  <a:pt x="21335" y="1586483"/>
                </a:lnTo>
                <a:lnTo>
                  <a:pt x="28955" y="1620011"/>
                </a:lnTo>
                <a:lnTo>
                  <a:pt x="44195" y="1684019"/>
                </a:lnTo>
                <a:lnTo>
                  <a:pt x="53339" y="1717547"/>
                </a:lnTo>
                <a:lnTo>
                  <a:pt x="57911" y="1731263"/>
                </a:lnTo>
                <a:lnTo>
                  <a:pt x="118871" y="1711451"/>
                </a:lnTo>
                <a:lnTo>
                  <a:pt x="114299" y="1697735"/>
                </a:lnTo>
                <a:lnTo>
                  <a:pt x="105155" y="1667255"/>
                </a:lnTo>
                <a:lnTo>
                  <a:pt x="97535" y="1636775"/>
                </a:lnTo>
                <a:lnTo>
                  <a:pt x="91439" y="1604771"/>
                </a:lnTo>
                <a:lnTo>
                  <a:pt x="83819" y="1574291"/>
                </a:lnTo>
                <a:lnTo>
                  <a:pt x="77723" y="1531619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52544" y="2721864"/>
            <a:ext cx="1056640" cy="582295"/>
          </a:xfrm>
          <a:custGeom>
            <a:avLst/>
            <a:gdLst/>
            <a:ahLst/>
            <a:cxnLst/>
            <a:rect l="l" t="t" r="r" b="b"/>
            <a:pathLst>
              <a:path w="1056639" h="582295">
                <a:moveTo>
                  <a:pt x="528827" y="0"/>
                </a:moveTo>
                <a:lnTo>
                  <a:pt x="485382" y="970"/>
                </a:lnTo>
                <a:lnTo>
                  <a:pt x="442917" y="3829"/>
                </a:lnTo>
                <a:lnTo>
                  <a:pt x="401567" y="8502"/>
                </a:lnTo>
                <a:lnTo>
                  <a:pt x="361468" y="14910"/>
                </a:lnTo>
                <a:lnTo>
                  <a:pt x="322754" y="22979"/>
                </a:lnTo>
                <a:lnTo>
                  <a:pt x="285561" y="32630"/>
                </a:lnTo>
                <a:lnTo>
                  <a:pt x="216273" y="56375"/>
                </a:lnTo>
                <a:lnTo>
                  <a:pt x="154685" y="85534"/>
                </a:lnTo>
                <a:lnTo>
                  <a:pt x="101876" y="119493"/>
                </a:lnTo>
                <a:lnTo>
                  <a:pt x="58923" y="157641"/>
                </a:lnTo>
                <a:lnTo>
                  <a:pt x="26907" y="199363"/>
                </a:lnTo>
                <a:lnTo>
                  <a:pt x="6906" y="244048"/>
                </a:lnTo>
                <a:lnTo>
                  <a:pt x="0" y="291083"/>
                </a:lnTo>
                <a:lnTo>
                  <a:pt x="1749" y="314857"/>
                </a:lnTo>
                <a:lnTo>
                  <a:pt x="15337" y="360793"/>
                </a:lnTo>
                <a:lnTo>
                  <a:pt x="41481" y="404074"/>
                </a:lnTo>
                <a:lnTo>
                  <a:pt x="79100" y="444085"/>
                </a:lnTo>
                <a:lnTo>
                  <a:pt x="127116" y="480215"/>
                </a:lnTo>
                <a:lnTo>
                  <a:pt x="184450" y="511851"/>
                </a:lnTo>
                <a:lnTo>
                  <a:pt x="250022" y="538379"/>
                </a:lnTo>
                <a:lnTo>
                  <a:pt x="322754" y="559188"/>
                </a:lnTo>
                <a:lnTo>
                  <a:pt x="361468" y="567257"/>
                </a:lnTo>
                <a:lnTo>
                  <a:pt x="401567" y="573665"/>
                </a:lnTo>
                <a:lnTo>
                  <a:pt x="442917" y="578338"/>
                </a:lnTo>
                <a:lnTo>
                  <a:pt x="485382" y="581197"/>
                </a:lnTo>
                <a:lnTo>
                  <a:pt x="528827" y="582167"/>
                </a:lnTo>
                <a:lnTo>
                  <a:pt x="572056" y="581197"/>
                </a:lnTo>
                <a:lnTo>
                  <a:pt x="614325" y="578338"/>
                </a:lnTo>
                <a:lnTo>
                  <a:pt x="655500" y="573665"/>
                </a:lnTo>
                <a:lnTo>
                  <a:pt x="695443" y="567257"/>
                </a:lnTo>
                <a:lnTo>
                  <a:pt x="734020" y="559188"/>
                </a:lnTo>
                <a:lnTo>
                  <a:pt x="771093" y="549537"/>
                </a:lnTo>
                <a:lnTo>
                  <a:pt x="840187" y="525792"/>
                </a:lnTo>
                <a:lnTo>
                  <a:pt x="901636" y="496633"/>
                </a:lnTo>
                <a:lnTo>
                  <a:pt x="954353" y="462674"/>
                </a:lnTo>
                <a:lnTo>
                  <a:pt x="997249" y="424526"/>
                </a:lnTo>
                <a:lnTo>
                  <a:pt x="1029236" y="382804"/>
                </a:lnTo>
                <a:lnTo>
                  <a:pt x="1049226" y="338119"/>
                </a:lnTo>
                <a:lnTo>
                  <a:pt x="1056131" y="291083"/>
                </a:lnTo>
                <a:lnTo>
                  <a:pt x="1054382" y="267310"/>
                </a:lnTo>
                <a:lnTo>
                  <a:pt x="1040799" y="221374"/>
                </a:lnTo>
                <a:lnTo>
                  <a:pt x="1014674" y="178093"/>
                </a:lnTo>
                <a:lnTo>
                  <a:pt x="977096" y="138082"/>
                </a:lnTo>
                <a:lnTo>
                  <a:pt x="929154" y="101952"/>
                </a:lnTo>
                <a:lnTo>
                  <a:pt x="871935" y="70316"/>
                </a:lnTo>
                <a:lnTo>
                  <a:pt x="806528" y="43788"/>
                </a:lnTo>
                <a:lnTo>
                  <a:pt x="734020" y="22979"/>
                </a:lnTo>
                <a:lnTo>
                  <a:pt x="695443" y="14910"/>
                </a:lnTo>
                <a:lnTo>
                  <a:pt x="655500" y="8502"/>
                </a:lnTo>
                <a:lnTo>
                  <a:pt x="614325" y="3829"/>
                </a:lnTo>
                <a:lnTo>
                  <a:pt x="572056" y="970"/>
                </a:lnTo>
                <a:lnTo>
                  <a:pt x="528827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40935" y="1918716"/>
            <a:ext cx="1222375" cy="589915"/>
          </a:xfrm>
          <a:custGeom>
            <a:avLst/>
            <a:gdLst/>
            <a:ahLst/>
            <a:cxnLst/>
            <a:rect l="l" t="t" r="r" b="b"/>
            <a:pathLst>
              <a:path w="1222375" h="589914">
                <a:moveTo>
                  <a:pt x="611123" y="0"/>
                </a:moveTo>
                <a:lnTo>
                  <a:pt x="561098" y="981"/>
                </a:lnTo>
                <a:lnTo>
                  <a:pt x="512169" y="3874"/>
                </a:lnTo>
                <a:lnTo>
                  <a:pt x="464494" y="8599"/>
                </a:lnTo>
                <a:lnTo>
                  <a:pt x="418234" y="15081"/>
                </a:lnTo>
                <a:lnTo>
                  <a:pt x="373546" y="23240"/>
                </a:lnTo>
                <a:lnTo>
                  <a:pt x="330590" y="33000"/>
                </a:lnTo>
                <a:lnTo>
                  <a:pt x="289525" y="44282"/>
                </a:lnTo>
                <a:lnTo>
                  <a:pt x="250509" y="57009"/>
                </a:lnTo>
                <a:lnTo>
                  <a:pt x="213701" y="71103"/>
                </a:lnTo>
                <a:lnTo>
                  <a:pt x="147345" y="103081"/>
                </a:lnTo>
                <a:lnTo>
                  <a:pt x="91730" y="139595"/>
                </a:lnTo>
                <a:lnTo>
                  <a:pt x="48125" y="180022"/>
                </a:lnTo>
                <a:lnTo>
                  <a:pt x="17801" y="223741"/>
                </a:lnTo>
                <a:lnTo>
                  <a:pt x="2030" y="270130"/>
                </a:lnTo>
                <a:lnTo>
                  <a:pt x="0" y="294131"/>
                </a:lnTo>
                <a:lnTo>
                  <a:pt x="2030" y="318350"/>
                </a:lnTo>
                <a:lnTo>
                  <a:pt x="17801" y="365110"/>
                </a:lnTo>
                <a:lnTo>
                  <a:pt x="48125" y="409122"/>
                </a:lnTo>
                <a:lnTo>
                  <a:pt x="91730" y="449774"/>
                </a:lnTo>
                <a:lnTo>
                  <a:pt x="147345" y="486452"/>
                </a:lnTo>
                <a:lnTo>
                  <a:pt x="213701" y="518545"/>
                </a:lnTo>
                <a:lnTo>
                  <a:pt x="250509" y="532680"/>
                </a:lnTo>
                <a:lnTo>
                  <a:pt x="289525" y="545439"/>
                </a:lnTo>
                <a:lnTo>
                  <a:pt x="330590" y="556746"/>
                </a:lnTo>
                <a:lnTo>
                  <a:pt x="373546" y="566523"/>
                </a:lnTo>
                <a:lnTo>
                  <a:pt x="418234" y="574694"/>
                </a:lnTo>
                <a:lnTo>
                  <a:pt x="464494" y="581182"/>
                </a:lnTo>
                <a:lnTo>
                  <a:pt x="512169" y="585912"/>
                </a:lnTo>
                <a:lnTo>
                  <a:pt x="561098" y="588806"/>
                </a:lnTo>
                <a:lnTo>
                  <a:pt x="611123" y="589787"/>
                </a:lnTo>
                <a:lnTo>
                  <a:pt x="661355" y="588806"/>
                </a:lnTo>
                <a:lnTo>
                  <a:pt x="710449" y="585912"/>
                </a:lnTo>
                <a:lnTo>
                  <a:pt x="758248" y="581182"/>
                </a:lnTo>
                <a:lnTo>
                  <a:pt x="804598" y="574694"/>
                </a:lnTo>
                <a:lnTo>
                  <a:pt x="849344" y="566523"/>
                </a:lnTo>
                <a:lnTo>
                  <a:pt x="892329" y="556746"/>
                </a:lnTo>
                <a:lnTo>
                  <a:pt x="933398" y="545439"/>
                </a:lnTo>
                <a:lnTo>
                  <a:pt x="972397" y="532680"/>
                </a:lnTo>
                <a:lnTo>
                  <a:pt x="1009169" y="518545"/>
                </a:lnTo>
                <a:lnTo>
                  <a:pt x="1075411" y="486452"/>
                </a:lnTo>
                <a:lnTo>
                  <a:pt x="1130881" y="449774"/>
                </a:lnTo>
                <a:lnTo>
                  <a:pt x="1174337" y="409122"/>
                </a:lnTo>
                <a:lnTo>
                  <a:pt x="1204533" y="365110"/>
                </a:lnTo>
                <a:lnTo>
                  <a:pt x="1220227" y="318350"/>
                </a:lnTo>
                <a:lnTo>
                  <a:pt x="1222247" y="294131"/>
                </a:lnTo>
                <a:lnTo>
                  <a:pt x="1220227" y="270130"/>
                </a:lnTo>
                <a:lnTo>
                  <a:pt x="1204533" y="223741"/>
                </a:lnTo>
                <a:lnTo>
                  <a:pt x="1174337" y="180022"/>
                </a:lnTo>
                <a:lnTo>
                  <a:pt x="1130881" y="139595"/>
                </a:lnTo>
                <a:lnTo>
                  <a:pt x="1075411" y="103081"/>
                </a:lnTo>
                <a:lnTo>
                  <a:pt x="1009169" y="71103"/>
                </a:lnTo>
                <a:lnTo>
                  <a:pt x="972397" y="57009"/>
                </a:lnTo>
                <a:lnTo>
                  <a:pt x="933398" y="44282"/>
                </a:lnTo>
                <a:lnTo>
                  <a:pt x="892329" y="33000"/>
                </a:lnTo>
                <a:lnTo>
                  <a:pt x="849344" y="23240"/>
                </a:lnTo>
                <a:lnTo>
                  <a:pt x="804598" y="15081"/>
                </a:lnTo>
                <a:lnTo>
                  <a:pt x="758248" y="8599"/>
                </a:lnTo>
                <a:lnTo>
                  <a:pt x="710449" y="3874"/>
                </a:lnTo>
                <a:lnTo>
                  <a:pt x="661355" y="981"/>
                </a:lnTo>
                <a:lnTo>
                  <a:pt x="611123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23807" y="2755939"/>
            <a:ext cx="68961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5885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Fisi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api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82639" y="1420368"/>
            <a:ext cx="967740" cy="929640"/>
          </a:xfrm>
          <a:custGeom>
            <a:avLst/>
            <a:gdLst/>
            <a:ahLst/>
            <a:cxnLst/>
            <a:rect l="l" t="t" r="r" b="b"/>
            <a:pathLst>
              <a:path w="967740" h="929639">
                <a:moveTo>
                  <a:pt x="483107" y="0"/>
                </a:moveTo>
                <a:lnTo>
                  <a:pt x="443500" y="1545"/>
                </a:lnTo>
                <a:lnTo>
                  <a:pt x="404772" y="6102"/>
                </a:lnTo>
                <a:lnTo>
                  <a:pt x="367048" y="13547"/>
                </a:lnTo>
                <a:lnTo>
                  <a:pt x="295108" y="36623"/>
                </a:lnTo>
                <a:lnTo>
                  <a:pt x="228677" y="69803"/>
                </a:lnTo>
                <a:lnTo>
                  <a:pt x="168752" y="112118"/>
                </a:lnTo>
                <a:lnTo>
                  <a:pt x="116330" y="162598"/>
                </a:lnTo>
                <a:lnTo>
                  <a:pt x="72407" y="220274"/>
                </a:lnTo>
                <a:lnTo>
                  <a:pt x="37980" y="284178"/>
                </a:lnTo>
                <a:lnTo>
                  <a:pt x="14046" y="353339"/>
                </a:lnTo>
                <a:lnTo>
                  <a:pt x="1602" y="426789"/>
                </a:lnTo>
                <a:lnTo>
                  <a:pt x="0" y="464819"/>
                </a:lnTo>
                <a:lnTo>
                  <a:pt x="1602" y="503056"/>
                </a:lnTo>
                <a:lnTo>
                  <a:pt x="14046" y="576795"/>
                </a:lnTo>
                <a:lnTo>
                  <a:pt x="37980" y="646104"/>
                </a:lnTo>
                <a:lnTo>
                  <a:pt x="72407" y="710041"/>
                </a:lnTo>
                <a:lnTo>
                  <a:pt x="116330" y="767664"/>
                </a:lnTo>
                <a:lnTo>
                  <a:pt x="168752" y="818031"/>
                </a:lnTo>
                <a:lnTo>
                  <a:pt x="228677" y="860200"/>
                </a:lnTo>
                <a:lnTo>
                  <a:pt x="295108" y="893230"/>
                </a:lnTo>
                <a:lnTo>
                  <a:pt x="367048" y="916179"/>
                </a:lnTo>
                <a:lnTo>
                  <a:pt x="404772" y="923579"/>
                </a:lnTo>
                <a:lnTo>
                  <a:pt x="443500" y="928105"/>
                </a:lnTo>
                <a:lnTo>
                  <a:pt x="483107" y="929639"/>
                </a:lnTo>
                <a:lnTo>
                  <a:pt x="522932" y="928105"/>
                </a:lnTo>
                <a:lnTo>
                  <a:pt x="561856" y="923579"/>
                </a:lnTo>
                <a:lnTo>
                  <a:pt x="599755" y="916179"/>
                </a:lnTo>
                <a:lnTo>
                  <a:pt x="636507" y="906024"/>
                </a:lnTo>
                <a:lnTo>
                  <a:pt x="706075" y="877916"/>
                </a:lnTo>
                <a:lnTo>
                  <a:pt x="769571" y="840199"/>
                </a:lnTo>
                <a:lnTo>
                  <a:pt x="826007" y="793813"/>
                </a:lnTo>
                <a:lnTo>
                  <a:pt x="874398" y="739700"/>
                </a:lnTo>
                <a:lnTo>
                  <a:pt x="913753" y="678803"/>
                </a:lnTo>
                <a:lnTo>
                  <a:pt x="943087" y="612062"/>
                </a:lnTo>
                <a:lnTo>
                  <a:pt x="961412" y="540421"/>
                </a:lnTo>
                <a:lnTo>
                  <a:pt x="967739" y="464819"/>
                </a:lnTo>
                <a:lnTo>
                  <a:pt x="966137" y="426789"/>
                </a:lnTo>
                <a:lnTo>
                  <a:pt x="953687" y="353339"/>
                </a:lnTo>
                <a:lnTo>
                  <a:pt x="929735" y="284178"/>
                </a:lnTo>
                <a:lnTo>
                  <a:pt x="895266" y="220274"/>
                </a:lnTo>
                <a:lnTo>
                  <a:pt x="851270" y="162598"/>
                </a:lnTo>
                <a:lnTo>
                  <a:pt x="798733" y="112118"/>
                </a:lnTo>
                <a:lnTo>
                  <a:pt x="738643" y="69803"/>
                </a:lnTo>
                <a:lnTo>
                  <a:pt x="671988" y="36623"/>
                </a:lnTo>
                <a:lnTo>
                  <a:pt x="599755" y="13547"/>
                </a:lnTo>
                <a:lnTo>
                  <a:pt x="561856" y="6102"/>
                </a:lnTo>
                <a:lnTo>
                  <a:pt x="522932" y="1545"/>
                </a:lnTo>
                <a:lnTo>
                  <a:pt x="483107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56732" y="1394460"/>
            <a:ext cx="1019810" cy="981710"/>
          </a:xfrm>
          <a:custGeom>
            <a:avLst/>
            <a:gdLst/>
            <a:ahLst/>
            <a:cxnLst/>
            <a:rect l="l" t="t" r="r" b="b"/>
            <a:pathLst>
              <a:path w="1019809" h="981710">
                <a:moveTo>
                  <a:pt x="509015" y="0"/>
                </a:moveTo>
                <a:lnTo>
                  <a:pt x="457199" y="3047"/>
                </a:lnTo>
                <a:lnTo>
                  <a:pt x="406907" y="10667"/>
                </a:lnTo>
                <a:lnTo>
                  <a:pt x="358139" y="22859"/>
                </a:lnTo>
                <a:lnTo>
                  <a:pt x="288035" y="48767"/>
                </a:lnTo>
                <a:lnTo>
                  <a:pt x="245363" y="71627"/>
                </a:lnTo>
                <a:lnTo>
                  <a:pt x="224027" y="85343"/>
                </a:lnTo>
                <a:lnTo>
                  <a:pt x="204215" y="97535"/>
                </a:lnTo>
                <a:lnTo>
                  <a:pt x="185927" y="112775"/>
                </a:lnTo>
                <a:lnTo>
                  <a:pt x="166115" y="128015"/>
                </a:lnTo>
                <a:lnTo>
                  <a:pt x="132587" y="161543"/>
                </a:lnTo>
                <a:lnTo>
                  <a:pt x="100583" y="198119"/>
                </a:lnTo>
                <a:lnTo>
                  <a:pt x="73151" y="237743"/>
                </a:lnTo>
                <a:lnTo>
                  <a:pt x="39623" y="300227"/>
                </a:lnTo>
                <a:lnTo>
                  <a:pt x="15239" y="368807"/>
                </a:lnTo>
                <a:lnTo>
                  <a:pt x="6095" y="417575"/>
                </a:lnTo>
                <a:lnTo>
                  <a:pt x="0" y="466343"/>
                </a:lnTo>
                <a:lnTo>
                  <a:pt x="0" y="516635"/>
                </a:lnTo>
                <a:lnTo>
                  <a:pt x="3047" y="542543"/>
                </a:lnTo>
                <a:lnTo>
                  <a:pt x="6095" y="566927"/>
                </a:lnTo>
                <a:lnTo>
                  <a:pt x="10667" y="591311"/>
                </a:lnTo>
                <a:lnTo>
                  <a:pt x="16763" y="614171"/>
                </a:lnTo>
                <a:lnTo>
                  <a:pt x="22859" y="638555"/>
                </a:lnTo>
                <a:lnTo>
                  <a:pt x="32003" y="659891"/>
                </a:lnTo>
                <a:lnTo>
                  <a:pt x="41147" y="682751"/>
                </a:lnTo>
                <a:lnTo>
                  <a:pt x="50291" y="704087"/>
                </a:lnTo>
                <a:lnTo>
                  <a:pt x="74675" y="746759"/>
                </a:lnTo>
                <a:lnTo>
                  <a:pt x="102107" y="784859"/>
                </a:lnTo>
                <a:lnTo>
                  <a:pt x="132587" y="821435"/>
                </a:lnTo>
                <a:lnTo>
                  <a:pt x="167639" y="854963"/>
                </a:lnTo>
                <a:lnTo>
                  <a:pt x="225551" y="897635"/>
                </a:lnTo>
                <a:lnTo>
                  <a:pt x="268223" y="922019"/>
                </a:lnTo>
                <a:lnTo>
                  <a:pt x="289559" y="934211"/>
                </a:lnTo>
                <a:lnTo>
                  <a:pt x="335279" y="952499"/>
                </a:lnTo>
                <a:lnTo>
                  <a:pt x="382523" y="966215"/>
                </a:lnTo>
                <a:lnTo>
                  <a:pt x="484631" y="981455"/>
                </a:lnTo>
                <a:lnTo>
                  <a:pt x="536447" y="981455"/>
                </a:lnTo>
                <a:lnTo>
                  <a:pt x="588263" y="975359"/>
                </a:lnTo>
                <a:lnTo>
                  <a:pt x="637031" y="966215"/>
                </a:lnTo>
                <a:lnTo>
                  <a:pt x="661415" y="960119"/>
                </a:lnTo>
                <a:lnTo>
                  <a:pt x="685799" y="950975"/>
                </a:lnTo>
                <a:lnTo>
                  <a:pt x="708659" y="943355"/>
                </a:lnTo>
                <a:lnTo>
                  <a:pt x="731519" y="932687"/>
                </a:lnTo>
                <a:lnTo>
                  <a:pt x="734567" y="931163"/>
                </a:lnTo>
                <a:lnTo>
                  <a:pt x="509015" y="931163"/>
                </a:lnTo>
                <a:lnTo>
                  <a:pt x="461771" y="928115"/>
                </a:lnTo>
                <a:lnTo>
                  <a:pt x="416051" y="922019"/>
                </a:lnTo>
                <a:lnTo>
                  <a:pt x="394715" y="915923"/>
                </a:lnTo>
                <a:lnTo>
                  <a:pt x="371855" y="911351"/>
                </a:lnTo>
                <a:lnTo>
                  <a:pt x="330707" y="896111"/>
                </a:lnTo>
                <a:lnTo>
                  <a:pt x="289559" y="877823"/>
                </a:lnTo>
                <a:lnTo>
                  <a:pt x="251459" y="854963"/>
                </a:lnTo>
                <a:lnTo>
                  <a:pt x="216407" y="829055"/>
                </a:lnTo>
                <a:lnTo>
                  <a:pt x="184403" y="801623"/>
                </a:lnTo>
                <a:lnTo>
                  <a:pt x="128015" y="736091"/>
                </a:lnTo>
                <a:lnTo>
                  <a:pt x="117347" y="717803"/>
                </a:lnTo>
                <a:lnTo>
                  <a:pt x="105155" y="699515"/>
                </a:lnTo>
                <a:lnTo>
                  <a:pt x="96011" y="681227"/>
                </a:lnTo>
                <a:lnTo>
                  <a:pt x="77723" y="641603"/>
                </a:lnTo>
                <a:lnTo>
                  <a:pt x="71627" y="620267"/>
                </a:lnTo>
                <a:lnTo>
                  <a:pt x="65531" y="600455"/>
                </a:lnTo>
                <a:lnTo>
                  <a:pt x="56387" y="557783"/>
                </a:lnTo>
                <a:lnTo>
                  <a:pt x="51815" y="513587"/>
                </a:lnTo>
                <a:lnTo>
                  <a:pt x="50291" y="490727"/>
                </a:lnTo>
                <a:lnTo>
                  <a:pt x="53339" y="445007"/>
                </a:lnTo>
                <a:lnTo>
                  <a:pt x="59435" y="402335"/>
                </a:lnTo>
                <a:lnTo>
                  <a:pt x="71627" y="359663"/>
                </a:lnTo>
                <a:lnTo>
                  <a:pt x="86867" y="320039"/>
                </a:lnTo>
                <a:lnTo>
                  <a:pt x="117347" y="263651"/>
                </a:lnTo>
                <a:lnTo>
                  <a:pt x="141731" y="228599"/>
                </a:lnTo>
                <a:lnTo>
                  <a:pt x="170687" y="195071"/>
                </a:lnTo>
                <a:lnTo>
                  <a:pt x="201167" y="166115"/>
                </a:lnTo>
                <a:lnTo>
                  <a:pt x="234695" y="138683"/>
                </a:lnTo>
                <a:lnTo>
                  <a:pt x="271271" y="115823"/>
                </a:lnTo>
                <a:lnTo>
                  <a:pt x="310895" y="94487"/>
                </a:lnTo>
                <a:lnTo>
                  <a:pt x="352043" y="77723"/>
                </a:lnTo>
                <a:lnTo>
                  <a:pt x="394715" y="65531"/>
                </a:lnTo>
                <a:lnTo>
                  <a:pt x="440435" y="56387"/>
                </a:lnTo>
                <a:lnTo>
                  <a:pt x="486155" y="51815"/>
                </a:lnTo>
                <a:lnTo>
                  <a:pt x="736091" y="51815"/>
                </a:lnTo>
                <a:lnTo>
                  <a:pt x="729995" y="48767"/>
                </a:lnTo>
                <a:lnTo>
                  <a:pt x="684275" y="30479"/>
                </a:lnTo>
                <a:lnTo>
                  <a:pt x="637031" y="16763"/>
                </a:lnTo>
                <a:lnTo>
                  <a:pt x="586739" y="6095"/>
                </a:lnTo>
                <a:lnTo>
                  <a:pt x="560831" y="3047"/>
                </a:lnTo>
                <a:lnTo>
                  <a:pt x="509015" y="0"/>
                </a:lnTo>
                <a:close/>
              </a:path>
              <a:path w="1019809" h="981710">
                <a:moveTo>
                  <a:pt x="736091" y="51815"/>
                </a:moveTo>
                <a:lnTo>
                  <a:pt x="534923" y="51815"/>
                </a:lnTo>
                <a:lnTo>
                  <a:pt x="557783" y="53339"/>
                </a:lnTo>
                <a:lnTo>
                  <a:pt x="580643" y="56387"/>
                </a:lnTo>
                <a:lnTo>
                  <a:pt x="624839" y="65531"/>
                </a:lnTo>
                <a:lnTo>
                  <a:pt x="669035" y="79247"/>
                </a:lnTo>
                <a:lnTo>
                  <a:pt x="710183" y="96011"/>
                </a:lnTo>
                <a:lnTo>
                  <a:pt x="766571" y="126491"/>
                </a:lnTo>
                <a:lnTo>
                  <a:pt x="784859" y="140207"/>
                </a:lnTo>
                <a:lnTo>
                  <a:pt x="803147" y="152399"/>
                </a:lnTo>
                <a:lnTo>
                  <a:pt x="850391" y="196595"/>
                </a:lnTo>
                <a:lnTo>
                  <a:pt x="877823" y="228599"/>
                </a:lnTo>
                <a:lnTo>
                  <a:pt x="903731" y="263651"/>
                </a:lnTo>
                <a:lnTo>
                  <a:pt x="941831" y="341375"/>
                </a:lnTo>
                <a:lnTo>
                  <a:pt x="960119" y="403859"/>
                </a:lnTo>
                <a:lnTo>
                  <a:pt x="966215" y="446531"/>
                </a:lnTo>
                <a:lnTo>
                  <a:pt x="969263" y="492251"/>
                </a:lnTo>
                <a:lnTo>
                  <a:pt x="967739" y="513587"/>
                </a:lnTo>
                <a:lnTo>
                  <a:pt x="966215" y="536447"/>
                </a:lnTo>
                <a:lnTo>
                  <a:pt x="963167" y="557783"/>
                </a:lnTo>
                <a:lnTo>
                  <a:pt x="960119" y="580643"/>
                </a:lnTo>
                <a:lnTo>
                  <a:pt x="954023" y="601979"/>
                </a:lnTo>
                <a:lnTo>
                  <a:pt x="940307" y="643127"/>
                </a:lnTo>
                <a:lnTo>
                  <a:pt x="923543" y="681227"/>
                </a:lnTo>
                <a:lnTo>
                  <a:pt x="902207" y="719327"/>
                </a:lnTo>
                <a:lnTo>
                  <a:pt x="890015" y="736091"/>
                </a:lnTo>
                <a:lnTo>
                  <a:pt x="877823" y="754379"/>
                </a:lnTo>
                <a:lnTo>
                  <a:pt x="818387" y="816863"/>
                </a:lnTo>
                <a:lnTo>
                  <a:pt x="784859" y="842771"/>
                </a:lnTo>
                <a:lnTo>
                  <a:pt x="748283" y="867155"/>
                </a:lnTo>
                <a:lnTo>
                  <a:pt x="688847" y="896111"/>
                </a:lnTo>
                <a:lnTo>
                  <a:pt x="646175" y="911351"/>
                </a:lnTo>
                <a:lnTo>
                  <a:pt x="601979" y="922019"/>
                </a:lnTo>
                <a:lnTo>
                  <a:pt x="556259" y="928115"/>
                </a:lnTo>
                <a:lnTo>
                  <a:pt x="509015" y="931163"/>
                </a:lnTo>
                <a:lnTo>
                  <a:pt x="734567" y="931163"/>
                </a:lnTo>
                <a:lnTo>
                  <a:pt x="752855" y="922019"/>
                </a:lnTo>
                <a:lnTo>
                  <a:pt x="795527" y="897635"/>
                </a:lnTo>
                <a:lnTo>
                  <a:pt x="815339" y="883919"/>
                </a:lnTo>
                <a:lnTo>
                  <a:pt x="833627" y="868679"/>
                </a:lnTo>
                <a:lnTo>
                  <a:pt x="853439" y="853439"/>
                </a:lnTo>
                <a:lnTo>
                  <a:pt x="886967" y="821435"/>
                </a:lnTo>
                <a:lnTo>
                  <a:pt x="918971" y="784859"/>
                </a:lnTo>
                <a:lnTo>
                  <a:pt x="946403" y="745235"/>
                </a:lnTo>
                <a:lnTo>
                  <a:pt x="969263" y="704087"/>
                </a:lnTo>
                <a:lnTo>
                  <a:pt x="989075" y="659891"/>
                </a:lnTo>
                <a:lnTo>
                  <a:pt x="1004315" y="612647"/>
                </a:lnTo>
                <a:lnTo>
                  <a:pt x="1013459" y="565403"/>
                </a:lnTo>
                <a:lnTo>
                  <a:pt x="1019555" y="515111"/>
                </a:lnTo>
                <a:lnTo>
                  <a:pt x="1019555" y="464819"/>
                </a:lnTo>
                <a:lnTo>
                  <a:pt x="1013459" y="416051"/>
                </a:lnTo>
                <a:lnTo>
                  <a:pt x="1002791" y="367283"/>
                </a:lnTo>
                <a:lnTo>
                  <a:pt x="978407" y="298703"/>
                </a:lnTo>
                <a:lnTo>
                  <a:pt x="957071" y="256031"/>
                </a:lnTo>
                <a:lnTo>
                  <a:pt x="917447" y="196595"/>
                </a:lnTo>
                <a:lnTo>
                  <a:pt x="886967" y="160019"/>
                </a:lnTo>
                <a:lnTo>
                  <a:pt x="833627" y="112775"/>
                </a:lnTo>
                <a:lnTo>
                  <a:pt x="794003" y="83819"/>
                </a:lnTo>
                <a:lnTo>
                  <a:pt x="751331" y="59435"/>
                </a:lnTo>
                <a:lnTo>
                  <a:pt x="736091" y="51815"/>
                </a:lnTo>
                <a:close/>
              </a:path>
            </a:pathLst>
          </a:custGeom>
          <a:solidFill>
            <a:srgbClr val="32CC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70085" y="1959559"/>
            <a:ext cx="80708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60" marR="5080" indent="-125095">
              <a:lnSpc>
                <a:spcPct val="100000"/>
              </a:lnSpc>
            </a:pP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6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045452" y="1894332"/>
            <a:ext cx="965200" cy="640080"/>
          </a:xfrm>
          <a:custGeom>
            <a:avLst/>
            <a:gdLst/>
            <a:ahLst/>
            <a:cxnLst/>
            <a:rect l="l" t="t" r="r" b="b"/>
            <a:pathLst>
              <a:path w="965200" h="640080">
                <a:moveTo>
                  <a:pt x="481583" y="0"/>
                </a:moveTo>
                <a:lnTo>
                  <a:pt x="441987" y="1060"/>
                </a:lnTo>
                <a:lnTo>
                  <a:pt x="403291" y="4187"/>
                </a:lnTo>
                <a:lnTo>
                  <a:pt x="329086" y="16312"/>
                </a:lnTo>
                <a:lnTo>
                  <a:pt x="259947" y="35716"/>
                </a:lnTo>
                <a:lnTo>
                  <a:pt x="196852" y="61740"/>
                </a:lnTo>
                <a:lnTo>
                  <a:pt x="140779" y="93725"/>
                </a:lnTo>
                <a:lnTo>
                  <a:pt x="92707" y="131015"/>
                </a:lnTo>
                <a:lnTo>
                  <a:pt x="53615" y="172949"/>
                </a:lnTo>
                <a:lnTo>
                  <a:pt x="24481" y="218870"/>
                </a:lnTo>
                <a:lnTo>
                  <a:pt x="6283" y="268120"/>
                </a:lnTo>
                <a:lnTo>
                  <a:pt x="0" y="320039"/>
                </a:lnTo>
                <a:lnTo>
                  <a:pt x="1591" y="346292"/>
                </a:lnTo>
                <a:lnTo>
                  <a:pt x="13954" y="396959"/>
                </a:lnTo>
                <a:lnTo>
                  <a:pt x="37742" y="444626"/>
                </a:lnTo>
                <a:lnTo>
                  <a:pt x="71978" y="488637"/>
                </a:lnTo>
                <a:lnTo>
                  <a:pt x="115682" y="528331"/>
                </a:lnTo>
                <a:lnTo>
                  <a:pt x="167876" y="563050"/>
                </a:lnTo>
                <a:lnTo>
                  <a:pt x="227582" y="592137"/>
                </a:lnTo>
                <a:lnTo>
                  <a:pt x="293822" y="614933"/>
                </a:lnTo>
                <a:lnTo>
                  <a:pt x="365616" y="630780"/>
                </a:lnTo>
                <a:lnTo>
                  <a:pt x="441987" y="639019"/>
                </a:lnTo>
                <a:lnTo>
                  <a:pt x="481583" y="640079"/>
                </a:lnTo>
                <a:lnTo>
                  <a:pt x="521191" y="639019"/>
                </a:lnTo>
                <a:lnTo>
                  <a:pt x="559919" y="635892"/>
                </a:lnTo>
                <a:lnTo>
                  <a:pt x="634240" y="623767"/>
                </a:lnTo>
                <a:lnTo>
                  <a:pt x="703550" y="604363"/>
                </a:lnTo>
                <a:lnTo>
                  <a:pt x="766852" y="578339"/>
                </a:lnTo>
                <a:lnTo>
                  <a:pt x="823150" y="546353"/>
                </a:lnTo>
                <a:lnTo>
                  <a:pt x="871447" y="509064"/>
                </a:lnTo>
                <a:lnTo>
                  <a:pt x="910746" y="467130"/>
                </a:lnTo>
                <a:lnTo>
                  <a:pt x="940051" y="421209"/>
                </a:lnTo>
                <a:lnTo>
                  <a:pt x="958365" y="371959"/>
                </a:lnTo>
                <a:lnTo>
                  <a:pt x="964691" y="320039"/>
                </a:lnTo>
                <a:lnTo>
                  <a:pt x="963089" y="293787"/>
                </a:lnTo>
                <a:lnTo>
                  <a:pt x="950645" y="243120"/>
                </a:lnTo>
                <a:lnTo>
                  <a:pt x="926711" y="195452"/>
                </a:lnTo>
                <a:lnTo>
                  <a:pt x="892284" y="151442"/>
                </a:lnTo>
                <a:lnTo>
                  <a:pt x="848361" y="111748"/>
                </a:lnTo>
                <a:lnTo>
                  <a:pt x="795939" y="77029"/>
                </a:lnTo>
                <a:lnTo>
                  <a:pt x="736014" y="47941"/>
                </a:lnTo>
                <a:lnTo>
                  <a:pt x="669583" y="25145"/>
                </a:lnTo>
                <a:lnTo>
                  <a:pt x="597643" y="9299"/>
                </a:lnTo>
                <a:lnTo>
                  <a:pt x="521191" y="1060"/>
                </a:lnTo>
                <a:lnTo>
                  <a:pt x="481583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70647" y="2659380"/>
            <a:ext cx="902335" cy="723900"/>
          </a:xfrm>
          <a:custGeom>
            <a:avLst/>
            <a:gdLst/>
            <a:ahLst/>
            <a:cxnLst/>
            <a:rect l="l" t="t" r="r" b="b"/>
            <a:pathLst>
              <a:path w="902334" h="723900">
                <a:moveTo>
                  <a:pt x="451103" y="0"/>
                </a:moveTo>
                <a:lnTo>
                  <a:pt x="377738" y="4724"/>
                </a:lnTo>
                <a:lnTo>
                  <a:pt x="308213" y="18409"/>
                </a:lnTo>
                <a:lnTo>
                  <a:pt x="243443" y="40325"/>
                </a:lnTo>
                <a:lnTo>
                  <a:pt x="184343" y="69738"/>
                </a:lnTo>
                <a:lnTo>
                  <a:pt x="131825" y="105917"/>
                </a:lnTo>
                <a:lnTo>
                  <a:pt x="86807" y="148132"/>
                </a:lnTo>
                <a:lnTo>
                  <a:pt x="50200" y="195651"/>
                </a:lnTo>
                <a:lnTo>
                  <a:pt x="22920" y="247741"/>
                </a:lnTo>
                <a:lnTo>
                  <a:pt x="5882" y="303672"/>
                </a:lnTo>
                <a:lnTo>
                  <a:pt x="0" y="362711"/>
                </a:lnTo>
                <a:lnTo>
                  <a:pt x="1489" y="392357"/>
                </a:lnTo>
                <a:lnTo>
                  <a:pt x="13064" y="449563"/>
                </a:lnTo>
                <a:lnTo>
                  <a:pt x="35337" y="503372"/>
                </a:lnTo>
                <a:lnTo>
                  <a:pt x="67395" y="553043"/>
                </a:lnTo>
                <a:lnTo>
                  <a:pt x="108322" y="597836"/>
                </a:lnTo>
                <a:lnTo>
                  <a:pt x="157204" y="637010"/>
                </a:lnTo>
                <a:lnTo>
                  <a:pt x="213127" y="669825"/>
                </a:lnTo>
                <a:lnTo>
                  <a:pt x="275177" y="695539"/>
                </a:lnTo>
                <a:lnTo>
                  <a:pt x="342438" y="713412"/>
                </a:lnTo>
                <a:lnTo>
                  <a:pt x="413998" y="722703"/>
                </a:lnTo>
                <a:lnTo>
                  <a:pt x="451103" y="723899"/>
                </a:lnTo>
                <a:lnTo>
                  <a:pt x="488003" y="722703"/>
                </a:lnTo>
                <a:lnTo>
                  <a:pt x="559273" y="713412"/>
                </a:lnTo>
                <a:lnTo>
                  <a:pt x="626387" y="695539"/>
                </a:lnTo>
                <a:lnTo>
                  <a:pt x="688404" y="669825"/>
                </a:lnTo>
                <a:lnTo>
                  <a:pt x="744381" y="637010"/>
                </a:lnTo>
                <a:lnTo>
                  <a:pt x="793376" y="597836"/>
                </a:lnTo>
                <a:lnTo>
                  <a:pt x="834448" y="553043"/>
                </a:lnTo>
                <a:lnTo>
                  <a:pt x="866655" y="503372"/>
                </a:lnTo>
                <a:lnTo>
                  <a:pt x="889056" y="449563"/>
                </a:lnTo>
                <a:lnTo>
                  <a:pt x="900707" y="392357"/>
                </a:lnTo>
                <a:lnTo>
                  <a:pt x="902207" y="362711"/>
                </a:lnTo>
                <a:lnTo>
                  <a:pt x="900707" y="332849"/>
                </a:lnTo>
                <a:lnTo>
                  <a:pt x="889056" y="275272"/>
                </a:lnTo>
                <a:lnTo>
                  <a:pt x="866655" y="221170"/>
                </a:lnTo>
                <a:lnTo>
                  <a:pt x="834448" y="171274"/>
                </a:lnTo>
                <a:lnTo>
                  <a:pt x="793376" y="126316"/>
                </a:lnTo>
                <a:lnTo>
                  <a:pt x="744381" y="87028"/>
                </a:lnTo>
                <a:lnTo>
                  <a:pt x="688404" y="54140"/>
                </a:lnTo>
                <a:lnTo>
                  <a:pt x="626387" y="28384"/>
                </a:lnTo>
                <a:lnTo>
                  <a:pt x="559273" y="10492"/>
                </a:lnTo>
                <a:lnTo>
                  <a:pt x="488003" y="1196"/>
                </a:lnTo>
                <a:lnTo>
                  <a:pt x="451103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79804" y="3698748"/>
            <a:ext cx="715645" cy="82550"/>
          </a:xfrm>
          <a:custGeom>
            <a:avLst/>
            <a:gdLst/>
            <a:ahLst/>
            <a:cxnLst/>
            <a:rect l="l" t="t" r="r" b="b"/>
            <a:pathLst>
              <a:path w="715645" h="82550">
                <a:moveTo>
                  <a:pt x="358483" y="0"/>
                </a:moveTo>
                <a:lnTo>
                  <a:pt x="317527" y="891"/>
                </a:lnTo>
                <a:lnTo>
                  <a:pt x="277499" y="3520"/>
                </a:lnTo>
                <a:lnTo>
                  <a:pt x="238524" y="7818"/>
                </a:lnTo>
                <a:lnTo>
                  <a:pt x="200731" y="13715"/>
                </a:lnTo>
                <a:lnTo>
                  <a:pt x="129192" y="30038"/>
                </a:lnTo>
                <a:lnTo>
                  <a:pt x="63900" y="51937"/>
                </a:lnTo>
                <a:lnTo>
                  <a:pt x="5867" y="78866"/>
                </a:lnTo>
                <a:lnTo>
                  <a:pt x="0" y="82295"/>
                </a:lnTo>
                <a:lnTo>
                  <a:pt x="715621" y="82295"/>
                </a:lnTo>
                <a:lnTo>
                  <a:pt x="651871" y="51937"/>
                </a:lnTo>
                <a:lnTo>
                  <a:pt x="586772" y="30038"/>
                </a:lnTo>
                <a:lnTo>
                  <a:pt x="515491" y="13715"/>
                </a:lnTo>
                <a:lnTo>
                  <a:pt x="439054" y="3520"/>
                </a:lnTo>
                <a:lnTo>
                  <a:pt x="399221" y="891"/>
                </a:lnTo>
                <a:lnTo>
                  <a:pt x="358483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62547" y="3706368"/>
            <a:ext cx="628015" cy="74930"/>
          </a:xfrm>
          <a:custGeom>
            <a:avLst/>
            <a:gdLst/>
            <a:ahLst/>
            <a:cxnLst/>
            <a:rect l="l" t="t" r="r" b="b"/>
            <a:pathLst>
              <a:path w="628014" h="74929">
                <a:moveTo>
                  <a:pt x="313540" y="0"/>
                </a:moveTo>
                <a:lnTo>
                  <a:pt x="274607" y="993"/>
                </a:lnTo>
                <a:lnTo>
                  <a:pt x="236529" y="3921"/>
                </a:lnTo>
                <a:lnTo>
                  <a:pt x="163432" y="15276"/>
                </a:lnTo>
                <a:lnTo>
                  <a:pt x="95236" y="33453"/>
                </a:lnTo>
                <a:lnTo>
                  <a:pt x="32928" y="57838"/>
                </a:lnTo>
                <a:lnTo>
                  <a:pt x="0" y="74675"/>
                </a:lnTo>
                <a:lnTo>
                  <a:pt x="627694" y="74675"/>
                </a:lnTo>
                <a:lnTo>
                  <a:pt x="564471" y="44908"/>
                </a:lnTo>
                <a:lnTo>
                  <a:pt x="499063" y="23550"/>
                </a:lnTo>
                <a:lnTo>
                  <a:pt x="428145" y="8707"/>
                </a:lnTo>
                <a:lnTo>
                  <a:pt x="352679" y="993"/>
                </a:lnTo>
                <a:lnTo>
                  <a:pt x="31354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01664" y="3589020"/>
            <a:ext cx="271145" cy="192405"/>
          </a:xfrm>
          <a:custGeom>
            <a:avLst/>
            <a:gdLst/>
            <a:ahLst/>
            <a:cxnLst/>
            <a:rect l="l" t="t" r="r" b="b"/>
            <a:pathLst>
              <a:path w="271145" h="192404">
                <a:moveTo>
                  <a:pt x="58197" y="86599"/>
                </a:moveTo>
                <a:lnTo>
                  <a:pt x="45745" y="87015"/>
                </a:lnTo>
                <a:lnTo>
                  <a:pt x="37718" y="96011"/>
                </a:lnTo>
                <a:lnTo>
                  <a:pt x="0" y="192023"/>
                </a:lnTo>
                <a:lnTo>
                  <a:pt x="2667" y="192023"/>
                </a:lnTo>
                <a:lnTo>
                  <a:pt x="48970" y="155101"/>
                </a:lnTo>
                <a:lnTo>
                  <a:pt x="68314" y="106380"/>
                </a:lnTo>
                <a:lnTo>
                  <a:pt x="67448" y="94883"/>
                </a:lnTo>
                <a:lnTo>
                  <a:pt x="58197" y="86599"/>
                </a:lnTo>
                <a:close/>
              </a:path>
              <a:path w="271145" h="192404">
                <a:moveTo>
                  <a:pt x="48970" y="155101"/>
                </a:moveTo>
                <a:lnTo>
                  <a:pt x="2667" y="192023"/>
                </a:lnTo>
                <a:lnTo>
                  <a:pt x="12681" y="192023"/>
                </a:lnTo>
                <a:lnTo>
                  <a:pt x="10286" y="188975"/>
                </a:lnTo>
                <a:lnTo>
                  <a:pt x="37151" y="184871"/>
                </a:lnTo>
                <a:lnTo>
                  <a:pt x="48970" y="155101"/>
                </a:lnTo>
                <a:close/>
              </a:path>
              <a:path w="271145" h="192404">
                <a:moveTo>
                  <a:pt x="37151" y="184871"/>
                </a:moveTo>
                <a:lnTo>
                  <a:pt x="10286" y="188975"/>
                </a:lnTo>
                <a:lnTo>
                  <a:pt x="12681" y="192023"/>
                </a:lnTo>
                <a:lnTo>
                  <a:pt x="34311" y="192023"/>
                </a:lnTo>
                <a:lnTo>
                  <a:pt x="37151" y="184871"/>
                </a:lnTo>
                <a:close/>
              </a:path>
              <a:path w="271145" h="192404">
                <a:moveTo>
                  <a:pt x="127634" y="172211"/>
                </a:moveTo>
                <a:lnTo>
                  <a:pt x="120014" y="172211"/>
                </a:lnTo>
                <a:lnTo>
                  <a:pt x="68390" y="180099"/>
                </a:lnTo>
                <a:lnTo>
                  <a:pt x="53311" y="192023"/>
                </a:lnTo>
                <a:lnTo>
                  <a:pt x="137794" y="192023"/>
                </a:lnTo>
                <a:lnTo>
                  <a:pt x="136778" y="185927"/>
                </a:lnTo>
                <a:lnTo>
                  <a:pt x="136778" y="178307"/>
                </a:lnTo>
                <a:lnTo>
                  <a:pt x="127634" y="172211"/>
                </a:lnTo>
                <a:close/>
              </a:path>
              <a:path w="271145" h="192404">
                <a:moveTo>
                  <a:pt x="221556" y="38780"/>
                </a:moveTo>
                <a:lnTo>
                  <a:pt x="189119" y="43349"/>
                </a:lnTo>
                <a:lnTo>
                  <a:pt x="48970" y="155101"/>
                </a:lnTo>
                <a:lnTo>
                  <a:pt x="37151" y="184871"/>
                </a:lnTo>
                <a:lnTo>
                  <a:pt x="68390" y="180099"/>
                </a:lnTo>
                <a:lnTo>
                  <a:pt x="210279" y="67885"/>
                </a:lnTo>
                <a:lnTo>
                  <a:pt x="221556" y="38780"/>
                </a:lnTo>
                <a:close/>
              </a:path>
              <a:path w="271145" h="192404">
                <a:moveTo>
                  <a:pt x="268496" y="6095"/>
                </a:moveTo>
                <a:lnTo>
                  <a:pt x="235838" y="6095"/>
                </a:lnTo>
                <a:lnTo>
                  <a:pt x="255650" y="32003"/>
                </a:lnTo>
                <a:lnTo>
                  <a:pt x="210279" y="67885"/>
                </a:lnTo>
                <a:lnTo>
                  <a:pt x="191374" y="116681"/>
                </a:lnTo>
                <a:lnTo>
                  <a:pt x="191790" y="129133"/>
                </a:lnTo>
                <a:lnTo>
                  <a:pt x="200786" y="137159"/>
                </a:lnTo>
                <a:lnTo>
                  <a:pt x="208406" y="140207"/>
                </a:lnTo>
                <a:lnTo>
                  <a:pt x="217550" y="135635"/>
                </a:lnTo>
                <a:lnTo>
                  <a:pt x="220598" y="128015"/>
                </a:lnTo>
                <a:lnTo>
                  <a:pt x="268496" y="6095"/>
                </a:lnTo>
                <a:close/>
              </a:path>
              <a:path w="271145" h="192404">
                <a:moveTo>
                  <a:pt x="241665" y="13715"/>
                </a:moveTo>
                <a:lnTo>
                  <a:pt x="231266" y="13715"/>
                </a:lnTo>
                <a:lnTo>
                  <a:pt x="248030" y="35051"/>
                </a:lnTo>
                <a:lnTo>
                  <a:pt x="221556" y="38780"/>
                </a:lnTo>
                <a:lnTo>
                  <a:pt x="210279" y="67885"/>
                </a:lnTo>
                <a:lnTo>
                  <a:pt x="255650" y="32003"/>
                </a:lnTo>
                <a:lnTo>
                  <a:pt x="241665" y="13715"/>
                </a:lnTo>
                <a:close/>
              </a:path>
              <a:path w="271145" h="192404">
                <a:moveTo>
                  <a:pt x="270890" y="0"/>
                </a:moveTo>
                <a:lnTo>
                  <a:pt x="135254" y="18287"/>
                </a:lnTo>
                <a:lnTo>
                  <a:pt x="126110" y="19811"/>
                </a:lnTo>
                <a:lnTo>
                  <a:pt x="120014" y="28955"/>
                </a:lnTo>
                <a:lnTo>
                  <a:pt x="121538" y="36575"/>
                </a:lnTo>
                <a:lnTo>
                  <a:pt x="123062" y="45719"/>
                </a:lnTo>
                <a:lnTo>
                  <a:pt x="130682" y="51815"/>
                </a:lnTo>
                <a:lnTo>
                  <a:pt x="139826" y="50291"/>
                </a:lnTo>
                <a:lnTo>
                  <a:pt x="189119" y="43349"/>
                </a:lnTo>
                <a:lnTo>
                  <a:pt x="235838" y="6095"/>
                </a:lnTo>
                <a:lnTo>
                  <a:pt x="268496" y="6095"/>
                </a:lnTo>
                <a:lnTo>
                  <a:pt x="270890" y="0"/>
                </a:lnTo>
                <a:close/>
              </a:path>
              <a:path w="271145" h="192404">
                <a:moveTo>
                  <a:pt x="235838" y="6095"/>
                </a:moveTo>
                <a:lnTo>
                  <a:pt x="189119" y="43349"/>
                </a:lnTo>
                <a:lnTo>
                  <a:pt x="221556" y="38780"/>
                </a:lnTo>
                <a:lnTo>
                  <a:pt x="231266" y="13715"/>
                </a:lnTo>
                <a:lnTo>
                  <a:pt x="241665" y="13715"/>
                </a:lnTo>
                <a:lnTo>
                  <a:pt x="235838" y="6095"/>
                </a:lnTo>
                <a:close/>
              </a:path>
              <a:path w="271145" h="192404">
                <a:moveTo>
                  <a:pt x="231266" y="13715"/>
                </a:moveTo>
                <a:lnTo>
                  <a:pt x="221556" y="38780"/>
                </a:lnTo>
                <a:lnTo>
                  <a:pt x="248030" y="35051"/>
                </a:lnTo>
                <a:lnTo>
                  <a:pt x="231266" y="13715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61047" y="2441448"/>
            <a:ext cx="325120" cy="338455"/>
          </a:xfrm>
          <a:custGeom>
            <a:avLst/>
            <a:gdLst/>
            <a:ahLst/>
            <a:cxnLst/>
            <a:rect l="l" t="t" r="r" b="b"/>
            <a:pathLst>
              <a:path w="325120" h="338455">
                <a:moveTo>
                  <a:pt x="42671" y="190499"/>
                </a:moveTo>
                <a:lnTo>
                  <a:pt x="33527" y="196595"/>
                </a:lnTo>
                <a:lnTo>
                  <a:pt x="32003" y="204215"/>
                </a:lnTo>
                <a:lnTo>
                  <a:pt x="0" y="338327"/>
                </a:lnTo>
                <a:lnTo>
                  <a:pt x="41940" y="326135"/>
                </a:lnTo>
                <a:lnTo>
                  <a:pt x="32003" y="326135"/>
                </a:lnTo>
                <a:lnTo>
                  <a:pt x="9143" y="304799"/>
                </a:lnTo>
                <a:lnTo>
                  <a:pt x="50270" y="262125"/>
                </a:lnTo>
                <a:lnTo>
                  <a:pt x="62483" y="211835"/>
                </a:lnTo>
                <a:lnTo>
                  <a:pt x="64007" y="202691"/>
                </a:lnTo>
                <a:lnTo>
                  <a:pt x="59435" y="195071"/>
                </a:lnTo>
                <a:lnTo>
                  <a:pt x="50291" y="192023"/>
                </a:lnTo>
                <a:lnTo>
                  <a:pt x="42671" y="190499"/>
                </a:lnTo>
                <a:close/>
              </a:path>
              <a:path w="325120" h="338455">
                <a:moveTo>
                  <a:pt x="50270" y="262125"/>
                </a:moveTo>
                <a:lnTo>
                  <a:pt x="9143" y="304799"/>
                </a:lnTo>
                <a:lnTo>
                  <a:pt x="32003" y="326135"/>
                </a:lnTo>
                <a:lnTo>
                  <a:pt x="39385" y="318515"/>
                </a:lnTo>
                <a:lnTo>
                  <a:pt x="36575" y="318515"/>
                </a:lnTo>
                <a:lnTo>
                  <a:pt x="16763" y="300227"/>
                </a:lnTo>
                <a:lnTo>
                  <a:pt x="42825" y="292781"/>
                </a:lnTo>
                <a:lnTo>
                  <a:pt x="50270" y="262125"/>
                </a:lnTo>
                <a:close/>
              </a:path>
              <a:path w="325120" h="338455">
                <a:moveTo>
                  <a:pt x="131063" y="268223"/>
                </a:moveTo>
                <a:lnTo>
                  <a:pt x="123443" y="269747"/>
                </a:lnTo>
                <a:lnTo>
                  <a:pt x="72540" y="284291"/>
                </a:lnTo>
                <a:lnTo>
                  <a:pt x="32003" y="326135"/>
                </a:lnTo>
                <a:lnTo>
                  <a:pt x="41940" y="326135"/>
                </a:lnTo>
                <a:lnTo>
                  <a:pt x="131063" y="300227"/>
                </a:lnTo>
                <a:lnTo>
                  <a:pt x="140207" y="298703"/>
                </a:lnTo>
                <a:lnTo>
                  <a:pt x="144779" y="289559"/>
                </a:lnTo>
                <a:lnTo>
                  <a:pt x="143255" y="280415"/>
                </a:lnTo>
                <a:lnTo>
                  <a:pt x="140207" y="272795"/>
                </a:lnTo>
                <a:lnTo>
                  <a:pt x="131063" y="268223"/>
                </a:lnTo>
                <a:close/>
              </a:path>
              <a:path w="325120" h="338455">
                <a:moveTo>
                  <a:pt x="42825" y="292781"/>
                </a:moveTo>
                <a:lnTo>
                  <a:pt x="16763" y="300227"/>
                </a:lnTo>
                <a:lnTo>
                  <a:pt x="36575" y="318515"/>
                </a:lnTo>
                <a:lnTo>
                  <a:pt x="42825" y="292781"/>
                </a:lnTo>
                <a:close/>
              </a:path>
              <a:path w="325120" h="338455">
                <a:moveTo>
                  <a:pt x="72540" y="284291"/>
                </a:moveTo>
                <a:lnTo>
                  <a:pt x="42825" y="292781"/>
                </a:lnTo>
                <a:lnTo>
                  <a:pt x="36575" y="318515"/>
                </a:lnTo>
                <a:lnTo>
                  <a:pt x="39385" y="318515"/>
                </a:lnTo>
                <a:lnTo>
                  <a:pt x="72540" y="284291"/>
                </a:lnTo>
                <a:close/>
              </a:path>
              <a:path w="325120" h="338455">
                <a:moveTo>
                  <a:pt x="281786" y="44022"/>
                </a:moveTo>
                <a:lnTo>
                  <a:pt x="252361" y="52429"/>
                </a:lnTo>
                <a:lnTo>
                  <a:pt x="50270" y="262125"/>
                </a:lnTo>
                <a:lnTo>
                  <a:pt x="42825" y="292781"/>
                </a:lnTo>
                <a:lnTo>
                  <a:pt x="72540" y="284291"/>
                </a:lnTo>
                <a:lnTo>
                  <a:pt x="273918" y="76417"/>
                </a:lnTo>
                <a:lnTo>
                  <a:pt x="281786" y="44022"/>
                </a:lnTo>
                <a:close/>
              </a:path>
              <a:path w="325120" h="338455">
                <a:moveTo>
                  <a:pt x="322036" y="10667"/>
                </a:moveTo>
                <a:lnTo>
                  <a:pt x="292607" y="10667"/>
                </a:lnTo>
                <a:lnTo>
                  <a:pt x="315467" y="33527"/>
                </a:lnTo>
                <a:lnTo>
                  <a:pt x="273918" y="76417"/>
                </a:lnTo>
                <a:lnTo>
                  <a:pt x="262127" y="124967"/>
                </a:lnTo>
                <a:lnTo>
                  <a:pt x="260603" y="134111"/>
                </a:lnTo>
                <a:lnTo>
                  <a:pt x="265175" y="143255"/>
                </a:lnTo>
                <a:lnTo>
                  <a:pt x="274319" y="144779"/>
                </a:lnTo>
                <a:lnTo>
                  <a:pt x="281939" y="146303"/>
                </a:lnTo>
                <a:lnTo>
                  <a:pt x="291083" y="141731"/>
                </a:lnTo>
                <a:lnTo>
                  <a:pt x="292607" y="132587"/>
                </a:lnTo>
                <a:lnTo>
                  <a:pt x="322036" y="10667"/>
                </a:lnTo>
                <a:close/>
              </a:path>
              <a:path w="325120" h="338455">
                <a:moveTo>
                  <a:pt x="300227" y="18287"/>
                </a:moveTo>
                <a:lnTo>
                  <a:pt x="288035" y="18287"/>
                </a:lnTo>
                <a:lnTo>
                  <a:pt x="307847" y="36575"/>
                </a:lnTo>
                <a:lnTo>
                  <a:pt x="281786" y="44022"/>
                </a:lnTo>
                <a:lnTo>
                  <a:pt x="273918" y="76417"/>
                </a:lnTo>
                <a:lnTo>
                  <a:pt x="315467" y="33527"/>
                </a:lnTo>
                <a:lnTo>
                  <a:pt x="300227" y="18287"/>
                </a:lnTo>
                <a:close/>
              </a:path>
              <a:path w="325120" h="338455">
                <a:moveTo>
                  <a:pt x="324611" y="0"/>
                </a:moveTo>
                <a:lnTo>
                  <a:pt x="193547" y="36575"/>
                </a:lnTo>
                <a:lnTo>
                  <a:pt x="193357" y="36640"/>
                </a:lnTo>
                <a:lnTo>
                  <a:pt x="183433" y="44916"/>
                </a:lnTo>
                <a:lnTo>
                  <a:pt x="181558" y="56966"/>
                </a:lnTo>
                <a:lnTo>
                  <a:pt x="189779" y="66413"/>
                </a:lnTo>
                <a:lnTo>
                  <a:pt x="201167" y="67055"/>
                </a:lnTo>
                <a:lnTo>
                  <a:pt x="252361" y="52429"/>
                </a:lnTo>
                <a:lnTo>
                  <a:pt x="292607" y="10667"/>
                </a:lnTo>
                <a:lnTo>
                  <a:pt x="322036" y="10667"/>
                </a:lnTo>
                <a:lnTo>
                  <a:pt x="324611" y="0"/>
                </a:lnTo>
                <a:close/>
              </a:path>
              <a:path w="325120" h="338455">
                <a:moveTo>
                  <a:pt x="292607" y="10667"/>
                </a:moveTo>
                <a:lnTo>
                  <a:pt x="252361" y="52429"/>
                </a:lnTo>
                <a:lnTo>
                  <a:pt x="281786" y="44022"/>
                </a:lnTo>
                <a:lnTo>
                  <a:pt x="288035" y="18287"/>
                </a:lnTo>
                <a:lnTo>
                  <a:pt x="300227" y="18287"/>
                </a:lnTo>
                <a:lnTo>
                  <a:pt x="292607" y="10667"/>
                </a:lnTo>
                <a:close/>
              </a:path>
              <a:path w="325120" h="338455">
                <a:moveTo>
                  <a:pt x="288035" y="18287"/>
                </a:moveTo>
                <a:lnTo>
                  <a:pt x="281786" y="44022"/>
                </a:lnTo>
                <a:lnTo>
                  <a:pt x="307847" y="36575"/>
                </a:lnTo>
                <a:lnTo>
                  <a:pt x="288035" y="18287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98207" y="3040891"/>
            <a:ext cx="443865" cy="153670"/>
          </a:xfrm>
          <a:custGeom>
            <a:avLst/>
            <a:gdLst/>
            <a:ahLst/>
            <a:cxnLst/>
            <a:rect l="l" t="t" r="r" b="b"/>
            <a:pathLst>
              <a:path w="443865" h="153669">
                <a:moveTo>
                  <a:pt x="125733" y="11364"/>
                </a:moveTo>
                <a:lnTo>
                  <a:pt x="114299" y="13204"/>
                </a:lnTo>
                <a:lnTo>
                  <a:pt x="0" y="90928"/>
                </a:lnTo>
                <a:lnTo>
                  <a:pt x="123443" y="151888"/>
                </a:lnTo>
                <a:lnTo>
                  <a:pt x="124163" y="152295"/>
                </a:lnTo>
                <a:lnTo>
                  <a:pt x="135611" y="153300"/>
                </a:lnTo>
                <a:lnTo>
                  <a:pt x="144779" y="145792"/>
                </a:lnTo>
                <a:lnTo>
                  <a:pt x="147827" y="136648"/>
                </a:lnTo>
                <a:lnTo>
                  <a:pt x="144779" y="127504"/>
                </a:lnTo>
                <a:lnTo>
                  <a:pt x="137159" y="124456"/>
                </a:lnTo>
                <a:lnTo>
                  <a:pt x="98736" y="104644"/>
                </a:lnTo>
                <a:lnTo>
                  <a:pt x="33527" y="104644"/>
                </a:lnTo>
                <a:lnTo>
                  <a:pt x="30479" y="72640"/>
                </a:lnTo>
                <a:lnTo>
                  <a:pt x="90244" y="68815"/>
                </a:lnTo>
                <a:lnTo>
                  <a:pt x="134449" y="39300"/>
                </a:lnTo>
                <a:lnTo>
                  <a:pt x="139469" y="29104"/>
                </a:lnTo>
                <a:lnTo>
                  <a:pt x="136276" y="16933"/>
                </a:lnTo>
                <a:lnTo>
                  <a:pt x="125733" y="11364"/>
                </a:lnTo>
                <a:close/>
              </a:path>
              <a:path w="443865" h="153669">
                <a:moveTo>
                  <a:pt x="413747" y="48256"/>
                </a:moveTo>
                <a:lnTo>
                  <a:pt x="411479" y="48256"/>
                </a:lnTo>
                <a:lnTo>
                  <a:pt x="413003" y="80260"/>
                </a:lnTo>
                <a:lnTo>
                  <a:pt x="354985" y="83988"/>
                </a:lnTo>
                <a:lnTo>
                  <a:pt x="311381" y="113148"/>
                </a:lnTo>
                <a:lnTo>
                  <a:pt x="305464" y="123691"/>
                </a:lnTo>
                <a:lnTo>
                  <a:pt x="307847" y="135124"/>
                </a:lnTo>
                <a:lnTo>
                  <a:pt x="312419" y="142744"/>
                </a:lnTo>
                <a:lnTo>
                  <a:pt x="323087" y="144268"/>
                </a:lnTo>
                <a:lnTo>
                  <a:pt x="329183" y="139696"/>
                </a:lnTo>
                <a:lnTo>
                  <a:pt x="443483" y="63496"/>
                </a:lnTo>
                <a:lnTo>
                  <a:pt x="413747" y="48256"/>
                </a:lnTo>
                <a:close/>
              </a:path>
              <a:path w="443865" h="153669">
                <a:moveTo>
                  <a:pt x="90244" y="68815"/>
                </a:moveTo>
                <a:lnTo>
                  <a:pt x="30479" y="72640"/>
                </a:lnTo>
                <a:lnTo>
                  <a:pt x="33527" y="104644"/>
                </a:lnTo>
                <a:lnTo>
                  <a:pt x="80962" y="101596"/>
                </a:lnTo>
                <a:lnTo>
                  <a:pt x="41147" y="101596"/>
                </a:lnTo>
                <a:lnTo>
                  <a:pt x="39623" y="74164"/>
                </a:lnTo>
                <a:lnTo>
                  <a:pt x="82233" y="74164"/>
                </a:lnTo>
                <a:lnTo>
                  <a:pt x="90244" y="68815"/>
                </a:lnTo>
                <a:close/>
              </a:path>
              <a:path w="443865" h="153669">
                <a:moveTo>
                  <a:pt x="91510" y="100918"/>
                </a:moveTo>
                <a:lnTo>
                  <a:pt x="33527" y="104644"/>
                </a:lnTo>
                <a:lnTo>
                  <a:pt x="98736" y="104644"/>
                </a:lnTo>
                <a:lnTo>
                  <a:pt x="91510" y="100918"/>
                </a:lnTo>
                <a:close/>
              </a:path>
              <a:path w="443865" h="153669">
                <a:moveTo>
                  <a:pt x="39623" y="74164"/>
                </a:moveTo>
                <a:lnTo>
                  <a:pt x="41147" y="101596"/>
                </a:lnTo>
                <a:lnTo>
                  <a:pt x="63666" y="86561"/>
                </a:lnTo>
                <a:lnTo>
                  <a:pt x="39623" y="74164"/>
                </a:lnTo>
                <a:close/>
              </a:path>
              <a:path w="443865" h="153669">
                <a:moveTo>
                  <a:pt x="63666" y="86561"/>
                </a:moveTo>
                <a:lnTo>
                  <a:pt x="41147" y="101596"/>
                </a:lnTo>
                <a:lnTo>
                  <a:pt x="80962" y="101596"/>
                </a:lnTo>
                <a:lnTo>
                  <a:pt x="91510" y="100918"/>
                </a:lnTo>
                <a:lnTo>
                  <a:pt x="63666" y="86561"/>
                </a:lnTo>
                <a:close/>
              </a:path>
              <a:path w="443865" h="153669">
                <a:moveTo>
                  <a:pt x="351295" y="52108"/>
                </a:moveTo>
                <a:lnTo>
                  <a:pt x="90244" y="68815"/>
                </a:lnTo>
                <a:lnTo>
                  <a:pt x="63666" y="86561"/>
                </a:lnTo>
                <a:lnTo>
                  <a:pt x="91510" y="100918"/>
                </a:lnTo>
                <a:lnTo>
                  <a:pt x="354985" y="83988"/>
                </a:lnTo>
                <a:lnTo>
                  <a:pt x="380879" y="66672"/>
                </a:lnTo>
                <a:lnTo>
                  <a:pt x="351295" y="52108"/>
                </a:lnTo>
                <a:close/>
              </a:path>
              <a:path w="443865" h="153669">
                <a:moveTo>
                  <a:pt x="82233" y="74164"/>
                </a:moveTo>
                <a:lnTo>
                  <a:pt x="39623" y="74164"/>
                </a:lnTo>
                <a:lnTo>
                  <a:pt x="63666" y="86561"/>
                </a:lnTo>
                <a:lnTo>
                  <a:pt x="82233" y="74164"/>
                </a:lnTo>
                <a:close/>
              </a:path>
              <a:path w="443865" h="153669">
                <a:moveTo>
                  <a:pt x="380879" y="66672"/>
                </a:moveTo>
                <a:lnTo>
                  <a:pt x="354985" y="83988"/>
                </a:lnTo>
                <a:lnTo>
                  <a:pt x="413003" y="80260"/>
                </a:lnTo>
                <a:lnTo>
                  <a:pt x="412931" y="78736"/>
                </a:lnTo>
                <a:lnTo>
                  <a:pt x="405383" y="78736"/>
                </a:lnTo>
                <a:lnTo>
                  <a:pt x="380879" y="66672"/>
                </a:lnTo>
                <a:close/>
              </a:path>
              <a:path w="443865" h="153669">
                <a:moveTo>
                  <a:pt x="403859" y="51304"/>
                </a:moveTo>
                <a:lnTo>
                  <a:pt x="380879" y="66672"/>
                </a:lnTo>
                <a:lnTo>
                  <a:pt x="405383" y="78736"/>
                </a:lnTo>
                <a:lnTo>
                  <a:pt x="403859" y="51304"/>
                </a:lnTo>
                <a:close/>
              </a:path>
              <a:path w="443865" h="153669">
                <a:moveTo>
                  <a:pt x="411625" y="51304"/>
                </a:moveTo>
                <a:lnTo>
                  <a:pt x="403859" y="51304"/>
                </a:lnTo>
                <a:lnTo>
                  <a:pt x="405383" y="78736"/>
                </a:lnTo>
                <a:lnTo>
                  <a:pt x="412931" y="78736"/>
                </a:lnTo>
                <a:lnTo>
                  <a:pt x="411625" y="51304"/>
                </a:lnTo>
                <a:close/>
              </a:path>
              <a:path w="443865" h="153669">
                <a:moveTo>
                  <a:pt x="411479" y="48256"/>
                </a:moveTo>
                <a:lnTo>
                  <a:pt x="351295" y="52108"/>
                </a:lnTo>
                <a:lnTo>
                  <a:pt x="380879" y="66672"/>
                </a:lnTo>
                <a:lnTo>
                  <a:pt x="403859" y="51304"/>
                </a:lnTo>
                <a:lnTo>
                  <a:pt x="411625" y="51304"/>
                </a:lnTo>
                <a:lnTo>
                  <a:pt x="411479" y="48256"/>
                </a:lnTo>
                <a:close/>
              </a:path>
              <a:path w="443865" h="153669">
                <a:moveTo>
                  <a:pt x="319449" y="0"/>
                </a:moveTo>
                <a:lnTo>
                  <a:pt x="308055" y="812"/>
                </a:lnTo>
                <a:lnTo>
                  <a:pt x="299821" y="9351"/>
                </a:lnTo>
                <a:lnTo>
                  <a:pt x="298815" y="20799"/>
                </a:lnTo>
                <a:lnTo>
                  <a:pt x="306323" y="29968"/>
                </a:lnTo>
                <a:lnTo>
                  <a:pt x="351295" y="52108"/>
                </a:lnTo>
                <a:lnTo>
                  <a:pt x="411479" y="48256"/>
                </a:lnTo>
                <a:lnTo>
                  <a:pt x="413747" y="48256"/>
                </a:lnTo>
                <a:lnTo>
                  <a:pt x="321563" y="1012"/>
                </a:lnTo>
                <a:lnTo>
                  <a:pt x="319449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25087" y="3712464"/>
            <a:ext cx="78740" cy="68580"/>
          </a:xfrm>
          <a:custGeom>
            <a:avLst/>
            <a:gdLst/>
            <a:ahLst/>
            <a:cxnLst/>
            <a:rect l="l" t="t" r="r" b="b"/>
            <a:pathLst>
              <a:path w="78740" h="68579">
                <a:moveTo>
                  <a:pt x="38196" y="0"/>
                </a:moveTo>
                <a:lnTo>
                  <a:pt x="0" y="68579"/>
                </a:lnTo>
                <a:lnTo>
                  <a:pt x="23442" y="68579"/>
                </a:lnTo>
                <a:lnTo>
                  <a:pt x="22956" y="32003"/>
                </a:lnTo>
                <a:lnTo>
                  <a:pt x="57070" y="32003"/>
                </a:lnTo>
                <a:lnTo>
                  <a:pt x="38196" y="0"/>
                </a:lnTo>
                <a:close/>
              </a:path>
              <a:path w="78740" h="68579">
                <a:moveTo>
                  <a:pt x="54960" y="32003"/>
                </a:moveTo>
                <a:lnTo>
                  <a:pt x="22956" y="32003"/>
                </a:lnTo>
                <a:lnTo>
                  <a:pt x="23442" y="68579"/>
                </a:lnTo>
                <a:lnTo>
                  <a:pt x="35825" y="68579"/>
                </a:lnTo>
                <a:lnTo>
                  <a:pt x="38533" y="63705"/>
                </a:lnTo>
                <a:lnTo>
                  <a:pt x="24480" y="41147"/>
                </a:lnTo>
                <a:lnTo>
                  <a:pt x="51912" y="39623"/>
                </a:lnTo>
                <a:lnTo>
                  <a:pt x="55061" y="39623"/>
                </a:lnTo>
                <a:lnTo>
                  <a:pt x="54960" y="32003"/>
                </a:lnTo>
                <a:close/>
              </a:path>
              <a:path w="78740" h="68579">
                <a:moveTo>
                  <a:pt x="38533" y="63705"/>
                </a:moveTo>
                <a:lnTo>
                  <a:pt x="35825" y="68579"/>
                </a:lnTo>
                <a:lnTo>
                  <a:pt x="41570" y="68579"/>
                </a:lnTo>
                <a:lnTo>
                  <a:pt x="38533" y="63705"/>
                </a:lnTo>
                <a:close/>
              </a:path>
              <a:path w="78740" h="68579">
                <a:moveTo>
                  <a:pt x="55061" y="39623"/>
                </a:moveTo>
                <a:lnTo>
                  <a:pt x="51912" y="39623"/>
                </a:lnTo>
                <a:lnTo>
                  <a:pt x="38533" y="63705"/>
                </a:lnTo>
                <a:lnTo>
                  <a:pt x="41570" y="68579"/>
                </a:lnTo>
                <a:lnTo>
                  <a:pt x="55446" y="68579"/>
                </a:lnTo>
                <a:lnTo>
                  <a:pt x="55061" y="39623"/>
                </a:lnTo>
                <a:close/>
              </a:path>
              <a:path w="78740" h="68579">
                <a:moveTo>
                  <a:pt x="57070" y="32003"/>
                </a:moveTo>
                <a:lnTo>
                  <a:pt x="54960" y="32003"/>
                </a:lnTo>
                <a:lnTo>
                  <a:pt x="55446" y="68579"/>
                </a:lnTo>
                <a:lnTo>
                  <a:pt x="78640" y="68579"/>
                </a:lnTo>
                <a:lnTo>
                  <a:pt x="57070" y="32003"/>
                </a:lnTo>
                <a:close/>
              </a:path>
              <a:path w="78740" h="68579">
                <a:moveTo>
                  <a:pt x="51912" y="39623"/>
                </a:moveTo>
                <a:lnTo>
                  <a:pt x="24480" y="41147"/>
                </a:lnTo>
                <a:lnTo>
                  <a:pt x="38533" y="63705"/>
                </a:lnTo>
                <a:lnTo>
                  <a:pt x="51912" y="39623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16295" y="2973990"/>
            <a:ext cx="379730" cy="156210"/>
          </a:xfrm>
          <a:custGeom>
            <a:avLst/>
            <a:gdLst/>
            <a:ahLst/>
            <a:cxnLst/>
            <a:rect l="l" t="t" r="r" b="b"/>
            <a:pathLst>
              <a:path w="379729" h="156210">
                <a:moveTo>
                  <a:pt x="287344" y="106307"/>
                </a:moveTo>
                <a:lnTo>
                  <a:pt x="239003" y="127023"/>
                </a:lnTo>
                <a:lnTo>
                  <a:pt x="232102" y="136359"/>
                </a:lnTo>
                <a:lnTo>
                  <a:pt x="233374" y="147643"/>
                </a:lnTo>
                <a:lnTo>
                  <a:pt x="241595" y="155638"/>
                </a:lnTo>
                <a:lnTo>
                  <a:pt x="252983" y="154781"/>
                </a:lnTo>
                <a:lnTo>
                  <a:pt x="350563" y="113633"/>
                </a:lnTo>
                <a:lnTo>
                  <a:pt x="345947" y="113633"/>
                </a:lnTo>
                <a:lnTo>
                  <a:pt x="287344" y="106307"/>
                </a:lnTo>
                <a:close/>
              </a:path>
              <a:path w="379729" h="156210">
                <a:moveTo>
                  <a:pt x="137880" y="0"/>
                </a:moveTo>
                <a:lnTo>
                  <a:pt x="126491" y="857"/>
                </a:lnTo>
                <a:lnTo>
                  <a:pt x="0" y="54197"/>
                </a:lnTo>
                <a:lnTo>
                  <a:pt x="109727" y="138017"/>
                </a:lnTo>
                <a:lnTo>
                  <a:pt x="110540" y="138574"/>
                </a:lnTo>
                <a:lnTo>
                  <a:pt x="121660" y="140164"/>
                </a:lnTo>
                <a:lnTo>
                  <a:pt x="132315" y="133219"/>
                </a:lnTo>
                <a:lnTo>
                  <a:pt x="134524" y="122065"/>
                </a:lnTo>
                <a:lnTo>
                  <a:pt x="128015" y="112109"/>
                </a:lnTo>
                <a:lnTo>
                  <a:pt x="87154" y="81284"/>
                </a:lnTo>
                <a:lnTo>
                  <a:pt x="28955" y="74009"/>
                </a:lnTo>
                <a:lnTo>
                  <a:pt x="33527" y="42005"/>
                </a:lnTo>
                <a:lnTo>
                  <a:pt x="109279" y="42005"/>
                </a:lnTo>
                <a:lnTo>
                  <a:pt x="140472" y="28927"/>
                </a:lnTo>
                <a:lnTo>
                  <a:pt x="147373" y="19800"/>
                </a:lnTo>
                <a:lnTo>
                  <a:pt x="146101" y="7994"/>
                </a:lnTo>
                <a:lnTo>
                  <a:pt x="137880" y="0"/>
                </a:lnTo>
                <a:close/>
              </a:path>
              <a:path w="379729" h="156210">
                <a:moveTo>
                  <a:pt x="316564" y="93785"/>
                </a:moveTo>
                <a:lnTo>
                  <a:pt x="287344" y="106307"/>
                </a:lnTo>
                <a:lnTo>
                  <a:pt x="345947" y="113633"/>
                </a:lnTo>
                <a:lnTo>
                  <a:pt x="346383" y="110585"/>
                </a:lnTo>
                <a:lnTo>
                  <a:pt x="338327" y="110585"/>
                </a:lnTo>
                <a:lnTo>
                  <a:pt x="316564" y="93785"/>
                </a:lnTo>
                <a:close/>
              </a:path>
              <a:path w="379729" h="156210">
                <a:moveTo>
                  <a:pt x="257815" y="15474"/>
                </a:moveTo>
                <a:lnTo>
                  <a:pt x="247160" y="22419"/>
                </a:lnTo>
                <a:lnTo>
                  <a:pt x="244951" y="33573"/>
                </a:lnTo>
                <a:lnTo>
                  <a:pt x="251459" y="43529"/>
                </a:lnTo>
                <a:lnTo>
                  <a:pt x="291213" y="74215"/>
                </a:lnTo>
                <a:lnTo>
                  <a:pt x="350519" y="81629"/>
                </a:lnTo>
                <a:lnTo>
                  <a:pt x="345947" y="113633"/>
                </a:lnTo>
                <a:lnTo>
                  <a:pt x="350563" y="113633"/>
                </a:lnTo>
                <a:lnTo>
                  <a:pt x="379475" y="101441"/>
                </a:lnTo>
                <a:lnTo>
                  <a:pt x="269747" y="17621"/>
                </a:lnTo>
                <a:lnTo>
                  <a:pt x="268935" y="17064"/>
                </a:lnTo>
                <a:lnTo>
                  <a:pt x="257815" y="15474"/>
                </a:lnTo>
                <a:close/>
              </a:path>
              <a:path w="379729" h="156210">
                <a:moveTo>
                  <a:pt x="341375" y="83153"/>
                </a:moveTo>
                <a:lnTo>
                  <a:pt x="316564" y="93785"/>
                </a:lnTo>
                <a:lnTo>
                  <a:pt x="338327" y="110585"/>
                </a:lnTo>
                <a:lnTo>
                  <a:pt x="341375" y="83153"/>
                </a:lnTo>
                <a:close/>
              </a:path>
              <a:path w="379729" h="156210">
                <a:moveTo>
                  <a:pt x="350302" y="83153"/>
                </a:moveTo>
                <a:lnTo>
                  <a:pt x="341375" y="83153"/>
                </a:lnTo>
                <a:lnTo>
                  <a:pt x="338327" y="110585"/>
                </a:lnTo>
                <a:lnTo>
                  <a:pt x="346383" y="110585"/>
                </a:lnTo>
                <a:lnTo>
                  <a:pt x="350302" y="83153"/>
                </a:lnTo>
                <a:close/>
              </a:path>
              <a:path w="379729" h="156210">
                <a:moveTo>
                  <a:pt x="91880" y="49299"/>
                </a:moveTo>
                <a:lnTo>
                  <a:pt x="61590" y="61998"/>
                </a:lnTo>
                <a:lnTo>
                  <a:pt x="87154" y="81284"/>
                </a:lnTo>
                <a:lnTo>
                  <a:pt x="287344" y="106307"/>
                </a:lnTo>
                <a:lnTo>
                  <a:pt x="316564" y="93785"/>
                </a:lnTo>
                <a:lnTo>
                  <a:pt x="291213" y="74215"/>
                </a:lnTo>
                <a:lnTo>
                  <a:pt x="91880" y="49299"/>
                </a:lnTo>
                <a:close/>
              </a:path>
              <a:path w="379729" h="156210">
                <a:moveTo>
                  <a:pt x="291213" y="74215"/>
                </a:moveTo>
                <a:lnTo>
                  <a:pt x="316564" y="93785"/>
                </a:lnTo>
                <a:lnTo>
                  <a:pt x="341375" y="83153"/>
                </a:lnTo>
                <a:lnTo>
                  <a:pt x="350302" y="83153"/>
                </a:lnTo>
                <a:lnTo>
                  <a:pt x="350519" y="81629"/>
                </a:lnTo>
                <a:lnTo>
                  <a:pt x="291213" y="74215"/>
                </a:lnTo>
                <a:close/>
              </a:path>
              <a:path w="379729" h="156210">
                <a:moveTo>
                  <a:pt x="33527" y="42005"/>
                </a:moveTo>
                <a:lnTo>
                  <a:pt x="28955" y="74009"/>
                </a:lnTo>
                <a:lnTo>
                  <a:pt x="87154" y="81284"/>
                </a:lnTo>
                <a:lnTo>
                  <a:pt x="75491" y="72485"/>
                </a:lnTo>
                <a:lnTo>
                  <a:pt x="36575" y="72485"/>
                </a:lnTo>
                <a:lnTo>
                  <a:pt x="41147" y="46577"/>
                </a:lnTo>
                <a:lnTo>
                  <a:pt x="70103" y="46577"/>
                </a:lnTo>
                <a:lnTo>
                  <a:pt x="33527" y="42005"/>
                </a:lnTo>
                <a:close/>
              </a:path>
              <a:path w="379729" h="156210">
                <a:moveTo>
                  <a:pt x="41147" y="46577"/>
                </a:moveTo>
                <a:lnTo>
                  <a:pt x="36575" y="72485"/>
                </a:lnTo>
                <a:lnTo>
                  <a:pt x="61590" y="61998"/>
                </a:lnTo>
                <a:lnTo>
                  <a:pt x="41147" y="46577"/>
                </a:lnTo>
                <a:close/>
              </a:path>
              <a:path w="379729" h="156210">
                <a:moveTo>
                  <a:pt x="61590" y="61998"/>
                </a:moveTo>
                <a:lnTo>
                  <a:pt x="36575" y="72485"/>
                </a:lnTo>
                <a:lnTo>
                  <a:pt x="75491" y="72485"/>
                </a:lnTo>
                <a:lnTo>
                  <a:pt x="61590" y="61998"/>
                </a:lnTo>
                <a:close/>
              </a:path>
              <a:path w="379729" h="156210">
                <a:moveTo>
                  <a:pt x="70103" y="46577"/>
                </a:moveTo>
                <a:lnTo>
                  <a:pt x="41147" y="46577"/>
                </a:lnTo>
                <a:lnTo>
                  <a:pt x="61590" y="61998"/>
                </a:lnTo>
                <a:lnTo>
                  <a:pt x="91880" y="49299"/>
                </a:lnTo>
                <a:lnTo>
                  <a:pt x="70103" y="46577"/>
                </a:lnTo>
                <a:close/>
              </a:path>
              <a:path w="379729" h="156210">
                <a:moveTo>
                  <a:pt x="109279" y="42005"/>
                </a:moveTo>
                <a:lnTo>
                  <a:pt x="33527" y="42005"/>
                </a:lnTo>
                <a:lnTo>
                  <a:pt x="91880" y="49299"/>
                </a:lnTo>
                <a:lnTo>
                  <a:pt x="109279" y="42005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45833" y="2281428"/>
            <a:ext cx="142240" cy="340360"/>
          </a:xfrm>
          <a:custGeom>
            <a:avLst/>
            <a:gdLst/>
            <a:ahLst/>
            <a:cxnLst/>
            <a:rect l="l" t="t" r="r" b="b"/>
            <a:pathLst>
              <a:path w="142239" h="340360">
                <a:moveTo>
                  <a:pt x="19090" y="197907"/>
                </a:moveTo>
                <a:lnTo>
                  <a:pt x="7021" y="200086"/>
                </a:lnTo>
                <a:lnTo>
                  <a:pt x="0" y="209527"/>
                </a:lnTo>
                <a:lnTo>
                  <a:pt x="1626" y="220979"/>
                </a:lnTo>
                <a:lnTo>
                  <a:pt x="70206" y="339851"/>
                </a:lnTo>
                <a:lnTo>
                  <a:pt x="89080" y="307847"/>
                </a:lnTo>
                <a:lnTo>
                  <a:pt x="54966" y="307847"/>
                </a:lnTo>
                <a:lnTo>
                  <a:pt x="54966" y="249661"/>
                </a:lnTo>
                <a:lnTo>
                  <a:pt x="28630" y="203670"/>
                </a:lnTo>
                <a:lnTo>
                  <a:pt x="19090" y="197907"/>
                </a:lnTo>
                <a:close/>
              </a:path>
              <a:path w="142239" h="340360">
                <a:moveTo>
                  <a:pt x="54966" y="249661"/>
                </a:moveTo>
                <a:lnTo>
                  <a:pt x="54966" y="307847"/>
                </a:lnTo>
                <a:lnTo>
                  <a:pt x="86970" y="307847"/>
                </a:lnTo>
                <a:lnTo>
                  <a:pt x="86970" y="300227"/>
                </a:lnTo>
                <a:lnTo>
                  <a:pt x="56490" y="300227"/>
                </a:lnTo>
                <a:lnTo>
                  <a:pt x="70489" y="276769"/>
                </a:lnTo>
                <a:lnTo>
                  <a:pt x="54966" y="249661"/>
                </a:lnTo>
                <a:close/>
              </a:path>
              <a:path w="142239" h="340360">
                <a:moveTo>
                  <a:pt x="122047" y="198231"/>
                </a:moveTo>
                <a:lnTo>
                  <a:pt x="112878" y="205739"/>
                </a:lnTo>
                <a:lnTo>
                  <a:pt x="86970" y="249153"/>
                </a:lnTo>
                <a:lnTo>
                  <a:pt x="86970" y="307847"/>
                </a:lnTo>
                <a:lnTo>
                  <a:pt x="89080" y="307847"/>
                </a:lnTo>
                <a:lnTo>
                  <a:pt x="140310" y="220979"/>
                </a:lnTo>
                <a:lnTo>
                  <a:pt x="141032" y="219634"/>
                </a:lnTo>
                <a:lnTo>
                  <a:pt x="141513" y="208447"/>
                </a:lnTo>
                <a:lnTo>
                  <a:pt x="133495" y="199237"/>
                </a:lnTo>
                <a:lnTo>
                  <a:pt x="122047" y="198231"/>
                </a:lnTo>
                <a:close/>
              </a:path>
              <a:path w="142239" h="340360">
                <a:moveTo>
                  <a:pt x="70489" y="276769"/>
                </a:moveTo>
                <a:lnTo>
                  <a:pt x="56490" y="300227"/>
                </a:lnTo>
                <a:lnTo>
                  <a:pt x="83922" y="300227"/>
                </a:lnTo>
                <a:lnTo>
                  <a:pt x="70489" y="276769"/>
                </a:lnTo>
                <a:close/>
              </a:path>
              <a:path w="142239" h="340360">
                <a:moveTo>
                  <a:pt x="86970" y="249153"/>
                </a:moveTo>
                <a:lnTo>
                  <a:pt x="70489" y="276769"/>
                </a:lnTo>
                <a:lnTo>
                  <a:pt x="83922" y="300227"/>
                </a:lnTo>
                <a:lnTo>
                  <a:pt x="86970" y="300227"/>
                </a:lnTo>
                <a:lnTo>
                  <a:pt x="86970" y="249153"/>
                </a:lnTo>
                <a:close/>
              </a:path>
              <a:path w="142239" h="340360">
                <a:moveTo>
                  <a:pt x="70297" y="63088"/>
                </a:moveTo>
                <a:lnTo>
                  <a:pt x="54966" y="89492"/>
                </a:lnTo>
                <a:lnTo>
                  <a:pt x="54966" y="249661"/>
                </a:lnTo>
                <a:lnTo>
                  <a:pt x="70489" y="276769"/>
                </a:lnTo>
                <a:lnTo>
                  <a:pt x="86970" y="249153"/>
                </a:lnTo>
                <a:lnTo>
                  <a:pt x="86970" y="91424"/>
                </a:lnTo>
                <a:lnTo>
                  <a:pt x="70297" y="63088"/>
                </a:lnTo>
                <a:close/>
              </a:path>
              <a:path w="142239" h="340360">
                <a:moveTo>
                  <a:pt x="89080" y="32003"/>
                </a:moveTo>
                <a:lnTo>
                  <a:pt x="86970" y="32003"/>
                </a:lnTo>
                <a:lnTo>
                  <a:pt x="86970" y="91424"/>
                </a:lnTo>
                <a:lnTo>
                  <a:pt x="113306" y="136181"/>
                </a:lnTo>
                <a:lnTo>
                  <a:pt x="122846" y="141944"/>
                </a:lnTo>
                <a:lnTo>
                  <a:pt x="134916" y="139765"/>
                </a:lnTo>
                <a:lnTo>
                  <a:pt x="141937" y="130324"/>
                </a:lnTo>
                <a:lnTo>
                  <a:pt x="140310" y="118871"/>
                </a:lnTo>
                <a:lnTo>
                  <a:pt x="89080" y="32003"/>
                </a:lnTo>
                <a:close/>
              </a:path>
              <a:path w="142239" h="340360">
                <a:moveTo>
                  <a:pt x="70206" y="0"/>
                </a:moveTo>
                <a:lnTo>
                  <a:pt x="1626" y="118871"/>
                </a:lnTo>
                <a:lnTo>
                  <a:pt x="904" y="120217"/>
                </a:lnTo>
                <a:lnTo>
                  <a:pt x="424" y="131404"/>
                </a:lnTo>
                <a:lnTo>
                  <a:pt x="8441" y="140614"/>
                </a:lnTo>
                <a:lnTo>
                  <a:pt x="19890" y="141620"/>
                </a:lnTo>
                <a:lnTo>
                  <a:pt x="29058" y="134111"/>
                </a:lnTo>
                <a:lnTo>
                  <a:pt x="54966" y="89492"/>
                </a:lnTo>
                <a:lnTo>
                  <a:pt x="54966" y="32003"/>
                </a:lnTo>
                <a:lnTo>
                  <a:pt x="89080" y="32003"/>
                </a:lnTo>
                <a:lnTo>
                  <a:pt x="70206" y="0"/>
                </a:lnTo>
                <a:close/>
              </a:path>
              <a:path w="142239" h="340360">
                <a:moveTo>
                  <a:pt x="86970" y="39623"/>
                </a:moveTo>
                <a:lnTo>
                  <a:pt x="83922" y="39623"/>
                </a:lnTo>
                <a:lnTo>
                  <a:pt x="70297" y="63088"/>
                </a:lnTo>
                <a:lnTo>
                  <a:pt x="86970" y="91424"/>
                </a:lnTo>
                <a:lnTo>
                  <a:pt x="86970" y="39623"/>
                </a:lnTo>
                <a:close/>
              </a:path>
              <a:path w="142239" h="340360">
                <a:moveTo>
                  <a:pt x="86970" y="32003"/>
                </a:moveTo>
                <a:lnTo>
                  <a:pt x="54966" y="32003"/>
                </a:lnTo>
                <a:lnTo>
                  <a:pt x="54966" y="89492"/>
                </a:lnTo>
                <a:lnTo>
                  <a:pt x="70297" y="63088"/>
                </a:lnTo>
                <a:lnTo>
                  <a:pt x="56490" y="39623"/>
                </a:lnTo>
                <a:lnTo>
                  <a:pt x="86970" y="39623"/>
                </a:lnTo>
                <a:lnTo>
                  <a:pt x="86970" y="32003"/>
                </a:lnTo>
                <a:close/>
              </a:path>
              <a:path w="142239" h="340360">
                <a:moveTo>
                  <a:pt x="83922" y="39623"/>
                </a:moveTo>
                <a:lnTo>
                  <a:pt x="56490" y="39623"/>
                </a:lnTo>
                <a:lnTo>
                  <a:pt x="70297" y="63088"/>
                </a:lnTo>
                <a:lnTo>
                  <a:pt x="83922" y="39623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84876" y="2421636"/>
            <a:ext cx="437515" cy="330835"/>
          </a:xfrm>
          <a:custGeom>
            <a:avLst/>
            <a:gdLst/>
            <a:ahLst/>
            <a:cxnLst/>
            <a:rect l="l" t="t" r="r" b="b"/>
            <a:pathLst>
              <a:path w="437514" h="330835">
                <a:moveTo>
                  <a:pt x="295655" y="281939"/>
                </a:moveTo>
                <a:lnTo>
                  <a:pt x="288035" y="288035"/>
                </a:lnTo>
                <a:lnTo>
                  <a:pt x="286511" y="297179"/>
                </a:lnTo>
                <a:lnTo>
                  <a:pt x="286511" y="304799"/>
                </a:lnTo>
                <a:lnTo>
                  <a:pt x="292607" y="313943"/>
                </a:lnTo>
                <a:lnTo>
                  <a:pt x="300227" y="313943"/>
                </a:lnTo>
                <a:lnTo>
                  <a:pt x="437387" y="330707"/>
                </a:lnTo>
                <a:lnTo>
                  <a:pt x="434817" y="324611"/>
                </a:lnTo>
                <a:lnTo>
                  <a:pt x="402335" y="324611"/>
                </a:lnTo>
                <a:lnTo>
                  <a:pt x="355327" y="289078"/>
                </a:lnTo>
                <a:lnTo>
                  <a:pt x="304799" y="283463"/>
                </a:lnTo>
                <a:lnTo>
                  <a:pt x="295655" y="281939"/>
                </a:lnTo>
                <a:close/>
              </a:path>
              <a:path w="437514" h="330835">
                <a:moveTo>
                  <a:pt x="355327" y="289078"/>
                </a:moveTo>
                <a:lnTo>
                  <a:pt x="402335" y="324611"/>
                </a:lnTo>
                <a:lnTo>
                  <a:pt x="406997" y="318515"/>
                </a:lnTo>
                <a:lnTo>
                  <a:pt x="397763" y="318515"/>
                </a:lnTo>
                <a:lnTo>
                  <a:pt x="386929" y="292589"/>
                </a:lnTo>
                <a:lnTo>
                  <a:pt x="355327" y="289078"/>
                </a:lnTo>
                <a:close/>
              </a:path>
              <a:path w="437514" h="330835">
                <a:moveTo>
                  <a:pt x="375557" y="195034"/>
                </a:moveTo>
                <a:lnTo>
                  <a:pt x="363396" y="195375"/>
                </a:lnTo>
                <a:lnTo>
                  <a:pt x="354953" y="203813"/>
                </a:lnTo>
                <a:lnTo>
                  <a:pt x="355091" y="216407"/>
                </a:lnTo>
                <a:lnTo>
                  <a:pt x="374401" y="262611"/>
                </a:lnTo>
                <a:lnTo>
                  <a:pt x="422147" y="298703"/>
                </a:lnTo>
                <a:lnTo>
                  <a:pt x="402335" y="324611"/>
                </a:lnTo>
                <a:lnTo>
                  <a:pt x="434817" y="324611"/>
                </a:lnTo>
                <a:lnTo>
                  <a:pt x="384047" y="204215"/>
                </a:lnTo>
                <a:lnTo>
                  <a:pt x="383884" y="203746"/>
                </a:lnTo>
                <a:lnTo>
                  <a:pt x="375557" y="195034"/>
                </a:lnTo>
                <a:close/>
              </a:path>
              <a:path w="437514" h="330835">
                <a:moveTo>
                  <a:pt x="386929" y="292589"/>
                </a:moveTo>
                <a:lnTo>
                  <a:pt x="397763" y="318515"/>
                </a:lnTo>
                <a:lnTo>
                  <a:pt x="414527" y="295655"/>
                </a:lnTo>
                <a:lnTo>
                  <a:pt x="386929" y="292589"/>
                </a:lnTo>
                <a:close/>
              </a:path>
              <a:path w="437514" h="330835">
                <a:moveTo>
                  <a:pt x="374401" y="262611"/>
                </a:moveTo>
                <a:lnTo>
                  <a:pt x="386929" y="292589"/>
                </a:lnTo>
                <a:lnTo>
                  <a:pt x="414527" y="295655"/>
                </a:lnTo>
                <a:lnTo>
                  <a:pt x="397763" y="318515"/>
                </a:lnTo>
                <a:lnTo>
                  <a:pt x="406997" y="318515"/>
                </a:lnTo>
                <a:lnTo>
                  <a:pt x="422147" y="298703"/>
                </a:lnTo>
                <a:lnTo>
                  <a:pt x="374401" y="262611"/>
                </a:lnTo>
                <a:close/>
              </a:path>
              <a:path w="437514" h="330835">
                <a:moveTo>
                  <a:pt x="50121" y="38459"/>
                </a:moveTo>
                <a:lnTo>
                  <a:pt x="62556" y="67770"/>
                </a:lnTo>
                <a:lnTo>
                  <a:pt x="355327" y="289078"/>
                </a:lnTo>
                <a:lnTo>
                  <a:pt x="386929" y="292589"/>
                </a:lnTo>
                <a:lnTo>
                  <a:pt x="374401" y="262611"/>
                </a:lnTo>
                <a:lnTo>
                  <a:pt x="83363" y="42614"/>
                </a:lnTo>
                <a:lnTo>
                  <a:pt x="50121" y="38459"/>
                </a:lnTo>
                <a:close/>
              </a:path>
              <a:path w="437514" h="330835">
                <a:moveTo>
                  <a:pt x="0" y="0"/>
                </a:moveTo>
                <a:lnTo>
                  <a:pt x="53339" y="126491"/>
                </a:lnTo>
                <a:lnTo>
                  <a:pt x="53503" y="126961"/>
                </a:lnTo>
                <a:lnTo>
                  <a:pt x="61830" y="135673"/>
                </a:lnTo>
                <a:lnTo>
                  <a:pt x="73991" y="135332"/>
                </a:lnTo>
                <a:lnTo>
                  <a:pt x="82434" y="126894"/>
                </a:lnTo>
                <a:lnTo>
                  <a:pt x="82295" y="114299"/>
                </a:lnTo>
                <a:lnTo>
                  <a:pt x="62556" y="67770"/>
                </a:lnTo>
                <a:lnTo>
                  <a:pt x="15239" y="32003"/>
                </a:lnTo>
                <a:lnTo>
                  <a:pt x="35051" y="6095"/>
                </a:lnTo>
                <a:lnTo>
                  <a:pt x="49322" y="6095"/>
                </a:lnTo>
                <a:lnTo>
                  <a:pt x="0" y="0"/>
                </a:lnTo>
                <a:close/>
              </a:path>
              <a:path w="437514" h="330835">
                <a:moveTo>
                  <a:pt x="35051" y="6095"/>
                </a:moveTo>
                <a:lnTo>
                  <a:pt x="15239" y="32003"/>
                </a:lnTo>
                <a:lnTo>
                  <a:pt x="62556" y="67770"/>
                </a:lnTo>
                <a:lnTo>
                  <a:pt x="50121" y="38459"/>
                </a:lnTo>
                <a:lnTo>
                  <a:pt x="22859" y="35051"/>
                </a:lnTo>
                <a:lnTo>
                  <a:pt x="39623" y="13715"/>
                </a:lnTo>
                <a:lnTo>
                  <a:pt x="45132" y="13715"/>
                </a:lnTo>
                <a:lnTo>
                  <a:pt x="35051" y="6095"/>
                </a:lnTo>
                <a:close/>
              </a:path>
              <a:path w="437514" h="330835">
                <a:moveTo>
                  <a:pt x="49322" y="6095"/>
                </a:moveTo>
                <a:lnTo>
                  <a:pt x="35051" y="6095"/>
                </a:lnTo>
                <a:lnTo>
                  <a:pt x="83363" y="42614"/>
                </a:lnTo>
                <a:lnTo>
                  <a:pt x="132587" y="48767"/>
                </a:lnTo>
                <a:lnTo>
                  <a:pt x="141731" y="48767"/>
                </a:lnTo>
                <a:lnTo>
                  <a:pt x="149351" y="42671"/>
                </a:lnTo>
                <a:lnTo>
                  <a:pt x="150875" y="33527"/>
                </a:lnTo>
                <a:lnTo>
                  <a:pt x="150875" y="25907"/>
                </a:lnTo>
                <a:lnTo>
                  <a:pt x="144779" y="18287"/>
                </a:lnTo>
                <a:lnTo>
                  <a:pt x="135635" y="16763"/>
                </a:lnTo>
                <a:lnTo>
                  <a:pt x="49322" y="6095"/>
                </a:lnTo>
                <a:close/>
              </a:path>
              <a:path w="437514" h="330835">
                <a:moveTo>
                  <a:pt x="45132" y="13715"/>
                </a:moveTo>
                <a:lnTo>
                  <a:pt x="39623" y="13715"/>
                </a:lnTo>
                <a:lnTo>
                  <a:pt x="50121" y="38459"/>
                </a:lnTo>
                <a:lnTo>
                  <a:pt x="83363" y="42614"/>
                </a:lnTo>
                <a:lnTo>
                  <a:pt x="45132" y="13715"/>
                </a:lnTo>
                <a:close/>
              </a:path>
              <a:path w="437514" h="330835">
                <a:moveTo>
                  <a:pt x="39623" y="13715"/>
                </a:moveTo>
                <a:lnTo>
                  <a:pt x="22859" y="35051"/>
                </a:lnTo>
                <a:lnTo>
                  <a:pt x="50121" y="38459"/>
                </a:lnTo>
                <a:lnTo>
                  <a:pt x="39623" y="13715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23531" y="3491484"/>
            <a:ext cx="346710" cy="289560"/>
          </a:xfrm>
          <a:custGeom>
            <a:avLst/>
            <a:gdLst/>
            <a:ahLst/>
            <a:cxnLst/>
            <a:rect l="l" t="t" r="r" b="b"/>
            <a:pathLst>
              <a:path w="346709" h="289560">
                <a:moveTo>
                  <a:pt x="211835" y="243839"/>
                </a:moveTo>
                <a:lnTo>
                  <a:pt x="204215" y="249935"/>
                </a:lnTo>
                <a:lnTo>
                  <a:pt x="202691" y="259079"/>
                </a:lnTo>
                <a:lnTo>
                  <a:pt x="201167" y="266699"/>
                </a:lnTo>
                <a:lnTo>
                  <a:pt x="207263" y="275843"/>
                </a:lnTo>
                <a:lnTo>
                  <a:pt x="214883" y="277367"/>
                </a:lnTo>
                <a:lnTo>
                  <a:pt x="282700" y="289559"/>
                </a:lnTo>
                <a:lnTo>
                  <a:pt x="311675" y="289559"/>
                </a:lnTo>
                <a:lnTo>
                  <a:pt x="271977" y="255419"/>
                </a:lnTo>
                <a:lnTo>
                  <a:pt x="220979" y="245363"/>
                </a:lnTo>
                <a:lnTo>
                  <a:pt x="211835" y="243839"/>
                </a:lnTo>
                <a:close/>
              </a:path>
              <a:path w="346709" h="289560">
                <a:moveTo>
                  <a:pt x="271977" y="255419"/>
                </a:moveTo>
                <a:lnTo>
                  <a:pt x="311675" y="289559"/>
                </a:lnTo>
                <a:lnTo>
                  <a:pt x="320706" y="289559"/>
                </a:lnTo>
                <a:lnTo>
                  <a:pt x="323183" y="286511"/>
                </a:lnTo>
                <a:lnTo>
                  <a:pt x="312419" y="286511"/>
                </a:lnTo>
                <a:lnTo>
                  <a:pt x="303650" y="261665"/>
                </a:lnTo>
                <a:lnTo>
                  <a:pt x="271977" y="255419"/>
                </a:lnTo>
                <a:close/>
              </a:path>
              <a:path w="346709" h="289560">
                <a:moveTo>
                  <a:pt x="284987" y="163067"/>
                </a:moveTo>
                <a:lnTo>
                  <a:pt x="277367" y="164591"/>
                </a:lnTo>
                <a:lnTo>
                  <a:pt x="272795" y="173735"/>
                </a:lnTo>
                <a:lnTo>
                  <a:pt x="275843" y="182879"/>
                </a:lnTo>
                <a:lnTo>
                  <a:pt x="293202" y="232062"/>
                </a:lnTo>
                <a:lnTo>
                  <a:pt x="336803" y="269747"/>
                </a:lnTo>
                <a:lnTo>
                  <a:pt x="320706" y="289559"/>
                </a:lnTo>
                <a:lnTo>
                  <a:pt x="346360" y="289559"/>
                </a:lnTo>
                <a:lnTo>
                  <a:pt x="306323" y="172211"/>
                </a:lnTo>
                <a:lnTo>
                  <a:pt x="306020" y="171506"/>
                </a:lnTo>
                <a:lnTo>
                  <a:pt x="297582" y="163482"/>
                </a:lnTo>
                <a:lnTo>
                  <a:pt x="284987" y="163067"/>
                </a:lnTo>
                <a:close/>
              </a:path>
              <a:path w="346709" h="289560">
                <a:moveTo>
                  <a:pt x="303650" y="261665"/>
                </a:moveTo>
                <a:lnTo>
                  <a:pt x="312419" y="286511"/>
                </a:lnTo>
                <a:lnTo>
                  <a:pt x="329183" y="266699"/>
                </a:lnTo>
                <a:lnTo>
                  <a:pt x="303650" y="261665"/>
                </a:lnTo>
                <a:close/>
              </a:path>
              <a:path w="346709" h="289560">
                <a:moveTo>
                  <a:pt x="293202" y="232062"/>
                </a:moveTo>
                <a:lnTo>
                  <a:pt x="303650" y="261665"/>
                </a:lnTo>
                <a:lnTo>
                  <a:pt x="329183" y="266699"/>
                </a:lnTo>
                <a:lnTo>
                  <a:pt x="312419" y="286511"/>
                </a:lnTo>
                <a:lnTo>
                  <a:pt x="323183" y="286511"/>
                </a:lnTo>
                <a:lnTo>
                  <a:pt x="336803" y="269747"/>
                </a:lnTo>
                <a:lnTo>
                  <a:pt x="293202" y="232062"/>
                </a:lnTo>
                <a:close/>
              </a:path>
              <a:path w="346709" h="289560">
                <a:moveTo>
                  <a:pt x="46955" y="40329"/>
                </a:moveTo>
                <a:lnTo>
                  <a:pt x="57886" y="71301"/>
                </a:lnTo>
                <a:lnTo>
                  <a:pt x="271977" y="255419"/>
                </a:lnTo>
                <a:lnTo>
                  <a:pt x="303650" y="261665"/>
                </a:lnTo>
                <a:lnTo>
                  <a:pt x="293202" y="232062"/>
                </a:lnTo>
                <a:lnTo>
                  <a:pt x="78460" y="46455"/>
                </a:lnTo>
                <a:lnTo>
                  <a:pt x="46955" y="40329"/>
                </a:lnTo>
                <a:close/>
              </a:path>
              <a:path w="346709" h="289560">
                <a:moveTo>
                  <a:pt x="0" y="0"/>
                </a:moveTo>
                <a:lnTo>
                  <a:pt x="44195" y="129539"/>
                </a:lnTo>
                <a:lnTo>
                  <a:pt x="52512" y="138123"/>
                </a:lnTo>
                <a:lnTo>
                  <a:pt x="64586" y="138576"/>
                </a:lnTo>
                <a:lnTo>
                  <a:pt x="74033" y="131402"/>
                </a:lnTo>
                <a:lnTo>
                  <a:pt x="74675" y="118871"/>
                </a:lnTo>
                <a:lnTo>
                  <a:pt x="57886" y="71301"/>
                </a:lnTo>
                <a:lnTo>
                  <a:pt x="12191" y="32003"/>
                </a:lnTo>
                <a:lnTo>
                  <a:pt x="33527" y="7619"/>
                </a:lnTo>
                <a:lnTo>
                  <a:pt x="41909" y="7619"/>
                </a:lnTo>
                <a:lnTo>
                  <a:pt x="0" y="0"/>
                </a:lnTo>
                <a:close/>
              </a:path>
              <a:path w="346709" h="289560">
                <a:moveTo>
                  <a:pt x="33527" y="7619"/>
                </a:moveTo>
                <a:lnTo>
                  <a:pt x="12191" y="32003"/>
                </a:lnTo>
                <a:lnTo>
                  <a:pt x="57886" y="71301"/>
                </a:lnTo>
                <a:lnTo>
                  <a:pt x="46955" y="40329"/>
                </a:lnTo>
                <a:lnTo>
                  <a:pt x="19811" y="35051"/>
                </a:lnTo>
                <a:lnTo>
                  <a:pt x="38099" y="15239"/>
                </a:lnTo>
                <a:lnTo>
                  <a:pt x="42344" y="15239"/>
                </a:lnTo>
                <a:lnTo>
                  <a:pt x="33527" y="7619"/>
                </a:lnTo>
                <a:close/>
              </a:path>
              <a:path w="346709" h="289560">
                <a:moveTo>
                  <a:pt x="41909" y="7619"/>
                </a:moveTo>
                <a:lnTo>
                  <a:pt x="33527" y="7619"/>
                </a:lnTo>
                <a:lnTo>
                  <a:pt x="78460" y="46455"/>
                </a:lnTo>
                <a:lnTo>
                  <a:pt x="137159" y="57911"/>
                </a:lnTo>
                <a:lnTo>
                  <a:pt x="146303" y="51815"/>
                </a:lnTo>
                <a:lnTo>
                  <a:pt x="147827" y="42671"/>
                </a:lnTo>
                <a:lnTo>
                  <a:pt x="149351" y="35051"/>
                </a:lnTo>
                <a:lnTo>
                  <a:pt x="143255" y="25907"/>
                </a:lnTo>
                <a:lnTo>
                  <a:pt x="134111" y="24383"/>
                </a:lnTo>
                <a:lnTo>
                  <a:pt x="41909" y="7619"/>
                </a:lnTo>
                <a:close/>
              </a:path>
              <a:path w="346709" h="289560">
                <a:moveTo>
                  <a:pt x="42344" y="15239"/>
                </a:moveTo>
                <a:lnTo>
                  <a:pt x="38099" y="15239"/>
                </a:lnTo>
                <a:lnTo>
                  <a:pt x="46955" y="40329"/>
                </a:lnTo>
                <a:lnTo>
                  <a:pt x="78460" y="46455"/>
                </a:lnTo>
                <a:lnTo>
                  <a:pt x="42344" y="15239"/>
                </a:lnTo>
                <a:close/>
              </a:path>
              <a:path w="346709" h="289560">
                <a:moveTo>
                  <a:pt x="38099" y="15239"/>
                </a:moveTo>
                <a:lnTo>
                  <a:pt x="19811" y="35051"/>
                </a:lnTo>
                <a:lnTo>
                  <a:pt x="46955" y="40329"/>
                </a:lnTo>
                <a:lnTo>
                  <a:pt x="38099" y="15239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995573" y="1795132"/>
            <a:ext cx="6731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293619" y="1508760"/>
            <a:ext cx="3520440" cy="2272665"/>
          </a:xfrm>
          <a:custGeom>
            <a:avLst/>
            <a:gdLst/>
            <a:ahLst/>
            <a:cxnLst/>
            <a:rect l="l" t="t" r="r" b="b"/>
            <a:pathLst>
              <a:path w="3520440" h="2272665">
                <a:moveTo>
                  <a:pt x="2418587" y="0"/>
                </a:moveTo>
                <a:lnTo>
                  <a:pt x="2243327" y="1523"/>
                </a:lnTo>
                <a:lnTo>
                  <a:pt x="2072639" y="6095"/>
                </a:lnTo>
                <a:lnTo>
                  <a:pt x="1825751" y="19811"/>
                </a:lnTo>
                <a:lnTo>
                  <a:pt x="1746503" y="25907"/>
                </a:lnTo>
                <a:lnTo>
                  <a:pt x="1668779" y="33527"/>
                </a:lnTo>
                <a:lnTo>
                  <a:pt x="1592579" y="42671"/>
                </a:lnTo>
                <a:lnTo>
                  <a:pt x="1443227" y="64007"/>
                </a:lnTo>
                <a:lnTo>
                  <a:pt x="1371599" y="76199"/>
                </a:lnTo>
                <a:lnTo>
                  <a:pt x="1303019" y="89915"/>
                </a:lnTo>
                <a:lnTo>
                  <a:pt x="1234439" y="105155"/>
                </a:lnTo>
                <a:lnTo>
                  <a:pt x="1168907" y="121919"/>
                </a:lnTo>
                <a:lnTo>
                  <a:pt x="1104899" y="140207"/>
                </a:lnTo>
                <a:lnTo>
                  <a:pt x="1043939" y="160019"/>
                </a:lnTo>
                <a:lnTo>
                  <a:pt x="984503" y="181355"/>
                </a:lnTo>
                <a:lnTo>
                  <a:pt x="871727" y="230123"/>
                </a:lnTo>
                <a:lnTo>
                  <a:pt x="819911" y="257555"/>
                </a:lnTo>
                <a:lnTo>
                  <a:pt x="768095" y="288035"/>
                </a:lnTo>
                <a:lnTo>
                  <a:pt x="719327" y="320039"/>
                </a:lnTo>
                <a:lnTo>
                  <a:pt x="672083" y="353567"/>
                </a:lnTo>
                <a:lnTo>
                  <a:pt x="626363" y="388619"/>
                </a:lnTo>
                <a:lnTo>
                  <a:pt x="583691" y="425195"/>
                </a:lnTo>
                <a:lnTo>
                  <a:pt x="542543" y="463295"/>
                </a:lnTo>
                <a:lnTo>
                  <a:pt x="502919" y="502919"/>
                </a:lnTo>
                <a:lnTo>
                  <a:pt x="464819" y="544067"/>
                </a:lnTo>
                <a:lnTo>
                  <a:pt x="428243" y="585215"/>
                </a:lnTo>
                <a:lnTo>
                  <a:pt x="394715" y="629411"/>
                </a:lnTo>
                <a:lnTo>
                  <a:pt x="330707" y="717803"/>
                </a:lnTo>
                <a:lnTo>
                  <a:pt x="301751" y="763523"/>
                </a:lnTo>
                <a:lnTo>
                  <a:pt x="274319" y="810767"/>
                </a:lnTo>
                <a:lnTo>
                  <a:pt x="248411" y="858011"/>
                </a:lnTo>
                <a:lnTo>
                  <a:pt x="224027" y="905255"/>
                </a:lnTo>
                <a:lnTo>
                  <a:pt x="199643" y="954023"/>
                </a:lnTo>
                <a:lnTo>
                  <a:pt x="178307" y="1002791"/>
                </a:lnTo>
                <a:lnTo>
                  <a:pt x="138683" y="1100327"/>
                </a:lnTo>
                <a:lnTo>
                  <a:pt x="120395" y="1149095"/>
                </a:lnTo>
                <a:lnTo>
                  <a:pt x="103631" y="1197863"/>
                </a:lnTo>
                <a:lnTo>
                  <a:pt x="88391" y="1246631"/>
                </a:lnTo>
                <a:lnTo>
                  <a:pt x="60959" y="1344167"/>
                </a:lnTo>
                <a:lnTo>
                  <a:pt x="48767" y="1391411"/>
                </a:lnTo>
                <a:lnTo>
                  <a:pt x="38099" y="1438655"/>
                </a:lnTo>
                <a:lnTo>
                  <a:pt x="28955" y="1485899"/>
                </a:lnTo>
                <a:lnTo>
                  <a:pt x="10667" y="1577339"/>
                </a:lnTo>
                <a:lnTo>
                  <a:pt x="7619" y="1600199"/>
                </a:lnTo>
                <a:lnTo>
                  <a:pt x="1523" y="1648967"/>
                </a:lnTo>
                <a:lnTo>
                  <a:pt x="0" y="1674875"/>
                </a:lnTo>
                <a:lnTo>
                  <a:pt x="0" y="1751075"/>
                </a:lnTo>
                <a:lnTo>
                  <a:pt x="3047" y="1802891"/>
                </a:lnTo>
                <a:lnTo>
                  <a:pt x="6095" y="1828799"/>
                </a:lnTo>
                <a:lnTo>
                  <a:pt x="12191" y="1882139"/>
                </a:lnTo>
                <a:lnTo>
                  <a:pt x="21335" y="1935479"/>
                </a:lnTo>
                <a:lnTo>
                  <a:pt x="30479" y="1990343"/>
                </a:lnTo>
                <a:lnTo>
                  <a:pt x="42671" y="2045207"/>
                </a:lnTo>
                <a:lnTo>
                  <a:pt x="56387" y="2100071"/>
                </a:lnTo>
                <a:lnTo>
                  <a:pt x="71627" y="2154935"/>
                </a:lnTo>
                <a:lnTo>
                  <a:pt x="88391" y="2209799"/>
                </a:lnTo>
                <a:lnTo>
                  <a:pt x="105155" y="2266187"/>
                </a:lnTo>
                <a:lnTo>
                  <a:pt x="107245" y="2272283"/>
                </a:lnTo>
                <a:lnTo>
                  <a:pt x="214077" y="2272283"/>
                </a:lnTo>
                <a:lnTo>
                  <a:pt x="201167" y="2235707"/>
                </a:lnTo>
                <a:lnTo>
                  <a:pt x="185927" y="2182367"/>
                </a:lnTo>
                <a:lnTo>
                  <a:pt x="169163" y="2129027"/>
                </a:lnTo>
                <a:lnTo>
                  <a:pt x="155447" y="2075687"/>
                </a:lnTo>
                <a:lnTo>
                  <a:pt x="141731" y="2023871"/>
                </a:lnTo>
                <a:lnTo>
                  <a:pt x="120395" y="1920239"/>
                </a:lnTo>
                <a:lnTo>
                  <a:pt x="112775" y="1869947"/>
                </a:lnTo>
                <a:lnTo>
                  <a:pt x="106679" y="1819655"/>
                </a:lnTo>
                <a:lnTo>
                  <a:pt x="105155" y="1795271"/>
                </a:lnTo>
                <a:lnTo>
                  <a:pt x="103631" y="1772411"/>
                </a:lnTo>
                <a:lnTo>
                  <a:pt x="102107" y="1748027"/>
                </a:lnTo>
                <a:lnTo>
                  <a:pt x="102107" y="1679447"/>
                </a:lnTo>
                <a:lnTo>
                  <a:pt x="105155" y="1636775"/>
                </a:lnTo>
                <a:lnTo>
                  <a:pt x="111251" y="1594103"/>
                </a:lnTo>
                <a:lnTo>
                  <a:pt x="118871" y="1551431"/>
                </a:lnTo>
                <a:lnTo>
                  <a:pt x="128015" y="1507235"/>
                </a:lnTo>
                <a:lnTo>
                  <a:pt x="137159" y="1461515"/>
                </a:lnTo>
                <a:lnTo>
                  <a:pt x="147827" y="1415795"/>
                </a:lnTo>
                <a:lnTo>
                  <a:pt x="172211" y="1324355"/>
                </a:lnTo>
                <a:lnTo>
                  <a:pt x="185927" y="1277111"/>
                </a:lnTo>
                <a:lnTo>
                  <a:pt x="201167" y="1231391"/>
                </a:lnTo>
                <a:lnTo>
                  <a:pt x="216407" y="1184147"/>
                </a:lnTo>
                <a:lnTo>
                  <a:pt x="233171" y="1136903"/>
                </a:lnTo>
                <a:lnTo>
                  <a:pt x="251459" y="1091183"/>
                </a:lnTo>
                <a:lnTo>
                  <a:pt x="271271" y="1043939"/>
                </a:lnTo>
                <a:lnTo>
                  <a:pt x="291083" y="998219"/>
                </a:lnTo>
                <a:lnTo>
                  <a:pt x="336803" y="906779"/>
                </a:lnTo>
                <a:lnTo>
                  <a:pt x="361187" y="862583"/>
                </a:lnTo>
                <a:lnTo>
                  <a:pt x="387095" y="818387"/>
                </a:lnTo>
                <a:lnTo>
                  <a:pt x="414527" y="775715"/>
                </a:lnTo>
                <a:lnTo>
                  <a:pt x="443483" y="733043"/>
                </a:lnTo>
                <a:lnTo>
                  <a:pt x="473963" y="691895"/>
                </a:lnTo>
                <a:lnTo>
                  <a:pt x="505967" y="652271"/>
                </a:lnTo>
                <a:lnTo>
                  <a:pt x="539495" y="612647"/>
                </a:lnTo>
                <a:lnTo>
                  <a:pt x="574547" y="574547"/>
                </a:lnTo>
                <a:lnTo>
                  <a:pt x="611123" y="537971"/>
                </a:lnTo>
                <a:lnTo>
                  <a:pt x="649223" y="501395"/>
                </a:lnTo>
                <a:lnTo>
                  <a:pt x="688847" y="467867"/>
                </a:lnTo>
                <a:lnTo>
                  <a:pt x="729995" y="435863"/>
                </a:lnTo>
                <a:lnTo>
                  <a:pt x="774191" y="405383"/>
                </a:lnTo>
                <a:lnTo>
                  <a:pt x="819911" y="376427"/>
                </a:lnTo>
                <a:lnTo>
                  <a:pt x="865631" y="348995"/>
                </a:lnTo>
                <a:lnTo>
                  <a:pt x="914399" y="323087"/>
                </a:lnTo>
                <a:lnTo>
                  <a:pt x="966215" y="298703"/>
                </a:lnTo>
                <a:lnTo>
                  <a:pt x="1019555" y="277367"/>
                </a:lnTo>
                <a:lnTo>
                  <a:pt x="1075943" y="256031"/>
                </a:lnTo>
                <a:lnTo>
                  <a:pt x="1133855" y="237743"/>
                </a:lnTo>
                <a:lnTo>
                  <a:pt x="1257299" y="204215"/>
                </a:lnTo>
                <a:lnTo>
                  <a:pt x="1322831" y="188975"/>
                </a:lnTo>
                <a:lnTo>
                  <a:pt x="1458467" y="164591"/>
                </a:lnTo>
                <a:lnTo>
                  <a:pt x="1603247" y="143255"/>
                </a:lnTo>
                <a:lnTo>
                  <a:pt x="1754123" y="128015"/>
                </a:lnTo>
                <a:lnTo>
                  <a:pt x="1912619" y="115823"/>
                </a:lnTo>
                <a:lnTo>
                  <a:pt x="2075687" y="108203"/>
                </a:lnTo>
                <a:lnTo>
                  <a:pt x="2244851" y="103631"/>
                </a:lnTo>
                <a:lnTo>
                  <a:pt x="3517184" y="102107"/>
                </a:lnTo>
                <a:lnTo>
                  <a:pt x="3520439" y="30479"/>
                </a:lnTo>
                <a:lnTo>
                  <a:pt x="2961131" y="9143"/>
                </a:lnTo>
                <a:lnTo>
                  <a:pt x="2596895" y="1523"/>
                </a:lnTo>
                <a:lnTo>
                  <a:pt x="2418587" y="0"/>
                </a:lnTo>
                <a:close/>
              </a:path>
              <a:path w="3520440" h="2272665">
                <a:moveTo>
                  <a:pt x="3517184" y="102107"/>
                </a:moveTo>
                <a:lnTo>
                  <a:pt x="2418587" y="102107"/>
                </a:lnTo>
                <a:lnTo>
                  <a:pt x="2595371" y="103631"/>
                </a:lnTo>
                <a:lnTo>
                  <a:pt x="2958083" y="111251"/>
                </a:lnTo>
                <a:lnTo>
                  <a:pt x="3515867" y="131063"/>
                </a:lnTo>
                <a:lnTo>
                  <a:pt x="3517184" y="10210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551883" y="2764803"/>
            <a:ext cx="829944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685" marR="5080" indent="-134620">
              <a:lnSpc>
                <a:spcPct val="100000"/>
              </a:lnSpc>
            </a:pP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172121" y="2070740"/>
            <a:ext cx="7867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6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16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10867" y="519684"/>
            <a:ext cx="7495540" cy="582295"/>
          </a:xfrm>
          <a:prstGeom prst="rect">
            <a:avLst/>
          </a:prstGeom>
          <a:solidFill>
            <a:srgbClr val="CC0000"/>
          </a:solidFill>
        </p:spPr>
        <p:txBody>
          <a:bodyPr vert="horz" wrap="square" lIns="0" tIns="0" rIns="0" bIns="0" rtlCol="0">
            <a:spAutoFit/>
          </a:bodyPr>
          <a:lstStyle/>
          <a:p>
            <a:pPr marL="481965">
              <a:lnSpc>
                <a:spcPct val="100000"/>
              </a:lnSpc>
              <a:tabLst>
                <a:tab pos="1789430" algn="l"/>
                <a:tab pos="3667125" algn="l"/>
                <a:tab pos="5471160" algn="l"/>
              </a:tabLst>
            </a:pPr>
            <a:r>
              <a:rPr sz="3200" b="1" spc="175" dirty="0">
                <a:solidFill>
                  <a:srgbClr val="FFFFFF"/>
                </a:solidFill>
                <a:latin typeface="Arial"/>
                <a:cs typeface="Arial"/>
              </a:rPr>
              <a:t>DP</a:t>
            </a:r>
            <a:r>
              <a:rPr sz="3200" b="1" spc="35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200" b="1" spc="17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b="1" spc="3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spc="17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b="1" spc="3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spc="17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b="1" spc="3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200" b="1" spc="175" dirty="0">
                <a:solidFill>
                  <a:srgbClr val="FFFFFF"/>
                </a:solidFill>
                <a:latin typeface="Arial"/>
                <a:cs typeface="Arial"/>
              </a:rPr>
              <a:t>Clini</a:t>
            </a:r>
            <a:r>
              <a:rPr sz="3200" b="1" spc="350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200" b="1" spc="17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b="1" spc="350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3200" b="1" spc="17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b="1" spc="3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343911" y="4877561"/>
            <a:ext cx="5895975" cy="2172970"/>
          </a:xfrm>
          <a:prstGeom prst="rect">
            <a:avLst/>
          </a:prstGeom>
          <a:solidFill>
            <a:srgbClr val="DDDDDD"/>
          </a:solidFill>
          <a:ln w="1498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0480">
              <a:lnSpc>
                <a:spcPct val="100000"/>
              </a:lnSpc>
            </a:pPr>
            <a:r>
              <a:rPr sz="2000" b="1" spc="-265" dirty="0">
                <a:latin typeface="Arial"/>
                <a:cs typeface="Arial"/>
              </a:rPr>
              <a:t>D</a:t>
            </a:r>
            <a:r>
              <a:rPr sz="2000" b="1" spc="-245" dirty="0">
                <a:latin typeface="Arial"/>
                <a:cs typeface="Arial"/>
              </a:rPr>
              <a:t>P</a:t>
            </a:r>
            <a:r>
              <a:rPr sz="2000" b="1" spc="-204" dirty="0">
                <a:latin typeface="Arial"/>
                <a:cs typeface="Arial"/>
              </a:rPr>
              <a:t>J</a:t>
            </a:r>
            <a:r>
              <a:rPr sz="2000" b="1" dirty="0">
                <a:latin typeface="Arial"/>
                <a:cs typeface="Arial"/>
              </a:rPr>
              <a:t>P</a:t>
            </a:r>
            <a:r>
              <a:rPr sz="2000" b="1" spc="-325" dirty="0">
                <a:latin typeface="Times New Roman"/>
                <a:cs typeface="Times New Roman"/>
              </a:rPr>
              <a:t> 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spc="-220" dirty="0">
                <a:latin typeface="Arial"/>
                <a:cs typeface="Arial"/>
              </a:rPr>
              <a:t>d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spc="-100" dirty="0">
                <a:latin typeface="Arial"/>
                <a:cs typeface="Arial"/>
              </a:rPr>
              <a:t>l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h</a:t>
            </a:r>
            <a:r>
              <a:rPr sz="2000" b="1" spc="-290" dirty="0">
                <a:latin typeface="Times New Roman"/>
                <a:cs typeface="Times New Roman"/>
              </a:rPr>
              <a:t> </a:t>
            </a:r>
            <a:r>
              <a:rPr sz="2000" b="1" spc="-265" dirty="0">
                <a:latin typeface="Arial"/>
                <a:cs typeface="Arial"/>
              </a:rPr>
              <a:t>C</a:t>
            </a:r>
            <a:r>
              <a:rPr sz="2000" b="1" spc="-100" dirty="0">
                <a:latin typeface="Arial"/>
                <a:cs typeface="Arial"/>
              </a:rPr>
              <a:t>li</a:t>
            </a:r>
            <a:r>
              <a:rPr sz="2000" b="1" spc="-220" dirty="0">
                <a:latin typeface="Arial"/>
                <a:cs typeface="Arial"/>
              </a:rPr>
              <a:t>n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204" dirty="0">
                <a:latin typeface="Arial"/>
                <a:cs typeface="Arial"/>
              </a:rPr>
              <a:t>ca</a:t>
            </a:r>
            <a:r>
              <a:rPr sz="2000" b="1" spc="-100" dirty="0">
                <a:latin typeface="Arial"/>
                <a:cs typeface="Arial"/>
              </a:rPr>
              <a:t>l/</a:t>
            </a:r>
            <a:r>
              <a:rPr sz="2000" b="1" spc="-340" dirty="0">
                <a:latin typeface="Arial"/>
                <a:cs typeface="Arial"/>
              </a:rPr>
              <a:t>T</a:t>
            </a:r>
            <a:r>
              <a:rPr sz="2000" b="1" spc="-204" dirty="0">
                <a:latin typeface="Arial"/>
                <a:cs typeface="Arial"/>
              </a:rPr>
              <a:t>ea</a:t>
            </a:r>
            <a:r>
              <a:rPr sz="2000" b="1" spc="85" dirty="0">
                <a:latin typeface="Arial"/>
                <a:cs typeface="Arial"/>
              </a:rPr>
              <a:t>m</a:t>
            </a:r>
            <a:r>
              <a:rPr sz="2000" b="1" spc="-220" dirty="0">
                <a:latin typeface="Arial"/>
                <a:cs typeface="Arial"/>
              </a:rPr>
              <a:t>L</a:t>
            </a:r>
            <a:r>
              <a:rPr sz="2000" b="1" spc="-204" dirty="0">
                <a:latin typeface="Arial"/>
                <a:cs typeface="Arial"/>
              </a:rPr>
              <a:t>ea</a:t>
            </a:r>
            <a:r>
              <a:rPr sz="2000" b="1" spc="-220" dirty="0">
                <a:latin typeface="Arial"/>
                <a:cs typeface="Arial"/>
              </a:rPr>
              <a:t>d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-215" dirty="0">
                <a:latin typeface="Times New Roman"/>
                <a:cs typeface="Times New Roman"/>
              </a:rPr>
              <a:t> </a:t>
            </a:r>
            <a:r>
              <a:rPr sz="2000" b="1" spc="-245" dirty="0">
                <a:latin typeface="Arial"/>
                <a:cs typeface="Arial"/>
              </a:rPr>
              <a:t>P</a:t>
            </a:r>
            <a:r>
              <a:rPr sz="2000" b="1" spc="-365" dirty="0">
                <a:latin typeface="Arial"/>
                <a:cs typeface="Arial"/>
              </a:rPr>
              <a:t>P</a:t>
            </a:r>
            <a:r>
              <a:rPr sz="2000" b="1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1630680" indent="-342900">
              <a:lnSpc>
                <a:spcPct val="100000"/>
              </a:lnSpc>
              <a:buFont typeface="Wingdings"/>
              <a:buChar char=""/>
              <a:tabLst>
                <a:tab pos="1631314" algn="l"/>
              </a:tabLst>
            </a:pPr>
            <a:r>
              <a:rPr sz="2000" b="1" spc="-245" dirty="0">
                <a:latin typeface="Arial"/>
                <a:cs typeface="Arial"/>
              </a:rPr>
              <a:t>S</a:t>
            </a:r>
            <a:r>
              <a:rPr sz="2000" b="1" spc="-220" dirty="0">
                <a:latin typeface="Arial"/>
                <a:cs typeface="Arial"/>
              </a:rPr>
              <a:t>u</a:t>
            </a:r>
            <a:r>
              <a:rPr sz="2000" b="1" spc="-204" dirty="0">
                <a:latin typeface="Arial"/>
                <a:cs typeface="Arial"/>
              </a:rPr>
              <a:t>s</a:t>
            </a:r>
            <a:r>
              <a:rPr sz="2000" b="1" spc="-220" dirty="0">
                <a:latin typeface="Arial"/>
                <a:cs typeface="Arial"/>
              </a:rPr>
              <a:t>u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295" dirty="0">
                <a:latin typeface="Times New Roman"/>
                <a:cs typeface="Times New Roman"/>
              </a:rPr>
              <a:t> </a:t>
            </a:r>
            <a:r>
              <a:rPr sz="2000" b="1" spc="-265" dirty="0">
                <a:latin typeface="Arial"/>
                <a:cs typeface="Arial"/>
              </a:rPr>
              <a:t>K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spc="-145" dirty="0">
                <a:latin typeface="Arial"/>
                <a:cs typeface="Arial"/>
              </a:rPr>
              <a:t>r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spc="-220" dirty="0">
                <a:latin typeface="Arial"/>
                <a:cs typeface="Arial"/>
              </a:rPr>
              <a:t>ng</a:t>
            </a:r>
            <a:r>
              <a:rPr sz="2000" b="1" spc="-204" dirty="0">
                <a:latin typeface="Arial"/>
                <a:cs typeface="Arial"/>
              </a:rPr>
              <a:t>k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260" dirty="0">
                <a:latin typeface="Times New Roman"/>
                <a:cs typeface="Times New Roman"/>
              </a:rPr>
              <a:t> </a:t>
            </a:r>
            <a:r>
              <a:rPr sz="2000" b="1" spc="-245" dirty="0">
                <a:latin typeface="Arial"/>
                <a:cs typeface="Arial"/>
              </a:rPr>
              <a:t>P</a:t>
            </a:r>
            <a:r>
              <a:rPr sz="2000" b="1" spc="-220" dirty="0">
                <a:latin typeface="Arial"/>
                <a:cs typeface="Arial"/>
              </a:rPr>
              <a:t>o</a:t>
            </a:r>
            <a:r>
              <a:rPr sz="2000" b="1" spc="-204" dirty="0">
                <a:latin typeface="Arial"/>
                <a:cs typeface="Arial"/>
              </a:rPr>
              <a:t>k</a:t>
            </a:r>
            <a:r>
              <a:rPr sz="2000" b="1" spc="-220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k</a:t>
            </a:r>
            <a:r>
              <a:rPr sz="2000" b="1" spc="-320" dirty="0">
                <a:latin typeface="Times New Roman"/>
                <a:cs typeface="Times New Roman"/>
              </a:rPr>
              <a:t> </a:t>
            </a:r>
            <a:r>
              <a:rPr sz="2000" b="1" spc="-265" dirty="0">
                <a:latin typeface="Arial"/>
                <a:cs typeface="Arial"/>
              </a:rPr>
              <a:t>A</a:t>
            </a:r>
            <a:r>
              <a:rPr sz="2000" b="1" spc="-204" dirty="0">
                <a:latin typeface="Arial"/>
                <a:cs typeface="Arial"/>
              </a:rPr>
              <a:t>s</a:t>
            </a:r>
            <a:r>
              <a:rPr sz="2000" b="1" spc="-220" dirty="0">
                <a:latin typeface="Arial"/>
                <a:cs typeface="Arial"/>
              </a:rPr>
              <a:t>uh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 marL="1630680" indent="-342900">
              <a:lnSpc>
                <a:spcPct val="100000"/>
              </a:lnSpc>
              <a:buFont typeface="Wingdings"/>
              <a:buChar char=""/>
              <a:tabLst>
                <a:tab pos="1631314" algn="l"/>
              </a:tabLst>
            </a:pPr>
            <a:r>
              <a:rPr sz="2000" b="1" spc="-265" dirty="0">
                <a:latin typeface="Arial"/>
                <a:cs typeface="Arial"/>
              </a:rPr>
              <a:t>K</a:t>
            </a:r>
            <a:r>
              <a:rPr sz="2000" b="1" spc="-220" dirty="0">
                <a:latin typeface="Arial"/>
                <a:cs typeface="Arial"/>
              </a:rPr>
              <a:t>oo</a:t>
            </a:r>
            <a:r>
              <a:rPr sz="2000" b="1" spc="-145" dirty="0">
                <a:latin typeface="Arial"/>
                <a:cs typeface="Arial"/>
              </a:rPr>
              <a:t>r</a:t>
            </a:r>
            <a:r>
              <a:rPr sz="2000" b="1" spc="-220" dirty="0">
                <a:latin typeface="Arial"/>
                <a:cs typeface="Arial"/>
              </a:rPr>
              <a:t>d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220" dirty="0">
                <a:latin typeface="Arial"/>
                <a:cs typeface="Arial"/>
              </a:rPr>
              <a:t>n</a:t>
            </a:r>
            <a:r>
              <a:rPr sz="2000" b="1" spc="-204" dirty="0">
                <a:latin typeface="Arial"/>
                <a:cs typeface="Arial"/>
              </a:rPr>
              <a:t>as</a:t>
            </a:r>
            <a:r>
              <a:rPr sz="2000" b="1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630680" indent="-342900">
              <a:lnSpc>
                <a:spcPct val="100000"/>
              </a:lnSpc>
              <a:buFont typeface="Wingdings"/>
              <a:buChar char=""/>
              <a:tabLst>
                <a:tab pos="1631314" algn="l"/>
              </a:tabLst>
            </a:pPr>
            <a:r>
              <a:rPr sz="2000" b="1" spc="-265" dirty="0">
                <a:latin typeface="Arial"/>
                <a:cs typeface="Arial"/>
              </a:rPr>
              <a:t>K</a:t>
            </a:r>
            <a:r>
              <a:rPr sz="2000" b="1" spc="-220" dirty="0">
                <a:latin typeface="Arial"/>
                <a:cs typeface="Arial"/>
              </a:rPr>
              <a:t>o</a:t>
            </a:r>
            <a:r>
              <a:rPr sz="2000" b="1" spc="-100" dirty="0">
                <a:latin typeface="Arial"/>
                <a:cs typeface="Arial"/>
              </a:rPr>
              <a:t>l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spc="-220" dirty="0">
                <a:latin typeface="Arial"/>
                <a:cs typeface="Arial"/>
              </a:rPr>
              <a:t>bo</a:t>
            </a:r>
            <a:r>
              <a:rPr sz="2000" b="1" spc="-145" dirty="0">
                <a:latin typeface="Arial"/>
                <a:cs typeface="Arial"/>
              </a:rPr>
              <a:t>r</a:t>
            </a:r>
            <a:r>
              <a:rPr sz="2000" b="1" spc="-204" dirty="0">
                <a:latin typeface="Arial"/>
                <a:cs typeface="Arial"/>
              </a:rPr>
              <a:t>as</a:t>
            </a:r>
            <a:r>
              <a:rPr sz="2000" b="1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630680" indent="-342900">
              <a:lnSpc>
                <a:spcPct val="100000"/>
              </a:lnSpc>
              <a:buFont typeface="Wingdings"/>
              <a:buChar char=""/>
              <a:tabLst>
                <a:tab pos="1631314" algn="l"/>
              </a:tabLst>
            </a:pPr>
            <a:r>
              <a:rPr sz="2000" b="1" spc="-245" dirty="0">
                <a:latin typeface="Arial"/>
                <a:cs typeface="Arial"/>
              </a:rPr>
              <a:t>S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220" dirty="0">
                <a:latin typeface="Arial"/>
                <a:cs typeface="Arial"/>
              </a:rPr>
              <a:t>n</a:t>
            </a:r>
            <a:r>
              <a:rPr sz="2000" b="1" spc="-120" dirty="0">
                <a:latin typeface="Arial"/>
                <a:cs typeface="Arial"/>
              </a:rPr>
              <a:t>t</a:t>
            </a:r>
            <a:r>
              <a:rPr sz="2000" b="1" spc="-204" dirty="0">
                <a:latin typeface="Arial"/>
                <a:cs typeface="Arial"/>
              </a:rPr>
              <a:t>es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1630680" indent="-342900">
              <a:lnSpc>
                <a:spcPts val="2395"/>
              </a:lnSpc>
              <a:buFont typeface="Wingdings"/>
              <a:buChar char=""/>
              <a:tabLst>
                <a:tab pos="1631314" algn="l"/>
              </a:tabLst>
            </a:pP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220" dirty="0">
                <a:latin typeface="Arial"/>
                <a:cs typeface="Arial"/>
              </a:rPr>
              <a:t>n</a:t>
            </a:r>
            <a:r>
              <a:rPr sz="2000" b="1" spc="-120" dirty="0">
                <a:latin typeface="Arial"/>
                <a:cs typeface="Arial"/>
              </a:rPr>
              <a:t>t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spc="-145" dirty="0">
                <a:latin typeface="Arial"/>
                <a:cs typeface="Arial"/>
              </a:rPr>
              <a:t>r</a:t>
            </a:r>
            <a:r>
              <a:rPr sz="2000" b="1" spc="-220" dirty="0">
                <a:latin typeface="Arial"/>
                <a:cs typeface="Arial"/>
              </a:rPr>
              <a:t>p</a:t>
            </a:r>
            <a:r>
              <a:rPr sz="2000" b="1" spc="-145" dirty="0">
                <a:latin typeface="Arial"/>
                <a:cs typeface="Arial"/>
              </a:rPr>
              <a:t>r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spc="-120" dirty="0">
                <a:latin typeface="Arial"/>
                <a:cs typeface="Arial"/>
              </a:rPr>
              <a:t>t</a:t>
            </a:r>
            <a:r>
              <a:rPr sz="2000" b="1" spc="-204" dirty="0">
                <a:latin typeface="Arial"/>
                <a:cs typeface="Arial"/>
              </a:rPr>
              <a:t>as</a:t>
            </a:r>
            <a:r>
              <a:rPr sz="2000" b="1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630680" indent="-342900">
              <a:lnSpc>
                <a:spcPts val="2395"/>
              </a:lnSpc>
              <a:buFont typeface="Wingdings"/>
              <a:buChar char=""/>
              <a:tabLst>
                <a:tab pos="1631314" algn="l"/>
              </a:tabLst>
            </a:pP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220" dirty="0">
                <a:latin typeface="Arial"/>
                <a:cs typeface="Arial"/>
              </a:rPr>
              <a:t>n</a:t>
            </a:r>
            <a:r>
              <a:rPr sz="2000" b="1" spc="-120" dirty="0">
                <a:latin typeface="Arial"/>
                <a:cs typeface="Arial"/>
              </a:rPr>
              <a:t>t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spc="-220" dirty="0">
                <a:latin typeface="Arial"/>
                <a:cs typeface="Arial"/>
              </a:rPr>
              <a:t>g</a:t>
            </a:r>
            <a:r>
              <a:rPr sz="2000" b="1" spc="-145" dirty="0">
                <a:latin typeface="Arial"/>
                <a:cs typeface="Arial"/>
              </a:rPr>
              <a:t>r</a:t>
            </a:r>
            <a:r>
              <a:rPr sz="2000" b="1" spc="-204" dirty="0">
                <a:latin typeface="Arial"/>
                <a:cs typeface="Arial"/>
              </a:rPr>
              <a:t>as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-195" dirty="0">
                <a:latin typeface="Times New Roman"/>
                <a:cs typeface="Times New Roman"/>
              </a:rPr>
              <a:t> </a:t>
            </a:r>
            <a:r>
              <a:rPr sz="2000" b="1" spc="-204" dirty="0">
                <a:latin typeface="Arial"/>
                <a:cs typeface="Arial"/>
              </a:rPr>
              <a:t>as</a:t>
            </a:r>
            <a:r>
              <a:rPr sz="2000" b="1" spc="-220" dirty="0">
                <a:latin typeface="Arial"/>
                <a:cs typeface="Arial"/>
              </a:rPr>
              <a:t>uh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2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Wingdings"/>
                <a:cs typeface="Wingdings"/>
              </a:rPr>
              <a:t>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204" dirty="0">
                <a:latin typeface="Arial"/>
                <a:cs typeface="Arial"/>
              </a:rPr>
              <a:t>k</a:t>
            </a:r>
            <a:r>
              <a:rPr sz="2000" b="1" spc="-220" dirty="0">
                <a:latin typeface="Arial"/>
                <a:cs typeface="Arial"/>
              </a:rPr>
              <a:t>o</a:t>
            </a:r>
            <a:r>
              <a:rPr sz="2000" b="1" spc="-320" dirty="0">
                <a:latin typeface="Arial"/>
                <a:cs typeface="Arial"/>
              </a:rPr>
              <a:t>m</a:t>
            </a:r>
            <a:r>
              <a:rPr sz="2000" b="1" spc="-220" dirty="0">
                <a:latin typeface="Arial"/>
                <a:cs typeface="Arial"/>
              </a:rPr>
              <a:t>p</a:t>
            </a:r>
            <a:r>
              <a:rPr sz="2000" b="1" spc="-145" dirty="0">
                <a:latin typeface="Arial"/>
                <a:cs typeface="Arial"/>
              </a:rPr>
              <a:t>r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spc="-220" dirty="0">
                <a:latin typeface="Arial"/>
                <a:cs typeface="Arial"/>
              </a:rPr>
              <a:t>h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spc="-220" dirty="0">
                <a:latin typeface="Arial"/>
                <a:cs typeface="Arial"/>
              </a:rPr>
              <a:t>n</a:t>
            </a:r>
            <a:r>
              <a:rPr sz="2000" b="1" spc="-204" dirty="0">
                <a:latin typeface="Arial"/>
                <a:cs typeface="Arial"/>
              </a:rPr>
              <a:t>s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921251" y="3779520"/>
            <a:ext cx="5013960" cy="1028700"/>
          </a:xfrm>
          <a:custGeom>
            <a:avLst/>
            <a:gdLst/>
            <a:ahLst/>
            <a:cxnLst/>
            <a:rect l="l" t="t" r="r" b="b"/>
            <a:pathLst>
              <a:path w="5013959" h="1028700">
                <a:moveTo>
                  <a:pt x="5013959" y="0"/>
                </a:moveTo>
                <a:lnTo>
                  <a:pt x="0" y="0"/>
                </a:lnTo>
                <a:lnTo>
                  <a:pt x="0" y="437388"/>
                </a:lnTo>
                <a:lnTo>
                  <a:pt x="1963" y="486032"/>
                </a:lnTo>
                <a:lnTo>
                  <a:pt x="7751" y="533566"/>
                </a:lnTo>
                <a:lnTo>
                  <a:pt x="17210" y="579840"/>
                </a:lnTo>
                <a:lnTo>
                  <a:pt x="30187" y="624706"/>
                </a:lnTo>
                <a:lnTo>
                  <a:pt x="46529" y="668012"/>
                </a:lnTo>
                <a:lnTo>
                  <a:pt x="66083" y="709609"/>
                </a:lnTo>
                <a:lnTo>
                  <a:pt x="88696" y="749348"/>
                </a:lnTo>
                <a:lnTo>
                  <a:pt x="114214" y="787079"/>
                </a:lnTo>
                <a:lnTo>
                  <a:pt x="142485" y="822651"/>
                </a:lnTo>
                <a:lnTo>
                  <a:pt x="173354" y="855916"/>
                </a:lnTo>
                <a:lnTo>
                  <a:pt x="206670" y="886724"/>
                </a:lnTo>
                <a:lnTo>
                  <a:pt x="242279" y="914924"/>
                </a:lnTo>
                <a:lnTo>
                  <a:pt x="280027" y="940367"/>
                </a:lnTo>
                <a:lnTo>
                  <a:pt x="319762" y="962904"/>
                </a:lnTo>
                <a:lnTo>
                  <a:pt x="361330" y="982384"/>
                </a:lnTo>
                <a:lnTo>
                  <a:pt x="404579" y="998659"/>
                </a:lnTo>
                <a:lnTo>
                  <a:pt x="449354" y="1011577"/>
                </a:lnTo>
                <a:lnTo>
                  <a:pt x="495504" y="1020990"/>
                </a:lnTo>
                <a:lnTo>
                  <a:pt x="542874" y="1026747"/>
                </a:lnTo>
                <a:lnTo>
                  <a:pt x="591311" y="1028700"/>
                </a:lnTo>
                <a:lnTo>
                  <a:pt x="4422647" y="1028700"/>
                </a:lnTo>
                <a:lnTo>
                  <a:pt x="4471085" y="1026747"/>
                </a:lnTo>
                <a:lnTo>
                  <a:pt x="4518455" y="1020990"/>
                </a:lnTo>
                <a:lnTo>
                  <a:pt x="4564605" y="1011577"/>
                </a:lnTo>
                <a:lnTo>
                  <a:pt x="4609380" y="998659"/>
                </a:lnTo>
                <a:lnTo>
                  <a:pt x="4652629" y="982384"/>
                </a:lnTo>
                <a:lnTo>
                  <a:pt x="4694197" y="962904"/>
                </a:lnTo>
                <a:lnTo>
                  <a:pt x="4733932" y="940367"/>
                </a:lnTo>
                <a:lnTo>
                  <a:pt x="4771680" y="914924"/>
                </a:lnTo>
                <a:lnTo>
                  <a:pt x="4807289" y="886724"/>
                </a:lnTo>
                <a:lnTo>
                  <a:pt x="4840604" y="855916"/>
                </a:lnTo>
                <a:lnTo>
                  <a:pt x="4871474" y="822651"/>
                </a:lnTo>
                <a:lnTo>
                  <a:pt x="4899745" y="787079"/>
                </a:lnTo>
                <a:lnTo>
                  <a:pt x="4925263" y="749348"/>
                </a:lnTo>
                <a:lnTo>
                  <a:pt x="4947876" y="709609"/>
                </a:lnTo>
                <a:lnTo>
                  <a:pt x="4967430" y="668012"/>
                </a:lnTo>
                <a:lnTo>
                  <a:pt x="4983772" y="624706"/>
                </a:lnTo>
                <a:lnTo>
                  <a:pt x="4996749" y="579840"/>
                </a:lnTo>
                <a:lnTo>
                  <a:pt x="5006208" y="533566"/>
                </a:lnTo>
                <a:lnTo>
                  <a:pt x="5011996" y="486032"/>
                </a:lnTo>
                <a:lnTo>
                  <a:pt x="5013959" y="437388"/>
                </a:lnTo>
                <a:lnTo>
                  <a:pt x="5013959" y="0"/>
                </a:lnTo>
                <a:close/>
              </a:path>
            </a:pathLst>
          </a:custGeom>
          <a:solidFill>
            <a:srgbClr val="DFFF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09059" y="3779520"/>
            <a:ext cx="5038725" cy="1042669"/>
          </a:xfrm>
          <a:custGeom>
            <a:avLst/>
            <a:gdLst/>
            <a:ahLst/>
            <a:cxnLst/>
            <a:rect l="l" t="t" r="r" b="b"/>
            <a:pathLst>
              <a:path w="5038725" h="1042670">
                <a:moveTo>
                  <a:pt x="25907" y="0"/>
                </a:moveTo>
                <a:lnTo>
                  <a:pt x="0" y="0"/>
                </a:lnTo>
                <a:lnTo>
                  <a:pt x="0" y="438912"/>
                </a:lnTo>
                <a:lnTo>
                  <a:pt x="3047" y="499872"/>
                </a:lnTo>
                <a:lnTo>
                  <a:pt x="12191" y="559308"/>
                </a:lnTo>
                <a:lnTo>
                  <a:pt x="27431" y="617220"/>
                </a:lnTo>
                <a:lnTo>
                  <a:pt x="47243" y="673608"/>
                </a:lnTo>
                <a:lnTo>
                  <a:pt x="73151" y="726948"/>
                </a:lnTo>
                <a:lnTo>
                  <a:pt x="103631" y="775716"/>
                </a:lnTo>
                <a:lnTo>
                  <a:pt x="138683" y="822960"/>
                </a:lnTo>
                <a:lnTo>
                  <a:pt x="176783" y="865632"/>
                </a:lnTo>
                <a:lnTo>
                  <a:pt x="219455" y="903732"/>
                </a:lnTo>
                <a:lnTo>
                  <a:pt x="266699" y="938784"/>
                </a:lnTo>
                <a:lnTo>
                  <a:pt x="316991" y="969264"/>
                </a:lnTo>
                <a:lnTo>
                  <a:pt x="368807" y="995172"/>
                </a:lnTo>
                <a:lnTo>
                  <a:pt x="425195" y="1014984"/>
                </a:lnTo>
                <a:lnTo>
                  <a:pt x="483107" y="1030224"/>
                </a:lnTo>
                <a:lnTo>
                  <a:pt x="542543" y="1039368"/>
                </a:lnTo>
                <a:lnTo>
                  <a:pt x="603503" y="1042416"/>
                </a:lnTo>
                <a:lnTo>
                  <a:pt x="4434839" y="1042416"/>
                </a:lnTo>
                <a:lnTo>
                  <a:pt x="4495799" y="1039368"/>
                </a:lnTo>
                <a:lnTo>
                  <a:pt x="4556759" y="1030224"/>
                </a:lnTo>
                <a:lnTo>
                  <a:pt x="4608880" y="1016508"/>
                </a:lnTo>
                <a:lnTo>
                  <a:pt x="574547" y="1016508"/>
                </a:lnTo>
                <a:lnTo>
                  <a:pt x="515111" y="1010412"/>
                </a:lnTo>
                <a:lnTo>
                  <a:pt x="487679" y="1004316"/>
                </a:lnTo>
                <a:lnTo>
                  <a:pt x="458723" y="998220"/>
                </a:lnTo>
                <a:lnTo>
                  <a:pt x="431291" y="990600"/>
                </a:lnTo>
                <a:lnTo>
                  <a:pt x="377951" y="970788"/>
                </a:lnTo>
                <a:lnTo>
                  <a:pt x="327659" y="946404"/>
                </a:lnTo>
                <a:lnTo>
                  <a:pt x="257555" y="902208"/>
                </a:lnTo>
                <a:lnTo>
                  <a:pt x="214883" y="865632"/>
                </a:lnTo>
                <a:lnTo>
                  <a:pt x="175259" y="827532"/>
                </a:lnTo>
                <a:lnTo>
                  <a:pt x="140207" y="783336"/>
                </a:lnTo>
                <a:lnTo>
                  <a:pt x="123443" y="762000"/>
                </a:lnTo>
                <a:lnTo>
                  <a:pt x="109727" y="737616"/>
                </a:lnTo>
                <a:lnTo>
                  <a:pt x="94487" y="713232"/>
                </a:lnTo>
                <a:lnTo>
                  <a:pt x="82295" y="688848"/>
                </a:lnTo>
                <a:lnTo>
                  <a:pt x="60959" y="637032"/>
                </a:lnTo>
                <a:lnTo>
                  <a:pt x="36575" y="554736"/>
                </a:lnTo>
                <a:lnTo>
                  <a:pt x="25907" y="467868"/>
                </a:lnTo>
                <a:lnTo>
                  <a:pt x="25907" y="0"/>
                </a:lnTo>
                <a:close/>
              </a:path>
              <a:path w="5038725" h="1042670">
                <a:moveTo>
                  <a:pt x="5038343" y="0"/>
                </a:moveTo>
                <a:lnTo>
                  <a:pt x="5012435" y="0"/>
                </a:lnTo>
                <a:lnTo>
                  <a:pt x="5012435" y="467868"/>
                </a:lnTo>
                <a:lnTo>
                  <a:pt x="5006339" y="525780"/>
                </a:lnTo>
                <a:lnTo>
                  <a:pt x="4994147" y="583692"/>
                </a:lnTo>
                <a:lnTo>
                  <a:pt x="4977383" y="637032"/>
                </a:lnTo>
                <a:lnTo>
                  <a:pt x="4956047" y="688848"/>
                </a:lnTo>
                <a:lnTo>
                  <a:pt x="4928615" y="737616"/>
                </a:lnTo>
                <a:lnTo>
                  <a:pt x="4898135" y="784860"/>
                </a:lnTo>
                <a:lnTo>
                  <a:pt x="4863083" y="827532"/>
                </a:lnTo>
                <a:lnTo>
                  <a:pt x="4823459" y="867156"/>
                </a:lnTo>
                <a:lnTo>
                  <a:pt x="4780787" y="902208"/>
                </a:lnTo>
                <a:lnTo>
                  <a:pt x="4733543" y="932688"/>
                </a:lnTo>
                <a:lnTo>
                  <a:pt x="4684775" y="960120"/>
                </a:lnTo>
                <a:lnTo>
                  <a:pt x="4632959" y="981456"/>
                </a:lnTo>
                <a:lnTo>
                  <a:pt x="4578095" y="998220"/>
                </a:lnTo>
                <a:lnTo>
                  <a:pt x="4521707" y="1010412"/>
                </a:lnTo>
                <a:lnTo>
                  <a:pt x="4463795" y="1016508"/>
                </a:lnTo>
                <a:lnTo>
                  <a:pt x="4608880" y="1016508"/>
                </a:lnTo>
                <a:lnTo>
                  <a:pt x="4669535" y="995172"/>
                </a:lnTo>
                <a:lnTo>
                  <a:pt x="4722875" y="969264"/>
                </a:lnTo>
                <a:lnTo>
                  <a:pt x="4771643" y="938784"/>
                </a:lnTo>
                <a:lnTo>
                  <a:pt x="4818887" y="903732"/>
                </a:lnTo>
                <a:lnTo>
                  <a:pt x="4861559" y="865632"/>
                </a:lnTo>
                <a:lnTo>
                  <a:pt x="4901183" y="821436"/>
                </a:lnTo>
                <a:lnTo>
                  <a:pt x="4934711" y="775716"/>
                </a:lnTo>
                <a:lnTo>
                  <a:pt x="4978907" y="699516"/>
                </a:lnTo>
                <a:lnTo>
                  <a:pt x="5001767" y="646176"/>
                </a:lnTo>
                <a:lnTo>
                  <a:pt x="5020055" y="588264"/>
                </a:lnTo>
                <a:lnTo>
                  <a:pt x="5030723" y="530352"/>
                </a:lnTo>
                <a:lnTo>
                  <a:pt x="5038343" y="469392"/>
                </a:lnTo>
                <a:lnTo>
                  <a:pt x="5038343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63311" y="3779520"/>
            <a:ext cx="2473960" cy="695325"/>
          </a:xfrm>
          <a:custGeom>
            <a:avLst/>
            <a:gdLst/>
            <a:ahLst/>
            <a:cxnLst/>
            <a:rect l="l" t="t" r="r" b="b"/>
            <a:pathLst>
              <a:path w="2473959" h="695325">
                <a:moveTo>
                  <a:pt x="2473960" y="0"/>
                </a:moveTo>
                <a:lnTo>
                  <a:pt x="2401062" y="0"/>
                </a:lnTo>
                <a:lnTo>
                  <a:pt x="2392679" y="13716"/>
                </a:lnTo>
                <a:lnTo>
                  <a:pt x="2374391" y="39624"/>
                </a:lnTo>
                <a:lnTo>
                  <a:pt x="2369819" y="45720"/>
                </a:lnTo>
                <a:lnTo>
                  <a:pt x="2421635" y="82296"/>
                </a:lnTo>
                <a:lnTo>
                  <a:pt x="2427731" y="74676"/>
                </a:lnTo>
                <a:lnTo>
                  <a:pt x="2446019" y="47244"/>
                </a:lnTo>
                <a:lnTo>
                  <a:pt x="2462783" y="18288"/>
                </a:lnTo>
                <a:lnTo>
                  <a:pt x="2473960" y="0"/>
                </a:lnTo>
                <a:close/>
              </a:path>
              <a:path w="2473959" h="695325">
                <a:moveTo>
                  <a:pt x="2333243" y="96012"/>
                </a:moveTo>
                <a:lnTo>
                  <a:pt x="2299715" y="140208"/>
                </a:lnTo>
                <a:lnTo>
                  <a:pt x="2214371" y="233172"/>
                </a:lnTo>
                <a:lnTo>
                  <a:pt x="2211323" y="236220"/>
                </a:lnTo>
                <a:lnTo>
                  <a:pt x="2255519" y="281940"/>
                </a:lnTo>
                <a:lnTo>
                  <a:pt x="2258567" y="277368"/>
                </a:lnTo>
                <a:lnTo>
                  <a:pt x="2281427" y="254508"/>
                </a:lnTo>
                <a:lnTo>
                  <a:pt x="2327147" y="205740"/>
                </a:lnTo>
                <a:lnTo>
                  <a:pt x="2369819" y="153924"/>
                </a:lnTo>
                <a:lnTo>
                  <a:pt x="2383535" y="135636"/>
                </a:lnTo>
                <a:lnTo>
                  <a:pt x="2333243" y="96012"/>
                </a:lnTo>
                <a:close/>
              </a:path>
              <a:path w="2473959" h="695325">
                <a:moveTo>
                  <a:pt x="2165603" y="278892"/>
                </a:moveTo>
                <a:lnTo>
                  <a:pt x="2119883" y="318516"/>
                </a:lnTo>
                <a:lnTo>
                  <a:pt x="2068067" y="358140"/>
                </a:lnTo>
                <a:lnTo>
                  <a:pt x="2043683" y="376428"/>
                </a:lnTo>
                <a:lnTo>
                  <a:pt x="2019299" y="393192"/>
                </a:lnTo>
                <a:lnTo>
                  <a:pt x="2054351" y="445008"/>
                </a:lnTo>
                <a:lnTo>
                  <a:pt x="2080259" y="428244"/>
                </a:lnTo>
                <a:lnTo>
                  <a:pt x="2107691" y="408432"/>
                </a:lnTo>
                <a:lnTo>
                  <a:pt x="2133599" y="387096"/>
                </a:lnTo>
                <a:lnTo>
                  <a:pt x="2159507" y="367284"/>
                </a:lnTo>
                <a:lnTo>
                  <a:pt x="2185415" y="345948"/>
                </a:lnTo>
                <a:lnTo>
                  <a:pt x="2208275" y="326136"/>
                </a:lnTo>
                <a:lnTo>
                  <a:pt x="2165603" y="278892"/>
                </a:lnTo>
                <a:close/>
              </a:path>
              <a:path w="2473959" h="695325">
                <a:moveTo>
                  <a:pt x="1965959" y="426720"/>
                </a:moveTo>
                <a:lnTo>
                  <a:pt x="1962911" y="429768"/>
                </a:lnTo>
                <a:lnTo>
                  <a:pt x="1933955" y="445008"/>
                </a:lnTo>
                <a:lnTo>
                  <a:pt x="1906523" y="461772"/>
                </a:lnTo>
                <a:lnTo>
                  <a:pt x="1877567" y="477012"/>
                </a:lnTo>
                <a:lnTo>
                  <a:pt x="1848611" y="490728"/>
                </a:lnTo>
                <a:lnTo>
                  <a:pt x="1801367" y="512064"/>
                </a:lnTo>
                <a:lnTo>
                  <a:pt x="1827275" y="569976"/>
                </a:lnTo>
                <a:lnTo>
                  <a:pt x="1845563" y="562356"/>
                </a:lnTo>
                <a:lnTo>
                  <a:pt x="1876043" y="547116"/>
                </a:lnTo>
                <a:lnTo>
                  <a:pt x="1906523" y="533400"/>
                </a:lnTo>
                <a:lnTo>
                  <a:pt x="1967483" y="499872"/>
                </a:lnTo>
                <a:lnTo>
                  <a:pt x="1996439" y="483108"/>
                </a:lnTo>
                <a:lnTo>
                  <a:pt x="1999487" y="480060"/>
                </a:lnTo>
                <a:lnTo>
                  <a:pt x="1965959" y="426720"/>
                </a:lnTo>
                <a:close/>
              </a:path>
              <a:path w="2473959" h="695325">
                <a:moveTo>
                  <a:pt x="1744979" y="536448"/>
                </a:moveTo>
                <a:lnTo>
                  <a:pt x="1728215" y="542544"/>
                </a:lnTo>
                <a:lnTo>
                  <a:pt x="1696211" y="553212"/>
                </a:lnTo>
                <a:lnTo>
                  <a:pt x="1665731" y="563880"/>
                </a:lnTo>
                <a:lnTo>
                  <a:pt x="1633727" y="574548"/>
                </a:lnTo>
                <a:lnTo>
                  <a:pt x="1601723" y="582168"/>
                </a:lnTo>
                <a:lnTo>
                  <a:pt x="1568195" y="591312"/>
                </a:lnTo>
                <a:lnTo>
                  <a:pt x="1566671" y="591312"/>
                </a:lnTo>
                <a:lnTo>
                  <a:pt x="1581911" y="653796"/>
                </a:lnTo>
                <a:lnTo>
                  <a:pt x="1584959" y="652272"/>
                </a:lnTo>
                <a:lnTo>
                  <a:pt x="1618487" y="644652"/>
                </a:lnTo>
                <a:lnTo>
                  <a:pt x="1652015" y="633984"/>
                </a:lnTo>
                <a:lnTo>
                  <a:pt x="1685543" y="624840"/>
                </a:lnTo>
                <a:lnTo>
                  <a:pt x="1717547" y="614172"/>
                </a:lnTo>
                <a:lnTo>
                  <a:pt x="1767839" y="595884"/>
                </a:lnTo>
                <a:lnTo>
                  <a:pt x="1744979" y="536448"/>
                </a:lnTo>
                <a:close/>
              </a:path>
              <a:path w="2473959" h="695325">
                <a:moveTo>
                  <a:pt x="1505711" y="605028"/>
                </a:moveTo>
                <a:lnTo>
                  <a:pt x="1502663" y="605028"/>
                </a:lnTo>
                <a:lnTo>
                  <a:pt x="1435607" y="617220"/>
                </a:lnTo>
                <a:lnTo>
                  <a:pt x="1402079" y="621792"/>
                </a:lnTo>
                <a:lnTo>
                  <a:pt x="1333499" y="627888"/>
                </a:lnTo>
                <a:lnTo>
                  <a:pt x="1321307" y="627888"/>
                </a:lnTo>
                <a:lnTo>
                  <a:pt x="1325879" y="691896"/>
                </a:lnTo>
                <a:lnTo>
                  <a:pt x="1338071" y="690372"/>
                </a:lnTo>
                <a:lnTo>
                  <a:pt x="1409699" y="684276"/>
                </a:lnTo>
                <a:lnTo>
                  <a:pt x="1446275" y="679704"/>
                </a:lnTo>
                <a:lnTo>
                  <a:pt x="1516379" y="667512"/>
                </a:lnTo>
                <a:lnTo>
                  <a:pt x="1517903" y="667512"/>
                </a:lnTo>
                <a:lnTo>
                  <a:pt x="1505711" y="605028"/>
                </a:lnTo>
                <a:close/>
              </a:path>
              <a:path w="2473959" h="695325">
                <a:moveTo>
                  <a:pt x="1074419" y="623316"/>
                </a:moveTo>
                <a:lnTo>
                  <a:pt x="1066799" y="685800"/>
                </a:lnTo>
                <a:lnTo>
                  <a:pt x="1085087" y="688848"/>
                </a:lnTo>
                <a:lnTo>
                  <a:pt x="1120139" y="691896"/>
                </a:lnTo>
                <a:lnTo>
                  <a:pt x="1193291" y="694944"/>
                </a:lnTo>
                <a:lnTo>
                  <a:pt x="1228343" y="694944"/>
                </a:lnTo>
                <a:lnTo>
                  <a:pt x="1228418" y="691896"/>
                </a:lnTo>
                <a:lnTo>
                  <a:pt x="1214627" y="691896"/>
                </a:lnTo>
                <a:lnTo>
                  <a:pt x="1204288" y="684117"/>
                </a:lnTo>
                <a:lnTo>
                  <a:pt x="1198415" y="673075"/>
                </a:lnTo>
                <a:lnTo>
                  <a:pt x="1197264" y="660558"/>
                </a:lnTo>
                <a:lnTo>
                  <a:pt x="1202883" y="646256"/>
                </a:lnTo>
                <a:lnTo>
                  <a:pt x="1212224" y="636765"/>
                </a:lnTo>
                <a:lnTo>
                  <a:pt x="1222762" y="632164"/>
                </a:lnTo>
                <a:lnTo>
                  <a:pt x="1124711" y="627888"/>
                </a:lnTo>
                <a:lnTo>
                  <a:pt x="1089659" y="624840"/>
                </a:lnTo>
                <a:lnTo>
                  <a:pt x="1074419" y="623316"/>
                </a:lnTo>
                <a:close/>
              </a:path>
              <a:path w="2473959" h="695325">
                <a:moveTo>
                  <a:pt x="1258932" y="635508"/>
                </a:moveTo>
                <a:lnTo>
                  <a:pt x="1243583" y="635508"/>
                </a:lnTo>
                <a:lnTo>
                  <a:pt x="1229867" y="694944"/>
                </a:lnTo>
                <a:lnTo>
                  <a:pt x="1260347" y="694944"/>
                </a:lnTo>
                <a:lnTo>
                  <a:pt x="1258932" y="635508"/>
                </a:lnTo>
                <a:close/>
              </a:path>
              <a:path w="2473959" h="695325">
                <a:moveTo>
                  <a:pt x="1222762" y="632164"/>
                </a:moveTo>
                <a:lnTo>
                  <a:pt x="1212224" y="636765"/>
                </a:lnTo>
                <a:lnTo>
                  <a:pt x="1202883" y="646256"/>
                </a:lnTo>
                <a:lnTo>
                  <a:pt x="1197264" y="660558"/>
                </a:lnTo>
                <a:lnTo>
                  <a:pt x="1198415" y="673075"/>
                </a:lnTo>
                <a:lnTo>
                  <a:pt x="1204288" y="684117"/>
                </a:lnTo>
                <a:lnTo>
                  <a:pt x="1214627" y="691896"/>
                </a:lnTo>
                <a:lnTo>
                  <a:pt x="1229105" y="663702"/>
                </a:lnTo>
                <a:lnTo>
                  <a:pt x="1229867" y="632460"/>
                </a:lnTo>
                <a:lnTo>
                  <a:pt x="1222762" y="632164"/>
                </a:lnTo>
                <a:close/>
              </a:path>
              <a:path w="2473959" h="695325">
                <a:moveTo>
                  <a:pt x="1229105" y="663702"/>
                </a:moveTo>
                <a:lnTo>
                  <a:pt x="1214627" y="691896"/>
                </a:lnTo>
                <a:lnTo>
                  <a:pt x="1228418" y="691896"/>
                </a:lnTo>
                <a:lnTo>
                  <a:pt x="1229105" y="663702"/>
                </a:lnTo>
                <a:close/>
              </a:path>
              <a:path w="2473959" h="695325">
                <a:moveTo>
                  <a:pt x="1258823" y="630936"/>
                </a:moveTo>
                <a:lnTo>
                  <a:pt x="1223724" y="631744"/>
                </a:lnTo>
                <a:lnTo>
                  <a:pt x="1222762" y="632164"/>
                </a:lnTo>
                <a:lnTo>
                  <a:pt x="1229867" y="632460"/>
                </a:lnTo>
                <a:lnTo>
                  <a:pt x="1229105" y="663702"/>
                </a:lnTo>
                <a:lnTo>
                  <a:pt x="1243583" y="635508"/>
                </a:lnTo>
                <a:lnTo>
                  <a:pt x="1258932" y="635508"/>
                </a:lnTo>
                <a:lnTo>
                  <a:pt x="1258823" y="630936"/>
                </a:lnTo>
                <a:close/>
              </a:path>
              <a:path w="2473959" h="695325">
                <a:moveTo>
                  <a:pt x="830579" y="576072"/>
                </a:moveTo>
                <a:lnTo>
                  <a:pt x="812291" y="637032"/>
                </a:lnTo>
                <a:lnTo>
                  <a:pt x="841247" y="644652"/>
                </a:lnTo>
                <a:lnTo>
                  <a:pt x="874775" y="652272"/>
                </a:lnTo>
                <a:lnTo>
                  <a:pt x="908303" y="661416"/>
                </a:lnTo>
                <a:lnTo>
                  <a:pt x="978407" y="673608"/>
                </a:lnTo>
                <a:lnTo>
                  <a:pt x="1002791" y="678180"/>
                </a:lnTo>
                <a:lnTo>
                  <a:pt x="1011935" y="615696"/>
                </a:lnTo>
                <a:lnTo>
                  <a:pt x="922019" y="598932"/>
                </a:lnTo>
                <a:lnTo>
                  <a:pt x="888491" y="591312"/>
                </a:lnTo>
                <a:lnTo>
                  <a:pt x="856487" y="582168"/>
                </a:lnTo>
                <a:lnTo>
                  <a:pt x="830579" y="576072"/>
                </a:lnTo>
                <a:close/>
              </a:path>
              <a:path w="2473959" h="695325">
                <a:moveTo>
                  <a:pt x="598931" y="486156"/>
                </a:moveTo>
                <a:lnTo>
                  <a:pt x="571499" y="542544"/>
                </a:lnTo>
                <a:lnTo>
                  <a:pt x="582167" y="548640"/>
                </a:lnTo>
                <a:lnTo>
                  <a:pt x="612647" y="562356"/>
                </a:lnTo>
                <a:lnTo>
                  <a:pt x="676655" y="589788"/>
                </a:lnTo>
                <a:lnTo>
                  <a:pt x="740663" y="614172"/>
                </a:lnTo>
                <a:lnTo>
                  <a:pt x="751331" y="617220"/>
                </a:lnTo>
                <a:lnTo>
                  <a:pt x="771143" y="556260"/>
                </a:lnTo>
                <a:lnTo>
                  <a:pt x="760475" y="553212"/>
                </a:lnTo>
                <a:lnTo>
                  <a:pt x="729995" y="542544"/>
                </a:lnTo>
                <a:lnTo>
                  <a:pt x="669035" y="518160"/>
                </a:lnTo>
                <a:lnTo>
                  <a:pt x="638555" y="504444"/>
                </a:lnTo>
                <a:lnTo>
                  <a:pt x="609599" y="490728"/>
                </a:lnTo>
                <a:lnTo>
                  <a:pt x="598931" y="486156"/>
                </a:lnTo>
                <a:close/>
              </a:path>
              <a:path w="2473959" h="695325">
                <a:moveTo>
                  <a:pt x="388619" y="356616"/>
                </a:moveTo>
                <a:lnTo>
                  <a:pt x="348995" y="406908"/>
                </a:lnTo>
                <a:lnTo>
                  <a:pt x="352043" y="408432"/>
                </a:lnTo>
                <a:lnTo>
                  <a:pt x="379475" y="428244"/>
                </a:lnTo>
                <a:lnTo>
                  <a:pt x="406907" y="446532"/>
                </a:lnTo>
                <a:lnTo>
                  <a:pt x="434339" y="466344"/>
                </a:lnTo>
                <a:lnTo>
                  <a:pt x="463295" y="483108"/>
                </a:lnTo>
                <a:lnTo>
                  <a:pt x="492251" y="501396"/>
                </a:lnTo>
                <a:lnTo>
                  <a:pt x="513587" y="512064"/>
                </a:lnTo>
                <a:lnTo>
                  <a:pt x="544067" y="457200"/>
                </a:lnTo>
                <a:lnTo>
                  <a:pt x="524255" y="445008"/>
                </a:lnTo>
                <a:lnTo>
                  <a:pt x="495299" y="428244"/>
                </a:lnTo>
                <a:lnTo>
                  <a:pt x="467867" y="411480"/>
                </a:lnTo>
                <a:lnTo>
                  <a:pt x="441959" y="394716"/>
                </a:lnTo>
                <a:lnTo>
                  <a:pt x="414527" y="376428"/>
                </a:lnTo>
                <a:lnTo>
                  <a:pt x="388619" y="356616"/>
                </a:lnTo>
                <a:close/>
              </a:path>
              <a:path w="2473959" h="695325">
                <a:moveTo>
                  <a:pt x="204215" y="190500"/>
                </a:moveTo>
                <a:lnTo>
                  <a:pt x="156971" y="233172"/>
                </a:lnTo>
                <a:lnTo>
                  <a:pt x="176783" y="254508"/>
                </a:lnTo>
                <a:lnTo>
                  <a:pt x="199643" y="278892"/>
                </a:lnTo>
                <a:lnTo>
                  <a:pt x="224027" y="301752"/>
                </a:lnTo>
                <a:lnTo>
                  <a:pt x="298703" y="367284"/>
                </a:lnTo>
                <a:lnTo>
                  <a:pt x="339851" y="318516"/>
                </a:lnTo>
                <a:lnTo>
                  <a:pt x="313943" y="297180"/>
                </a:lnTo>
                <a:lnTo>
                  <a:pt x="266699" y="254508"/>
                </a:lnTo>
                <a:lnTo>
                  <a:pt x="243839" y="233172"/>
                </a:lnTo>
                <a:lnTo>
                  <a:pt x="222503" y="210312"/>
                </a:lnTo>
                <a:lnTo>
                  <a:pt x="204215" y="190500"/>
                </a:lnTo>
                <a:close/>
              </a:path>
              <a:path w="2473959" h="695325">
                <a:moveTo>
                  <a:pt x="57403" y="0"/>
                </a:moveTo>
                <a:lnTo>
                  <a:pt x="43642" y="0"/>
                </a:lnTo>
                <a:lnTo>
                  <a:pt x="0" y="27432"/>
                </a:lnTo>
                <a:lnTo>
                  <a:pt x="13715" y="47244"/>
                </a:lnTo>
                <a:lnTo>
                  <a:pt x="30479" y="74676"/>
                </a:lnTo>
                <a:lnTo>
                  <a:pt x="70103" y="129540"/>
                </a:lnTo>
                <a:lnTo>
                  <a:pt x="89915" y="155448"/>
                </a:lnTo>
                <a:lnTo>
                  <a:pt x="111251" y="179832"/>
                </a:lnTo>
                <a:lnTo>
                  <a:pt x="114299" y="184404"/>
                </a:lnTo>
                <a:lnTo>
                  <a:pt x="163067" y="143256"/>
                </a:lnTo>
                <a:lnTo>
                  <a:pt x="158495" y="138684"/>
                </a:lnTo>
                <a:lnTo>
                  <a:pt x="138683" y="114300"/>
                </a:lnTo>
                <a:lnTo>
                  <a:pt x="120395" y="89916"/>
                </a:lnTo>
                <a:lnTo>
                  <a:pt x="100583" y="64008"/>
                </a:lnTo>
                <a:lnTo>
                  <a:pt x="83819" y="38100"/>
                </a:lnTo>
                <a:lnTo>
                  <a:pt x="65531" y="12192"/>
                </a:lnTo>
                <a:lnTo>
                  <a:pt x="57403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39940" y="3779520"/>
            <a:ext cx="995680" cy="459105"/>
          </a:xfrm>
          <a:custGeom>
            <a:avLst/>
            <a:gdLst/>
            <a:ahLst/>
            <a:cxnLst/>
            <a:rect l="l" t="t" r="r" b="b"/>
            <a:pathLst>
              <a:path w="995679" h="459104">
                <a:moveTo>
                  <a:pt x="852883" y="0"/>
                </a:moveTo>
                <a:lnTo>
                  <a:pt x="142472" y="0"/>
                </a:lnTo>
                <a:lnTo>
                  <a:pt x="119756" y="13274"/>
                </a:lnTo>
                <a:lnTo>
                  <a:pt x="74517" y="46718"/>
                </a:lnTo>
                <a:lnTo>
                  <a:pt x="39076" y="83820"/>
                </a:lnTo>
                <a:lnTo>
                  <a:pt x="14448" y="124030"/>
                </a:lnTo>
                <a:lnTo>
                  <a:pt x="1647" y="166802"/>
                </a:lnTo>
                <a:lnTo>
                  <a:pt x="0" y="188976"/>
                </a:lnTo>
                <a:lnTo>
                  <a:pt x="1647" y="211150"/>
                </a:lnTo>
                <a:lnTo>
                  <a:pt x="14448" y="253921"/>
                </a:lnTo>
                <a:lnTo>
                  <a:pt x="39076" y="294132"/>
                </a:lnTo>
                <a:lnTo>
                  <a:pt x="74517" y="331233"/>
                </a:lnTo>
                <a:lnTo>
                  <a:pt x="119756" y="364678"/>
                </a:lnTo>
                <a:lnTo>
                  <a:pt x="173777" y="393916"/>
                </a:lnTo>
                <a:lnTo>
                  <a:pt x="235567" y="418399"/>
                </a:lnTo>
                <a:lnTo>
                  <a:pt x="304109" y="437578"/>
                </a:lnTo>
                <a:lnTo>
                  <a:pt x="378389" y="450906"/>
                </a:lnTo>
                <a:lnTo>
                  <a:pt x="417364" y="455203"/>
                </a:lnTo>
                <a:lnTo>
                  <a:pt x="457392" y="457832"/>
                </a:lnTo>
                <a:lnTo>
                  <a:pt x="498347" y="458724"/>
                </a:lnTo>
                <a:lnTo>
                  <a:pt x="539086" y="457832"/>
                </a:lnTo>
                <a:lnTo>
                  <a:pt x="578918" y="455203"/>
                </a:lnTo>
                <a:lnTo>
                  <a:pt x="617718" y="450906"/>
                </a:lnTo>
                <a:lnTo>
                  <a:pt x="691705" y="437578"/>
                </a:lnTo>
                <a:lnTo>
                  <a:pt x="760023" y="418399"/>
                </a:lnTo>
                <a:lnTo>
                  <a:pt x="821647" y="393916"/>
                </a:lnTo>
                <a:lnTo>
                  <a:pt x="875554" y="364678"/>
                </a:lnTo>
                <a:lnTo>
                  <a:pt x="920720" y="331233"/>
                </a:lnTo>
                <a:lnTo>
                  <a:pt x="956119" y="294132"/>
                </a:lnTo>
                <a:lnTo>
                  <a:pt x="980729" y="253921"/>
                </a:lnTo>
                <a:lnTo>
                  <a:pt x="993524" y="211150"/>
                </a:lnTo>
                <a:lnTo>
                  <a:pt x="995171" y="188976"/>
                </a:lnTo>
                <a:lnTo>
                  <a:pt x="993524" y="166802"/>
                </a:lnTo>
                <a:lnTo>
                  <a:pt x="980729" y="124030"/>
                </a:lnTo>
                <a:lnTo>
                  <a:pt x="956119" y="83820"/>
                </a:lnTo>
                <a:lnTo>
                  <a:pt x="920720" y="46718"/>
                </a:lnTo>
                <a:lnTo>
                  <a:pt x="875554" y="13274"/>
                </a:lnTo>
                <a:lnTo>
                  <a:pt x="852883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03619" y="4212336"/>
            <a:ext cx="826135" cy="596265"/>
          </a:xfrm>
          <a:custGeom>
            <a:avLst/>
            <a:gdLst/>
            <a:ahLst/>
            <a:cxnLst/>
            <a:rect l="l" t="t" r="r" b="b"/>
            <a:pathLst>
              <a:path w="826134" h="596264">
                <a:moveTo>
                  <a:pt x="413003" y="0"/>
                </a:moveTo>
                <a:lnTo>
                  <a:pt x="345890" y="3919"/>
                </a:lnTo>
                <a:lnTo>
                  <a:pt x="282269" y="15264"/>
                </a:lnTo>
                <a:lnTo>
                  <a:pt x="222982" y="33412"/>
                </a:lnTo>
                <a:lnTo>
                  <a:pt x="168871" y="57741"/>
                </a:lnTo>
                <a:lnTo>
                  <a:pt x="120776" y="87629"/>
                </a:lnTo>
                <a:lnTo>
                  <a:pt x="79540" y="122456"/>
                </a:lnTo>
                <a:lnTo>
                  <a:pt x="46003" y="161598"/>
                </a:lnTo>
                <a:lnTo>
                  <a:pt x="21006" y="204435"/>
                </a:lnTo>
                <a:lnTo>
                  <a:pt x="5391" y="250344"/>
                </a:lnTo>
                <a:lnTo>
                  <a:pt x="0" y="298703"/>
                </a:lnTo>
                <a:lnTo>
                  <a:pt x="1365" y="323140"/>
                </a:lnTo>
                <a:lnTo>
                  <a:pt x="11974" y="370270"/>
                </a:lnTo>
                <a:lnTo>
                  <a:pt x="32384" y="414575"/>
                </a:lnTo>
                <a:lnTo>
                  <a:pt x="61757" y="455451"/>
                </a:lnTo>
                <a:lnTo>
                  <a:pt x="99248" y="492295"/>
                </a:lnTo>
                <a:lnTo>
                  <a:pt x="144019" y="524502"/>
                </a:lnTo>
                <a:lnTo>
                  <a:pt x="195227" y="551470"/>
                </a:lnTo>
                <a:lnTo>
                  <a:pt x="252031" y="572595"/>
                </a:lnTo>
                <a:lnTo>
                  <a:pt x="313590" y="587273"/>
                </a:lnTo>
                <a:lnTo>
                  <a:pt x="379062" y="594902"/>
                </a:lnTo>
                <a:lnTo>
                  <a:pt x="413003" y="595883"/>
                </a:lnTo>
                <a:lnTo>
                  <a:pt x="446944" y="594902"/>
                </a:lnTo>
                <a:lnTo>
                  <a:pt x="512417" y="587273"/>
                </a:lnTo>
                <a:lnTo>
                  <a:pt x="573976" y="572595"/>
                </a:lnTo>
                <a:lnTo>
                  <a:pt x="630780" y="551470"/>
                </a:lnTo>
                <a:lnTo>
                  <a:pt x="681988" y="524502"/>
                </a:lnTo>
                <a:lnTo>
                  <a:pt x="726759" y="492295"/>
                </a:lnTo>
                <a:lnTo>
                  <a:pt x="764250" y="455451"/>
                </a:lnTo>
                <a:lnTo>
                  <a:pt x="793622" y="414575"/>
                </a:lnTo>
                <a:lnTo>
                  <a:pt x="814033" y="370270"/>
                </a:lnTo>
                <a:lnTo>
                  <a:pt x="824642" y="323140"/>
                </a:lnTo>
                <a:lnTo>
                  <a:pt x="826007" y="298703"/>
                </a:lnTo>
                <a:lnTo>
                  <a:pt x="824642" y="274256"/>
                </a:lnTo>
                <a:lnTo>
                  <a:pt x="814033" y="227044"/>
                </a:lnTo>
                <a:lnTo>
                  <a:pt x="793622" y="182594"/>
                </a:lnTo>
                <a:lnTo>
                  <a:pt x="764250" y="141527"/>
                </a:lnTo>
                <a:lnTo>
                  <a:pt x="726759" y="104464"/>
                </a:lnTo>
                <a:lnTo>
                  <a:pt x="681988" y="72029"/>
                </a:lnTo>
                <a:lnTo>
                  <a:pt x="630780" y="44842"/>
                </a:lnTo>
                <a:lnTo>
                  <a:pt x="573976" y="23526"/>
                </a:lnTo>
                <a:lnTo>
                  <a:pt x="512417" y="8702"/>
                </a:lnTo>
                <a:lnTo>
                  <a:pt x="446944" y="992"/>
                </a:lnTo>
                <a:lnTo>
                  <a:pt x="413003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00600" y="3779520"/>
            <a:ext cx="951230" cy="528955"/>
          </a:xfrm>
          <a:custGeom>
            <a:avLst/>
            <a:gdLst/>
            <a:ahLst/>
            <a:cxnLst/>
            <a:rect l="l" t="t" r="r" b="b"/>
            <a:pathLst>
              <a:path w="951229" h="528954">
                <a:moveTo>
                  <a:pt x="787038" y="0"/>
                </a:moveTo>
                <a:lnTo>
                  <a:pt x="164556" y="0"/>
                </a:lnTo>
                <a:lnTo>
                  <a:pt x="139445" y="14668"/>
                </a:lnTo>
                <a:lnTo>
                  <a:pt x="91878" y="49633"/>
                </a:lnTo>
                <a:lnTo>
                  <a:pt x="53163" y="88969"/>
                </a:lnTo>
                <a:lnTo>
                  <a:pt x="24286" y="132063"/>
                </a:lnTo>
                <a:lnTo>
                  <a:pt x="6236" y="178303"/>
                </a:lnTo>
                <a:lnTo>
                  <a:pt x="0" y="227076"/>
                </a:lnTo>
                <a:lnTo>
                  <a:pt x="1579" y="251958"/>
                </a:lnTo>
                <a:lnTo>
                  <a:pt x="13846" y="299911"/>
                </a:lnTo>
                <a:lnTo>
                  <a:pt x="37433" y="344948"/>
                </a:lnTo>
                <a:lnTo>
                  <a:pt x="71352" y="386464"/>
                </a:lnTo>
                <a:lnTo>
                  <a:pt x="114617" y="423856"/>
                </a:lnTo>
                <a:lnTo>
                  <a:pt x="166240" y="456520"/>
                </a:lnTo>
                <a:lnTo>
                  <a:pt x="225232" y="483854"/>
                </a:lnTo>
                <a:lnTo>
                  <a:pt x="290607" y="505253"/>
                </a:lnTo>
                <a:lnTo>
                  <a:pt x="361377" y="520115"/>
                </a:lnTo>
                <a:lnTo>
                  <a:pt x="436555" y="527834"/>
                </a:lnTo>
                <a:lnTo>
                  <a:pt x="475487" y="528828"/>
                </a:lnTo>
                <a:lnTo>
                  <a:pt x="514627" y="527834"/>
                </a:lnTo>
                <a:lnTo>
                  <a:pt x="552869" y="524905"/>
                </a:lnTo>
                <a:lnTo>
                  <a:pt x="626181" y="513539"/>
                </a:lnTo>
                <a:lnTo>
                  <a:pt x="694463" y="495333"/>
                </a:lnTo>
                <a:lnTo>
                  <a:pt x="756757" y="470891"/>
                </a:lnTo>
                <a:lnTo>
                  <a:pt x="812101" y="440817"/>
                </a:lnTo>
                <a:lnTo>
                  <a:pt x="859535" y="405713"/>
                </a:lnTo>
                <a:lnTo>
                  <a:pt x="898100" y="366183"/>
                </a:lnTo>
                <a:lnTo>
                  <a:pt x="926835" y="322832"/>
                </a:lnTo>
                <a:lnTo>
                  <a:pt x="944780" y="276261"/>
                </a:lnTo>
                <a:lnTo>
                  <a:pt x="950975" y="227076"/>
                </a:lnTo>
                <a:lnTo>
                  <a:pt x="949407" y="202411"/>
                </a:lnTo>
                <a:lnTo>
                  <a:pt x="937217" y="154828"/>
                </a:lnTo>
                <a:lnTo>
                  <a:pt x="913757" y="110085"/>
                </a:lnTo>
                <a:lnTo>
                  <a:pt x="879987" y="68793"/>
                </a:lnTo>
                <a:lnTo>
                  <a:pt x="836867" y="31566"/>
                </a:lnTo>
                <a:lnTo>
                  <a:pt x="787038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872409" y="3716758"/>
            <a:ext cx="81597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1915">
              <a:lnSpc>
                <a:spcPct val="100000"/>
              </a:lnSpc>
            </a:pP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689091" y="3779520"/>
            <a:ext cx="151130" cy="33655"/>
          </a:xfrm>
          <a:custGeom>
            <a:avLst/>
            <a:gdLst/>
            <a:ahLst/>
            <a:cxnLst/>
            <a:rect l="l" t="t" r="r" b="b"/>
            <a:pathLst>
              <a:path w="151129" h="33654">
                <a:moveTo>
                  <a:pt x="17151" y="0"/>
                </a:moveTo>
                <a:lnTo>
                  <a:pt x="13171" y="0"/>
                </a:lnTo>
                <a:lnTo>
                  <a:pt x="0" y="33528"/>
                </a:lnTo>
                <a:lnTo>
                  <a:pt x="52753" y="25908"/>
                </a:lnTo>
                <a:lnTo>
                  <a:pt x="35051" y="25908"/>
                </a:lnTo>
                <a:lnTo>
                  <a:pt x="15239" y="1524"/>
                </a:lnTo>
                <a:lnTo>
                  <a:pt x="17151" y="0"/>
                </a:lnTo>
                <a:close/>
              </a:path>
              <a:path w="151129" h="33654">
                <a:moveTo>
                  <a:pt x="24057" y="0"/>
                </a:moveTo>
                <a:lnTo>
                  <a:pt x="17151" y="0"/>
                </a:lnTo>
                <a:lnTo>
                  <a:pt x="15239" y="1524"/>
                </a:lnTo>
                <a:lnTo>
                  <a:pt x="35051" y="25908"/>
                </a:lnTo>
                <a:lnTo>
                  <a:pt x="42760" y="19812"/>
                </a:lnTo>
                <a:lnTo>
                  <a:pt x="39623" y="19812"/>
                </a:lnTo>
                <a:lnTo>
                  <a:pt x="24057" y="0"/>
                </a:lnTo>
                <a:close/>
              </a:path>
              <a:path w="151129" h="33654">
                <a:moveTo>
                  <a:pt x="150113" y="0"/>
                </a:moveTo>
                <a:lnTo>
                  <a:pt x="67811" y="0"/>
                </a:lnTo>
                <a:lnTo>
                  <a:pt x="35051" y="25908"/>
                </a:lnTo>
                <a:lnTo>
                  <a:pt x="52753" y="25908"/>
                </a:lnTo>
                <a:lnTo>
                  <a:pt x="137159" y="13716"/>
                </a:lnTo>
                <a:lnTo>
                  <a:pt x="144779" y="12192"/>
                </a:lnTo>
                <a:lnTo>
                  <a:pt x="150875" y="4572"/>
                </a:lnTo>
                <a:lnTo>
                  <a:pt x="150113" y="0"/>
                </a:lnTo>
                <a:close/>
              </a:path>
              <a:path w="151129" h="33654">
                <a:moveTo>
                  <a:pt x="47489" y="0"/>
                </a:moveTo>
                <a:lnTo>
                  <a:pt x="24057" y="0"/>
                </a:lnTo>
                <a:lnTo>
                  <a:pt x="39623" y="19812"/>
                </a:lnTo>
                <a:lnTo>
                  <a:pt x="47489" y="0"/>
                </a:lnTo>
                <a:close/>
              </a:path>
              <a:path w="151129" h="33654">
                <a:moveTo>
                  <a:pt x="67811" y="0"/>
                </a:moveTo>
                <a:lnTo>
                  <a:pt x="47489" y="0"/>
                </a:lnTo>
                <a:lnTo>
                  <a:pt x="39623" y="19812"/>
                </a:lnTo>
                <a:lnTo>
                  <a:pt x="42760" y="19812"/>
                </a:lnTo>
                <a:lnTo>
                  <a:pt x="67811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94370" y="3779520"/>
            <a:ext cx="144780" cy="455930"/>
          </a:xfrm>
          <a:custGeom>
            <a:avLst/>
            <a:gdLst/>
            <a:ahLst/>
            <a:cxnLst/>
            <a:rect l="l" t="t" r="r" b="b"/>
            <a:pathLst>
              <a:path w="144779" h="455929">
                <a:moveTo>
                  <a:pt x="21386" y="313836"/>
                </a:moveTo>
                <a:lnTo>
                  <a:pt x="9355" y="316604"/>
                </a:lnTo>
                <a:lnTo>
                  <a:pt x="3149" y="326710"/>
                </a:lnTo>
                <a:lnTo>
                  <a:pt x="4905" y="338328"/>
                </a:lnTo>
                <a:lnTo>
                  <a:pt x="76533" y="455676"/>
                </a:lnTo>
                <a:lnTo>
                  <a:pt x="94358" y="423672"/>
                </a:lnTo>
                <a:lnTo>
                  <a:pt x="59769" y="423672"/>
                </a:lnTo>
                <a:lnTo>
                  <a:pt x="58993" y="365216"/>
                </a:lnTo>
                <a:lnTo>
                  <a:pt x="30834" y="319421"/>
                </a:lnTo>
                <a:lnTo>
                  <a:pt x="21386" y="313836"/>
                </a:lnTo>
                <a:close/>
              </a:path>
              <a:path w="144779" h="455929">
                <a:moveTo>
                  <a:pt x="58993" y="365216"/>
                </a:moveTo>
                <a:lnTo>
                  <a:pt x="59769" y="423672"/>
                </a:lnTo>
                <a:lnTo>
                  <a:pt x="91773" y="423672"/>
                </a:lnTo>
                <a:lnTo>
                  <a:pt x="91672" y="416052"/>
                </a:lnTo>
                <a:lnTo>
                  <a:pt x="62817" y="416052"/>
                </a:lnTo>
                <a:lnTo>
                  <a:pt x="75838" y="392614"/>
                </a:lnTo>
                <a:lnTo>
                  <a:pt x="58993" y="365216"/>
                </a:lnTo>
                <a:close/>
              </a:path>
              <a:path w="144779" h="455929">
                <a:moveTo>
                  <a:pt x="125326" y="312531"/>
                </a:moveTo>
                <a:lnTo>
                  <a:pt x="116157" y="320040"/>
                </a:lnTo>
                <a:lnTo>
                  <a:pt x="90998" y="365327"/>
                </a:lnTo>
                <a:lnTo>
                  <a:pt x="91773" y="423672"/>
                </a:lnTo>
                <a:lnTo>
                  <a:pt x="94358" y="423672"/>
                </a:lnTo>
                <a:lnTo>
                  <a:pt x="143589" y="335280"/>
                </a:lnTo>
                <a:lnTo>
                  <a:pt x="144311" y="333934"/>
                </a:lnTo>
                <a:lnTo>
                  <a:pt x="144792" y="322747"/>
                </a:lnTo>
                <a:lnTo>
                  <a:pt x="136774" y="313537"/>
                </a:lnTo>
                <a:lnTo>
                  <a:pt x="125326" y="312531"/>
                </a:lnTo>
                <a:close/>
              </a:path>
              <a:path w="144779" h="455929">
                <a:moveTo>
                  <a:pt x="75838" y="392614"/>
                </a:moveTo>
                <a:lnTo>
                  <a:pt x="62817" y="416052"/>
                </a:lnTo>
                <a:lnTo>
                  <a:pt x="90249" y="416052"/>
                </a:lnTo>
                <a:lnTo>
                  <a:pt x="75838" y="392614"/>
                </a:lnTo>
                <a:close/>
              </a:path>
              <a:path w="144779" h="455929">
                <a:moveTo>
                  <a:pt x="90998" y="365327"/>
                </a:moveTo>
                <a:lnTo>
                  <a:pt x="75838" y="392614"/>
                </a:lnTo>
                <a:lnTo>
                  <a:pt x="90249" y="416052"/>
                </a:lnTo>
                <a:lnTo>
                  <a:pt x="91672" y="416052"/>
                </a:lnTo>
                <a:lnTo>
                  <a:pt x="90998" y="365327"/>
                </a:lnTo>
                <a:close/>
              </a:path>
              <a:path w="144779" h="455929">
                <a:moveTo>
                  <a:pt x="71338" y="0"/>
                </a:moveTo>
                <a:lnTo>
                  <a:pt x="67389" y="0"/>
                </a:lnTo>
                <a:lnTo>
                  <a:pt x="54449" y="23293"/>
                </a:lnTo>
                <a:lnTo>
                  <a:pt x="58993" y="365216"/>
                </a:lnTo>
                <a:lnTo>
                  <a:pt x="75838" y="392614"/>
                </a:lnTo>
                <a:lnTo>
                  <a:pt x="90998" y="365327"/>
                </a:lnTo>
                <a:lnTo>
                  <a:pt x="86466" y="24281"/>
                </a:lnTo>
                <a:lnTo>
                  <a:pt x="71338" y="0"/>
                </a:lnTo>
                <a:close/>
              </a:path>
              <a:path w="144779" h="455929">
                <a:moveTo>
                  <a:pt x="54139" y="0"/>
                </a:moveTo>
                <a:lnTo>
                  <a:pt x="31566" y="0"/>
                </a:lnTo>
                <a:lnTo>
                  <a:pt x="1857" y="53340"/>
                </a:lnTo>
                <a:lnTo>
                  <a:pt x="1067" y="54794"/>
                </a:lnTo>
                <a:lnTo>
                  <a:pt x="0" y="66001"/>
                </a:lnTo>
                <a:lnTo>
                  <a:pt x="8203" y="75582"/>
                </a:lnTo>
                <a:lnTo>
                  <a:pt x="19945" y="75915"/>
                </a:lnTo>
                <a:lnTo>
                  <a:pt x="29289" y="68580"/>
                </a:lnTo>
                <a:lnTo>
                  <a:pt x="54449" y="23293"/>
                </a:lnTo>
                <a:lnTo>
                  <a:pt x="54139" y="0"/>
                </a:lnTo>
                <a:close/>
              </a:path>
              <a:path w="144779" h="455929">
                <a:moveTo>
                  <a:pt x="108459" y="0"/>
                </a:moveTo>
                <a:lnTo>
                  <a:pt x="86143" y="0"/>
                </a:lnTo>
                <a:lnTo>
                  <a:pt x="86466" y="24281"/>
                </a:lnTo>
                <a:lnTo>
                  <a:pt x="113551" y="67757"/>
                </a:lnTo>
                <a:lnTo>
                  <a:pt x="122993" y="74778"/>
                </a:lnTo>
                <a:lnTo>
                  <a:pt x="134445" y="73152"/>
                </a:lnTo>
                <a:lnTo>
                  <a:pt x="142065" y="68580"/>
                </a:lnTo>
                <a:lnTo>
                  <a:pt x="143589" y="59436"/>
                </a:lnTo>
                <a:lnTo>
                  <a:pt x="139017" y="51816"/>
                </a:lnTo>
                <a:lnTo>
                  <a:pt x="108459" y="0"/>
                </a:lnTo>
                <a:close/>
              </a:path>
              <a:path w="144779" h="455929">
                <a:moveTo>
                  <a:pt x="86143" y="0"/>
                </a:moveTo>
                <a:lnTo>
                  <a:pt x="71338" y="0"/>
                </a:lnTo>
                <a:lnTo>
                  <a:pt x="86466" y="24281"/>
                </a:lnTo>
                <a:lnTo>
                  <a:pt x="86143" y="0"/>
                </a:lnTo>
                <a:close/>
              </a:path>
              <a:path w="144779" h="455929">
                <a:moveTo>
                  <a:pt x="67389" y="0"/>
                </a:moveTo>
                <a:lnTo>
                  <a:pt x="54139" y="0"/>
                </a:lnTo>
                <a:lnTo>
                  <a:pt x="54449" y="23293"/>
                </a:lnTo>
                <a:lnTo>
                  <a:pt x="67389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97755" y="3779520"/>
            <a:ext cx="76835" cy="13970"/>
          </a:xfrm>
          <a:custGeom>
            <a:avLst/>
            <a:gdLst/>
            <a:ahLst/>
            <a:cxnLst/>
            <a:rect l="l" t="t" r="r" b="b"/>
            <a:pathLst>
              <a:path w="76834" h="13970">
                <a:moveTo>
                  <a:pt x="35679" y="0"/>
                </a:moveTo>
                <a:lnTo>
                  <a:pt x="0" y="0"/>
                </a:lnTo>
                <a:lnTo>
                  <a:pt x="76296" y="13716"/>
                </a:lnTo>
                <a:lnTo>
                  <a:pt x="73696" y="6096"/>
                </a:lnTo>
                <a:lnTo>
                  <a:pt x="42768" y="6096"/>
                </a:lnTo>
                <a:lnTo>
                  <a:pt x="35679" y="0"/>
                </a:lnTo>
                <a:close/>
              </a:path>
              <a:path w="76834" h="13970">
                <a:moveTo>
                  <a:pt x="47721" y="0"/>
                </a:moveTo>
                <a:lnTo>
                  <a:pt x="35679" y="0"/>
                </a:lnTo>
                <a:lnTo>
                  <a:pt x="42768" y="6096"/>
                </a:lnTo>
                <a:lnTo>
                  <a:pt x="47721" y="0"/>
                </a:lnTo>
                <a:close/>
              </a:path>
              <a:path w="76834" h="13970">
                <a:moveTo>
                  <a:pt x="71616" y="0"/>
                </a:moveTo>
                <a:lnTo>
                  <a:pt x="47721" y="0"/>
                </a:lnTo>
                <a:lnTo>
                  <a:pt x="42768" y="6096"/>
                </a:lnTo>
                <a:lnTo>
                  <a:pt x="73696" y="6096"/>
                </a:lnTo>
                <a:lnTo>
                  <a:pt x="71616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150018" y="4355377"/>
            <a:ext cx="7550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nn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400343" y="3779520"/>
            <a:ext cx="454025" cy="800100"/>
          </a:xfrm>
          <a:custGeom>
            <a:avLst/>
            <a:gdLst/>
            <a:ahLst/>
            <a:cxnLst/>
            <a:rect l="l" t="t" r="r" b="b"/>
            <a:pathLst>
              <a:path w="454025" h="800100">
                <a:moveTo>
                  <a:pt x="67210" y="415975"/>
                </a:moveTo>
                <a:lnTo>
                  <a:pt x="21671" y="436886"/>
                </a:lnTo>
                <a:lnTo>
                  <a:pt x="13346" y="471749"/>
                </a:lnTo>
                <a:lnTo>
                  <a:pt x="15923" y="483538"/>
                </a:lnTo>
                <a:lnTo>
                  <a:pt x="21123" y="494599"/>
                </a:lnTo>
                <a:lnTo>
                  <a:pt x="28912" y="504444"/>
                </a:lnTo>
                <a:lnTo>
                  <a:pt x="353524" y="800100"/>
                </a:lnTo>
                <a:lnTo>
                  <a:pt x="371503" y="722376"/>
                </a:lnTo>
                <a:lnTo>
                  <a:pt x="275800" y="722376"/>
                </a:lnTo>
                <a:lnTo>
                  <a:pt x="275800" y="717804"/>
                </a:lnTo>
                <a:lnTo>
                  <a:pt x="269704" y="701040"/>
                </a:lnTo>
                <a:lnTo>
                  <a:pt x="262084" y="684276"/>
                </a:lnTo>
                <a:lnTo>
                  <a:pt x="255988" y="667512"/>
                </a:lnTo>
                <a:lnTo>
                  <a:pt x="240748" y="629412"/>
                </a:lnTo>
                <a:lnTo>
                  <a:pt x="225508" y="589788"/>
                </a:lnTo>
                <a:lnTo>
                  <a:pt x="208744" y="548640"/>
                </a:lnTo>
                <a:lnTo>
                  <a:pt x="197227" y="520808"/>
                </a:lnTo>
                <a:lnTo>
                  <a:pt x="88725" y="421859"/>
                </a:lnTo>
                <a:lnTo>
                  <a:pt x="78373" y="417616"/>
                </a:lnTo>
                <a:lnTo>
                  <a:pt x="67210" y="415975"/>
                </a:lnTo>
                <a:close/>
              </a:path>
              <a:path w="454025" h="800100">
                <a:moveTo>
                  <a:pt x="197227" y="520808"/>
                </a:moveTo>
                <a:lnTo>
                  <a:pt x="208744" y="548640"/>
                </a:lnTo>
                <a:lnTo>
                  <a:pt x="225508" y="589788"/>
                </a:lnTo>
                <a:lnTo>
                  <a:pt x="240748" y="629412"/>
                </a:lnTo>
                <a:lnTo>
                  <a:pt x="255988" y="667512"/>
                </a:lnTo>
                <a:lnTo>
                  <a:pt x="262084" y="684276"/>
                </a:lnTo>
                <a:lnTo>
                  <a:pt x="269704" y="701040"/>
                </a:lnTo>
                <a:lnTo>
                  <a:pt x="275800" y="717804"/>
                </a:lnTo>
                <a:lnTo>
                  <a:pt x="275800" y="722376"/>
                </a:lnTo>
                <a:lnTo>
                  <a:pt x="355114" y="693420"/>
                </a:lnTo>
                <a:lnTo>
                  <a:pt x="274276" y="693420"/>
                </a:lnTo>
                <a:lnTo>
                  <a:pt x="293741" y="608823"/>
                </a:lnTo>
                <a:lnTo>
                  <a:pt x="197227" y="520808"/>
                </a:lnTo>
                <a:close/>
              </a:path>
              <a:path w="454025" h="800100">
                <a:moveTo>
                  <a:pt x="398476" y="309858"/>
                </a:moveTo>
                <a:lnTo>
                  <a:pt x="358027" y="336648"/>
                </a:lnTo>
                <a:lnTo>
                  <a:pt x="311729" y="530644"/>
                </a:lnTo>
                <a:lnTo>
                  <a:pt x="319996" y="551688"/>
                </a:lnTo>
                <a:lnTo>
                  <a:pt x="335236" y="591312"/>
                </a:lnTo>
                <a:lnTo>
                  <a:pt x="350476" y="629412"/>
                </a:lnTo>
                <a:lnTo>
                  <a:pt x="358096" y="647700"/>
                </a:lnTo>
                <a:lnTo>
                  <a:pt x="364192" y="665988"/>
                </a:lnTo>
                <a:lnTo>
                  <a:pt x="370288" y="682752"/>
                </a:lnTo>
                <a:lnTo>
                  <a:pt x="371812" y="687324"/>
                </a:lnTo>
                <a:lnTo>
                  <a:pt x="275800" y="722376"/>
                </a:lnTo>
                <a:lnTo>
                  <a:pt x="371503" y="722376"/>
                </a:lnTo>
                <a:lnTo>
                  <a:pt x="452584" y="371856"/>
                </a:lnTo>
                <a:lnTo>
                  <a:pt x="453471" y="366640"/>
                </a:lnTo>
                <a:lnTo>
                  <a:pt x="453392" y="354009"/>
                </a:lnTo>
                <a:lnTo>
                  <a:pt x="424734" y="314888"/>
                </a:lnTo>
                <a:lnTo>
                  <a:pt x="411540" y="310329"/>
                </a:lnTo>
                <a:lnTo>
                  <a:pt x="398476" y="309858"/>
                </a:lnTo>
                <a:close/>
              </a:path>
              <a:path w="454025" h="800100">
                <a:moveTo>
                  <a:pt x="293741" y="608823"/>
                </a:moveTo>
                <a:lnTo>
                  <a:pt x="274276" y="693420"/>
                </a:lnTo>
                <a:lnTo>
                  <a:pt x="358096" y="667512"/>
                </a:lnTo>
                <a:lnTo>
                  <a:pt x="293741" y="608823"/>
                </a:lnTo>
                <a:close/>
              </a:path>
              <a:path w="454025" h="800100">
                <a:moveTo>
                  <a:pt x="311729" y="530644"/>
                </a:moveTo>
                <a:lnTo>
                  <a:pt x="293741" y="608823"/>
                </a:lnTo>
                <a:lnTo>
                  <a:pt x="358096" y="667512"/>
                </a:lnTo>
                <a:lnTo>
                  <a:pt x="274276" y="693420"/>
                </a:lnTo>
                <a:lnTo>
                  <a:pt x="355114" y="693420"/>
                </a:lnTo>
                <a:lnTo>
                  <a:pt x="371812" y="687324"/>
                </a:lnTo>
                <a:lnTo>
                  <a:pt x="370288" y="682752"/>
                </a:lnTo>
                <a:lnTo>
                  <a:pt x="364192" y="665988"/>
                </a:lnTo>
                <a:lnTo>
                  <a:pt x="358096" y="647700"/>
                </a:lnTo>
                <a:lnTo>
                  <a:pt x="350476" y="629412"/>
                </a:lnTo>
                <a:lnTo>
                  <a:pt x="335236" y="591312"/>
                </a:lnTo>
                <a:lnTo>
                  <a:pt x="319996" y="551688"/>
                </a:lnTo>
                <a:lnTo>
                  <a:pt x="311729" y="530644"/>
                </a:lnTo>
                <a:close/>
              </a:path>
              <a:path w="454025" h="800100">
                <a:moveTo>
                  <a:pt x="106815" y="0"/>
                </a:moveTo>
                <a:lnTo>
                  <a:pt x="0" y="0"/>
                </a:lnTo>
                <a:lnTo>
                  <a:pt x="16720" y="48768"/>
                </a:lnTo>
                <a:lnTo>
                  <a:pt x="35008" y="103632"/>
                </a:lnTo>
                <a:lnTo>
                  <a:pt x="53296" y="156972"/>
                </a:lnTo>
                <a:lnTo>
                  <a:pt x="73108" y="210312"/>
                </a:lnTo>
                <a:lnTo>
                  <a:pt x="112732" y="313944"/>
                </a:lnTo>
                <a:lnTo>
                  <a:pt x="152356" y="411480"/>
                </a:lnTo>
                <a:lnTo>
                  <a:pt x="172168" y="458724"/>
                </a:lnTo>
                <a:lnTo>
                  <a:pt x="190456" y="504444"/>
                </a:lnTo>
                <a:lnTo>
                  <a:pt x="197227" y="520808"/>
                </a:lnTo>
                <a:lnTo>
                  <a:pt x="293741" y="608823"/>
                </a:lnTo>
                <a:lnTo>
                  <a:pt x="311729" y="530644"/>
                </a:lnTo>
                <a:lnTo>
                  <a:pt x="303232" y="509016"/>
                </a:lnTo>
                <a:lnTo>
                  <a:pt x="284944" y="466344"/>
                </a:lnTo>
                <a:lnTo>
                  <a:pt x="266656" y="420624"/>
                </a:lnTo>
                <a:lnTo>
                  <a:pt x="227032" y="326136"/>
                </a:lnTo>
                <a:lnTo>
                  <a:pt x="208744" y="275844"/>
                </a:lnTo>
                <a:lnTo>
                  <a:pt x="169120" y="175260"/>
                </a:lnTo>
                <a:lnTo>
                  <a:pt x="149308" y="123444"/>
                </a:lnTo>
                <a:lnTo>
                  <a:pt x="112732" y="16764"/>
                </a:lnTo>
                <a:lnTo>
                  <a:pt x="106815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227677" y="3785782"/>
            <a:ext cx="85216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eke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7279" rIns="0" bIns="0" rtlCol="0">
            <a:spAutoFit/>
          </a:bodyPr>
          <a:lstStyle/>
          <a:p>
            <a:pPr marL="63500">
              <a:lnSpc>
                <a:spcPct val="100000"/>
              </a:lnSpc>
            </a:pPr>
            <a:r>
              <a:rPr sz="2400" dirty="0"/>
              <a:t>*S</a:t>
            </a:r>
            <a:r>
              <a:rPr sz="2400" spc="-30" dirty="0"/>
              <a:t>t</a:t>
            </a:r>
            <a:r>
              <a:rPr sz="2400" dirty="0"/>
              <a:t>a</a:t>
            </a:r>
            <a:r>
              <a:rPr sz="2400" spc="-5" dirty="0"/>
              <a:t>nd</a:t>
            </a:r>
            <a:r>
              <a:rPr sz="2400" dirty="0"/>
              <a:t>ar</a:t>
            </a:r>
            <a:r>
              <a:rPr sz="2400" spc="-5" dirty="0"/>
              <a:t> P</a:t>
            </a:r>
            <a:r>
              <a:rPr sz="2400" spc="-270" dirty="0"/>
              <a:t>P</a:t>
            </a:r>
            <a:r>
              <a:rPr sz="2400" spc="-5" dirty="0"/>
              <a:t>.2.</a:t>
            </a:r>
            <a:r>
              <a:rPr sz="2400" dirty="0"/>
              <a:t>1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265200" y="846322"/>
            <a:ext cx="56826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uh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k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d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en </a:t>
            </a:r>
            <a:r>
              <a:rPr sz="2400" b="1" spc="-5" dirty="0">
                <a:latin typeface="Calibri"/>
                <a:cs typeface="Calibri"/>
              </a:rPr>
              <a:t>di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spc="-10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&amp;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er</a:t>
            </a:r>
            <a:r>
              <a:rPr sz="2400" b="1" spc="-5" dirty="0">
                <a:latin typeface="Calibri"/>
                <a:cs typeface="Calibri"/>
              </a:rPr>
              <a:t>tuli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0287" y="353568"/>
            <a:ext cx="9143999" cy="6864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0975" y="4323588"/>
            <a:ext cx="8799830" cy="779145"/>
          </a:xfrm>
          <a:custGeom>
            <a:avLst/>
            <a:gdLst/>
            <a:ahLst/>
            <a:cxnLst/>
            <a:rect l="l" t="t" r="r" b="b"/>
            <a:pathLst>
              <a:path w="8799830" h="779145">
                <a:moveTo>
                  <a:pt x="0" y="778763"/>
                </a:moveTo>
                <a:lnTo>
                  <a:pt x="8799575" y="778763"/>
                </a:lnTo>
                <a:lnTo>
                  <a:pt x="8799575" y="0"/>
                </a:lnTo>
                <a:lnTo>
                  <a:pt x="0" y="0"/>
                </a:lnTo>
                <a:lnTo>
                  <a:pt x="0" y="778763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2687" y="4303776"/>
            <a:ext cx="8839200" cy="820419"/>
          </a:xfrm>
          <a:custGeom>
            <a:avLst/>
            <a:gdLst/>
            <a:ahLst/>
            <a:cxnLst/>
            <a:rect l="l" t="t" r="r" b="b"/>
            <a:pathLst>
              <a:path w="8839200" h="820420">
                <a:moveTo>
                  <a:pt x="8819387" y="0"/>
                </a:moveTo>
                <a:lnTo>
                  <a:pt x="16465" y="90"/>
                </a:lnTo>
                <a:lnTo>
                  <a:pt x="4594" y="6547"/>
                </a:lnTo>
                <a:lnTo>
                  <a:pt x="0" y="19811"/>
                </a:lnTo>
                <a:lnTo>
                  <a:pt x="75" y="801937"/>
                </a:lnTo>
                <a:lnTo>
                  <a:pt x="5719" y="814622"/>
                </a:lnTo>
                <a:lnTo>
                  <a:pt x="18287" y="819911"/>
                </a:lnTo>
                <a:lnTo>
                  <a:pt x="8822332" y="819678"/>
                </a:lnTo>
                <a:lnTo>
                  <a:pt x="8834273" y="812957"/>
                </a:lnTo>
                <a:lnTo>
                  <a:pt x="8839199" y="800099"/>
                </a:lnTo>
                <a:lnTo>
                  <a:pt x="38099" y="800099"/>
                </a:lnTo>
                <a:lnTo>
                  <a:pt x="18287" y="781811"/>
                </a:lnTo>
                <a:lnTo>
                  <a:pt x="38099" y="781811"/>
                </a:lnTo>
                <a:lnTo>
                  <a:pt x="38099" y="38099"/>
                </a:lnTo>
                <a:lnTo>
                  <a:pt x="18287" y="38099"/>
                </a:lnTo>
                <a:lnTo>
                  <a:pt x="38099" y="19811"/>
                </a:lnTo>
                <a:lnTo>
                  <a:pt x="8838967" y="19811"/>
                </a:lnTo>
                <a:lnTo>
                  <a:pt x="8838966" y="16867"/>
                </a:lnTo>
                <a:lnTo>
                  <a:pt x="8832245" y="4926"/>
                </a:lnTo>
                <a:lnTo>
                  <a:pt x="8819387" y="0"/>
                </a:lnTo>
                <a:close/>
              </a:path>
              <a:path w="8839200" h="820420">
                <a:moveTo>
                  <a:pt x="38099" y="781811"/>
                </a:moveTo>
                <a:lnTo>
                  <a:pt x="18287" y="781811"/>
                </a:lnTo>
                <a:lnTo>
                  <a:pt x="38099" y="800099"/>
                </a:lnTo>
                <a:lnTo>
                  <a:pt x="38099" y="781811"/>
                </a:lnTo>
                <a:close/>
              </a:path>
              <a:path w="8839200" h="820420">
                <a:moveTo>
                  <a:pt x="8801099" y="781811"/>
                </a:moveTo>
                <a:lnTo>
                  <a:pt x="38099" y="781811"/>
                </a:lnTo>
                <a:lnTo>
                  <a:pt x="38099" y="800099"/>
                </a:lnTo>
                <a:lnTo>
                  <a:pt x="8801099" y="800099"/>
                </a:lnTo>
                <a:lnTo>
                  <a:pt x="8801099" y="781811"/>
                </a:lnTo>
                <a:close/>
              </a:path>
              <a:path w="8839200" h="820420">
                <a:moveTo>
                  <a:pt x="8801099" y="19811"/>
                </a:moveTo>
                <a:lnTo>
                  <a:pt x="8801099" y="800099"/>
                </a:lnTo>
                <a:lnTo>
                  <a:pt x="8819387" y="781811"/>
                </a:lnTo>
                <a:lnTo>
                  <a:pt x="8839194" y="781811"/>
                </a:lnTo>
                <a:lnTo>
                  <a:pt x="8838972" y="38099"/>
                </a:lnTo>
                <a:lnTo>
                  <a:pt x="8819387" y="38099"/>
                </a:lnTo>
                <a:lnTo>
                  <a:pt x="8801099" y="19811"/>
                </a:lnTo>
                <a:close/>
              </a:path>
              <a:path w="8839200" h="820420">
                <a:moveTo>
                  <a:pt x="8839194" y="781811"/>
                </a:moveTo>
                <a:lnTo>
                  <a:pt x="8819387" y="781811"/>
                </a:lnTo>
                <a:lnTo>
                  <a:pt x="8801099" y="800099"/>
                </a:lnTo>
                <a:lnTo>
                  <a:pt x="8839199" y="800099"/>
                </a:lnTo>
                <a:lnTo>
                  <a:pt x="8839194" y="781811"/>
                </a:lnTo>
                <a:close/>
              </a:path>
              <a:path w="8839200" h="820420">
                <a:moveTo>
                  <a:pt x="38099" y="19811"/>
                </a:moveTo>
                <a:lnTo>
                  <a:pt x="18287" y="38099"/>
                </a:lnTo>
                <a:lnTo>
                  <a:pt x="38099" y="38099"/>
                </a:lnTo>
                <a:lnTo>
                  <a:pt x="38099" y="19811"/>
                </a:lnTo>
                <a:close/>
              </a:path>
              <a:path w="8839200" h="820420">
                <a:moveTo>
                  <a:pt x="8801099" y="19811"/>
                </a:moveTo>
                <a:lnTo>
                  <a:pt x="38099" y="19811"/>
                </a:lnTo>
                <a:lnTo>
                  <a:pt x="38099" y="38099"/>
                </a:lnTo>
                <a:lnTo>
                  <a:pt x="8801099" y="38099"/>
                </a:lnTo>
                <a:lnTo>
                  <a:pt x="8801099" y="19811"/>
                </a:lnTo>
                <a:close/>
              </a:path>
              <a:path w="8839200" h="820420">
                <a:moveTo>
                  <a:pt x="8838967" y="19811"/>
                </a:moveTo>
                <a:lnTo>
                  <a:pt x="8801099" y="19811"/>
                </a:lnTo>
                <a:lnTo>
                  <a:pt x="8819387" y="38099"/>
                </a:lnTo>
                <a:lnTo>
                  <a:pt x="8838972" y="38099"/>
                </a:lnTo>
                <a:lnTo>
                  <a:pt x="8838967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68695" y="4662678"/>
            <a:ext cx="1160145" cy="0"/>
          </a:xfrm>
          <a:custGeom>
            <a:avLst/>
            <a:gdLst/>
            <a:ahLst/>
            <a:cxnLst/>
            <a:rect l="l" t="t" r="r" b="b"/>
            <a:pathLst>
              <a:path w="1160145">
                <a:moveTo>
                  <a:pt x="0" y="0"/>
                </a:moveTo>
                <a:lnTo>
                  <a:pt x="1159763" y="0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77100" y="4662678"/>
            <a:ext cx="1445260" cy="0"/>
          </a:xfrm>
          <a:custGeom>
            <a:avLst/>
            <a:gdLst/>
            <a:ahLst/>
            <a:cxnLst/>
            <a:rect l="l" t="t" r="r" b="b"/>
            <a:pathLst>
              <a:path w="1445259">
                <a:moveTo>
                  <a:pt x="0" y="0"/>
                </a:moveTo>
                <a:lnTo>
                  <a:pt x="1444751" y="0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70020" y="4922520"/>
            <a:ext cx="1644650" cy="0"/>
          </a:xfrm>
          <a:custGeom>
            <a:avLst/>
            <a:gdLst/>
            <a:ahLst/>
            <a:cxnLst/>
            <a:rect l="l" t="t" r="r" b="b"/>
            <a:pathLst>
              <a:path w="1644650">
                <a:moveTo>
                  <a:pt x="0" y="0"/>
                </a:moveTo>
                <a:lnTo>
                  <a:pt x="1644395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0036" y="5980176"/>
            <a:ext cx="8711565" cy="727075"/>
          </a:xfrm>
          <a:custGeom>
            <a:avLst/>
            <a:gdLst/>
            <a:ahLst/>
            <a:cxnLst/>
            <a:rect l="l" t="t" r="r" b="b"/>
            <a:pathLst>
              <a:path w="8711565" h="727075">
                <a:moveTo>
                  <a:pt x="8708135" y="0"/>
                </a:moveTo>
                <a:lnTo>
                  <a:pt x="4571" y="0"/>
                </a:lnTo>
                <a:lnTo>
                  <a:pt x="0" y="4571"/>
                </a:lnTo>
                <a:lnTo>
                  <a:pt x="0" y="722375"/>
                </a:lnTo>
                <a:lnTo>
                  <a:pt x="4571" y="726947"/>
                </a:lnTo>
                <a:lnTo>
                  <a:pt x="8708135" y="726947"/>
                </a:lnTo>
                <a:lnTo>
                  <a:pt x="8711183" y="722375"/>
                </a:lnTo>
                <a:lnTo>
                  <a:pt x="8711183" y="717803"/>
                </a:lnTo>
                <a:lnTo>
                  <a:pt x="18287" y="717803"/>
                </a:lnTo>
                <a:lnTo>
                  <a:pt x="9143" y="708659"/>
                </a:lnTo>
                <a:lnTo>
                  <a:pt x="18287" y="708659"/>
                </a:lnTo>
                <a:lnTo>
                  <a:pt x="18287" y="19811"/>
                </a:lnTo>
                <a:lnTo>
                  <a:pt x="9143" y="19811"/>
                </a:lnTo>
                <a:lnTo>
                  <a:pt x="18287" y="9143"/>
                </a:lnTo>
                <a:lnTo>
                  <a:pt x="8711183" y="9143"/>
                </a:lnTo>
                <a:lnTo>
                  <a:pt x="8711183" y="4571"/>
                </a:lnTo>
                <a:lnTo>
                  <a:pt x="8708135" y="0"/>
                </a:lnTo>
                <a:close/>
              </a:path>
              <a:path w="8711565" h="727075">
                <a:moveTo>
                  <a:pt x="18287" y="708659"/>
                </a:moveTo>
                <a:lnTo>
                  <a:pt x="9143" y="708659"/>
                </a:lnTo>
                <a:lnTo>
                  <a:pt x="18287" y="717803"/>
                </a:lnTo>
                <a:lnTo>
                  <a:pt x="18287" y="708659"/>
                </a:lnTo>
                <a:close/>
              </a:path>
              <a:path w="8711565" h="727075">
                <a:moveTo>
                  <a:pt x="8692895" y="708659"/>
                </a:moveTo>
                <a:lnTo>
                  <a:pt x="18287" y="708659"/>
                </a:lnTo>
                <a:lnTo>
                  <a:pt x="18287" y="717803"/>
                </a:lnTo>
                <a:lnTo>
                  <a:pt x="8692895" y="717803"/>
                </a:lnTo>
                <a:lnTo>
                  <a:pt x="8692895" y="708659"/>
                </a:lnTo>
                <a:close/>
              </a:path>
              <a:path w="8711565" h="727075">
                <a:moveTo>
                  <a:pt x="8692895" y="9143"/>
                </a:moveTo>
                <a:lnTo>
                  <a:pt x="8692895" y="717803"/>
                </a:lnTo>
                <a:lnTo>
                  <a:pt x="8702039" y="708659"/>
                </a:lnTo>
                <a:lnTo>
                  <a:pt x="8711183" y="708659"/>
                </a:lnTo>
                <a:lnTo>
                  <a:pt x="8711183" y="19811"/>
                </a:lnTo>
                <a:lnTo>
                  <a:pt x="8702039" y="19811"/>
                </a:lnTo>
                <a:lnTo>
                  <a:pt x="8692895" y="9143"/>
                </a:lnTo>
                <a:close/>
              </a:path>
              <a:path w="8711565" h="727075">
                <a:moveTo>
                  <a:pt x="8711183" y="708659"/>
                </a:moveTo>
                <a:lnTo>
                  <a:pt x="8702039" y="708659"/>
                </a:lnTo>
                <a:lnTo>
                  <a:pt x="8692895" y="717803"/>
                </a:lnTo>
                <a:lnTo>
                  <a:pt x="8711183" y="717803"/>
                </a:lnTo>
                <a:lnTo>
                  <a:pt x="8711183" y="708659"/>
                </a:lnTo>
                <a:close/>
              </a:path>
              <a:path w="8711565" h="727075">
                <a:moveTo>
                  <a:pt x="18287" y="9143"/>
                </a:moveTo>
                <a:lnTo>
                  <a:pt x="9143" y="19811"/>
                </a:lnTo>
                <a:lnTo>
                  <a:pt x="18287" y="19811"/>
                </a:lnTo>
                <a:lnTo>
                  <a:pt x="18287" y="9143"/>
                </a:lnTo>
                <a:close/>
              </a:path>
              <a:path w="8711565" h="727075">
                <a:moveTo>
                  <a:pt x="8692895" y="9143"/>
                </a:moveTo>
                <a:lnTo>
                  <a:pt x="18287" y="9143"/>
                </a:lnTo>
                <a:lnTo>
                  <a:pt x="18287" y="19811"/>
                </a:lnTo>
                <a:lnTo>
                  <a:pt x="8692895" y="19811"/>
                </a:lnTo>
                <a:lnTo>
                  <a:pt x="8692895" y="9143"/>
                </a:lnTo>
                <a:close/>
              </a:path>
              <a:path w="8711565" h="727075">
                <a:moveTo>
                  <a:pt x="8711183" y="9143"/>
                </a:moveTo>
                <a:lnTo>
                  <a:pt x="8692895" y="9143"/>
                </a:lnTo>
                <a:lnTo>
                  <a:pt x="8702039" y="19811"/>
                </a:lnTo>
                <a:lnTo>
                  <a:pt x="8711183" y="19811"/>
                </a:lnTo>
                <a:lnTo>
                  <a:pt x="8711183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29205" y="1212082"/>
            <a:ext cx="8372475" cy="5438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283835">
              <a:lnSpc>
                <a:spcPct val="100000"/>
              </a:lnSpc>
            </a:pP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am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</a:t>
            </a:r>
            <a:r>
              <a:rPr sz="2400" b="1" spc="-5" dirty="0">
                <a:latin typeface="Calibri"/>
                <a:cs typeface="Calibri"/>
              </a:rPr>
              <a:t>di</a:t>
            </a:r>
            <a:r>
              <a:rPr sz="2400" b="1" dirty="0">
                <a:latin typeface="Calibri"/>
                <a:cs typeface="Calibri"/>
              </a:rPr>
              <a:t>s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en. E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emen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4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nil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spc="-270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.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2.</a:t>
            </a:r>
            <a:r>
              <a:rPr sz="2400" b="1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 marL="469900" marR="412750" indent="-457200">
              <a:lnSpc>
                <a:spcPct val="100000"/>
              </a:lnSpc>
              <a:spcBef>
                <a:spcPts val="25"/>
              </a:spcBef>
              <a:buFont typeface="Calibri"/>
              <a:buAutoNum type="arabicPeriod"/>
              <a:tabLst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uhan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uk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ti</a:t>
            </a:r>
            <a:r>
              <a:rPr sz="2000" dirty="0">
                <a:latin typeface="Calibri"/>
                <a:cs typeface="Calibri"/>
              </a:rPr>
              <a:t>ap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</a:t>
            </a:r>
            <a:r>
              <a:rPr sz="2000" spc="-5" dirty="0">
                <a:latin typeface="Calibri"/>
                <a:cs typeface="Calibri"/>
              </a:rPr>
              <a:t>sie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en</a:t>
            </a:r>
            <a:r>
              <a:rPr sz="2000" b="1" spc="-10" dirty="0">
                <a:latin typeface="Calibri"/>
                <a:cs typeface="Calibri"/>
              </a:rPr>
              <a:t>ca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le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nan</a:t>
            </a:r>
            <a:r>
              <a:rPr sz="2000" spc="2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gung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ab p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spc="-35" dirty="0">
                <a:latin typeface="Calibri"/>
                <a:cs typeface="Calibri"/>
              </a:rPr>
              <a:t>ay</a:t>
            </a:r>
            <a:r>
              <a:rPr sz="2000" dirty="0">
                <a:latin typeface="Calibri"/>
                <a:cs typeface="Calibri"/>
              </a:rPr>
              <a:t>anan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(D</a:t>
            </a:r>
            <a:r>
              <a:rPr sz="2000" spc="-14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JP</a:t>
            </a:r>
            <a:r>
              <a:rPr sz="2000" dirty="0">
                <a:latin typeface="Calibri"/>
                <a:cs typeface="Calibri"/>
              </a:rPr>
              <a:t>),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 dan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er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65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am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24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jam </a:t>
            </a:r>
            <a:r>
              <a:rPr sz="2000" spc="-5" dirty="0">
                <a:latin typeface="Calibri"/>
                <a:cs typeface="Calibri"/>
              </a:rPr>
              <a:t>ses</a:t>
            </a:r>
            <a:r>
              <a:rPr sz="2000" dirty="0">
                <a:latin typeface="Calibri"/>
                <a:cs typeface="Calibri"/>
              </a:rPr>
              <a:t>udah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</a:t>
            </a:r>
            <a:r>
              <a:rPr sz="2000" spc="-5" dirty="0">
                <a:latin typeface="Calibri"/>
                <a:cs typeface="Calibri"/>
              </a:rPr>
              <a:t>sie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uk 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nap.</a:t>
            </a:r>
            <a:endParaRPr sz="2000">
              <a:latin typeface="Calibri"/>
              <a:cs typeface="Calibri"/>
            </a:endParaRPr>
          </a:p>
          <a:p>
            <a:pPr marL="469900" marR="247650" indent="-457200">
              <a:lnSpc>
                <a:spcPct val="100000"/>
              </a:lnSpc>
              <a:buFont typeface="Calibri"/>
              <a:buAutoNum type="arabicPeriod"/>
              <a:tabLst>
                <a:tab pos="469900" algn="l"/>
              </a:tabLst>
            </a:pP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ana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uhan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</a:t>
            </a:r>
            <a:r>
              <a:rPr sz="2000" spc="-5" dirty="0">
                <a:latin typeface="Calibri"/>
                <a:cs typeface="Calibri"/>
              </a:rPr>
              <a:t>sie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s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dual dan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spc="-4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a a</a:t>
            </a:r>
            <a:r>
              <a:rPr sz="2000" spc="-5" dirty="0">
                <a:latin typeface="Calibri"/>
                <a:cs typeface="Calibri"/>
              </a:rPr>
              <a:t>ses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al pa</a:t>
            </a:r>
            <a:r>
              <a:rPr sz="2000" spc="-5" dirty="0">
                <a:latin typeface="Calibri"/>
                <a:cs typeface="Calibri"/>
              </a:rPr>
              <a:t>sie</a:t>
            </a:r>
            <a:r>
              <a:rPr sz="2000" dirty="0">
                <a:latin typeface="Calibri"/>
                <a:cs typeface="Calibri"/>
              </a:rPr>
              <a:t>n.</a:t>
            </a:r>
            <a:endParaRPr sz="20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buFont typeface="Calibri"/>
              <a:buAutoNum type="arabicPeriod"/>
              <a:tabLst>
                <a:tab pos="469900" algn="l"/>
              </a:tabLst>
            </a:pP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ana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uhan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25" dirty="0">
                <a:latin typeface="Calibri"/>
                <a:cs typeface="Calibri"/>
              </a:rPr>
              <a:t>ata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am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am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uk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60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ajuan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er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2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ur 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apa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an.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ts val="2385"/>
              </a:lnSpc>
              <a:buFont typeface="Calibri"/>
              <a:buAutoNum type="arabicPeriod"/>
              <a:tabLst>
                <a:tab pos="469900" algn="l"/>
              </a:tabLst>
            </a:pP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ajuan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….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469900" marR="47625" indent="-457200">
              <a:lnSpc>
                <a:spcPts val="2880"/>
              </a:lnSpc>
              <a:spcBef>
                <a:spcPts val="80"/>
              </a:spcBef>
              <a:tabLst>
                <a:tab pos="469265" algn="l"/>
              </a:tabLst>
            </a:pPr>
            <a:r>
              <a:rPr sz="2400" b="1" spc="-5" dirty="0">
                <a:latin typeface="Calibri"/>
                <a:cs typeface="Calibri"/>
              </a:rPr>
              <a:t>5</a:t>
            </a:r>
            <a:r>
              <a:rPr sz="2400" b="1" dirty="0">
                <a:latin typeface="Calibri"/>
                <a:cs typeface="Calibri"/>
              </a:rPr>
              <a:t>.	</a:t>
            </a:r>
            <a:r>
              <a:rPr sz="2400" b="1" spc="-3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spc="-10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uh</a:t>
            </a:r>
            <a:r>
              <a:rPr sz="2400" b="1" dirty="0">
                <a:latin typeface="Calibri"/>
                <a:cs typeface="Calibri"/>
              </a:rPr>
              <a:t>an </a:t>
            </a:r>
            <a:r>
              <a:rPr sz="2400" b="1" spc="-5" dirty="0">
                <a:latin typeface="Calibri"/>
                <a:cs typeface="Calibri"/>
              </a:rPr>
              <a:t>ut</a:t>
            </a:r>
            <a:r>
              <a:rPr sz="2400" b="1" dirty="0">
                <a:latin typeface="Calibri"/>
                <a:cs typeface="Calibri"/>
              </a:rPr>
              <a:t>k </a:t>
            </a:r>
            <a:r>
              <a:rPr sz="2400" b="1" spc="-5" dirty="0">
                <a:latin typeface="Calibri"/>
                <a:cs typeface="Calibri"/>
              </a:rPr>
              <a:t>ti</a:t>
            </a:r>
            <a:r>
              <a:rPr sz="2400" b="1" dirty="0">
                <a:latin typeface="Calibri"/>
                <a:cs typeface="Calibri"/>
              </a:rPr>
              <a:t>ap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en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v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w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v</a:t>
            </a:r>
            <a:r>
              <a:rPr sz="2400" b="1" dirty="0">
                <a:latin typeface="Calibri"/>
                <a:cs typeface="Calibri"/>
              </a:rPr>
              <a:t>er</a:t>
            </a:r>
            <a:r>
              <a:rPr sz="2400" b="1" spc="-5" dirty="0">
                <a:latin typeface="Calibri"/>
                <a:cs typeface="Calibri"/>
              </a:rPr>
              <a:t>ifi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asi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eh D</a:t>
            </a:r>
            <a:r>
              <a:rPr sz="2400" b="1" spc="-150" dirty="0">
                <a:latin typeface="Calibri"/>
                <a:cs typeface="Calibri"/>
              </a:rPr>
              <a:t>P</a:t>
            </a:r>
            <a:r>
              <a:rPr sz="2400" b="1" spc="-5" dirty="0">
                <a:latin typeface="Calibri"/>
                <a:cs typeface="Calibri"/>
              </a:rPr>
              <a:t>J</a:t>
            </a:r>
            <a:r>
              <a:rPr sz="2400" b="1" dirty="0">
                <a:latin typeface="Calibri"/>
                <a:cs typeface="Calibri"/>
              </a:rPr>
              <a:t>P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gn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spc="-10" dirty="0">
                <a:latin typeface="Calibri"/>
                <a:cs typeface="Calibri"/>
              </a:rPr>
              <a:t>c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emajuan</a:t>
            </a:r>
            <a:r>
              <a:rPr sz="2400" spc="-5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 C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spc="-20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ts val="2330"/>
              </a:lnSpc>
              <a:buFont typeface="Calibri"/>
              <a:buAutoNum type="arabicPeriod" startAt="6"/>
              <a:tabLst>
                <a:tab pos="469900" algn="l"/>
              </a:tabLst>
            </a:pP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ana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uhan d</a:t>
            </a:r>
            <a:r>
              <a:rPr sz="2000" spc="-5" dirty="0">
                <a:latin typeface="Calibri"/>
                <a:cs typeface="Calibri"/>
              </a:rPr>
              <a:t>ise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…</a:t>
            </a:r>
            <a:r>
              <a:rPr sz="2000" dirty="0">
                <a:latin typeface="Calibri"/>
                <a:cs typeface="Calibri"/>
              </a:rPr>
              <a:t>..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Calibri"/>
              <a:buAutoNum type="arabicPeriod" startAt="6"/>
              <a:tabLst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uhan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eri</a:t>
            </a:r>
            <a:r>
              <a:rPr sz="2000" spc="-4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 k</a:t>
            </a:r>
            <a:r>
              <a:rPr sz="2000" dirty="0">
                <a:latin typeface="Calibri"/>
                <a:cs typeface="Calibri"/>
              </a:rPr>
              <a:t>pd</a:t>
            </a:r>
            <a:r>
              <a:rPr sz="2000" spc="-5" dirty="0">
                <a:latin typeface="Calibri"/>
                <a:cs typeface="Calibri"/>
              </a:rPr>
              <a:t> s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ti</a:t>
            </a:r>
            <a:r>
              <a:rPr sz="2000" dirty="0">
                <a:latin typeface="Calibri"/>
                <a:cs typeface="Calibri"/>
              </a:rPr>
              <a:t>ap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</a:t>
            </a:r>
            <a:r>
              <a:rPr sz="2000" spc="-5" dirty="0">
                <a:latin typeface="Calibri"/>
                <a:cs typeface="Calibri"/>
              </a:rPr>
              <a:t>sie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25" dirty="0">
                <a:latin typeface="Calibri"/>
                <a:cs typeface="Calibri"/>
              </a:rPr>
              <a:t>ata</a:t>
            </a:r>
            <a:r>
              <a:rPr sz="2000" spc="-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....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2550">
              <a:latin typeface="Times New Roman"/>
              <a:cs typeface="Times New Roman"/>
            </a:endParaRPr>
          </a:p>
          <a:p>
            <a:pPr marL="120650" marR="810895">
              <a:lnSpc>
                <a:spcPts val="2350"/>
              </a:lnSpc>
              <a:tabLst>
                <a:tab pos="510540" algn="l"/>
              </a:tabLst>
            </a:pPr>
            <a:r>
              <a:rPr sz="20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5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.	</a:t>
            </a:r>
            <a:r>
              <a:rPr sz="20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he</a:t>
            </a:r>
            <a:r>
              <a:rPr sz="2000" b="1" spc="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ca</a:t>
            </a:r>
            <a:r>
              <a:rPr sz="2000" b="1" spc="-65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000" b="1" spc="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p</a:t>
            </a:r>
            <a:r>
              <a:rPr sz="20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anned</a:t>
            </a:r>
            <a:r>
              <a:rPr sz="20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f</a:t>
            </a:r>
            <a:r>
              <a:rPr sz="20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2000"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ea</a:t>
            </a:r>
            <a:r>
              <a:rPr sz="20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c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2000" b="1" spc="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pat</a:t>
            </a:r>
            <a:r>
              <a:rPr sz="20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0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s</a:t>
            </a:r>
            <a:r>
              <a:rPr sz="2000" b="1" spc="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20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0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v</a:t>
            </a:r>
            <a:r>
              <a:rPr sz="2000"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0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w</a:t>
            </a:r>
            <a:r>
              <a:rPr sz="20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d</a:t>
            </a:r>
            <a:r>
              <a:rPr sz="2000" b="1" spc="4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and</a:t>
            </a:r>
            <a:r>
              <a:rPr sz="2000" b="1" spc="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v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er</a:t>
            </a:r>
            <a:r>
              <a:rPr sz="20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f</a:t>
            </a:r>
            <a:r>
              <a:rPr sz="20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0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d</a:t>
            </a:r>
            <a:r>
              <a:rPr sz="20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b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y</a:t>
            </a:r>
            <a:r>
              <a:rPr sz="2000" b="1" spc="4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sz="2000" b="1" spc="-50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espo</a:t>
            </a:r>
            <a:r>
              <a:rPr sz="20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ns</a:t>
            </a:r>
            <a:r>
              <a:rPr sz="20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b</a:t>
            </a:r>
            <a:r>
              <a:rPr sz="20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e phys</a:t>
            </a:r>
            <a:r>
              <a:rPr sz="20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0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c</a:t>
            </a:r>
            <a:r>
              <a:rPr sz="20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ia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20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w</a:t>
            </a:r>
            <a:r>
              <a:rPr sz="20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th</a:t>
            </a:r>
            <a:r>
              <a:rPr sz="2000" b="1" spc="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2000" b="1" spc="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nota</a:t>
            </a:r>
            <a:r>
              <a:rPr sz="20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0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20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2000" b="1" spc="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the p</a:t>
            </a:r>
            <a:r>
              <a:rPr sz="2000" b="1" spc="-50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o</a:t>
            </a:r>
            <a:r>
              <a:rPr sz="20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g</a:t>
            </a:r>
            <a:r>
              <a:rPr sz="2000" b="1" spc="-65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20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es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s</a:t>
            </a:r>
            <a:r>
              <a:rPr sz="20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note</a:t>
            </a:r>
            <a:r>
              <a:rPr sz="20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s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98363" y="6814247"/>
            <a:ext cx="1803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288779" y="5599176"/>
            <a:ext cx="362585" cy="731520"/>
          </a:xfrm>
          <a:custGeom>
            <a:avLst/>
            <a:gdLst/>
            <a:ahLst/>
            <a:cxnLst/>
            <a:rect l="l" t="t" r="r" b="b"/>
            <a:pathLst>
              <a:path w="362584" h="731520">
                <a:moveTo>
                  <a:pt x="89915" y="550163"/>
                </a:moveTo>
                <a:lnTo>
                  <a:pt x="0" y="662939"/>
                </a:lnTo>
                <a:lnTo>
                  <a:pt x="89915" y="731519"/>
                </a:lnTo>
                <a:lnTo>
                  <a:pt x="89915" y="685799"/>
                </a:lnTo>
                <a:lnTo>
                  <a:pt x="114870" y="672369"/>
                </a:lnTo>
                <a:lnTo>
                  <a:pt x="138947" y="655940"/>
                </a:lnTo>
                <a:lnTo>
                  <a:pt x="162094" y="636646"/>
                </a:lnTo>
                <a:lnTo>
                  <a:pt x="184257" y="614623"/>
                </a:lnTo>
                <a:lnTo>
                  <a:pt x="200336" y="595883"/>
                </a:lnTo>
                <a:lnTo>
                  <a:pt x="89915" y="595883"/>
                </a:lnTo>
                <a:lnTo>
                  <a:pt x="89915" y="550163"/>
                </a:lnTo>
                <a:close/>
              </a:path>
              <a:path w="362584" h="731520">
                <a:moveTo>
                  <a:pt x="361187" y="0"/>
                </a:moveTo>
                <a:lnTo>
                  <a:pt x="358852" y="42390"/>
                </a:lnTo>
                <a:lnTo>
                  <a:pt x="355073" y="84002"/>
                </a:lnTo>
                <a:lnTo>
                  <a:pt x="349896" y="124747"/>
                </a:lnTo>
                <a:lnTo>
                  <a:pt x="343363" y="164531"/>
                </a:lnTo>
                <a:lnTo>
                  <a:pt x="335518" y="203263"/>
                </a:lnTo>
                <a:lnTo>
                  <a:pt x="326404" y="240852"/>
                </a:lnTo>
                <a:lnTo>
                  <a:pt x="304543" y="312237"/>
                </a:lnTo>
                <a:lnTo>
                  <a:pt x="278129" y="377951"/>
                </a:lnTo>
                <a:lnTo>
                  <a:pt x="247509" y="437266"/>
                </a:lnTo>
                <a:lnTo>
                  <a:pt x="213030" y="489447"/>
                </a:lnTo>
                <a:lnTo>
                  <a:pt x="175040" y="533765"/>
                </a:lnTo>
                <a:lnTo>
                  <a:pt x="133886" y="569488"/>
                </a:lnTo>
                <a:lnTo>
                  <a:pt x="89915" y="595883"/>
                </a:lnTo>
                <a:lnTo>
                  <a:pt x="200336" y="595883"/>
                </a:lnTo>
                <a:lnTo>
                  <a:pt x="225416" y="562918"/>
                </a:lnTo>
                <a:lnTo>
                  <a:pt x="261993" y="501895"/>
                </a:lnTo>
                <a:lnTo>
                  <a:pt x="293560" y="432625"/>
                </a:lnTo>
                <a:lnTo>
                  <a:pt x="307330" y="395231"/>
                </a:lnTo>
                <a:lnTo>
                  <a:pt x="319686" y="356177"/>
                </a:lnTo>
                <a:lnTo>
                  <a:pt x="330574" y="315595"/>
                </a:lnTo>
                <a:lnTo>
                  <a:pt x="339941" y="273620"/>
                </a:lnTo>
                <a:lnTo>
                  <a:pt x="347733" y="230385"/>
                </a:lnTo>
                <a:lnTo>
                  <a:pt x="353897" y="186025"/>
                </a:lnTo>
                <a:lnTo>
                  <a:pt x="358377" y="140673"/>
                </a:lnTo>
                <a:lnTo>
                  <a:pt x="361122" y="94462"/>
                </a:lnTo>
                <a:lnTo>
                  <a:pt x="362077" y="47526"/>
                </a:lnTo>
                <a:lnTo>
                  <a:pt x="36118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88779" y="4892040"/>
            <a:ext cx="361315" cy="753110"/>
          </a:xfrm>
          <a:custGeom>
            <a:avLst/>
            <a:gdLst/>
            <a:ahLst/>
            <a:cxnLst/>
            <a:rect l="l" t="t" r="r" b="b"/>
            <a:pathLst>
              <a:path w="361315" h="753110">
                <a:moveTo>
                  <a:pt x="0" y="0"/>
                </a:moveTo>
                <a:lnTo>
                  <a:pt x="0" y="91439"/>
                </a:lnTo>
                <a:lnTo>
                  <a:pt x="29645" y="93629"/>
                </a:lnTo>
                <a:lnTo>
                  <a:pt x="58626" y="100084"/>
                </a:lnTo>
                <a:lnTo>
                  <a:pt x="114226" y="125114"/>
                </a:lnTo>
                <a:lnTo>
                  <a:pt x="166059" y="165177"/>
                </a:lnTo>
                <a:lnTo>
                  <a:pt x="213384" y="218919"/>
                </a:lnTo>
                <a:lnTo>
                  <a:pt x="235124" y="250497"/>
                </a:lnTo>
                <a:lnTo>
                  <a:pt x="255460" y="284987"/>
                </a:lnTo>
                <a:lnTo>
                  <a:pt x="274298" y="322221"/>
                </a:lnTo>
                <a:lnTo>
                  <a:pt x="291547" y="362029"/>
                </a:lnTo>
                <a:lnTo>
                  <a:pt x="307113" y="404241"/>
                </a:lnTo>
                <a:lnTo>
                  <a:pt x="320904" y="448689"/>
                </a:lnTo>
                <a:lnTo>
                  <a:pt x="332827" y="495204"/>
                </a:lnTo>
                <a:lnTo>
                  <a:pt x="342790" y="543616"/>
                </a:lnTo>
                <a:lnTo>
                  <a:pt x="350700" y="593757"/>
                </a:lnTo>
                <a:lnTo>
                  <a:pt x="356465" y="645456"/>
                </a:lnTo>
                <a:lnTo>
                  <a:pt x="359991" y="698545"/>
                </a:lnTo>
                <a:lnTo>
                  <a:pt x="361187" y="752855"/>
                </a:lnTo>
                <a:lnTo>
                  <a:pt x="361187" y="662939"/>
                </a:lnTo>
                <a:lnTo>
                  <a:pt x="359991" y="608618"/>
                </a:lnTo>
                <a:lnTo>
                  <a:pt x="356465" y="555497"/>
                </a:lnTo>
                <a:lnTo>
                  <a:pt x="350700" y="503748"/>
                </a:lnTo>
                <a:lnTo>
                  <a:pt x="342790" y="453542"/>
                </a:lnTo>
                <a:lnTo>
                  <a:pt x="332827" y="405050"/>
                </a:lnTo>
                <a:lnTo>
                  <a:pt x="320904" y="358444"/>
                </a:lnTo>
                <a:lnTo>
                  <a:pt x="307113" y="313896"/>
                </a:lnTo>
                <a:lnTo>
                  <a:pt x="291547" y="271576"/>
                </a:lnTo>
                <a:lnTo>
                  <a:pt x="274298" y="231657"/>
                </a:lnTo>
                <a:lnTo>
                  <a:pt x="255460" y="194309"/>
                </a:lnTo>
                <a:lnTo>
                  <a:pt x="235124" y="159705"/>
                </a:lnTo>
                <a:lnTo>
                  <a:pt x="213384" y="128015"/>
                </a:lnTo>
                <a:lnTo>
                  <a:pt x="166059" y="74066"/>
                </a:lnTo>
                <a:lnTo>
                  <a:pt x="114226" y="33832"/>
                </a:lnTo>
                <a:lnTo>
                  <a:pt x="58626" y="8686"/>
                </a:lnTo>
                <a:lnTo>
                  <a:pt x="29645" y="2200"/>
                </a:lnTo>
                <a:lnTo>
                  <a:pt x="0" y="0"/>
                </a:lnTo>
                <a:close/>
              </a:path>
            </a:pathLst>
          </a:custGeom>
          <a:solidFill>
            <a:srgbClr val="CD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81159" y="4884420"/>
            <a:ext cx="378460" cy="1455420"/>
          </a:xfrm>
          <a:custGeom>
            <a:avLst/>
            <a:gdLst/>
            <a:ahLst/>
            <a:cxnLst/>
            <a:rect l="l" t="t" r="r" b="b"/>
            <a:pathLst>
              <a:path w="378459" h="1455420">
                <a:moveTo>
                  <a:pt x="97535" y="1257299"/>
                </a:moveTo>
                <a:lnTo>
                  <a:pt x="94487" y="1257299"/>
                </a:lnTo>
                <a:lnTo>
                  <a:pt x="91439" y="1260347"/>
                </a:lnTo>
                <a:lnTo>
                  <a:pt x="1523" y="1371599"/>
                </a:lnTo>
                <a:lnTo>
                  <a:pt x="0" y="1373123"/>
                </a:lnTo>
                <a:lnTo>
                  <a:pt x="0" y="1380743"/>
                </a:lnTo>
                <a:lnTo>
                  <a:pt x="3047" y="1383791"/>
                </a:lnTo>
                <a:lnTo>
                  <a:pt x="92963" y="1452371"/>
                </a:lnTo>
                <a:lnTo>
                  <a:pt x="96011" y="1455419"/>
                </a:lnTo>
                <a:lnTo>
                  <a:pt x="99059" y="1455419"/>
                </a:lnTo>
                <a:lnTo>
                  <a:pt x="102107" y="1453895"/>
                </a:lnTo>
                <a:lnTo>
                  <a:pt x="106679" y="1449323"/>
                </a:lnTo>
                <a:lnTo>
                  <a:pt x="106679" y="1446275"/>
                </a:lnTo>
                <a:lnTo>
                  <a:pt x="89915" y="1446275"/>
                </a:lnTo>
                <a:lnTo>
                  <a:pt x="89915" y="1429664"/>
                </a:lnTo>
                <a:lnTo>
                  <a:pt x="28094" y="1382267"/>
                </a:lnTo>
                <a:lnTo>
                  <a:pt x="13715" y="1382267"/>
                </a:lnTo>
                <a:lnTo>
                  <a:pt x="12191" y="1370075"/>
                </a:lnTo>
                <a:lnTo>
                  <a:pt x="23569" y="1370075"/>
                </a:lnTo>
                <a:lnTo>
                  <a:pt x="89915" y="1287986"/>
                </a:lnTo>
                <a:lnTo>
                  <a:pt x="89915" y="1264919"/>
                </a:lnTo>
                <a:lnTo>
                  <a:pt x="106679" y="1264919"/>
                </a:lnTo>
                <a:lnTo>
                  <a:pt x="106679" y="1261871"/>
                </a:lnTo>
                <a:lnTo>
                  <a:pt x="103631" y="1258823"/>
                </a:lnTo>
                <a:lnTo>
                  <a:pt x="100583" y="1258823"/>
                </a:lnTo>
                <a:lnTo>
                  <a:pt x="97535" y="1257299"/>
                </a:lnTo>
                <a:close/>
              </a:path>
              <a:path w="378459" h="1455420">
                <a:moveTo>
                  <a:pt x="89915" y="1429664"/>
                </a:moveTo>
                <a:lnTo>
                  <a:pt x="89915" y="1446275"/>
                </a:lnTo>
                <a:lnTo>
                  <a:pt x="103631" y="1440179"/>
                </a:lnTo>
                <a:lnTo>
                  <a:pt x="89915" y="1429664"/>
                </a:lnTo>
                <a:close/>
              </a:path>
              <a:path w="378459" h="1455420">
                <a:moveTo>
                  <a:pt x="376161" y="720813"/>
                </a:moveTo>
                <a:lnTo>
                  <a:pt x="374903" y="742187"/>
                </a:lnTo>
                <a:lnTo>
                  <a:pt x="373379" y="769619"/>
                </a:lnTo>
                <a:lnTo>
                  <a:pt x="368807" y="821435"/>
                </a:lnTo>
                <a:lnTo>
                  <a:pt x="361187" y="871727"/>
                </a:lnTo>
                <a:lnTo>
                  <a:pt x="351295" y="916949"/>
                </a:lnTo>
                <a:lnTo>
                  <a:pt x="350519" y="923543"/>
                </a:lnTo>
                <a:lnTo>
                  <a:pt x="341375" y="975359"/>
                </a:lnTo>
                <a:lnTo>
                  <a:pt x="330707" y="1025651"/>
                </a:lnTo>
                <a:lnTo>
                  <a:pt x="318515" y="1074419"/>
                </a:lnTo>
                <a:lnTo>
                  <a:pt x="303275" y="1120139"/>
                </a:lnTo>
                <a:lnTo>
                  <a:pt x="277367" y="1184147"/>
                </a:lnTo>
                <a:lnTo>
                  <a:pt x="236219" y="1258823"/>
                </a:lnTo>
                <a:lnTo>
                  <a:pt x="213359" y="1292351"/>
                </a:lnTo>
                <a:lnTo>
                  <a:pt x="176783" y="1335023"/>
                </a:lnTo>
                <a:lnTo>
                  <a:pt x="123443" y="1379219"/>
                </a:lnTo>
                <a:lnTo>
                  <a:pt x="108203" y="1386839"/>
                </a:lnTo>
                <a:lnTo>
                  <a:pt x="94487" y="1394459"/>
                </a:lnTo>
                <a:lnTo>
                  <a:pt x="91439" y="1395983"/>
                </a:lnTo>
                <a:lnTo>
                  <a:pt x="89915" y="1399031"/>
                </a:lnTo>
                <a:lnTo>
                  <a:pt x="89915" y="1429664"/>
                </a:lnTo>
                <a:lnTo>
                  <a:pt x="103631" y="1440179"/>
                </a:lnTo>
                <a:lnTo>
                  <a:pt x="89915" y="1446275"/>
                </a:lnTo>
                <a:lnTo>
                  <a:pt x="106679" y="1446275"/>
                </a:lnTo>
                <a:lnTo>
                  <a:pt x="106679" y="1408175"/>
                </a:lnTo>
                <a:lnTo>
                  <a:pt x="102107" y="1408175"/>
                </a:lnTo>
                <a:lnTo>
                  <a:pt x="106679" y="1402079"/>
                </a:lnTo>
                <a:lnTo>
                  <a:pt x="114299" y="1402079"/>
                </a:lnTo>
                <a:lnTo>
                  <a:pt x="117347" y="1400555"/>
                </a:lnTo>
                <a:lnTo>
                  <a:pt x="161543" y="1370075"/>
                </a:lnTo>
                <a:lnTo>
                  <a:pt x="201167" y="1331975"/>
                </a:lnTo>
                <a:lnTo>
                  <a:pt x="213359" y="1316735"/>
                </a:lnTo>
                <a:lnTo>
                  <a:pt x="227075" y="1301495"/>
                </a:lnTo>
                <a:lnTo>
                  <a:pt x="237743" y="1284731"/>
                </a:lnTo>
                <a:lnTo>
                  <a:pt x="249935" y="1266443"/>
                </a:lnTo>
                <a:lnTo>
                  <a:pt x="260603" y="1249679"/>
                </a:lnTo>
                <a:lnTo>
                  <a:pt x="281939" y="1210055"/>
                </a:lnTo>
                <a:lnTo>
                  <a:pt x="291083" y="1190243"/>
                </a:lnTo>
                <a:lnTo>
                  <a:pt x="301751" y="1168907"/>
                </a:lnTo>
                <a:lnTo>
                  <a:pt x="309371" y="1147571"/>
                </a:lnTo>
                <a:lnTo>
                  <a:pt x="318515" y="1124711"/>
                </a:lnTo>
                <a:lnTo>
                  <a:pt x="326135" y="1101851"/>
                </a:lnTo>
                <a:lnTo>
                  <a:pt x="345947" y="1028699"/>
                </a:lnTo>
                <a:lnTo>
                  <a:pt x="358139" y="978407"/>
                </a:lnTo>
                <a:lnTo>
                  <a:pt x="365759" y="926591"/>
                </a:lnTo>
                <a:lnTo>
                  <a:pt x="374903" y="844295"/>
                </a:lnTo>
                <a:lnTo>
                  <a:pt x="376427" y="816863"/>
                </a:lnTo>
                <a:lnTo>
                  <a:pt x="376427" y="789431"/>
                </a:lnTo>
                <a:lnTo>
                  <a:pt x="377951" y="760475"/>
                </a:lnTo>
                <a:lnTo>
                  <a:pt x="376427" y="726947"/>
                </a:lnTo>
                <a:lnTo>
                  <a:pt x="376161" y="720813"/>
                </a:lnTo>
                <a:close/>
              </a:path>
              <a:path w="378459" h="1455420">
                <a:moveTo>
                  <a:pt x="106679" y="1402079"/>
                </a:moveTo>
                <a:lnTo>
                  <a:pt x="102107" y="1408175"/>
                </a:lnTo>
                <a:lnTo>
                  <a:pt x="106679" y="1405889"/>
                </a:lnTo>
                <a:lnTo>
                  <a:pt x="106679" y="1402079"/>
                </a:lnTo>
                <a:close/>
              </a:path>
              <a:path w="378459" h="1455420">
                <a:moveTo>
                  <a:pt x="106679" y="1405889"/>
                </a:moveTo>
                <a:lnTo>
                  <a:pt x="102107" y="1408175"/>
                </a:lnTo>
                <a:lnTo>
                  <a:pt x="106679" y="1408175"/>
                </a:lnTo>
                <a:lnTo>
                  <a:pt x="106679" y="1405889"/>
                </a:lnTo>
                <a:close/>
              </a:path>
              <a:path w="378459" h="1455420">
                <a:moveTo>
                  <a:pt x="114299" y="1402079"/>
                </a:moveTo>
                <a:lnTo>
                  <a:pt x="106679" y="1402079"/>
                </a:lnTo>
                <a:lnTo>
                  <a:pt x="106679" y="1405889"/>
                </a:lnTo>
                <a:lnTo>
                  <a:pt x="114299" y="1402079"/>
                </a:lnTo>
                <a:close/>
              </a:path>
              <a:path w="378459" h="1455420">
                <a:moveTo>
                  <a:pt x="12191" y="1370075"/>
                </a:moveTo>
                <a:lnTo>
                  <a:pt x="13715" y="1382267"/>
                </a:lnTo>
                <a:lnTo>
                  <a:pt x="19216" y="1375461"/>
                </a:lnTo>
                <a:lnTo>
                  <a:pt x="12191" y="1370075"/>
                </a:lnTo>
                <a:close/>
              </a:path>
              <a:path w="378459" h="1455420">
                <a:moveTo>
                  <a:pt x="19216" y="1375461"/>
                </a:moveTo>
                <a:lnTo>
                  <a:pt x="13715" y="1382267"/>
                </a:lnTo>
                <a:lnTo>
                  <a:pt x="28094" y="1382267"/>
                </a:lnTo>
                <a:lnTo>
                  <a:pt x="19216" y="1375461"/>
                </a:lnTo>
                <a:close/>
              </a:path>
              <a:path w="378459" h="1455420">
                <a:moveTo>
                  <a:pt x="23569" y="1370075"/>
                </a:moveTo>
                <a:lnTo>
                  <a:pt x="12191" y="1370075"/>
                </a:lnTo>
                <a:lnTo>
                  <a:pt x="19216" y="1375461"/>
                </a:lnTo>
                <a:lnTo>
                  <a:pt x="23569" y="1370075"/>
                </a:lnTo>
                <a:close/>
              </a:path>
              <a:path w="378459" h="1455420">
                <a:moveTo>
                  <a:pt x="106679" y="1264919"/>
                </a:moveTo>
                <a:lnTo>
                  <a:pt x="89915" y="1264919"/>
                </a:lnTo>
                <a:lnTo>
                  <a:pt x="103631" y="1271015"/>
                </a:lnTo>
                <a:lnTo>
                  <a:pt x="89915" y="1287986"/>
                </a:lnTo>
                <a:lnTo>
                  <a:pt x="89915" y="1313687"/>
                </a:lnTo>
                <a:lnTo>
                  <a:pt x="91439" y="1316735"/>
                </a:lnTo>
                <a:lnTo>
                  <a:pt x="94487" y="1318259"/>
                </a:lnTo>
                <a:lnTo>
                  <a:pt x="96011" y="1319783"/>
                </a:lnTo>
                <a:lnTo>
                  <a:pt x="99059" y="1319783"/>
                </a:lnTo>
                <a:lnTo>
                  <a:pt x="102107" y="1318259"/>
                </a:lnTo>
                <a:lnTo>
                  <a:pt x="115823" y="1310639"/>
                </a:lnTo>
                <a:lnTo>
                  <a:pt x="106679" y="1310639"/>
                </a:lnTo>
                <a:lnTo>
                  <a:pt x="94487" y="1304543"/>
                </a:lnTo>
                <a:lnTo>
                  <a:pt x="106679" y="1297770"/>
                </a:lnTo>
                <a:lnTo>
                  <a:pt x="106679" y="1264919"/>
                </a:lnTo>
                <a:close/>
              </a:path>
              <a:path w="378459" h="1455420">
                <a:moveTo>
                  <a:pt x="106679" y="1297770"/>
                </a:moveTo>
                <a:lnTo>
                  <a:pt x="94487" y="1304543"/>
                </a:lnTo>
                <a:lnTo>
                  <a:pt x="106679" y="1310639"/>
                </a:lnTo>
                <a:lnTo>
                  <a:pt x="106679" y="1297770"/>
                </a:lnTo>
                <a:close/>
              </a:path>
              <a:path w="378459" h="1455420">
                <a:moveTo>
                  <a:pt x="360875" y="720070"/>
                </a:moveTo>
                <a:lnTo>
                  <a:pt x="358139" y="766571"/>
                </a:lnTo>
                <a:lnTo>
                  <a:pt x="352043" y="818387"/>
                </a:lnTo>
                <a:lnTo>
                  <a:pt x="344423" y="868679"/>
                </a:lnTo>
                <a:lnTo>
                  <a:pt x="335279" y="915923"/>
                </a:lnTo>
                <a:lnTo>
                  <a:pt x="324611" y="963167"/>
                </a:lnTo>
                <a:lnTo>
                  <a:pt x="310895" y="1007363"/>
                </a:lnTo>
                <a:lnTo>
                  <a:pt x="295655" y="1050035"/>
                </a:lnTo>
                <a:lnTo>
                  <a:pt x="278891" y="1089659"/>
                </a:lnTo>
                <a:lnTo>
                  <a:pt x="269747" y="1107947"/>
                </a:lnTo>
                <a:lnTo>
                  <a:pt x="260603" y="1127759"/>
                </a:lnTo>
                <a:lnTo>
                  <a:pt x="249935" y="1144523"/>
                </a:lnTo>
                <a:lnTo>
                  <a:pt x="240791" y="1161287"/>
                </a:lnTo>
                <a:lnTo>
                  <a:pt x="230123" y="1178051"/>
                </a:lnTo>
                <a:lnTo>
                  <a:pt x="184403" y="1235963"/>
                </a:lnTo>
                <a:lnTo>
                  <a:pt x="135635" y="1280159"/>
                </a:lnTo>
                <a:lnTo>
                  <a:pt x="106679" y="1297770"/>
                </a:lnTo>
                <a:lnTo>
                  <a:pt x="106679" y="1310639"/>
                </a:lnTo>
                <a:lnTo>
                  <a:pt x="115823" y="1310639"/>
                </a:lnTo>
                <a:lnTo>
                  <a:pt x="129539" y="1303019"/>
                </a:lnTo>
                <a:lnTo>
                  <a:pt x="143255" y="1292351"/>
                </a:lnTo>
                <a:lnTo>
                  <a:pt x="156971" y="1283207"/>
                </a:lnTo>
                <a:lnTo>
                  <a:pt x="170687" y="1271015"/>
                </a:lnTo>
                <a:lnTo>
                  <a:pt x="182879" y="1260347"/>
                </a:lnTo>
                <a:lnTo>
                  <a:pt x="196595" y="1246631"/>
                </a:lnTo>
                <a:lnTo>
                  <a:pt x="220979" y="1219199"/>
                </a:lnTo>
                <a:lnTo>
                  <a:pt x="231647" y="1203959"/>
                </a:lnTo>
                <a:lnTo>
                  <a:pt x="242315" y="1187195"/>
                </a:lnTo>
                <a:lnTo>
                  <a:pt x="254507" y="1170431"/>
                </a:lnTo>
                <a:lnTo>
                  <a:pt x="263651" y="1153667"/>
                </a:lnTo>
                <a:lnTo>
                  <a:pt x="274319" y="1135379"/>
                </a:lnTo>
                <a:lnTo>
                  <a:pt x="310895" y="1056131"/>
                </a:lnTo>
                <a:lnTo>
                  <a:pt x="326135" y="1011935"/>
                </a:lnTo>
                <a:lnTo>
                  <a:pt x="339851" y="967739"/>
                </a:lnTo>
                <a:lnTo>
                  <a:pt x="350519" y="920495"/>
                </a:lnTo>
                <a:lnTo>
                  <a:pt x="356615" y="871727"/>
                </a:lnTo>
                <a:lnTo>
                  <a:pt x="361187" y="789431"/>
                </a:lnTo>
                <a:lnTo>
                  <a:pt x="361187" y="726947"/>
                </a:lnTo>
                <a:lnTo>
                  <a:pt x="360875" y="720070"/>
                </a:lnTo>
                <a:close/>
              </a:path>
              <a:path w="378459" h="1455420">
                <a:moveTo>
                  <a:pt x="89915" y="1264919"/>
                </a:moveTo>
                <a:lnTo>
                  <a:pt x="89915" y="1287986"/>
                </a:lnTo>
                <a:lnTo>
                  <a:pt x="103631" y="1271015"/>
                </a:lnTo>
                <a:lnTo>
                  <a:pt x="89915" y="1264919"/>
                </a:lnTo>
                <a:close/>
              </a:path>
              <a:path w="378459" h="1455420">
                <a:moveTo>
                  <a:pt x="361187" y="714755"/>
                </a:moveTo>
                <a:lnTo>
                  <a:pt x="361187" y="789431"/>
                </a:lnTo>
                <a:lnTo>
                  <a:pt x="356615" y="871727"/>
                </a:lnTo>
                <a:lnTo>
                  <a:pt x="351295" y="916949"/>
                </a:lnTo>
                <a:lnTo>
                  <a:pt x="361187" y="871727"/>
                </a:lnTo>
                <a:lnTo>
                  <a:pt x="368807" y="821435"/>
                </a:lnTo>
                <a:lnTo>
                  <a:pt x="373379" y="769619"/>
                </a:lnTo>
                <a:lnTo>
                  <a:pt x="374903" y="742187"/>
                </a:lnTo>
                <a:lnTo>
                  <a:pt x="376161" y="720813"/>
                </a:lnTo>
                <a:lnTo>
                  <a:pt x="375962" y="716233"/>
                </a:lnTo>
                <a:lnTo>
                  <a:pt x="361187" y="714755"/>
                </a:lnTo>
                <a:close/>
              </a:path>
              <a:path w="378459" h="1455420">
                <a:moveTo>
                  <a:pt x="68579" y="9143"/>
                </a:moveTo>
                <a:lnTo>
                  <a:pt x="15239" y="9143"/>
                </a:lnTo>
                <a:lnTo>
                  <a:pt x="15239" y="16763"/>
                </a:lnTo>
                <a:lnTo>
                  <a:pt x="25907" y="16763"/>
                </a:lnTo>
                <a:lnTo>
                  <a:pt x="44195" y="19811"/>
                </a:lnTo>
                <a:lnTo>
                  <a:pt x="77723" y="28955"/>
                </a:lnTo>
                <a:lnTo>
                  <a:pt x="94487" y="36575"/>
                </a:lnTo>
                <a:lnTo>
                  <a:pt x="128015" y="54863"/>
                </a:lnTo>
                <a:lnTo>
                  <a:pt x="143255" y="67055"/>
                </a:lnTo>
                <a:lnTo>
                  <a:pt x="160019" y="79247"/>
                </a:lnTo>
                <a:lnTo>
                  <a:pt x="175259" y="94487"/>
                </a:lnTo>
                <a:lnTo>
                  <a:pt x="188975" y="109727"/>
                </a:lnTo>
                <a:lnTo>
                  <a:pt x="204215" y="126491"/>
                </a:lnTo>
                <a:lnTo>
                  <a:pt x="231647" y="164591"/>
                </a:lnTo>
                <a:lnTo>
                  <a:pt x="256031" y="205739"/>
                </a:lnTo>
                <a:lnTo>
                  <a:pt x="280415" y="252983"/>
                </a:lnTo>
                <a:lnTo>
                  <a:pt x="289559" y="277367"/>
                </a:lnTo>
                <a:lnTo>
                  <a:pt x="300227" y="303275"/>
                </a:lnTo>
                <a:lnTo>
                  <a:pt x="318515" y="356615"/>
                </a:lnTo>
                <a:lnTo>
                  <a:pt x="333755" y="414527"/>
                </a:lnTo>
                <a:lnTo>
                  <a:pt x="345947" y="475487"/>
                </a:lnTo>
                <a:lnTo>
                  <a:pt x="351074" y="511786"/>
                </a:lnTo>
                <a:lnTo>
                  <a:pt x="361187" y="562355"/>
                </a:lnTo>
                <a:lnTo>
                  <a:pt x="370331" y="626363"/>
                </a:lnTo>
                <a:lnTo>
                  <a:pt x="373379" y="659891"/>
                </a:lnTo>
                <a:lnTo>
                  <a:pt x="374903" y="691895"/>
                </a:lnTo>
                <a:lnTo>
                  <a:pt x="375962" y="716233"/>
                </a:lnTo>
                <a:lnTo>
                  <a:pt x="376427" y="716279"/>
                </a:lnTo>
                <a:lnTo>
                  <a:pt x="376161" y="720813"/>
                </a:lnTo>
                <a:lnTo>
                  <a:pt x="376427" y="726947"/>
                </a:lnTo>
                <a:lnTo>
                  <a:pt x="377951" y="760475"/>
                </a:lnTo>
                <a:lnTo>
                  <a:pt x="377951" y="670559"/>
                </a:lnTo>
                <a:lnTo>
                  <a:pt x="373379" y="568451"/>
                </a:lnTo>
                <a:lnTo>
                  <a:pt x="365759" y="502919"/>
                </a:lnTo>
                <a:lnTo>
                  <a:pt x="355091" y="440435"/>
                </a:lnTo>
                <a:lnTo>
                  <a:pt x="333755" y="352043"/>
                </a:lnTo>
                <a:lnTo>
                  <a:pt x="315467" y="297179"/>
                </a:lnTo>
                <a:lnTo>
                  <a:pt x="294131" y="245363"/>
                </a:lnTo>
                <a:lnTo>
                  <a:pt x="269747" y="198119"/>
                </a:lnTo>
                <a:lnTo>
                  <a:pt x="243839" y="155447"/>
                </a:lnTo>
                <a:lnTo>
                  <a:pt x="216407" y="115823"/>
                </a:lnTo>
                <a:lnTo>
                  <a:pt x="185927" y="82295"/>
                </a:lnTo>
                <a:lnTo>
                  <a:pt x="152399" y="53339"/>
                </a:lnTo>
                <a:lnTo>
                  <a:pt x="118871" y="30479"/>
                </a:lnTo>
                <a:lnTo>
                  <a:pt x="82295" y="13715"/>
                </a:lnTo>
                <a:lnTo>
                  <a:pt x="68579" y="9143"/>
                </a:lnTo>
                <a:close/>
              </a:path>
              <a:path w="378459" h="1455420">
                <a:moveTo>
                  <a:pt x="361187" y="714755"/>
                </a:moveTo>
                <a:lnTo>
                  <a:pt x="360875" y="720070"/>
                </a:lnTo>
                <a:lnTo>
                  <a:pt x="361187" y="726947"/>
                </a:lnTo>
                <a:lnTo>
                  <a:pt x="361187" y="714755"/>
                </a:lnTo>
                <a:close/>
              </a:path>
              <a:path w="378459" h="1455420">
                <a:moveTo>
                  <a:pt x="375962" y="716233"/>
                </a:moveTo>
                <a:lnTo>
                  <a:pt x="376161" y="720813"/>
                </a:lnTo>
                <a:lnTo>
                  <a:pt x="376427" y="716279"/>
                </a:lnTo>
                <a:lnTo>
                  <a:pt x="375962" y="716233"/>
                </a:lnTo>
                <a:close/>
              </a:path>
              <a:path w="378459" h="1455420">
                <a:moveTo>
                  <a:pt x="7619" y="0"/>
                </a:moveTo>
                <a:lnTo>
                  <a:pt x="6095" y="0"/>
                </a:lnTo>
                <a:lnTo>
                  <a:pt x="3047" y="1523"/>
                </a:lnTo>
                <a:lnTo>
                  <a:pt x="0" y="4571"/>
                </a:lnTo>
                <a:lnTo>
                  <a:pt x="0" y="103631"/>
                </a:lnTo>
                <a:lnTo>
                  <a:pt x="3047" y="106679"/>
                </a:lnTo>
                <a:lnTo>
                  <a:pt x="7619" y="106679"/>
                </a:lnTo>
                <a:lnTo>
                  <a:pt x="42671" y="109727"/>
                </a:lnTo>
                <a:lnTo>
                  <a:pt x="94487" y="126491"/>
                </a:lnTo>
                <a:lnTo>
                  <a:pt x="128015" y="144779"/>
                </a:lnTo>
                <a:lnTo>
                  <a:pt x="173735" y="184403"/>
                </a:lnTo>
                <a:lnTo>
                  <a:pt x="204215" y="216407"/>
                </a:lnTo>
                <a:lnTo>
                  <a:pt x="231647" y="254507"/>
                </a:lnTo>
                <a:lnTo>
                  <a:pt x="256031" y="297179"/>
                </a:lnTo>
                <a:lnTo>
                  <a:pt x="268223" y="318515"/>
                </a:lnTo>
                <a:lnTo>
                  <a:pt x="289559" y="367283"/>
                </a:lnTo>
                <a:lnTo>
                  <a:pt x="318515" y="448055"/>
                </a:lnTo>
                <a:lnTo>
                  <a:pt x="333755" y="504443"/>
                </a:lnTo>
                <a:lnTo>
                  <a:pt x="345947" y="565403"/>
                </a:lnTo>
                <a:lnTo>
                  <a:pt x="353567" y="627887"/>
                </a:lnTo>
                <a:lnTo>
                  <a:pt x="358139" y="659891"/>
                </a:lnTo>
                <a:lnTo>
                  <a:pt x="360875" y="720070"/>
                </a:lnTo>
                <a:lnTo>
                  <a:pt x="361187" y="714755"/>
                </a:lnTo>
                <a:lnTo>
                  <a:pt x="361187" y="637031"/>
                </a:lnTo>
                <a:lnTo>
                  <a:pt x="358139" y="569975"/>
                </a:lnTo>
                <a:lnTo>
                  <a:pt x="353567" y="537971"/>
                </a:lnTo>
                <a:lnTo>
                  <a:pt x="351074" y="511786"/>
                </a:lnTo>
                <a:lnTo>
                  <a:pt x="333755" y="443483"/>
                </a:lnTo>
                <a:lnTo>
                  <a:pt x="315467" y="388619"/>
                </a:lnTo>
                <a:lnTo>
                  <a:pt x="294131" y="336803"/>
                </a:lnTo>
                <a:lnTo>
                  <a:pt x="281939" y="312419"/>
                </a:lnTo>
                <a:lnTo>
                  <a:pt x="271271" y="289559"/>
                </a:lnTo>
                <a:lnTo>
                  <a:pt x="243839" y="245363"/>
                </a:lnTo>
                <a:lnTo>
                  <a:pt x="216407" y="207263"/>
                </a:lnTo>
                <a:lnTo>
                  <a:pt x="185927" y="173735"/>
                </a:lnTo>
                <a:lnTo>
                  <a:pt x="153923" y="144779"/>
                </a:lnTo>
                <a:lnTo>
                  <a:pt x="118871" y="121919"/>
                </a:lnTo>
                <a:lnTo>
                  <a:pt x="83819" y="105155"/>
                </a:lnTo>
                <a:lnTo>
                  <a:pt x="65531" y="99059"/>
                </a:lnTo>
                <a:lnTo>
                  <a:pt x="15239" y="99059"/>
                </a:lnTo>
                <a:lnTo>
                  <a:pt x="7619" y="91439"/>
                </a:lnTo>
                <a:lnTo>
                  <a:pt x="15239" y="91439"/>
                </a:lnTo>
                <a:lnTo>
                  <a:pt x="15239" y="16763"/>
                </a:lnTo>
                <a:lnTo>
                  <a:pt x="7619" y="16763"/>
                </a:lnTo>
                <a:lnTo>
                  <a:pt x="15239" y="9143"/>
                </a:lnTo>
                <a:lnTo>
                  <a:pt x="68579" y="9143"/>
                </a:lnTo>
                <a:lnTo>
                  <a:pt x="64007" y="7619"/>
                </a:lnTo>
                <a:lnTo>
                  <a:pt x="45719" y="4571"/>
                </a:lnTo>
                <a:lnTo>
                  <a:pt x="25907" y="1523"/>
                </a:lnTo>
                <a:lnTo>
                  <a:pt x="7619" y="0"/>
                </a:lnTo>
                <a:close/>
              </a:path>
              <a:path w="378459" h="1455420">
                <a:moveTo>
                  <a:pt x="351074" y="511786"/>
                </a:moveTo>
                <a:lnTo>
                  <a:pt x="353567" y="537971"/>
                </a:lnTo>
                <a:lnTo>
                  <a:pt x="358139" y="569975"/>
                </a:lnTo>
                <a:lnTo>
                  <a:pt x="361187" y="637031"/>
                </a:lnTo>
                <a:lnTo>
                  <a:pt x="361187" y="714755"/>
                </a:lnTo>
                <a:lnTo>
                  <a:pt x="375962" y="716233"/>
                </a:lnTo>
                <a:lnTo>
                  <a:pt x="374903" y="691895"/>
                </a:lnTo>
                <a:lnTo>
                  <a:pt x="373379" y="659891"/>
                </a:lnTo>
                <a:lnTo>
                  <a:pt x="370331" y="626363"/>
                </a:lnTo>
                <a:lnTo>
                  <a:pt x="361187" y="562355"/>
                </a:lnTo>
                <a:lnTo>
                  <a:pt x="351074" y="511786"/>
                </a:lnTo>
                <a:close/>
              </a:path>
              <a:path w="378459" h="1455420">
                <a:moveTo>
                  <a:pt x="15239" y="91439"/>
                </a:moveTo>
                <a:lnTo>
                  <a:pt x="7619" y="91439"/>
                </a:lnTo>
                <a:lnTo>
                  <a:pt x="15239" y="99059"/>
                </a:lnTo>
                <a:lnTo>
                  <a:pt x="15239" y="91439"/>
                </a:lnTo>
                <a:close/>
              </a:path>
              <a:path w="378459" h="1455420">
                <a:moveTo>
                  <a:pt x="27431" y="91439"/>
                </a:moveTo>
                <a:lnTo>
                  <a:pt x="15239" y="91439"/>
                </a:lnTo>
                <a:lnTo>
                  <a:pt x="15239" y="99059"/>
                </a:lnTo>
                <a:lnTo>
                  <a:pt x="65531" y="99059"/>
                </a:lnTo>
                <a:lnTo>
                  <a:pt x="45719" y="94487"/>
                </a:lnTo>
                <a:lnTo>
                  <a:pt x="27431" y="91439"/>
                </a:lnTo>
                <a:close/>
              </a:path>
              <a:path w="378459" h="1455420">
                <a:moveTo>
                  <a:pt x="15239" y="9143"/>
                </a:moveTo>
                <a:lnTo>
                  <a:pt x="7619" y="16763"/>
                </a:lnTo>
                <a:lnTo>
                  <a:pt x="15239" y="16763"/>
                </a:lnTo>
                <a:lnTo>
                  <a:pt x="15239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60804" y="611124"/>
            <a:ext cx="7330440" cy="1172210"/>
          </a:xfrm>
          <a:custGeom>
            <a:avLst/>
            <a:gdLst/>
            <a:ahLst/>
            <a:cxnLst/>
            <a:rect l="l" t="t" r="r" b="b"/>
            <a:pathLst>
              <a:path w="7330440" h="1172210">
                <a:moveTo>
                  <a:pt x="0" y="1171955"/>
                </a:moveTo>
                <a:lnTo>
                  <a:pt x="7330439" y="1171955"/>
                </a:lnTo>
                <a:lnTo>
                  <a:pt x="7330439" y="0"/>
                </a:lnTo>
                <a:lnTo>
                  <a:pt x="0" y="0"/>
                </a:lnTo>
                <a:lnTo>
                  <a:pt x="0" y="1171955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60804" y="1784604"/>
            <a:ext cx="7330440" cy="1996439"/>
          </a:xfrm>
          <a:custGeom>
            <a:avLst/>
            <a:gdLst/>
            <a:ahLst/>
            <a:cxnLst/>
            <a:rect l="l" t="t" r="r" b="b"/>
            <a:pathLst>
              <a:path w="7330440" h="1996439">
                <a:moveTo>
                  <a:pt x="7330439" y="1996439"/>
                </a:moveTo>
                <a:lnTo>
                  <a:pt x="7330439" y="0"/>
                </a:lnTo>
                <a:lnTo>
                  <a:pt x="0" y="0"/>
                </a:lnTo>
                <a:lnTo>
                  <a:pt x="0" y="1996439"/>
                </a:lnTo>
                <a:lnTo>
                  <a:pt x="7330439" y="1996439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47088" y="1785366"/>
            <a:ext cx="7360920" cy="0"/>
          </a:xfrm>
          <a:custGeom>
            <a:avLst/>
            <a:gdLst/>
            <a:ahLst/>
            <a:cxnLst/>
            <a:rect l="l" t="t" r="r" b="b"/>
            <a:pathLst>
              <a:path w="7360920">
                <a:moveTo>
                  <a:pt x="0" y="0"/>
                </a:moveTo>
                <a:lnTo>
                  <a:pt x="7360919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60804" y="597408"/>
            <a:ext cx="0" cy="5768340"/>
          </a:xfrm>
          <a:custGeom>
            <a:avLst/>
            <a:gdLst/>
            <a:ahLst/>
            <a:cxnLst/>
            <a:rect l="l" t="t" r="r" b="b"/>
            <a:pathLst>
              <a:path h="5768340">
                <a:moveTo>
                  <a:pt x="0" y="0"/>
                </a:moveTo>
                <a:lnTo>
                  <a:pt x="0" y="5768339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93529" y="597408"/>
            <a:ext cx="0" cy="5768340"/>
          </a:xfrm>
          <a:custGeom>
            <a:avLst/>
            <a:gdLst/>
            <a:ahLst/>
            <a:cxnLst/>
            <a:rect l="l" t="t" r="r" b="b"/>
            <a:pathLst>
              <a:path h="5768340">
                <a:moveTo>
                  <a:pt x="0" y="0"/>
                </a:moveTo>
                <a:lnTo>
                  <a:pt x="0" y="5768339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47088" y="611124"/>
            <a:ext cx="7360920" cy="0"/>
          </a:xfrm>
          <a:custGeom>
            <a:avLst/>
            <a:gdLst/>
            <a:ahLst/>
            <a:cxnLst/>
            <a:rect l="l" t="t" r="r" b="b"/>
            <a:pathLst>
              <a:path w="7360920">
                <a:moveTo>
                  <a:pt x="0" y="0"/>
                </a:moveTo>
                <a:lnTo>
                  <a:pt x="7360919" y="0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07997" y="663226"/>
            <a:ext cx="5504180" cy="1112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9690" algn="ctr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D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J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</a:t>
            </a:r>
            <a:endParaRPr sz="2400">
              <a:latin typeface="Calibri"/>
              <a:cs typeface="Calibri"/>
            </a:endParaRPr>
          </a:p>
          <a:p>
            <a:pPr marL="12065" marR="5080" algn="ctr">
              <a:lnSpc>
                <a:spcPts val="3080"/>
              </a:lnSpc>
              <a:spcBef>
                <a:spcPts val="125"/>
              </a:spcBef>
            </a:pP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ah </a:t>
            </a:r>
            <a:r>
              <a:rPr sz="2400" b="1" spc="-55" dirty="0">
                <a:latin typeface="Calibri"/>
                <a:cs typeface="Calibri"/>
              </a:rPr>
              <a:t>K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tu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m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spc="-17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 / 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spc="-30" dirty="0">
                <a:latin typeface="Calibri"/>
                <a:cs typeface="Calibri"/>
              </a:rPr>
              <a:t>nt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di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ipli</a:t>
            </a:r>
            <a:r>
              <a:rPr sz="2400" b="1" dirty="0">
                <a:latin typeface="Calibri"/>
                <a:cs typeface="Calibri"/>
              </a:rPr>
              <a:t>n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/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Klini</a:t>
            </a:r>
            <a:r>
              <a:rPr sz="2400" b="1" dirty="0">
                <a:latin typeface="Calibri"/>
                <a:cs typeface="Calibri"/>
              </a:rPr>
              <a:t>s C</a:t>
            </a:r>
            <a:r>
              <a:rPr sz="2400" b="1" spc="-5" dirty="0">
                <a:latin typeface="Calibri"/>
                <a:cs typeface="Calibri"/>
              </a:rPr>
              <a:t>lini</a:t>
            </a:r>
            <a:r>
              <a:rPr sz="2400" b="1" spc="-10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al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Lea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42260" y="6814247"/>
            <a:ext cx="14046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00" spc="-1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 Lume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60804" y="3779520"/>
            <a:ext cx="7330440" cy="2569845"/>
          </a:xfrm>
          <a:custGeom>
            <a:avLst/>
            <a:gdLst/>
            <a:ahLst/>
            <a:cxnLst/>
            <a:rect l="l" t="t" r="r" b="b"/>
            <a:pathLst>
              <a:path w="7330440" h="2569845">
                <a:moveTo>
                  <a:pt x="0" y="2569464"/>
                </a:moveTo>
                <a:lnTo>
                  <a:pt x="7330439" y="2569464"/>
                </a:lnTo>
                <a:lnTo>
                  <a:pt x="7330439" y="0"/>
                </a:lnTo>
                <a:lnTo>
                  <a:pt x="0" y="0"/>
                </a:lnTo>
                <a:lnTo>
                  <a:pt x="0" y="2569464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47088" y="6351270"/>
            <a:ext cx="7360920" cy="0"/>
          </a:xfrm>
          <a:custGeom>
            <a:avLst/>
            <a:gdLst/>
            <a:ahLst/>
            <a:cxnLst/>
            <a:rect l="l" t="t" r="r" b="b"/>
            <a:pathLst>
              <a:path w="7360920">
                <a:moveTo>
                  <a:pt x="0" y="0"/>
                </a:moveTo>
                <a:lnTo>
                  <a:pt x="7360919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15974" y="1762603"/>
            <a:ext cx="6816725" cy="4583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5600" algn="l"/>
              </a:tabLst>
            </a:pPr>
            <a:r>
              <a:rPr sz="2000" b="1" spc="105" dirty="0">
                <a:latin typeface="Arial"/>
                <a:cs typeface="Arial"/>
              </a:rPr>
              <a:t>Fungs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220" dirty="0">
                <a:latin typeface="Times New Roman"/>
                <a:cs typeface="Times New Roman"/>
              </a:rPr>
              <a:t> </a:t>
            </a:r>
            <a:r>
              <a:rPr sz="2000" b="1" spc="105" dirty="0">
                <a:latin typeface="Arial"/>
                <a:cs typeface="Arial"/>
              </a:rPr>
              <a:t>D</a:t>
            </a:r>
            <a:r>
              <a:rPr sz="2000" b="1" spc="110" dirty="0">
                <a:latin typeface="Arial"/>
                <a:cs typeface="Arial"/>
              </a:rPr>
              <a:t>P</a:t>
            </a:r>
            <a:r>
              <a:rPr sz="2000" b="1" spc="215" dirty="0">
                <a:latin typeface="Arial"/>
                <a:cs typeface="Arial"/>
              </a:rPr>
              <a:t>J</a:t>
            </a:r>
            <a:r>
              <a:rPr sz="2000" b="1" dirty="0">
                <a:latin typeface="Arial"/>
                <a:cs typeface="Arial"/>
              </a:rPr>
              <a:t>P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220" dirty="0">
                <a:latin typeface="Times New Roman"/>
                <a:cs typeface="Times New Roman"/>
              </a:rPr>
              <a:t> </a:t>
            </a:r>
            <a:r>
              <a:rPr sz="2000" b="1" spc="105" dirty="0">
                <a:latin typeface="Arial"/>
                <a:cs typeface="Arial"/>
              </a:rPr>
              <a:t>s</a:t>
            </a:r>
            <a:r>
              <a:rPr sz="2000" b="1" spc="190" dirty="0">
                <a:latin typeface="Arial"/>
                <a:cs typeface="Arial"/>
              </a:rPr>
              <a:t>e</a:t>
            </a:r>
            <a:r>
              <a:rPr sz="2000" b="1" spc="105" dirty="0">
                <a:latin typeface="Arial"/>
                <a:cs typeface="Arial"/>
              </a:rPr>
              <a:t>b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250" dirty="0">
                <a:latin typeface="Times New Roman"/>
                <a:cs typeface="Times New Roman"/>
              </a:rPr>
              <a:t> </a:t>
            </a:r>
            <a:r>
              <a:rPr sz="2000" b="1" spc="105" dirty="0">
                <a:latin typeface="Arial"/>
                <a:cs typeface="Arial"/>
              </a:rPr>
              <a:t>g</a:t>
            </a:r>
            <a:r>
              <a:rPr sz="2000" b="1" spc="21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95" dirty="0">
                <a:latin typeface="Times New Roman"/>
                <a:cs typeface="Times New Roman"/>
              </a:rPr>
              <a:t> </a:t>
            </a:r>
            <a:r>
              <a:rPr sz="2000" b="1" spc="105" dirty="0">
                <a:latin typeface="Arial"/>
                <a:cs typeface="Arial"/>
              </a:rPr>
              <a:t>C</a:t>
            </a:r>
            <a:r>
              <a:rPr sz="2000" b="1" spc="110" dirty="0">
                <a:latin typeface="Arial"/>
                <a:cs typeface="Arial"/>
              </a:rPr>
              <a:t>li</a:t>
            </a:r>
            <a:r>
              <a:rPr sz="2000" b="1" spc="105" dirty="0">
                <a:latin typeface="Arial"/>
                <a:cs typeface="Arial"/>
              </a:rPr>
              <a:t>n</a:t>
            </a:r>
            <a:r>
              <a:rPr sz="2000" b="1" spc="110" dirty="0">
                <a:latin typeface="Arial"/>
                <a:cs typeface="Arial"/>
              </a:rPr>
              <a:t>i</a:t>
            </a:r>
            <a:r>
              <a:rPr sz="2000" b="1" spc="215" dirty="0">
                <a:latin typeface="Arial"/>
                <a:cs typeface="Arial"/>
              </a:rPr>
              <a:t>ca</a:t>
            </a:r>
            <a:r>
              <a:rPr sz="2000" b="1" dirty="0">
                <a:latin typeface="Arial"/>
                <a:cs typeface="Arial"/>
              </a:rPr>
              <a:t>l</a:t>
            </a:r>
            <a:r>
              <a:rPr sz="2000" b="1" spc="235" dirty="0">
                <a:latin typeface="Times New Roman"/>
                <a:cs typeface="Times New Roman"/>
              </a:rPr>
              <a:t> </a:t>
            </a:r>
            <a:r>
              <a:rPr sz="2000" b="1" spc="105" dirty="0">
                <a:latin typeface="Arial"/>
                <a:cs typeface="Arial"/>
              </a:rPr>
              <a:t>L</a:t>
            </a:r>
            <a:r>
              <a:rPr sz="2000" b="1" spc="215" dirty="0">
                <a:latin typeface="Arial"/>
                <a:cs typeface="Arial"/>
              </a:rPr>
              <a:t>ea</a:t>
            </a:r>
            <a:r>
              <a:rPr sz="2000" b="1" spc="105" dirty="0">
                <a:latin typeface="Arial"/>
                <a:cs typeface="Arial"/>
              </a:rPr>
              <a:t>d</a:t>
            </a:r>
            <a:r>
              <a:rPr sz="2000" b="1" spc="21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2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641985" lvl="1" indent="-286385">
              <a:lnSpc>
                <a:spcPct val="100000"/>
              </a:lnSpc>
              <a:spcBef>
                <a:spcPts val="165"/>
              </a:spcBef>
              <a:buFont typeface="Calibri"/>
              <a:buAutoNum type="arabicPeriod"/>
              <a:tabLst>
                <a:tab pos="642620" algn="l"/>
              </a:tabLst>
            </a:pPr>
            <a:r>
              <a:rPr sz="2000" b="1" dirty="0">
                <a:latin typeface="Calibri"/>
                <a:cs typeface="Calibri"/>
              </a:rPr>
              <a:t>Me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en</a:t>
            </a:r>
            <a:r>
              <a:rPr sz="2000" b="1" spc="-10" dirty="0">
                <a:latin typeface="Calibri"/>
                <a:cs typeface="Calibri"/>
              </a:rPr>
              <a:t>ca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5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/men</a:t>
            </a:r>
            <a:r>
              <a:rPr sz="2000" b="1" spc="-40" dirty="0">
                <a:latin typeface="Calibri"/>
                <a:cs typeface="Calibri"/>
              </a:rPr>
              <a:t>g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h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65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g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po</a:t>
            </a:r>
            <a:r>
              <a:rPr sz="2000" b="1" spc="-65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ok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suh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  <a:p>
            <a:pPr marL="641985" lvl="1" indent="-286385">
              <a:lnSpc>
                <a:spcPct val="100000"/>
              </a:lnSpc>
              <a:spcBef>
                <a:spcPts val="165"/>
              </a:spcBef>
              <a:buFont typeface="Calibri"/>
              <a:buAutoNum type="arabicPeriod"/>
              <a:tabLst>
                <a:tab pos="642620" algn="l"/>
              </a:tabLst>
            </a:pPr>
            <a:r>
              <a:rPr sz="2000" b="1" spc="-40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oo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si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suh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 p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en –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nd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v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du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l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135" dirty="0">
                <a:latin typeface="Calibri"/>
                <a:cs typeface="Calibri"/>
              </a:rPr>
              <a:t>P</a:t>
            </a:r>
            <a:r>
              <a:rPr sz="2000" b="1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641985" lvl="1" indent="-286385">
              <a:lnSpc>
                <a:spcPct val="100000"/>
              </a:lnSpc>
              <a:spcBef>
                <a:spcPts val="165"/>
              </a:spcBef>
              <a:buFont typeface="Calibri"/>
              <a:buAutoNum type="arabicPeriod"/>
              <a:tabLst>
                <a:tab pos="642620" algn="l"/>
              </a:tabLst>
            </a:pPr>
            <a:r>
              <a:rPr sz="2000" b="1" spc="-40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5" dirty="0">
                <a:latin typeface="Calibri"/>
                <a:cs typeface="Calibri"/>
              </a:rPr>
              <a:t>l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bo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si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semua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135" dirty="0">
                <a:latin typeface="Calibri"/>
                <a:cs typeface="Calibri"/>
              </a:rPr>
              <a:t>P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r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  <a:p>
            <a:pPr marL="641985" lvl="1" indent="-286385">
              <a:lnSpc>
                <a:spcPct val="100000"/>
              </a:lnSpc>
              <a:spcBef>
                <a:spcPts val="165"/>
              </a:spcBef>
              <a:buFont typeface="Calibri"/>
              <a:buAutoNum type="arabicPeriod"/>
              <a:tabLst>
                <a:tab pos="642620" algn="l"/>
              </a:tabLst>
            </a:pPr>
            <a:r>
              <a:rPr sz="2000" b="1" spc="-5" dirty="0">
                <a:latin typeface="Calibri"/>
                <a:cs typeface="Calibri"/>
              </a:rPr>
              <a:t>Si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es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semua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-5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r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  <a:p>
            <a:pPr marL="641985" lvl="1" indent="-286385">
              <a:lnSpc>
                <a:spcPct val="100000"/>
              </a:lnSpc>
              <a:spcBef>
                <a:spcPts val="165"/>
              </a:spcBef>
              <a:buFont typeface="Calibri"/>
              <a:buAutoNum type="arabicPeriod"/>
              <a:tabLst>
                <a:tab pos="642620" algn="l"/>
              </a:tabLst>
            </a:pP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si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sesmen</a:t>
            </a:r>
            <a:endParaRPr sz="2000">
              <a:latin typeface="Calibri"/>
              <a:cs typeface="Calibri"/>
            </a:endParaRPr>
          </a:p>
          <a:p>
            <a:pPr marL="641985" marR="5080" lvl="1" indent="-286385" algn="just">
              <a:lnSpc>
                <a:spcPct val="107000"/>
              </a:lnSpc>
              <a:buFont typeface="Calibri"/>
              <a:buAutoNum type="arabicPeriod"/>
              <a:tabLst>
                <a:tab pos="642620" algn="l"/>
              </a:tabLst>
            </a:pPr>
            <a:r>
              <a:rPr sz="2000" b="1" spc="-30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2000" b="1" spc="-15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v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000" b="1" spc="-15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w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en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ca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na semua</a:t>
            </a:r>
            <a:r>
              <a:rPr sz="2000" b="1" spc="-2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2000" b="1" spc="-135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l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000" b="1" spc="-35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000" b="1" spc="-40" dirty="0">
                <a:solidFill>
                  <a:srgbClr val="0000CC"/>
                </a:solidFill>
                <a:latin typeface="Calibri"/>
                <a:cs typeface="Calibri"/>
              </a:rPr>
              <a:t>y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,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bu</a:t>
            </a:r>
            <a:r>
              <a:rPr sz="2000" b="1" spc="-3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000" b="1" spc="-2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c</a:t>
            </a:r>
            <a:r>
              <a:rPr sz="2000" b="1" spc="-3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spc="-2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000" b="1" spc="-3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spc="-2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spc="5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/no</a:t>
            </a:r>
            <a:r>
              <a:rPr sz="2000" b="1" spc="-2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si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di 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PP</a:t>
            </a:r>
            <a:r>
              <a:rPr sz="2000" b="1" spc="-17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,</a:t>
            </a:r>
            <a:r>
              <a:rPr sz="2000" b="1" spc="-4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seh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000" b="1" spc="5" dirty="0">
                <a:solidFill>
                  <a:srgbClr val="0000CC"/>
                </a:solidFill>
                <a:latin typeface="Calibri"/>
                <a:cs typeface="Calibri"/>
              </a:rPr>
              <a:t>g</a:t>
            </a:r>
            <a:r>
              <a:rPr sz="2000" b="1" spc="-40" dirty="0">
                <a:solidFill>
                  <a:srgbClr val="0000CC"/>
                </a:solidFill>
                <a:latin typeface="Calibri"/>
                <a:cs typeface="Calibri"/>
              </a:rPr>
              <a:t>g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spc="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rl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spc="-15" dirty="0">
                <a:solidFill>
                  <a:srgbClr val="0000CC"/>
                </a:solidFill>
                <a:latin typeface="Calibri"/>
                <a:cs typeface="Calibri"/>
              </a:rPr>
              <a:t>k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na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 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suh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en </a:t>
            </a:r>
            <a:r>
              <a:rPr sz="2000" b="1" spc="-2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ri</a:t>
            </a:r>
            <a:r>
              <a:rPr sz="2000" b="1" spc="-20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000" b="1" spc="-2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g</a:t>
            </a:r>
            <a:r>
              <a:rPr sz="2000" b="1" spc="-55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si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se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2000" b="1" spc="-2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a </a:t>
            </a:r>
            <a:r>
              <a:rPr sz="2000" b="1" spc="-65" dirty="0">
                <a:solidFill>
                  <a:srgbClr val="0000CC"/>
                </a:solidFill>
                <a:latin typeface="Calibri"/>
                <a:cs typeface="Calibri"/>
              </a:rPr>
              <a:t>k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o</a:t>
            </a:r>
            <a:r>
              <a:rPr sz="2000" b="1" spc="-20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ti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nu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000" b="1" spc="-2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r>
              <a:rPr sz="2000" b="1" spc="-3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suh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000" b="1" spc="-35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000" b="1" spc="-40" dirty="0">
                <a:solidFill>
                  <a:srgbClr val="0000CC"/>
                </a:solidFill>
                <a:latin typeface="Calibri"/>
                <a:cs typeface="Calibri"/>
              </a:rPr>
              <a:t>y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memenuhi</a:t>
            </a:r>
            <a:r>
              <a:rPr sz="2000" b="1" spc="-2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spc="-65" dirty="0">
                <a:solidFill>
                  <a:srgbClr val="0000CC"/>
                </a:solidFill>
                <a:latin typeface="Calibri"/>
                <a:cs typeface="Calibri"/>
              </a:rPr>
              <a:t>k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ebu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uh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en</a:t>
            </a:r>
            <a:r>
              <a:rPr sz="2000" b="1" spc="-35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000" b="1" spc="-40" dirty="0">
                <a:solidFill>
                  <a:srgbClr val="0000CC"/>
                </a:solidFill>
                <a:latin typeface="Calibri"/>
                <a:cs typeface="Calibri"/>
              </a:rPr>
              <a:t>y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a.</a:t>
            </a:r>
            <a:endParaRPr sz="2000">
              <a:latin typeface="Calibri"/>
              <a:cs typeface="Calibri"/>
            </a:endParaRPr>
          </a:p>
          <a:p>
            <a:pPr marL="641985" lvl="1" indent="-286385">
              <a:lnSpc>
                <a:spcPct val="100000"/>
              </a:lnSpc>
              <a:spcBef>
                <a:spcPts val="165"/>
              </a:spcBef>
              <a:buFont typeface="Calibri"/>
              <a:buAutoNum type="arabicPeriod"/>
              <a:tabLst>
                <a:tab pos="642620" algn="l"/>
              </a:tabLst>
            </a:pPr>
            <a:r>
              <a:rPr sz="2000" b="1" spc="-105" dirty="0">
                <a:latin typeface="Calibri"/>
                <a:cs typeface="Calibri"/>
              </a:rPr>
              <a:t>V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ri</a:t>
            </a:r>
            <a:r>
              <a:rPr sz="2000" b="1" dirty="0">
                <a:latin typeface="Calibri"/>
                <a:cs typeface="Calibri"/>
              </a:rPr>
              <a:t>f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si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l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h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</a:t>
            </a:r>
            <a:r>
              <a:rPr sz="2000" b="1" spc="-5" dirty="0">
                <a:latin typeface="Calibri"/>
                <a:cs typeface="Calibri"/>
              </a:rPr>
              <a:t>l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u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 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v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spc="-150" dirty="0">
                <a:latin typeface="Calibri"/>
                <a:cs typeface="Calibri"/>
              </a:rPr>
              <a:t>w</a:t>
            </a:r>
            <a:r>
              <a:rPr sz="2000" b="1" dirty="0">
                <a:latin typeface="Calibri"/>
                <a:cs typeface="Calibri"/>
              </a:rPr>
              <a:t>,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spc="-20" dirty="0">
                <a:latin typeface="Calibri"/>
                <a:cs typeface="Calibri"/>
              </a:rPr>
              <a:t>a</a:t>
            </a:r>
            <a:r>
              <a:rPr sz="2000" b="1" spc="-105" dirty="0">
                <a:latin typeface="Calibri"/>
                <a:cs typeface="Calibri"/>
              </a:rPr>
              <a:t>f</a:t>
            </a:r>
            <a:r>
              <a:rPr sz="2000" b="1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641985" marR="9525" lvl="1" indent="-286385">
              <a:lnSpc>
                <a:spcPct val="107000"/>
              </a:lnSpc>
              <a:buFont typeface="Calibri"/>
              <a:buAutoNum type="arabicPeriod"/>
              <a:tabLst>
                <a:tab pos="642620" algn="l"/>
              </a:tabLst>
            </a:pPr>
            <a:r>
              <a:rPr sz="2000" b="1" spc="-40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omun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si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den</a:t>
            </a:r>
            <a:r>
              <a:rPr sz="2000" b="1" spc="-40" dirty="0">
                <a:latin typeface="Calibri"/>
                <a:cs typeface="Calibri"/>
              </a:rPr>
              <a:t>g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 C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se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30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er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40" dirty="0">
                <a:latin typeface="Calibri"/>
                <a:cs typeface="Calibri"/>
              </a:rPr>
              <a:t>g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r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j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40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a </a:t>
            </a:r>
            <a:r>
              <a:rPr sz="2000" b="1" spc="-65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ti</a:t>
            </a:r>
            <a:r>
              <a:rPr sz="2000" b="1" dirty="0">
                <a:latin typeface="Calibri"/>
                <a:cs typeface="Calibri"/>
              </a:rPr>
              <a:t>nu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 pe</a:t>
            </a:r>
            <a:r>
              <a:rPr sz="2000" b="1" spc="-5" dirty="0">
                <a:latin typeface="Calibri"/>
                <a:cs typeface="Calibri"/>
              </a:rPr>
              <a:t>l</a:t>
            </a:r>
            <a:r>
              <a:rPr sz="2000" b="1" spc="-45" dirty="0">
                <a:latin typeface="Calibri"/>
                <a:cs typeface="Calibri"/>
              </a:rPr>
              <a:t>a</a:t>
            </a:r>
            <a:r>
              <a:rPr sz="2000" b="1" spc="-40" dirty="0">
                <a:latin typeface="Calibri"/>
                <a:cs typeface="Calibri"/>
              </a:rPr>
              <a:t>y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 p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en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memenuhi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65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ebu</a:t>
            </a: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uh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en</a:t>
            </a:r>
            <a:r>
              <a:rPr sz="2000" b="1" spc="-35" dirty="0">
                <a:latin typeface="Calibri"/>
                <a:cs typeface="Calibri"/>
              </a:rPr>
              <a:t>n</a:t>
            </a:r>
            <a:r>
              <a:rPr sz="2000" b="1" spc="-40" dirty="0">
                <a:latin typeface="Calibri"/>
                <a:cs typeface="Calibri"/>
              </a:rPr>
              <a:t>y</a:t>
            </a:r>
            <a:r>
              <a:rPr sz="2000" b="1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8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er</a:t>
            </a:r>
            <a:r>
              <a:rPr sz="2000" spc="-4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4.1,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2.1.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87780" y="693420"/>
            <a:ext cx="8284845" cy="3088005"/>
          </a:xfrm>
          <a:custGeom>
            <a:avLst/>
            <a:gdLst/>
            <a:ahLst/>
            <a:cxnLst/>
            <a:rect l="l" t="t" r="r" b="b"/>
            <a:pathLst>
              <a:path w="8284845" h="3088004">
                <a:moveTo>
                  <a:pt x="8284463" y="3087623"/>
                </a:moveTo>
                <a:lnTo>
                  <a:pt x="8284463" y="0"/>
                </a:lnTo>
                <a:lnTo>
                  <a:pt x="0" y="0"/>
                </a:lnTo>
                <a:lnTo>
                  <a:pt x="0" y="3087623"/>
                </a:lnTo>
                <a:lnTo>
                  <a:pt x="8284463" y="3087623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3772" y="629412"/>
            <a:ext cx="8414385" cy="3152140"/>
          </a:xfrm>
          <a:custGeom>
            <a:avLst/>
            <a:gdLst/>
            <a:ahLst/>
            <a:cxnLst/>
            <a:rect l="l" t="t" r="r" b="b"/>
            <a:pathLst>
              <a:path w="8414385" h="3152140">
                <a:moveTo>
                  <a:pt x="8414003" y="0"/>
                </a:moveTo>
                <a:lnTo>
                  <a:pt x="0" y="0"/>
                </a:lnTo>
                <a:lnTo>
                  <a:pt x="0" y="3151631"/>
                </a:lnTo>
                <a:lnTo>
                  <a:pt x="128015" y="3151631"/>
                </a:lnTo>
                <a:lnTo>
                  <a:pt x="128015" y="128015"/>
                </a:lnTo>
                <a:lnTo>
                  <a:pt x="64007" y="128015"/>
                </a:lnTo>
                <a:lnTo>
                  <a:pt x="128015" y="64007"/>
                </a:lnTo>
                <a:lnTo>
                  <a:pt x="8414003" y="64007"/>
                </a:lnTo>
                <a:lnTo>
                  <a:pt x="8414003" y="0"/>
                </a:lnTo>
                <a:close/>
              </a:path>
              <a:path w="8414385" h="3152140">
                <a:moveTo>
                  <a:pt x="8287511" y="64007"/>
                </a:moveTo>
                <a:lnTo>
                  <a:pt x="8287511" y="3151631"/>
                </a:lnTo>
                <a:lnTo>
                  <a:pt x="8414003" y="3151631"/>
                </a:lnTo>
                <a:lnTo>
                  <a:pt x="8414003" y="128015"/>
                </a:lnTo>
                <a:lnTo>
                  <a:pt x="8349995" y="128015"/>
                </a:lnTo>
                <a:lnTo>
                  <a:pt x="8287511" y="64007"/>
                </a:lnTo>
                <a:close/>
              </a:path>
              <a:path w="8414385" h="3152140">
                <a:moveTo>
                  <a:pt x="128015" y="64007"/>
                </a:moveTo>
                <a:lnTo>
                  <a:pt x="64007" y="128015"/>
                </a:lnTo>
                <a:lnTo>
                  <a:pt x="128015" y="128015"/>
                </a:lnTo>
                <a:lnTo>
                  <a:pt x="128015" y="64007"/>
                </a:lnTo>
                <a:close/>
              </a:path>
              <a:path w="8414385" h="3152140">
                <a:moveTo>
                  <a:pt x="8287511" y="64007"/>
                </a:moveTo>
                <a:lnTo>
                  <a:pt x="128015" y="64007"/>
                </a:lnTo>
                <a:lnTo>
                  <a:pt x="128015" y="128015"/>
                </a:lnTo>
                <a:lnTo>
                  <a:pt x="8287511" y="128015"/>
                </a:lnTo>
                <a:lnTo>
                  <a:pt x="8287511" y="64007"/>
                </a:lnTo>
                <a:close/>
              </a:path>
              <a:path w="8414385" h="3152140">
                <a:moveTo>
                  <a:pt x="8414003" y="64007"/>
                </a:moveTo>
                <a:lnTo>
                  <a:pt x="8287511" y="64007"/>
                </a:lnTo>
                <a:lnTo>
                  <a:pt x="8349995" y="128015"/>
                </a:lnTo>
                <a:lnTo>
                  <a:pt x="8414003" y="128015"/>
                </a:lnTo>
                <a:lnTo>
                  <a:pt x="8414003" y="6400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3804" rIns="0" bIns="0" rtlCol="0">
            <a:spAutoFit/>
          </a:bodyPr>
          <a:lstStyle/>
          <a:p>
            <a:pPr marL="3719195">
              <a:lnSpc>
                <a:spcPts val="4760"/>
              </a:lnSpc>
            </a:pPr>
            <a:r>
              <a:rPr sz="4000" spc="180" dirty="0">
                <a:solidFill>
                  <a:srgbClr val="FFFFFF"/>
                </a:solidFill>
                <a:latin typeface="Arial"/>
                <a:cs typeface="Arial"/>
              </a:rPr>
              <a:t>DP</a:t>
            </a:r>
            <a:r>
              <a:rPr sz="4000" spc="409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4000" spc="-3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87780" y="3779520"/>
            <a:ext cx="8284845" cy="320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98755" algn="r">
              <a:lnSpc>
                <a:spcPct val="10000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87780" y="3779520"/>
            <a:ext cx="8284845" cy="3191510"/>
          </a:xfrm>
          <a:custGeom>
            <a:avLst/>
            <a:gdLst/>
            <a:ahLst/>
            <a:cxnLst/>
            <a:rect l="l" t="t" r="r" b="b"/>
            <a:pathLst>
              <a:path w="8284845" h="3191509">
                <a:moveTo>
                  <a:pt x="0" y="3191256"/>
                </a:moveTo>
                <a:lnTo>
                  <a:pt x="8284463" y="3191256"/>
                </a:lnTo>
                <a:lnTo>
                  <a:pt x="8284463" y="0"/>
                </a:lnTo>
                <a:lnTo>
                  <a:pt x="0" y="0"/>
                </a:lnTo>
                <a:lnTo>
                  <a:pt x="0" y="3191256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3772" y="3779520"/>
            <a:ext cx="8414385" cy="3256915"/>
          </a:xfrm>
          <a:custGeom>
            <a:avLst/>
            <a:gdLst/>
            <a:ahLst/>
            <a:cxnLst/>
            <a:rect l="l" t="t" r="r" b="b"/>
            <a:pathLst>
              <a:path w="8414385" h="3256915">
                <a:moveTo>
                  <a:pt x="128015" y="0"/>
                </a:moveTo>
                <a:lnTo>
                  <a:pt x="0" y="0"/>
                </a:lnTo>
                <a:lnTo>
                  <a:pt x="0" y="3256788"/>
                </a:lnTo>
                <a:lnTo>
                  <a:pt x="8414003" y="3256788"/>
                </a:lnTo>
                <a:lnTo>
                  <a:pt x="8414003" y="3192780"/>
                </a:lnTo>
                <a:lnTo>
                  <a:pt x="128015" y="3192780"/>
                </a:lnTo>
                <a:lnTo>
                  <a:pt x="64007" y="3128772"/>
                </a:lnTo>
                <a:lnTo>
                  <a:pt x="128015" y="3128772"/>
                </a:lnTo>
                <a:lnTo>
                  <a:pt x="128015" y="0"/>
                </a:lnTo>
                <a:close/>
              </a:path>
              <a:path w="8414385" h="3256915">
                <a:moveTo>
                  <a:pt x="128015" y="3128772"/>
                </a:moveTo>
                <a:lnTo>
                  <a:pt x="64007" y="3128772"/>
                </a:lnTo>
                <a:lnTo>
                  <a:pt x="128015" y="3192780"/>
                </a:lnTo>
                <a:lnTo>
                  <a:pt x="128015" y="3128772"/>
                </a:lnTo>
                <a:close/>
              </a:path>
              <a:path w="8414385" h="3256915">
                <a:moveTo>
                  <a:pt x="8287511" y="3128772"/>
                </a:moveTo>
                <a:lnTo>
                  <a:pt x="128015" y="3128772"/>
                </a:lnTo>
                <a:lnTo>
                  <a:pt x="128015" y="3192780"/>
                </a:lnTo>
                <a:lnTo>
                  <a:pt x="8287511" y="3192780"/>
                </a:lnTo>
                <a:lnTo>
                  <a:pt x="8287511" y="3128772"/>
                </a:lnTo>
                <a:close/>
              </a:path>
              <a:path w="8414385" h="3256915">
                <a:moveTo>
                  <a:pt x="8414003" y="0"/>
                </a:moveTo>
                <a:lnTo>
                  <a:pt x="8287511" y="0"/>
                </a:lnTo>
                <a:lnTo>
                  <a:pt x="8287511" y="3192780"/>
                </a:lnTo>
                <a:lnTo>
                  <a:pt x="8349995" y="3128772"/>
                </a:lnTo>
                <a:lnTo>
                  <a:pt x="8414003" y="3128772"/>
                </a:lnTo>
                <a:lnTo>
                  <a:pt x="8414003" y="0"/>
                </a:lnTo>
                <a:close/>
              </a:path>
              <a:path w="8414385" h="3256915">
                <a:moveTo>
                  <a:pt x="8414003" y="3128772"/>
                </a:moveTo>
                <a:lnTo>
                  <a:pt x="8349995" y="3128772"/>
                </a:lnTo>
                <a:lnTo>
                  <a:pt x="8287511" y="3192780"/>
                </a:lnTo>
                <a:lnTo>
                  <a:pt x="8414003" y="3192780"/>
                </a:lnTo>
                <a:lnTo>
                  <a:pt x="8414003" y="312877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65759" y="1379701"/>
            <a:ext cx="8134350" cy="547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00" marR="1598295" indent="-449580">
              <a:lnSpc>
                <a:spcPct val="100000"/>
              </a:lnSpc>
            </a:pPr>
            <a:r>
              <a:rPr sz="2000" b="1" spc="1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2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1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4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1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1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2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11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1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sb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2000" b="1" spc="2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2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r>
              <a:rPr sz="200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2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40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suh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65"/>
              </a:spcBef>
              <a:buClr>
                <a:srgbClr val="FFFFFF"/>
              </a:buClr>
              <a:buFont typeface="Arial"/>
              <a:buAutoNum type="arabicPeriod"/>
              <a:tabLst>
                <a:tab pos="299720" algn="l"/>
              </a:tabLst>
            </a:pPr>
            <a:r>
              <a:rPr sz="2400" b="1" spc="-32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17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42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kas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3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3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3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4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b="1" spc="-3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3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3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3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b="1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3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3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400" b="1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endParaRPr sz="2400">
              <a:latin typeface="Wingdings"/>
              <a:cs typeface="Wingdings"/>
            </a:endParaRPr>
          </a:p>
          <a:p>
            <a:pPr marL="299085">
              <a:lnSpc>
                <a:spcPct val="100000"/>
              </a:lnSpc>
              <a:spcBef>
                <a:spcPts val="10"/>
              </a:spcBef>
            </a:pP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uh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b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bo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L="299085" marR="180975" indent="-286385" algn="just">
              <a:lnSpc>
                <a:spcPct val="100000"/>
              </a:lnSpc>
              <a:buClr>
                <a:srgbClr val="FFFFFF"/>
              </a:buClr>
              <a:buFont typeface="Arial"/>
              <a:buAutoNum type="arabicPeriod" startAt="2"/>
              <a:tabLst>
                <a:tab pos="299720" algn="l"/>
              </a:tabLst>
            </a:pPr>
            <a:r>
              <a:rPr sz="2400" b="1" spc="-3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eca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2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3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3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3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38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38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2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u="heavy" spc="-24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400" b="1" u="heavy" spc="-38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u="heavy" spc="-28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u="heavy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2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u="heavy" spc="-24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400" b="1" u="heavy" spc="-38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u="heavy" spc="-28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u="heavy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u="heavy" spc="-3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u="heavy" spc="-3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u="heavy" spc="-459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u="heavy" spc="-3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b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ases</a:t>
            </a:r>
            <a:r>
              <a:rPr sz="2400" b="1" spc="-38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2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b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aksa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aa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2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aya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2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b="1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2400" b="1" spc="-38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3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315" dirty="0">
                <a:solidFill>
                  <a:srgbClr val="FFFFFF"/>
                </a:solidFill>
                <a:latin typeface="Arial"/>
                <a:cs typeface="Arial"/>
              </a:rPr>
              <a:t>PP</a:t>
            </a:r>
            <a:r>
              <a:rPr sz="2400" b="1" spc="-5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b="1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ug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15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b="1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20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2400" b="1" spc="-3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400" b="1" spc="-200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2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220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b="1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16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2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299085" marR="1024890" indent="-286385">
              <a:lnSpc>
                <a:spcPct val="100000"/>
              </a:lnSpc>
              <a:buClr>
                <a:srgbClr val="FFFFFF"/>
              </a:buClr>
              <a:buFont typeface="Arial"/>
              <a:buAutoNum type="arabicPeriod" startAt="3"/>
              <a:tabLst>
                <a:tab pos="299720" algn="l"/>
              </a:tabLst>
            </a:pPr>
            <a:r>
              <a:rPr sz="2400" b="1" spc="-3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ak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ev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4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b="1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2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aksa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aa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nn</a:t>
            </a:r>
            <a:r>
              <a:rPr sz="2400" b="1" spc="-2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lr>
                <a:srgbClr val="FFFFFF"/>
              </a:buClr>
              <a:buFont typeface="Arial"/>
              <a:buAutoNum type="arabicPeriod" startAt="3"/>
              <a:tabLst>
                <a:tab pos="299720" algn="l"/>
              </a:tabLst>
            </a:pPr>
            <a:r>
              <a:rPr sz="2400" b="1" spc="-36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ska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2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4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b="1" spc="-3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17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3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3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299085" marR="253365" indent="-286385">
              <a:lnSpc>
                <a:spcPct val="100000"/>
              </a:lnSpc>
              <a:buClr>
                <a:srgbClr val="FFFFFF"/>
              </a:buClr>
              <a:buFont typeface="Arial"/>
              <a:buAutoNum type="arabicPeriod" startAt="3"/>
              <a:tabLst>
                <a:tab pos="299720" algn="l"/>
              </a:tabLst>
            </a:pPr>
            <a:r>
              <a:rPr sz="2400" b="1" spc="-36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400" b="1" spc="-24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-38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400" b="1" spc="-285" dirty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400" b="1" spc="-24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-17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-1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u="heavy" spc="-245" dirty="0">
                <a:solidFill>
                  <a:srgbClr val="FFFF00"/>
                </a:solidFill>
                <a:latin typeface="Arial"/>
                <a:cs typeface="Arial"/>
              </a:rPr>
              <a:t>ca</a:t>
            </a:r>
            <a:r>
              <a:rPr sz="2400" b="1" u="heavy" spc="-14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u="heavy" spc="-24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u="heavy" spc="-14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u="heavy" spc="-24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u="heavy" spc="-1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b="1" u="heavy" spc="-3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u="heavy" spc="-10" dirty="0">
                <a:solidFill>
                  <a:srgbClr val="FFFF00"/>
                </a:solidFill>
                <a:latin typeface="Arial"/>
                <a:cs typeface="Arial"/>
              </a:rPr>
              <a:t>/</a:t>
            </a:r>
            <a:r>
              <a:rPr sz="2400" b="1" u="heavy" spc="-25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u="heavy" spc="-285" dirty="0">
                <a:solidFill>
                  <a:srgbClr val="FFFF00"/>
                </a:solidFill>
                <a:latin typeface="Arial"/>
                <a:cs typeface="Arial"/>
              </a:rPr>
              <a:t>no</a:t>
            </a:r>
            <a:r>
              <a:rPr sz="2400" b="1" u="heavy" spc="-14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u="heavy" spc="-245" dirty="0">
                <a:solidFill>
                  <a:srgbClr val="FFFF00"/>
                </a:solidFill>
                <a:latin typeface="Arial"/>
                <a:cs typeface="Arial"/>
              </a:rPr>
              <a:t>as</a:t>
            </a:r>
            <a:r>
              <a:rPr sz="2400" b="1" u="heavy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-1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28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400" b="1" spc="-3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32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b="1" spc="-315" dirty="0">
                <a:solidFill>
                  <a:srgbClr val="FFFF00"/>
                </a:solidFill>
                <a:latin typeface="Arial"/>
                <a:cs typeface="Arial"/>
              </a:rPr>
              <a:t>PP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-2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285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2400" b="1" spc="-14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sz="2400" b="1" spc="-3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24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-13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400" b="1" spc="-12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400" b="1" spc="-1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28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400" b="1" spc="-24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-17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b="1" spc="-285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400" b="1" spc="-24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-14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-13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-24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-27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400" b="1" spc="-1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245" dirty="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sz="2400" b="1" spc="-28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b="1" spc="-17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b="1" spc="-245" dirty="0">
                <a:solidFill>
                  <a:srgbClr val="FFFF00"/>
                </a:solidFill>
                <a:latin typeface="Arial"/>
                <a:cs typeface="Arial"/>
              </a:rPr>
              <a:t>eks</a:t>
            </a:r>
            <a:r>
              <a:rPr sz="2400" b="1" spc="-12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4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24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-17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b="1" spc="-24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-285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400" b="1" spc="-24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-28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400" b="1" spc="-1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3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-28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b="1" spc="-24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400" b="1" spc="-14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-17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b="1" spc="-285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2400" b="1" spc="-245" dirty="0">
                <a:solidFill>
                  <a:srgbClr val="FFFF00"/>
                </a:solidFill>
                <a:latin typeface="Arial"/>
                <a:cs typeface="Arial"/>
              </a:rPr>
              <a:t>ks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-1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28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400" b="1" spc="-24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400" b="1" spc="-3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245" dirty="0">
                <a:solidFill>
                  <a:srgbClr val="FFFF00"/>
                </a:solidFill>
                <a:latin typeface="Arial"/>
                <a:cs typeface="Arial"/>
              </a:rPr>
              <a:t>se</a:t>
            </a:r>
            <a:r>
              <a:rPr sz="2400" b="1" spc="-285" dirty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400" b="1" spc="-24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-285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2400" b="1" spc="-24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-1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355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2400" b="1" spc="-285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2400" b="1" spc="-130" dirty="0">
                <a:solidFill>
                  <a:srgbClr val="FFFF00"/>
                </a:solidFill>
                <a:latin typeface="Arial"/>
                <a:cs typeface="Arial"/>
              </a:rPr>
              <a:t>j</a:t>
            </a:r>
            <a:r>
              <a:rPr sz="2400" b="1" spc="-285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400" b="1" spc="-3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3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-28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b="1" spc="-14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-24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-285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2400" b="1" spc="-17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b="1" spc="-245" dirty="0">
                <a:solidFill>
                  <a:srgbClr val="FFFF00"/>
                </a:solidFill>
                <a:latin typeface="Arial"/>
                <a:cs typeface="Arial"/>
              </a:rPr>
              <a:t>as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-1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40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400" b="1" spc="-31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400" b="1" spc="-14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400" b="1" spc="-3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31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400" b="1" spc="-3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24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2400" b="1" spc="-13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400" b="1" spc="-245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400" b="1" spc="-1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31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400" b="1" spc="-3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245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buClr>
                <a:srgbClr val="FFFFFF"/>
              </a:buClr>
              <a:buFont typeface="Arial"/>
              <a:buAutoNum type="arabicPeriod" startAt="3"/>
              <a:tabLst>
                <a:tab pos="299720" algn="l"/>
              </a:tabLst>
            </a:pPr>
            <a:r>
              <a:rPr sz="2400" b="1" spc="-3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-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38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38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400" b="1" spc="-3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kas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400" b="1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2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38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3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315" dirty="0">
                <a:solidFill>
                  <a:srgbClr val="FFFFFF"/>
                </a:solidFill>
                <a:latin typeface="Arial"/>
                <a:cs typeface="Arial"/>
              </a:rPr>
              <a:t>PP</a:t>
            </a:r>
            <a:r>
              <a:rPr sz="2400" b="1" spc="-5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uh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ud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-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ses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dg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3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2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400" b="1" spc="-3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2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sasa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2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i="1" spc="-28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i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i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i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i="1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i="1" spc="-28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i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i="1" spc="-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i="1" spc="-285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400" b="1" i="1" spc="-13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b="1" i="1" spc="-28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b="1" i="1" spc="-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i="1" spc="-245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2400" b="1" i="1" spc="-2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i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i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i="1" spc="-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i="1" spc="-28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b="1" i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i="1" spc="-35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b="1" i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i="1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i="1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i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i="1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i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i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i="1" spc="-3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i="1" spc="-1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i="1" spc="-2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i="1" spc="-38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i="1" spc="-28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b="1" i="1" spc="-2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i="1" spc="-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i="1" spc="-3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i="1" spc="-315" dirty="0">
                <a:solidFill>
                  <a:srgbClr val="FFFFFF"/>
                </a:solidFill>
                <a:latin typeface="Arial"/>
                <a:cs typeface="Arial"/>
              </a:rPr>
              <a:t>PP</a:t>
            </a:r>
            <a:r>
              <a:rPr sz="2400" b="1" i="1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9835" y="537972"/>
            <a:ext cx="2083435" cy="82931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22250" marR="93980" indent="-120650">
              <a:lnSpc>
                <a:spcPct val="100000"/>
              </a:lnSpc>
            </a:pP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asi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spc="-17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 me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lu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8972" y="3777996"/>
            <a:ext cx="8880347" cy="31714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42260" y="6814247"/>
            <a:ext cx="14033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Lume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nt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53528" y="3779520"/>
            <a:ext cx="1495043" cy="10744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44264" y="3779520"/>
            <a:ext cx="2052903" cy="2590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44623" y="1078992"/>
            <a:ext cx="0" cy="5812790"/>
          </a:xfrm>
          <a:custGeom>
            <a:avLst/>
            <a:gdLst/>
            <a:ahLst/>
            <a:cxnLst/>
            <a:rect l="l" t="t" r="r" b="b"/>
            <a:pathLst>
              <a:path h="5812790">
                <a:moveTo>
                  <a:pt x="0" y="0"/>
                </a:moveTo>
                <a:lnTo>
                  <a:pt x="0" y="581253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02279" y="1078992"/>
            <a:ext cx="0" cy="5812790"/>
          </a:xfrm>
          <a:custGeom>
            <a:avLst/>
            <a:gdLst/>
            <a:ahLst/>
            <a:cxnLst/>
            <a:rect l="l" t="t" r="r" b="b"/>
            <a:pathLst>
              <a:path h="5812790">
                <a:moveTo>
                  <a:pt x="0" y="0"/>
                </a:moveTo>
                <a:lnTo>
                  <a:pt x="0" y="581253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36129" y="1078992"/>
            <a:ext cx="0" cy="5812790"/>
          </a:xfrm>
          <a:custGeom>
            <a:avLst/>
            <a:gdLst/>
            <a:ahLst/>
            <a:cxnLst/>
            <a:rect l="l" t="t" r="r" b="b"/>
            <a:pathLst>
              <a:path h="5812790">
                <a:moveTo>
                  <a:pt x="0" y="0"/>
                </a:moveTo>
                <a:lnTo>
                  <a:pt x="0" y="581253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7729" y="1078992"/>
            <a:ext cx="0" cy="5812790"/>
          </a:xfrm>
          <a:custGeom>
            <a:avLst/>
            <a:gdLst/>
            <a:ahLst/>
            <a:cxnLst/>
            <a:rect l="l" t="t" r="r" b="b"/>
            <a:pathLst>
              <a:path h="5812790">
                <a:moveTo>
                  <a:pt x="0" y="0"/>
                </a:moveTo>
                <a:lnTo>
                  <a:pt x="0" y="581253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6527" y="3139440"/>
            <a:ext cx="8651875" cy="0"/>
          </a:xfrm>
          <a:custGeom>
            <a:avLst/>
            <a:gdLst/>
            <a:ahLst/>
            <a:cxnLst/>
            <a:rect l="l" t="t" r="r" b="b"/>
            <a:pathLst>
              <a:path w="8651875">
                <a:moveTo>
                  <a:pt x="0" y="0"/>
                </a:moveTo>
                <a:lnTo>
                  <a:pt x="8651747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2623" y="1078992"/>
            <a:ext cx="0" cy="5812790"/>
          </a:xfrm>
          <a:custGeom>
            <a:avLst/>
            <a:gdLst/>
            <a:ahLst/>
            <a:cxnLst/>
            <a:rect l="l" t="t" r="r" b="b"/>
            <a:pathLst>
              <a:path h="5812790">
                <a:moveTo>
                  <a:pt x="0" y="0"/>
                </a:moveTo>
                <a:lnTo>
                  <a:pt x="0" y="581253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822179" y="1078992"/>
            <a:ext cx="0" cy="5812790"/>
          </a:xfrm>
          <a:custGeom>
            <a:avLst/>
            <a:gdLst/>
            <a:ahLst/>
            <a:cxnLst/>
            <a:rect l="l" t="t" r="r" b="b"/>
            <a:pathLst>
              <a:path h="5812790">
                <a:moveTo>
                  <a:pt x="0" y="0"/>
                </a:moveTo>
                <a:lnTo>
                  <a:pt x="0" y="581253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6527" y="1085088"/>
            <a:ext cx="8651875" cy="0"/>
          </a:xfrm>
          <a:custGeom>
            <a:avLst/>
            <a:gdLst/>
            <a:ahLst/>
            <a:cxnLst/>
            <a:rect l="l" t="t" r="r" b="b"/>
            <a:pathLst>
              <a:path w="8651875">
                <a:moveTo>
                  <a:pt x="0" y="0"/>
                </a:moveTo>
                <a:lnTo>
                  <a:pt x="8651747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55209" y="2010573"/>
            <a:ext cx="64579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5" dirty="0">
                <a:latin typeface="Arial"/>
                <a:cs typeface="Arial"/>
              </a:rPr>
              <a:t>Tg</a:t>
            </a:r>
            <a:r>
              <a:rPr sz="1400" b="1" spc="-65" dirty="0">
                <a:latin typeface="Arial"/>
                <a:cs typeface="Arial"/>
              </a:rPr>
              <a:t>l</a:t>
            </a:r>
            <a:r>
              <a:rPr sz="1400" b="1" dirty="0">
                <a:latin typeface="Arial"/>
                <a:cs typeface="Arial"/>
              </a:rPr>
              <a:t>,</a:t>
            </a:r>
            <a:r>
              <a:rPr sz="1400" b="1" spc="-120" dirty="0">
                <a:latin typeface="Times New Roman"/>
                <a:cs typeface="Times New Roman"/>
              </a:rPr>
              <a:t> </a:t>
            </a:r>
            <a:r>
              <a:rPr sz="1400" b="1" spc="-145" dirty="0">
                <a:latin typeface="Arial"/>
                <a:cs typeface="Arial"/>
              </a:rPr>
              <a:t>Ja</a:t>
            </a:r>
            <a:r>
              <a:rPr sz="1400" b="1" dirty="0">
                <a:latin typeface="Arial"/>
                <a:cs typeface="Arial"/>
              </a:rPr>
              <a:t>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61427" y="1782290"/>
            <a:ext cx="829944" cy="661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7100"/>
              </a:lnSpc>
            </a:pPr>
            <a:r>
              <a:rPr sz="1400" b="1" spc="-170" dirty="0">
                <a:latin typeface="Arial"/>
                <a:cs typeface="Arial"/>
              </a:rPr>
              <a:t>P</a:t>
            </a:r>
            <a:r>
              <a:rPr sz="1400" b="1" spc="-105" dirty="0">
                <a:latin typeface="Arial"/>
                <a:cs typeface="Arial"/>
              </a:rPr>
              <a:t>r</a:t>
            </a:r>
            <a:r>
              <a:rPr sz="1400" b="1" spc="-155" dirty="0">
                <a:latin typeface="Arial"/>
                <a:cs typeface="Arial"/>
              </a:rPr>
              <a:t>o</a:t>
            </a:r>
            <a:r>
              <a:rPr sz="1400" b="1" spc="-90" dirty="0">
                <a:latin typeface="Arial"/>
                <a:cs typeface="Arial"/>
              </a:rPr>
              <a:t>f</a:t>
            </a:r>
            <a:r>
              <a:rPr sz="1400" b="1" spc="-145" dirty="0">
                <a:latin typeface="Arial"/>
                <a:cs typeface="Arial"/>
              </a:rPr>
              <a:t>es</a:t>
            </a:r>
            <a:r>
              <a:rPr sz="1400" b="1" spc="-70" dirty="0">
                <a:latin typeface="Arial"/>
                <a:cs typeface="Arial"/>
              </a:rPr>
              <a:t>i</a:t>
            </a:r>
            <a:r>
              <a:rPr sz="1400" b="1" spc="-155" dirty="0">
                <a:latin typeface="Arial"/>
                <a:cs typeface="Arial"/>
              </a:rPr>
              <a:t>on</a:t>
            </a:r>
            <a:r>
              <a:rPr sz="1400" b="1" spc="-14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l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70" dirty="0">
                <a:latin typeface="Arial"/>
                <a:cs typeface="Arial"/>
              </a:rPr>
              <a:t>P</a:t>
            </a:r>
            <a:r>
              <a:rPr sz="1400" b="1" spc="-145" dirty="0">
                <a:latin typeface="Arial"/>
                <a:cs typeface="Arial"/>
              </a:rPr>
              <a:t>e</a:t>
            </a:r>
            <a:r>
              <a:rPr sz="1400" b="1" spc="-229" dirty="0">
                <a:latin typeface="Arial"/>
                <a:cs typeface="Arial"/>
              </a:rPr>
              <a:t>m</a:t>
            </a:r>
            <a:r>
              <a:rPr sz="1400" b="1" spc="-155" dirty="0">
                <a:latin typeface="Arial"/>
                <a:cs typeface="Arial"/>
              </a:rPr>
              <a:t>b</a:t>
            </a:r>
            <a:r>
              <a:rPr sz="1400" b="1" spc="-145" dirty="0">
                <a:latin typeface="Arial"/>
                <a:cs typeface="Arial"/>
              </a:rPr>
              <a:t>e</a:t>
            </a:r>
            <a:r>
              <a:rPr sz="1400" b="1" spc="-105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90" dirty="0">
                <a:latin typeface="Arial"/>
                <a:cs typeface="Arial"/>
              </a:rPr>
              <a:t>A</a:t>
            </a:r>
            <a:r>
              <a:rPr sz="1400" b="1" spc="-145" dirty="0">
                <a:latin typeface="Arial"/>
                <a:cs typeface="Arial"/>
              </a:rPr>
              <a:t>s</a:t>
            </a:r>
            <a:r>
              <a:rPr sz="1400" b="1" spc="-155" dirty="0">
                <a:latin typeface="Arial"/>
                <a:cs typeface="Arial"/>
              </a:rPr>
              <a:t>uh</a:t>
            </a:r>
            <a:r>
              <a:rPr sz="1400" b="1" spc="-14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79053" y="1668142"/>
            <a:ext cx="399669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90" dirty="0">
                <a:latin typeface="Arial"/>
                <a:cs typeface="Arial"/>
              </a:rPr>
              <a:t>HA</a:t>
            </a:r>
            <a:r>
              <a:rPr sz="1400" b="1" spc="-170" dirty="0">
                <a:latin typeface="Arial"/>
                <a:cs typeface="Arial"/>
              </a:rPr>
              <a:t>S</a:t>
            </a:r>
            <a:r>
              <a:rPr sz="1400" b="1" spc="-70" dirty="0">
                <a:latin typeface="Arial"/>
                <a:cs typeface="Arial"/>
              </a:rPr>
              <a:t>I</a:t>
            </a:r>
            <a:r>
              <a:rPr sz="1400" b="1" spc="80" dirty="0">
                <a:latin typeface="Arial"/>
                <a:cs typeface="Arial"/>
              </a:rPr>
              <a:t>L</a:t>
            </a:r>
            <a:r>
              <a:rPr sz="1400" b="1" spc="-190" dirty="0">
                <a:latin typeface="Arial"/>
                <a:cs typeface="Arial"/>
              </a:rPr>
              <a:t>A</a:t>
            </a:r>
            <a:r>
              <a:rPr sz="1400" b="1" spc="-170" dirty="0">
                <a:latin typeface="Arial"/>
                <a:cs typeface="Arial"/>
              </a:rPr>
              <a:t>SES</a:t>
            </a:r>
            <a:r>
              <a:rPr sz="1400" b="1" spc="-215" dirty="0">
                <a:latin typeface="Arial"/>
                <a:cs typeface="Arial"/>
              </a:rPr>
              <a:t>M</a:t>
            </a:r>
            <a:r>
              <a:rPr sz="1400" b="1" spc="-170" dirty="0">
                <a:latin typeface="Arial"/>
                <a:cs typeface="Arial"/>
              </a:rPr>
              <a:t>E</a:t>
            </a:r>
            <a:r>
              <a:rPr sz="1400" b="1" spc="110" dirty="0">
                <a:latin typeface="Arial"/>
                <a:cs typeface="Arial"/>
              </a:rPr>
              <a:t>N</a:t>
            </a:r>
            <a:r>
              <a:rPr sz="1400" b="1" spc="-254" dirty="0">
                <a:latin typeface="Arial"/>
                <a:cs typeface="Arial"/>
              </a:rPr>
              <a:t>P</a:t>
            </a:r>
            <a:r>
              <a:rPr sz="1400" b="1" spc="-190" dirty="0">
                <a:latin typeface="Arial"/>
                <a:cs typeface="Arial"/>
              </a:rPr>
              <a:t>A</a:t>
            </a:r>
            <a:r>
              <a:rPr sz="1400" b="1" spc="-170" dirty="0">
                <a:latin typeface="Arial"/>
                <a:cs typeface="Arial"/>
              </a:rPr>
              <a:t>S</a:t>
            </a:r>
            <a:r>
              <a:rPr sz="1400" b="1" spc="-70" dirty="0">
                <a:latin typeface="Arial"/>
                <a:cs typeface="Arial"/>
              </a:rPr>
              <a:t>I</a:t>
            </a:r>
            <a:r>
              <a:rPr sz="1400" b="1" spc="-170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N</a:t>
            </a:r>
            <a:r>
              <a:rPr sz="1400" b="1" spc="-225" dirty="0">
                <a:latin typeface="Times New Roman"/>
                <a:cs typeface="Times New Roman"/>
              </a:rPr>
              <a:t> </a:t>
            </a:r>
            <a:r>
              <a:rPr sz="1400" b="1" spc="-190" dirty="0">
                <a:latin typeface="Arial"/>
                <a:cs typeface="Arial"/>
              </a:rPr>
              <a:t>DA</a:t>
            </a:r>
            <a:r>
              <a:rPr sz="1400" b="1" dirty="0">
                <a:latin typeface="Arial"/>
                <a:cs typeface="Arial"/>
              </a:rPr>
              <a:t>N</a:t>
            </a:r>
            <a:r>
              <a:rPr sz="1400" b="1" spc="-225" dirty="0">
                <a:latin typeface="Times New Roman"/>
                <a:cs typeface="Times New Roman"/>
              </a:rPr>
              <a:t> </a:t>
            </a:r>
            <a:r>
              <a:rPr sz="1400" b="1" spc="-170" dirty="0">
                <a:latin typeface="Arial"/>
                <a:cs typeface="Arial"/>
              </a:rPr>
              <a:t>PE</a:t>
            </a:r>
            <a:r>
              <a:rPr sz="1400" b="1" spc="-215" dirty="0">
                <a:latin typeface="Arial"/>
                <a:cs typeface="Arial"/>
              </a:rPr>
              <a:t>M</a:t>
            </a:r>
            <a:r>
              <a:rPr sz="1400" b="1" spc="-190" dirty="0">
                <a:latin typeface="Arial"/>
                <a:cs typeface="Arial"/>
              </a:rPr>
              <a:t>B</a:t>
            </a:r>
            <a:r>
              <a:rPr sz="1400" b="1" spc="-170" dirty="0">
                <a:latin typeface="Arial"/>
                <a:cs typeface="Arial"/>
              </a:rPr>
              <a:t>E</a:t>
            </a:r>
            <a:r>
              <a:rPr sz="1400" b="1" spc="-190" dirty="0">
                <a:latin typeface="Arial"/>
                <a:cs typeface="Arial"/>
              </a:rPr>
              <a:t>R</a:t>
            </a:r>
            <a:r>
              <a:rPr sz="1400" b="1" spc="-70" dirty="0">
                <a:latin typeface="Arial"/>
                <a:cs typeface="Arial"/>
              </a:rPr>
              <a:t>I</a:t>
            </a:r>
            <a:r>
              <a:rPr sz="1400" b="1" spc="-190" dirty="0">
                <a:latin typeface="Arial"/>
                <a:cs typeface="Arial"/>
              </a:rPr>
              <a:t>A</a:t>
            </a:r>
            <a:r>
              <a:rPr sz="1400" b="1" spc="110" dirty="0">
                <a:latin typeface="Arial"/>
                <a:cs typeface="Arial"/>
              </a:rPr>
              <a:t>N</a:t>
            </a:r>
            <a:r>
              <a:rPr sz="1400" b="1" spc="-170" dirty="0">
                <a:latin typeface="Arial"/>
                <a:cs typeface="Arial"/>
              </a:rPr>
              <a:t>PE</a:t>
            </a:r>
            <a:r>
              <a:rPr sz="1400" b="1" spc="-155" dirty="0">
                <a:latin typeface="Arial"/>
                <a:cs typeface="Arial"/>
              </a:rPr>
              <a:t>L</a:t>
            </a:r>
            <a:r>
              <a:rPr sz="1400" b="1" spc="-295" dirty="0">
                <a:latin typeface="Arial"/>
                <a:cs typeface="Arial"/>
              </a:rPr>
              <a:t>A</a:t>
            </a:r>
            <a:r>
              <a:rPr sz="1400" b="1" spc="-280" dirty="0">
                <a:latin typeface="Arial"/>
                <a:cs typeface="Arial"/>
              </a:rPr>
              <a:t>Y</a:t>
            </a:r>
            <a:r>
              <a:rPr sz="1400" b="1" spc="-190" dirty="0">
                <a:latin typeface="Arial"/>
                <a:cs typeface="Arial"/>
              </a:rPr>
              <a:t>ANA</a:t>
            </a:r>
            <a:r>
              <a:rPr sz="1400" b="1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45525" y="2125343"/>
            <a:ext cx="406209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9460" marR="5080" indent="-746760">
              <a:lnSpc>
                <a:spcPct val="107100"/>
              </a:lnSpc>
            </a:pPr>
            <a:r>
              <a:rPr sz="1400" b="1" i="1" spc="-85" dirty="0">
                <a:latin typeface="Arial"/>
                <a:cs typeface="Arial"/>
              </a:rPr>
              <a:t>(</a:t>
            </a:r>
            <a:r>
              <a:rPr sz="1400" b="1" i="1" spc="-260" dirty="0">
                <a:latin typeface="Arial"/>
                <a:cs typeface="Arial"/>
              </a:rPr>
              <a:t>T</a:t>
            </a:r>
            <a:r>
              <a:rPr sz="1400" b="1" i="1" spc="-155" dirty="0">
                <a:latin typeface="Arial"/>
                <a:cs typeface="Arial"/>
              </a:rPr>
              <a:t>u</a:t>
            </a:r>
            <a:r>
              <a:rPr sz="1400" b="1" i="1" spc="-70" dirty="0">
                <a:latin typeface="Arial"/>
                <a:cs typeface="Arial"/>
              </a:rPr>
              <a:t>li</a:t>
            </a:r>
            <a:r>
              <a:rPr sz="1400" b="1" i="1" dirty="0">
                <a:latin typeface="Arial"/>
                <a:cs typeface="Arial"/>
              </a:rPr>
              <a:t>s</a:t>
            </a:r>
            <a:r>
              <a:rPr sz="1400" b="1" i="1" spc="-180" dirty="0">
                <a:latin typeface="Times New Roman"/>
                <a:cs typeface="Times New Roman"/>
              </a:rPr>
              <a:t> </a:t>
            </a:r>
            <a:r>
              <a:rPr sz="1400" b="1" i="1" spc="-155" dirty="0">
                <a:latin typeface="Arial"/>
                <a:cs typeface="Arial"/>
              </a:rPr>
              <a:t>d</a:t>
            </a:r>
            <a:r>
              <a:rPr sz="1400" b="1" i="1" spc="-145" dirty="0">
                <a:latin typeface="Arial"/>
                <a:cs typeface="Arial"/>
              </a:rPr>
              <a:t>e</a:t>
            </a:r>
            <a:r>
              <a:rPr sz="1400" b="1" i="1" spc="-155" dirty="0">
                <a:latin typeface="Arial"/>
                <a:cs typeface="Arial"/>
              </a:rPr>
              <a:t>ng</a:t>
            </a:r>
            <a:r>
              <a:rPr sz="1400" b="1" i="1" spc="-145" dirty="0">
                <a:latin typeface="Arial"/>
                <a:cs typeface="Arial"/>
              </a:rPr>
              <a:t>a</a:t>
            </a:r>
            <a:r>
              <a:rPr sz="1400" b="1" i="1" dirty="0">
                <a:latin typeface="Arial"/>
                <a:cs typeface="Arial"/>
              </a:rPr>
              <a:t>n</a:t>
            </a:r>
            <a:r>
              <a:rPr sz="1400" b="1" i="1" spc="-210" dirty="0">
                <a:latin typeface="Times New Roman"/>
                <a:cs typeface="Times New Roman"/>
              </a:rPr>
              <a:t> </a:t>
            </a:r>
            <a:r>
              <a:rPr sz="1400" b="1" i="1" spc="-90" dirty="0">
                <a:latin typeface="Arial"/>
                <a:cs typeface="Arial"/>
              </a:rPr>
              <a:t>f</a:t>
            </a:r>
            <a:r>
              <a:rPr sz="1400" b="1" i="1" spc="-155" dirty="0">
                <a:latin typeface="Arial"/>
                <a:cs typeface="Arial"/>
              </a:rPr>
              <a:t>o</a:t>
            </a:r>
            <a:r>
              <a:rPr sz="1400" b="1" i="1" spc="-105" dirty="0">
                <a:latin typeface="Arial"/>
                <a:cs typeface="Arial"/>
              </a:rPr>
              <a:t>r</a:t>
            </a:r>
            <a:r>
              <a:rPr sz="1400" b="1" i="1" spc="-229" dirty="0">
                <a:latin typeface="Arial"/>
                <a:cs typeface="Arial"/>
              </a:rPr>
              <a:t>m</a:t>
            </a:r>
            <a:r>
              <a:rPr sz="1400" b="1" i="1" spc="-145" dirty="0">
                <a:latin typeface="Arial"/>
                <a:cs typeface="Arial"/>
              </a:rPr>
              <a:t>a</a:t>
            </a:r>
            <a:r>
              <a:rPr sz="1400" b="1" i="1" dirty="0">
                <a:latin typeface="Arial"/>
                <a:cs typeface="Arial"/>
              </a:rPr>
              <a:t>t</a:t>
            </a:r>
            <a:r>
              <a:rPr sz="1400" b="1" i="1" spc="-100" dirty="0">
                <a:latin typeface="Times New Roman"/>
                <a:cs typeface="Times New Roman"/>
              </a:rPr>
              <a:t> </a:t>
            </a:r>
            <a:r>
              <a:rPr sz="1400" b="1" i="1" spc="-170" dirty="0">
                <a:latin typeface="Arial"/>
                <a:cs typeface="Arial"/>
              </a:rPr>
              <a:t>S</a:t>
            </a:r>
            <a:r>
              <a:rPr sz="1400" b="1" i="1" spc="-195" dirty="0">
                <a:latin typeface="Arial"/>
                <a:cs typeface="Arial"/>
              </a:rPr>
              <a:t>O</a:t>
            </a:r>
            <a:r>
              <a:rPr sz="1400" b="1" i="1" spc="-190" dirty="0">
                <a:latin typeface="Arial"/>
                <a:cs typeface="Arial"/>
              </a:rPr>
              <a:t>A</a:t>
            </a:r>
            <a:r>
              <a:rPr sz="1400" b="1" i="1" spc="-170" dirty="0">
                <a:latin typeface="Arial"/>
                <a:cs typeface="Arial"/>
              </a:rPr>
              <a:t>P</a:t>
            </a:r>
            <a:r>
              <a:rPr sz="1400" b="1" i="1" spc="-70" dirty="0">
                <a:latin typeface="Arial"/>
                <a:cs typeface="Arial"/>
              </a:rPr>
              <a:t>/</a:t>
            </a:r>
            <a:r>
              <a:rPr sz="1400" b="1" i="1" spc="-190" dirty="0">
                <a:latin typeface="Arial"/>
                <a:cs typeface="Arial"/>
              </a:rPr>
              <a:t>AD</a:t>
            </a:r>
            <a:r>
              <a:rPr sz="1400" b="1" i="1" spc="-70" dirty="0">
                <a:latin typeface="Arial"/>
                <a:cs typeface="Arial"/>
              </a:rPr>
              <a:t>I</a:t>
            </a:r>
            <a:r>
              <a:rPr sz="1400" b="1" i="1" spc="-215" dirty="0">
                <a:latin typeface="Arial"/>
                <a:cs typeface="Arial"/>
              </a:rPr>
              <a:t>M</a:t>
            </a:r>
            <a:r>
              <a:rPr sz="1400" b="1" i="1" spc="-170" dirty="0">
                <a:latin typeface="Arial"/>
                <a:cs typeface="Arial"/>
              </a:rPr>
              <a:t>E</a:t>
            </a:r>
            <a:r>
              <a:rPr sz="1400" b="1" i="1" dirty="0">
                <a:latin typeface="Arial"/>
                <a:cs typeface="Arial"/>
              </a:rPr>
              <a:t>,</a:t>
            </a:r>
            <a:r>
              <a:rPr sz="1400" b="1" i="1" spc="-100" dirty="0">
                <a:latin typeface="Times New Roman"/>
                <a:cs typeface="Times New Roman"/>
              </a:rPr>
              <a:t> </a:t>
            </a:r>
            <a:r>
              <a:rPr sz="1400" b="1" i="1" spc="-155" dirty="0">
                <a:latin typeface="Arial"/>
                <a:cs typeface="Arial"/>
              </a:rPr>
              <a:t>d</a:t>
            </a:r>
            <a:r>
              <a:rPr sz="1400" b="1" i="1" spc="-70" dirty="0">
                <a:latin typeface="Arial"/>
                <a:cs typeface="Arial"/>
              </a:rPr>
              <a:t>i</a:t>
            </a:r>
            <a:r>
              <a:rPr sz="1400" b="1" i="1" spc="-145" dirty="0">
                <a:latin typeface="Arial"/>
                <a:cs typeface="Arial"/>
              </a:rPr>
              <a:t>se</a:t>
            </a:r>
            <a:r>
              <a:rPr sz="1400" b="1" i="1" spc="-105" dirty="0">
                <a:latin typeface="Arial"/>
                <a:cs typeface="Arial"/>
              </a:rPr>
              <a:t>r</a:t>
            </a:r>
            <a:r>
              <a:rPr sz="1400" b="1" i="1" spc="-90" dirty="0">
                <a:latin typeface="Arial"/>
                <a:cs typeface="Arial"/>
              </a:rPr>
              <a:t>t</a:t>
            </a:r>
            <a:r>
              <a:rPr sz="1400" b="1" i="1" spc="-145" dirty="0">
                <a:latin typeface="Arial"/>
                <a:cs typeface="Arial"/>
              </a:rPr>
              <a:t>a</a:t>
            </a:r>
            <a:r>
              <a:rPr sz="1400" b="1" i="1" dirty="0">
                <a:latin typeface="Arial"/>
                <a:cs typeface="Arial"/>
              </a:rPr>
              <a:t>i</a:t>
            </a:r>
            <a:r>
              <a:rPr sz="1400" b="1" i="1" spc="-75" dirty="0">
                <a:latin typeface="Times New Roman"/>
                <a:cs typeface="Times New Roman"/>
              </a:rPr>
              <a:t> </a:t>
            </a:r>
            <a:r>
              <a:rPr sz="1400" b="1" i="1" spc="-170" dirty="0">
                <a:latin typeface="Arial"/>
                <a:cs typeface="Arial"/>
              </a:rPr>
              <a:t>S</a:t>
            </a:r>
            <a:r>
              <a:rPr sz="1400" b="1" i="1" spc="-145" dirty="0">
                <a:latin typeface="Arial"/>
                <a:cs typeface="Arial"/>
              </a:rPr>
              <a:t>asa</a:t>
            </a:r>
            <a:r>
              <a:rPr sz="1400" b="1" i="1" spc="-105" dirty="0">
                <a:latin typeface="Arial"/>
                <a:cs typeface="Arial"/>
              </a:rPr>
              <a:t>r</a:t>
            </a:r>
            <a:r>
              <a:rPr sz="1400" b="1" i="1" spc="-145" dirty="0">
                <a:latin typeface="Arial"/>
                <a:cs typeface="Arial"/>
              </a:rPr>
              <a:t>a</a:t>
            </a:r>
            <a:r>
              <a:rPr sz="1400" b="1" i="1" spc="-150" dirty="0">
                <a:latin typeface="Arial"/>
                <a:cs typeface="Arial"/>
              </a:rPr>
              <a:t>n</a:t>
            </a:r>
            <a:r>
              <a:rPr sz="1400" b="1" i="1" dirty="0">
                <a:latin typeface="Arial"/>
                <a:cs typeface="Arial"/>
              </a:rPr>
              <a:t>.</a:t>
            </a:r>
            <a:r>
              <a:rPr sz="1400" b="1" i="1" spc="-95" dirty="0">
                <a:latin typeface="Times New Roman"/>
                <a:cs typeface="Times New Roman"/>
              </a:rPr>
              <a:t> </a:t>
            </a:r>
            <a:r>
              <a:rPr sz="1400" b="1" i="1" spc="-260" dirty="0">
                <a:latin typeface="Arial"/>
                <a:cs typeface="Arial"/>
              </a:rPr>
              <a:t>T</a:t>
            </a:r>
            <a:r>
              <a:rPr sz="1400" b="1" i="1" spc="-155" dirty="0">
                <a:latin typeface="Arial"/>
                <a:cs typeface="Arial"/>
              </a:rPr>
              <a:t>u</a:t>
            </a:r>
            <a:r>
              <a:rPr sz="1400" b="1" i="1" spc="-70" dirty="0">
                <a:latin typeface="Arial"/>
                <a:cs typeface="Arial"/>
              </a:rPr>
              <a:t>li</a:t>
            </a:r>
            <a:r>
              <a:rPr sz="1400" b="1" i="1" dirty="0">
                <a:latin typeface="Arial"/>
                <a:cs typeface="Arial"/>
              </a:rPr>
              <a:t>s</a:t>
            </a:r>
            <a:r>
              <a:rPr sz="1400" b="1" i="1" dirty="0">
                <a:latin typeface="Times New Roman"/>
                <a:cs typeface="Times New Roman"/>
              </a:rPr>
              <a:t> </a:t>
            </a:r>
            <a:r>
              <a:rPr sz="1400" b="1" i="1" spc="-190" dirty="0">
                <a:latin typeface="Arial"/>
                <a:cs typeface="Arial"/>
              </a:rPr>
              <a:t>N</a:t>
            </a:r>
            <a:r>
              <a:rPr sz="1400" b="1" i="1" spc="-145" dirty="0">
                <a:latin typeface="Arial"/>
                <a:cs typeface="Arial"/>
              </a:rPr>
              <a:t>a</a:t>
            </a:r>
            <a:r>
              <a:rPr sz="1400" b="1" i="1" spc="-229" dirty="0">
                <a:latin typeface="Arial"/>
                <a:cs typeface="Arial"/>
              </a:rPr>
              <a:t>m</a:t>
            </a:r>
            <a:r>
              <a:rPr sz="1400" b="1" i="1" spc="-145" dirty="0">
                <a:latin typeface="Arial"/>
                <a:cs typeface="Arial"/>
              </a:rPr>
              <a:t>a</a:t>
            </a:r>
            <a:r>
              <a:rPr sz="1400" b="1" i="1" dirty="0">
                <a:latin typeface="Arial"/>
                <a:cs typeface="Arial"/>
              </a:rPr>
              <a:t>,</a:t>
            </a:r>
            <a:r>
              <a:rPr sz="1400" b="1" i="1" spc="-95" dirty="0">
                <a:latin typeface="Times New Roman"/>
                <a:cs typeface="Times New Roman"/>
              </a:rPr>
              <a:t> </a:t>
            </a:r>
            <a:r>
              <a:rPr sz="1400" b="1" i="1" spc="-155" dirty="0">
                <a:latin typeface="Arial"/>
                <a:cs typeface="Arial"/>
              </a:rPr>
              <a:t>b</a:t>
            </a:r>
            <a:r>
              <a:rPr sz="1400" b="1" i="1" spc="-145" dirty="0">
                <a:latin typeface="Arial"/>
                <a:cs typeface="Arial"/>
              </a:rPr>
              <a:t>e</a:t>
            </a:r>
            <a:r>
              <a:rPr sz="1400" b="1" i="1" spc="-105" dirty="0">
                <a:latin typeface="Arial"/>
                <a:cs typeface="Arial"/>
              </a:rPr>
              <a:t>r</a:t>
            </a:r>
            <a:r>
              <a:rPr sz="1400" b="1" i="1" dirty="0">
                <a:latin typeface="Arial"/>
                <a:cs typeface="Arial"/>
              </a:rPr>
              <a:t>i</a:t>
            </a:r>
            <a:r>
              <a:rPr sz="1400" b="1" i="1" spc="-90" dirty="0">
                <a:latin typeface="Times New Roman"/>
                <a:cs typeface="Times New Roman"/>
              </a:rPr>
              <a:t> </a:t>
            </a:r>
            <a:r>
              <a:rPr sz="1400" b="1" i="1" spc="-170" dirty="0">
                <a:latin typeface="Arial"/>
                <a:cs typeface="Arial"/>
              </a:rPr>
              <a:t>P</a:t>
            </a:r>
            <a:r>
              <a:rPr sz="1400" b="1" i="1" spc="-145" dirty="0">
                <a:latin typeface="Arial"/>
                <a:cs typeface="Arial"/>
              </a:rPr>
              <a:t>a</a:t>
            </a:r>
            <a:r>
              <a:rPr sz="1400" b="1" i="1" spc="-105" dirty="0">
                <a:latin typeface="Arial"/>
                <a:cs typeface="Arial"/>
              </a:rPr>
              <a:t>r</a:t>
            </a:r>
            <a:r>
              <a:rPr sz="1400" b="1" i="1" spc="-145" dirty="0">
                <a:latin typeface="Arial"/>
                <a:cs typeface="Arial"/>
              </a:rPr>
              <a:t>a</a:t>
            </a:r>
            <a:r>
              <a:rPr sz="1400" b="1" i="1" dirty="0">
                <a:latin typeface="Arial"/>
                <a:cs typeface="Arial"/>
              </a:rPr>
              <a:t>f</a:t>
            </a:r>
            <a:r>
              <a:rPr sz="1400" b="1" i="1" spc="-110" dirty="0">
                <a:latin typeface="Times New Roman"/>
                <a:cs typeface="Times New Roman"/>
              </a:rPr>
              <a:t> </a:t>
            </a:r>
            <a:r>
              <a:rPr sz="1400" b="1" i="1" spc="-155" dirty="0">
                <a:latin typeface="Arial"/>
                <a:cs typeface="Arial"/>
              </a:rPr>
              <a:t>p</a:t>
            </a:r>
            <a:r>
              <a:rPr sz="1400" b="1" i="1" spc="-145" dirty="0">
                <a:latin typeface="Arial"/>
                <a:cs typeface="Arial"/>
              </a:rPr>
              <a:t>a</a:t>
            </a:r>
            <a:r>
              <a:rPr sz="1400" b="1" i="1" spc="-155" dirty="0">
                <a:latin typeface="Arial"/>
                <a:cs typeface="Arial"/>
              </a:rPr>
              <a:t>d</a:t>
            </a:r>
            <a:r>
              <a:rPr sz="1400" b="1" i="1" dirty="0">
                <a:latin typeface="Arial"/>
                <a:cs typeface="Arial"/>
              </a:rPr>
              <a:t>a</a:t>
            </a:r>
            <a:r>
              <a:rPr sz="1400" b="1" i="1" spc="-180" dirty="0">
                <a:latin typeface="Times New Roman"/>
                <a:cs typeface="Times New Roman"/>
              </a:rPr>
              <a:t> </a:t>
            </a:r>
            <a:r>
              <a:rPr sz="1400" b="1" i="1" spc="-145" dirty="0">
                <a:latin typeface="Arial"/>
                <a:cs typeface="Arial"/>
              </a:rPr>
              <a:t>ak</a:t>
            </a:r>
            <a:r>
              <a:rPr sz="1400" b="1" i="1" spc="-155" dirty="0">
                <a:latin typeface="Arial"/>
                <a:cs typeface="Arial"/>
              </a:rPr>
              <a:t>h</a:t>
            </a:r>
            <a:r>
              <a:rPr sz="1400" b="1" i="1" spc="-70" dirty="0">
                <a:latin typeface="Arial"/>
                <a:cs typeface="Arial"/>
              </a:rPr>
              <a:t>i</a:t>
            </a:r>
            <a:r>
              <a:rPr sz="1400" b="1" i="1" dirty="0">
                <a:latin typeface="Arial"/>
                <a:cs typeface="Arial"/>
              </a:rPr>
              <a:t>r</a:t>
            </a:r>
            <a:r>
              <a:rPr sz="1400" b="1" i="1" spc="-114" dirty="0">
                <a:latin typeface="Times New Roman"/>
                <a:cs typeface="Times New Roman"/>
              </a:rPr>
              <a:t> </a:t>
            </a:r>
            <a:r>
              <a:rPr sz="1400" b="1" i="1" spc="-145" dirty="0">
                <a:latin typeface="Arial"/>
                <a:cs typeface="Arial"/>
              </a:rPr>
              <a:t>ca</a:t>
            </a:r>
            <a:r>
              <a:rPr sz="1400" b="1" i="1" spc="-90" dirty="0">
                <a:latin typeface="Arial"/>
                <a:cs typeface="Arial"/>
              </a:rPr>
              <a:t>t</a:t>
            </a:r>
            <a:r>
              <a:rPr sz="1400" b="1" i="1" spc="-145" dirty="0">
                <a:latin typeface="Arial"/>
                <a:cs typeface="Arial"/>
              </a:rPr>
              <a:t>a</a:t>
            </a:r>
            <a:r>
              <a:rPr sz="1400" b="1" i="1" spc="-90" dirty="0">
                <a:latin typeface="Arial"/>
                <a:cs typeface="Arial"/>
              </a:rPr>
              <a:t>t</a:t>
            </a:r>
            <a:r>
              <a:rPr sz="1400" b="1" i="1" spc="-145" dirty="0">
                <a:latin typeface="Arial"/>
                <a:cs typeface="Arial"/>
              </a:rPr>
              <a:t>a</a:t>
            </a:r>
            <a:r>
              <a:rPr sz="1400" b="1" i="1" spc="-150" dirty="0">
                <a:latin typeface="Arial"/>
                <a:cs typeface="Arial"/>
              </a:rPr>
              <a:t>n</a:t>
            </a:r>
            <a:r>
              <a:rPr sz="1400" b="1" i="1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38840" y="1439872"/>
            <a:ext cx="1182370" cy="134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" algn="ctr">
              <a:lnSpc>
                <a:spcPct val="107000"/>
              </a:lnSpc>
            </a:pPr>
            <a:r>
              <a:rPr sz="1400" b="1" spc="-70" dirty="0">
                <a:latin typeface="Arial"/>
                <a:cs typeface="Arial"/>
              </a:rPr>
              <a:t>I</a:t>
            </a:r>
            <a:r>
              <a:rPr sz="1400" b="1" spc="-155" dirty="0">
                <a:latin typeface="Arial"/>
                <a:cs typeface="Arial"/>
              </a:rPr>
              <a:t>n</a:t>
            </a:r>
            <a:r>
              <a:rPr sz="1400" b="1" spc="-145" dirty="0">
                <a:latin typeface="Arial"/>
                <a:cs typeface="Arial"/>
              </a:rPr>
              <a:t>s</a:t>
            </a:r>
            <a:r>
              <a:rPr sz="1400" b="1" spc="-90" dirty="0">
                <a:latin typeface="Arial"/>
                <a:cs typeface="Arial"/>
              </a:rPr>
              <a:t>t</a:t>
            </a:r>
            <a:r>
              <a:rPr sz="1400" b="1" spc="-105" dirty="0">
                <a:latin typeface="Arial"/>
                <a:cs typeface="Arial"/>
              </a:rPr>
              <a:t>r</a:t>
            </a:r>
            <a:r>
              <a:rPr sz="1400" b="1" spc="-155" dirty="0">
                <a:latin typeface="Arial"/>
                <a:cs typeface="Arial"/>
              </a:rPr>
              <a:t>u</a:t>
            </a:r>
            <a:r>
              <a:rPr sz="1400" b="1" spc="-145" dirty="0">
                <a:latin typeface="Arial"/>
                <a:cs typeface="Arial"/>
              </a:rPr>
              <a:t>ks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0" dirty="0">
                <a:latin typeface="Times New Roman"/>
                <a:cs typeface="Times New Roman"/>
              </a:rPr>
              <a:t> </a:t>
            </a:r>
            <a:r>
              <a:rPr sz="1400" b="1" spc="-170" dirty="0">
                <a:latin typeface="Arial"/>
                <a:cs typeface="Arial"/>
              </a:rPr>
              <a:t>P</a:t>
            </a:r>
            <a:r>
              <a:rPr sz="1400" b="1" spc="-254" dirty="0">
                <a:latin typeface="Arial"/>
                <a:cs typeface="Arial"/>
              </a:rPr>
              <a:t>P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235" dirty="0">
                <a:latin typeface="Arial"/>
                <a:cs typeface="Arial"/>
              </a:rPr>
              <a:t>T</a:t>
            </a:r>
            <a:r>
              <a:rPr sz="1400" b="1" spc="-145" dirty="0">
                <a:latin typeface="Arial"/>
                <a:cs typeface="Arial"/>
              </a:rPr>
              <a:t>e</a:t>
            </a:r>
            <a:r>
              <a:rPr sz="1400" b="1" spc="-105" dirty="0">
                <a:latin typeface="Arial"/>
                <a:cs typeface="Arial"/>
              </a:rPr>
              <a:t>r</a:t>
            </a:r>
            <a:r>
              <a:rPr sz="1400" b="1" spc="-229" dirty="0">
                <a:latin typeface="Arial"/>
                <a:cs typeface="Arial"/>
              </a:rPr>
              <a:t>m</a:t>
            </a:r>
            <a:r>
              <a:rPr sz="1400" b="1" spc="-145" dirty="0">
                <a:latin typeface="Arial"/>
                <a:cs typeface="Arial"/>
              </a:rPr>
              <a:t>as</a:t>
            </a:r>
            <a:r>
              <a:rPr sz="1400" b="1" spc="-155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k</a:t>
            </a:r>
            <a:r>
              <a:rPr sz="1400" b="1" spc="-185" dirty="0">
                <a:latin typeface="Times New Roman"/>
                <a:cs typeface="Times New Roman"/>
              </a:rPr>
              <a:t> </a:t>
            </a:r>
            <a:r>
              <a:rPr sz="1400" b="1" spc="-170" dirty="0">
                <a:latin typeface="Arial"/>
                <a:cs typeface="Arial"/>
              </a:rPr>
              <a:t>P</a:t>
            </a:r>
            <a:r>
              <a:rPr sz="1400" b="1" spc="-145" dirty="0">
                <a:latin typeface="Arial"/>
                <a:cs typeface="Arial"/>
              </a:rPr>
              <a:t>asc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90" dirty="0">
                <a:latin typeface="Arial"/>
                <a:cs typeface="Arial"/>
              </a:rPr>
              <a:t>B</a:t>
            </a:r>
            <a:r>
              <a:rPr sz="1400" b="1" spc="-145" dirty="0">
                <a:latin typeface="Arial"/>
                <a:cs typeface="Arial"/>
              </a:rPr>
              <a:t>e</a:t>
            </a:r>
            <a:r>
              <a:rPr sz="1400" b="1" spc="-155" dirty="0">
                <a:latin typeface="Arial"/>
                <a:cs typeface="Arial"/>
              </a:rPr>
              <a:t>d</a:t>
            </a:r>
            <a:r>
              <a:rPr sz="1400" b="1" spc="-14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h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i="1" spc="-85" dirty="0">
                <a:latin typeface="Arial"/>
                <a:cs typeface="Arial"/>
              </a:rPr>
              <a:t>(</a:t>
            </a:r>
            <a:r>
              <a:rPr sz="1400" b="1" i="1" spc="-70" dirty="0">
                <a:latin typeface="Arial"/>
                <a:cs typeface="Arial"/>
              </a:rPr>
              <a:t>I</a:t>
            </a:r>
            <a:r>
              <a:rPr sz="1400" b="1" i="1" spc="-155" dirty="0">
                <a:latin typeface="Arial"/>
                <a:cs typeface="Arial"/>
              </a:rPr>
              <a:t>n</a:t>
            </a:r>
            <a:r>
              <a:rPr sz="1400" b="1" i="1" spc="-145" dirty="0">
                <a:latin typeface="Arial"/>
                <a:cs typeface="Arial"/>
              </a:rPr>
              <a:t>s</a:t>
            </a:r>
            <a:r>
              <a:rPr sz="1400" b="1" i="1" spc="-90" dirty="0">
                <a:latin typeface="Arial"/>
                <a:cs typeface="Arial"/>
              </a:rPr>
              <a:t>t</a:t>
            </a:r>
            <a:r>
              <a:rPr sz="1400" b="1" i="1" spc="-105" dirty="0">
                <a:latin typeface="Arial"/>
                <a:cs typeface="Arial"/>
              </a:rPr>
              <a:t>r</a:t>
            </a:r>
            <a:r>
              <a:rPr sz="1400" b="1" i="1" spc="-155" dirty="0">
                <a:latin typeface="Arial"/>
                <a:cs typeface="Arial"/>
              </a:rPr>
              <a:t>u</a:t>
            </a:r>
            <a:r>
              <a:rPr sz="1400" b="1" i="1" spc="-145" dirty="0">
                <a:latin typeface="Arial"/>
                <a:cs typeface="Arial"/>
              </a:rPr>
              <a:t>ks</a:t>
            </a:r>
            <a:r>
              <a:rPr sz="1400" b="1" i="1" dirty="0">
                <a:latin typeface="Arial"/>
                <a:cs typeface="Arial"/>
              </a:rPr>
              <a:t>i</a:t>
            </a:r>
            <a:r>
              <a:rPr sz="1400" b="1" i="1" spc="-100" dirty="0">
                <a:latin typeface="Times New Roman"/>
                <a:cs typeface="Times New Roman"/>
              </a:rPr>
              <a:t> </a:t>
            </a:r>
            <a:r>
              <a:rPr sz="1400" b="1" i="1" spc="-155" dirty="0">
                <a:latin typeface="Arial"/>
                <a:cs typeface="Arial"/>
              </a:rPr>
              <a:t>d</a:t>
            </a:r>
            <a:r>
              <a:rPr sz="1400" b="1" i="1" spc="-70" dirty="0">
                <a:latin typeface="Arial"/>
                <a:cs typeface="Arial"/>
              </a:rPr>
              <a:t>i</a:t>
            </a:r>
            <a:r>
              <a:rPr sz="1400" b="1" i="1" spc="-90" dirty="0">
                <a:latin typeface="Arial"/>
                <a:cs typeface="Arial"/>
              </a:rPr>
              <a:t>t</a:t>
            </a:r>
            <a:r>
              <a:rPr sz="1400" b="1" i="1" spc="-155" dirty="0">
                <a:latin typeface="Arial"/>
                <a:cs typeface="Arial"/>
              </a:rPr>
              <a:t>u</a:t>
            </a:r>
            <a:r>
              <a:rPr sz="1400" b="1" i="1" spc="-70" dirty="0">
                <a:latin typeface="Arial"/>
                <a:cs typeface="Arial"/>
              </a:rPr>
              <a:t>li</a:t>
            </a:r>
            <a:r>
              <a:rPr sz="1400" b="1" i="1" dirty="0">
                <a:latin typeface="Arial"/>
                <a:cs typeface="Arial"/>
              </a:rPr>
              <a:t>s</a:t>
            </a:r>
            <a:r>
              <a:rPr sz="1400" b="1" i="1" dirty="0">
                <a:latin typeface="Times New Roman"/>
                <a:cs typeface="Times New Roman"/>
              </a:rPr>
              <a:t> </a:t>
            </a:r>
            <a:r>
              <a:rPr sz="1400" b="1" i="1" spc="-155" dirty="0">
                <a:latin typeface="Arial"/>
                <a:cs typeface="Arial"/>
              </a:rPr>
              <a:t>dg</a:t>
            </a:r>
            <a:r>
              <a:rPr sz="1400" b="1" i="1" dirty="0">
                <a:latin typeface="Arial"/>
                <a:cs typeface="Arial"/>
              </a:rPr>
              <a:t>n</a:t>
            </a:r>
            <a:r>
              <a:rPr sz="1400" b="1" i="1" spc="-210" dirty="0">
                <a:latin typeface="Times New Roman"/>
                <a:cs typeface="Times New Roman"/>
              </a:rPr>
              <a:t> </a:t>
            </a:r>
            <a:r>
              <a:rPr sz="1400" b="1" i="1" spc="-105" dirty="0">
                <a:latin typeface="Arial"/>
                <a:cs typeface="Arial"/>
              </a:rPr>
              <a:t>r</a:t>
            </a:r>
            <a:r>
              <a:rPr sz="1400" b="1" i="1" spc="-70" dirty="0">
                <a:latin typeface="Arial"/>
                <a:cs typeface="Arial"/>
              </a:rPr>
              <a:t>i</a:t>
            </a:r>
            <a:r>
              <a:rPr sz="1400" b="1" i="1" spc="-155" dirty="0">
                <a:latin typeface="Arial"/>
                <a:cs typeface="Arial"/>
              </a:rPr>
              <a:t>n</a:t>
            </a:r>
            <a:r>
              <a:rPr sz="1400" b="1" i="1" spc="-145" dirty="0">
                <a:latin typeface="Arial"/>
                <a:cs typeface="Arial"/>
              </a:rPr>
              <a:t>c</a:t>
            </a:r>
            <a:r>
              <a:rPr sz="1400" b="1" i="1" dirty="0">
                <a:latin typeface="Arial"/>
                <a:cs typeface="Arial"/>
              </a:rPr>
              <a:t>i</a:t>
            </a:r>
            <a:r>
              <a:rPr sz="1400" b="1" i="1" spc="-90" dirty="0">
                <a:latin typeface="Times New Roman"/>
                <a:cs typeface="Times New Roman"/>
              </a:rPr>
              <a:t> </a:t>
            </a:r>
            <a:r>
              <a:rPr sz="1400" b="1" i="1" spc="-155" dirty="0">
                <a:latin typeface="Arial"/>
                <a:cs typeface="Arial"/>
              </a:rPr>
              <a:t>d</a:t>
            </a:r>
            <a:r>
              <a:rPr sz="1400" b="1" i="1" spc="-145" dirty="0">
                <a:latin typeface="Arial"/>
                <a:cs typeface="Arial"/>
              </a:rPr>
              <a:t>a</a:t>
            </a:r>
            <a:r>
              <a:rPr sz="1400" b="1" i="1" dirty="0">
                <a:latin typeface="Arial"/>
                <a:cs typeface="Arial"/>
              </a:rPr>
              <a:t>n</a:t>
            </a:r>
            <a:r>
              <a:rPr sz="1400" b="1" i="1" dirty="0">
                <a:latin typeface="Times New Roman"/>
                <a:cs typeface="Times New Roman"/>
              </a:rPr>
              <a:t> </a:t>
            </a:r>
            <a:r>
              <a:rPr sz="1400" b="1" i="1" spc="-70" dirty="0">
                <a:latin typeface="Arial"/>
                <a:cs typeface="Arial"/>
              </a:rPr>
              <a:t>j</a:t>
            </a:r>
            <a:r>
              <a:rPr sz="1400" b="1" i="1" spc="-145" dirty="0">
                <a:latin typeface="Arial"/>
                <a:cs typeface="Arial"/>
              </a:rPr>
              <a:t>e</a:t>
            </a:r>
            <a:r>
              <a:rPr sz="1400" b="1" i="1" spc="-70" dirty="0">
                <a:latin typeface="Arial"/>
                <a:cs typeface="Arial"/>
              </a:rPr>
              <a:t>l</a:t>
            </a:r>
            <a:r>
              <a:rPr sz="1400" b="1" i="1" spc="-145" dirty="0">
                <a:latin typeface="Arial"/>
                <a:cs typeface="Arial"/>
              </a:rPr>
              <a:t>as</a:t>
            </a:r>
            <a:r>
              <a:rPr sz="1400" b="1" i="1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60149" y="1097442"/>
            <a:ext cx="1216660" cy="2031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405" marR="187325" algn="ctr">
              <a:lnSpc>
                <a:spcPct val="107100"/>
              </a:lnSpc>
            </a:pPr>
            <a:r>
              <a:rPr sz="1400" b="1" spc="-170" dirty="0">
                <a:latin typeface="Arial"/>
                <a:cs typeface="Arial"/>
              </a:rPr>
              <a:t>VE</a:t>
            </a:r>
            <a:r>
              <a:rPr sz="1400" b="1" spc="-190" dirty="0">
                <a:latin typeface="Arial"/>
                <a:cs typeface="Arial"/>
              </a:rPr>
              <a:t>R</a:t>
            </a:r>
            <a:r>
              <a:rPr sz="1400" b="1" spc="-70" dirty="0">
                <a:latin typeface="Arial"/>
                <a:cs typeface="Arial"/>
              </a:rPr>
              <a:t>I</a:t>
            </a:r>
            <a:r>
              <a:rPr sz="1400" b="1" spc="-155" dirty="0">
                <a:latin typeface="Arial"/>
                <a:cs typeface="Arial"/>
              </a:rPr>
              <a:t>F</a:t>
            </a:r>
            <a:r>
              <a:rPr sz="1400" b="1" spc="-70" dirty="0">
                <a:latin typeface="Arial"/>
                <a:cs typeface="Arial"/>
              </a:rPr>
              <a:t>I</a:t>
            </a:r>
            <a:r>
              <a:rPr sz="1400" b="1" spc="-190" dirty="0">
                <a:latin typeface="Arial"/>
                <a:cs typeface="Arial"/>
              </a:rPr>
              <a:t>KA</a:t>
            </a:r>
            <a:r>
              <a:rPr sz="1400" b="1" spc="-170" dirty="0">
                <a:latin typeface="Arial"/>
                <a:cs typeface="Arial"/>
              </a:rPr>
              <a:t>S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90" dirty="0">
                <a:latin typeface="Arial"/>
                <a:cs typeface="Arial"/>
              </a:rPr>
              <a:t>D</a:t>
            </a:r>
            <a:r>
              <a:rPr sz="1400" b="1" spc="-170" dirty="0">
                <a:latin typeface="Arial"/>
                <a:cs typeface="Arial"/>
              </a:rPr>
              <a:t>P</a:t>
            </a:r>
            <a:r>
              <a:rPr sz="1400" b="1" spc="-145" dirty="0">
                <a:latin typeface="Arial"/>
                <a:cs typeface="Arial"/>
              </a:rPr>
              <a:t>J</a:t>
            </a:r>
            <a:r>
              <a:rPr sz="1400" b="1" dirty="0">
                <a:latin typeface="Arial"/>
                <a:cs typeface="Arial"/>
              </a:rPr>
              <a:t>P</a:t>
            </a:r>
            <a:endParaRPr sz="1400">
              <a:latin typeface="Arial"/>
              <a:cs typeface="Arial"/>
            </a:endParaRPr>
          </a:p>
          <a:p>
            <a:pPr marL="12700" marR="5080" indent="-635" algn="ctr">
              <a:lnSpc>
                <a:spcPct val="107000"/>
              </a:lnSpc>
            </a:pPr>
            <a:r>
              <a:rPr sz="1400" b="1" i="1" spc="-85" dirty="0">
                <a:latin typeface="Arial"/>
                <a:cs typeface="Arial"/>
              </a:rPr>
              <a:t>(</a:t>
            </a:r>
            <a:r>
              <a:rPr sz="1400" b="1" i="1" spc="-260" dirty="0">
                <a:latin typeface="Arial"/>
                <a:cs typeface="Arial"/>
              </a:rPr>
              <a:t>T</a:t>
            </a:r>
            <a:r>
              <a:rPr sz="1400" b="1" i="1" spc="-155" dirty="0">
                <a:latin typeface="Arial"/>
                <a:cs typeface="Arial"/>
              </a:rPr>
              <a:t>u</a:t>
            </a:r>
            <a:r>
              <a:rPr sz="1400" b="1" i="1" spc="-70" dirty="0">
                <a:latin typeface="Arial"/>
                <a:cs typeface="Arial"/>
              </a:rPr>
              <a:t>li</a:t>
            </a:r>
            <a:r>
              <a:rPr sz="1400" b="1" i="1" dirty="0">
                <a:latin typeface="Arial"/>
                <a:cs typeface="Arial"/>
              </a:rPr>
              <a:t>s</a:t>
            </a:r>
            <a:r>
              <a:rPr sz="1400" b="1" i="1" spc="-180" dirty="0">
                <a:latin typeface="Times New Roman"/>
                <a:cs typeface="Times New Roman"/>
              </a:rPr>
              <a:t> </a:t>
            </a:r>
            <a:r>
              <a:rPr sz="1400" b="1" i="1" spc="-190" dirty="0">
                <a:latin typeface="Arial"/>
                <a:cs typeface="Arial"/>
              </a:rPr>
              <a:t>N</a:t>
            </a:r>
            <a:r>
              <a:rPr sz="1400" b="1" i="1" spc="-145" dirty="0">
                <a:latin typeface="Arial"/>
                <a:cs typeface="Arial"/>
              </a:rPr>
              <a:t>a</a:t>
            </a:r>
            <a:r>
              <a:rPr sz="1400" b="1" i="1" spc="-229" dirty="0">
                <a:latin typeface="Arial"/>
                <a:cs typeface="Arial"/>
              </a:rPr>
              <a:t>m</a:t>
            </a:r>
            <a:r>
              <a:rPr sz="1400" b="1" i="1" spc="-145" dirty="0">
                <a:latin typeface="Arial"/>
                <a:cs typeface="Arial"/>
              </a:rPr>
              <a:t>a</a:t>
            </a:r>
            <a:r>
              <a:rPr sz="1400" b="1" i="1" dirty="0">
                <a:latin typeface="Arial"/>
                <a:cs typeface="Arial"/>
              </a:rPr>
              <a:t>,</a:t>
            </a:r>
            <a:r>
              <a:rPr sz="1400" b="1" i="1" spc="-95" dirty="0">
                <a:latin typeface="Times New Roman"/>
                <a:cs typeface="Times New Roman"/>
              </a:rPr>
              <a:t> </a:t>
            </a:r>
            <a:r>
              <a:rPr sz="1400" b="1" i="1" spc="-155" dirty="0">
                <a:latin typeface="Arial"/>
                <a:cs typeface="Arial"/>
              </a:rPr>
              <a:t>b</a:t>
            </a:r>
            <a:r>
              <a:rPr sz="1400" b="1" i="1" spc="-145" dirty="0">
                <a:latin typeface="Arial"/>
                <a:cs typeface="Arial"/>
              </a:rPr>
              <a:t>e</a:t>
            </a:r>
            <a:r>
              <a:rPr sz="1400" b="1" i="1" spc="-105" dirty="0">
                <a:latin typeface="Arial"/>
                <a:cs typeface="Arial"/>
              </a:rPr>
              <a:t>r</a:t>
            </a:r>
            <a:r>
              <a:rPr sz="1400" b="1" i="1" dirty="0">
                <a:latin typeface="Arial"/>
                <a:cs typeface="Arial"/>
              </a:rPr>
              <a:t>i</a:t>
            </a:r>
            <a:r>
              <a:rPr sz="1400" b="1" i="1" dirty="0">
                <a:latin typeface="Times New Roman"/>
                <a:cs typeface="Times New Roman"/>
              </a:rPr>
              <a:t> </a:t>
            </a:r>
            <a:r>
              <a:rPr sz="1400" b="1" i="1" spc="-170" dirty="0">
                <a:latin typeface="Arial"/>
                <a:cs typeface="Arial"/>
              </a:rPr>
              <a:t>P</a:t>
            </a:r>
            <a:r>
              <a:rPr sz="1400" b="1" i="1" spc="-145" dirty="0">
                <a:latin typeface="Arial"/>
                <a:cs typeface="Arial"/>
              </a:rPr>
              <a:t>a</a:t>
            </a:r>
            <a:r>
              <a:rPr sz="1400" b="1" i="1" spc="-105" dirty="0">
                <a:latin typeface="Arial"/>
                <a:cs typeface="Arial"/>
              </a:rPr>
              <a:t>r</a:t>
            </a:r>
            <a:r>
              <a:rPr sz="1400" b="1" i="1" spc="-145" dirty="0">
                <a:latin typeface="Arial"/>
                <a:cs typeface="Arial"/>
              </a:rPr>
              <a:t>a</a:t>
            </a:r>
            <a:r>
              <a:rPr sz="1400" b="1" i="1" spc="-85" dirty="0">
                <a:latin typeface="Arial"/>
                <a:cs typeface="Arial"/>
              </a:rPr>
              <a:t>f</a:t>
            </a:r>
            <a:r>
              <a:rPr sz="1400" b="1" i="1" dirty="0">
                <a:latin typeface="Arial"/>
                <a:cs typeface="Arial"/>
              </a:rPr>
              <a:t>,</a:t>
            </a:r>
            <a:r>
              <a:rPr sz="1400" b="1" i="1" spc="-95" dirty="0">
                <a:latin typeface="Times New Roman"/>
                <a:cs typeface="Times New Roman"/>
              </a:rPr>
              <a:t> </a:t>
            </a:r>
            <a:r>
              <a:rPr sz="1400" b="1" i="1" spc="-155" dirty="0">
                <a:latin typeface="Arial"/>
                <a:cs typeface="Arial"/>
              </a:rPr>
              <a:t>Tg</a:t>
            </a:r>
            <a:r>
              <a:rPr sz="1400" b="1" i="1" spc="-65" dirty="0">
                <a:latin typeface="Arial"/>
                <a:cs typeface="Arial"/>
              </a:rPr>
              <a:t>l</a:t>
            </a:r>
            <a:r>
              <a:rPr sz="1400" b="1" i="1" dirty="0">
                <a:latin typeface="Arial"/>
                <a:cs typeface="Arial"/>
              </a:rPr>
              <a:t>,</a:t>
            </a:r>
            <a:r>
              <a:rPr sz="1400" b="1" i="1" spc="-105" dirty="0">
                <a:latin typeface="Times New Roman"/>
                <a:cs typeface="Times New Roman"/>
              </a:rPr>
              <a:t> </a:t>
            </a:r>
            <a:r>
              <a:rPr sz="1400" b="1" i="1" spc="-145" dirty="0">
                <a:latin typeface="Arial"/>
                <a:cs typeface="Arial"/>
              </a:rPr>
              <a:t>Ja</a:t>
            </a:r>
            <a:r>
              <a:rPr sz="1400" b="1" i="1" spc="-229" dirty="0">
                <a:latin typeface="Arial"/>
                <a:cs typeface="Arial"/>
              </a:rPr>
              <a:t>m</a:t>
            </a:r>
            <a:r>
              <a:rPr sz="1400" b="1" i="1" dirty="0">
                <a:latin typeface="Arial"/>
                <a:cs typeface="Arial"/>
              </a:rPr>
              <a:t>)</a:t>
            </a:r>
            <a:r>
              <a:rPr sz="1400" b="1" i="1" dirty="0">
                <a:latin typeface="Times New Roman"/>
                <a:cs typeface="Times New Roman"/>
              </a:rPr>
              <a:t> </a:t>
            </a:r>
            <a:r>
              <a:rPr sz="1400" b="1" i="1" spc="-90" dirty="0">
                <a:latin typeface="Arial"/>
                <a:cs typeface="Arial"/>
              </a:rPr>
              <a:t>(</a:t>
            </a:r>
            <a:r>
              <a:rPr sz="1400" b="1" i="1" spc="-190" dirty="0">
                <a:latin typeface="Arial"/>
                <a:cs typeface="Arial"/>
              </a:rPr>
              <a:t>D</a:t>
            </a:r>
            <a:r>
              <a:rPr sz="1400" b="1" i="1" spc="-170" dirty="0">
                <a:latin typeface="Arial"/>
                <a:cs typeface="Arial"/>
              </a:rPr>
              <a:t>P</a:t>
            </a:r>
            <a:r>
              <a:rPr sz="1400" b="1" i="1" spc="-145" dirty="0">
                <a:latin typeface="Arial"/>
                <a:cs typeface="Arial"/>
              </a:rPr>
              <a:t>J</a:t>
            </a:r>
            <a:r>
              <a:rPr sz="1400" b="1" i="1" spc="110" dirty="0">
                <a:latin typeface="Arial"/>
                <a:cs typeface="Arial"/>
              </a:rPr>
              <a:t>P</a:t>
            </a:r>
            <a:r>
              <a:rPr sz="1400" b="1" i="1" spc="-155" dirty="0">
                <a:latin typeface="Arial"/>
                <a:cs typeface="Arial"/>
              </a:rPr>
              <a:t>h</a:t>
            </a:r>
            <a:r>
              <a:rPr sz="1400" b="1" i="1" spc="-145" dirty="0">
                <a:latin typeface="Arial"/>
                <a:cs typeface="Arial"/>
              </a:rPr>
              <a:t>a</a:t>
            </a:r>
            <a:r>
              <a:rPr sz="1400" b="1" i="1" spc="-105" dirty="0">
                <a:latin typeface="Arial"/>
                <a:cs typeface="Arial"/>
              </a:rPr>
              <a:t>r</a:t>
            </a:r>
            <a:r>
              <a:rPr sz="1400" b="1" i="1" spc="-155" dirty="0">
                <a:latin typeface="Arial"/>
                <a:cs typeface="Arial"/>
              </a:rPr>
              <a:t>u</a:t>
            </a:r>
            <a:r>
              <a:rPr sz="1400" b="1" i="1" dirty="0">
                <a:latin typeface="Arial"/>
                <a:cs typeface="Arial"/>
              </a:rPr>
              <a:t>s</a:t>
            </a:r>
            <a:r>
              <a:rPr sz="1400" b="1" i="1" dirty="0">
                <a:latin typeface="Times New Roman"/>
                <a:cs typeface="Times New Roman"/>
              </a:rPr>
              <a:t> </a:t>
            </a:r>
            <a:r>
              <a:rPr sz="1400" b="1" i="1" spc="-229" dirty="0">
                <a:latin typeface="Arial"/>
                <a:cs typeface="Arial"/>
              </a:rPr>
              <a:t>m</a:t>
            </a:r>
            <a:r>
              <a:rPr sz="1400" b="1" i="1" spc="-145" dirty="0">
                <a:latin typeface="Arial"/>
                <a:cs typeface="Arial"/>
              </a:rPr>
              <a:t>e</a:t>
            </a:r>
            <a:r>
              <a:rPr sz="1400" b="1" i="1" spc="-229" dirty="0">
                <a:latin typeface="Arial"/>
                <a:cs typeface="Arial"/>
              </a:rPr>
              <a:t>m</a:t>
            </a:r>
            <a:r>
              <a:rPr sz="1400" b="1" i="1" spc="-155" dirty="0">
                <a:latin typeface="Arial"/>
                <a:cs typeface="Arial"/>
              </a:rPr>
              <a:t>b</a:t>
            </a:r>
            <a:r>
              <a:rPr sz="1400" b="1" i="1" spc="-145" dirty="0">
                <a:latin typeface="Arial"/>
                <a:cs typeface="Arial"/>
              </a:rPr>
              <a:t>aca</a:t>
            </a:r>
            <a:r>
              <a:rPr sz="1400" b="1" i="1" spc="-70" dirty="0">
                <a:latin typeface="Arial"/>
                <a:cs typeface="Arial"/>
              </a:rPr>
              <a:t>/</a:t>
            </a:r>
            <a:r>
              <a:rPr sz="1400" b="1" i="1" spc="-229" dirty="0">
                <a:latin typeface="Arial"/>
                <a:cs typeface="Arial"/>
              </a:rPr>
              <a:t>m</a:t>
            </a:r>
            <a:r>
              <a:rPr sz="1400" b="1" i="1" spc="-145" dirty="0">
                <a:latin typeface="Arial"/>
                <a:cs typeface="Arial"/>
              </a:rPr>
              <a:t>e</a:t>
            </a:r>
            <a:r>
              <a:rPr sz="1400" b="1" i="1" spc="-105" dirty="0">
                <a:latin typeface="Arial"/>
                <a:cs typeface="Arial"/>
              </a:rPr>
              <a:t>r</a:t>
            </a:r>
            <a:r>
              <a:rPr sz="1400" b="1" i="1" spc="-145" dirty="0">
                <a:latin typeface="Arial"/>
                <a:cs typeface="Arial"/>
              </a:rPr>
              <a:t>ev</a:t>
            </a:r>
            <a:r>
              <a:rPr sz="1400" b="1" i="1" dirty="0">
                <a:latin typeface="Arial"/>
                <a:cs typeface="Arial"/>
              </a:rPr>
              <a:t>i</a:t>
            </a:r>
            <a:r>
              <a:rPr sz="1400" b="1" i="1" dirty="0">
                <a:latin typeface="Times New Roman"/>
                <a:cs typeface="Times New Roman"/>
              </a:rPr>
              <a:t> </a:t>
            </a:r>
            <a:r>
              <a:rPr sz="1400" b="1" i="1" spc="-145" dirty="0">
                <a:latin typeface="Arial"/>
                <a:cs typeface="Arial"/>
              </a:rPr>
              <a:t>e</a:t>
            </a:r>
            <a:r>
              <a:rPr sz="1400" b="1" i="1" spc="105" dirty="0">
                <a:latin typeface="Arial"/>
                <a:cs typeface="Arial"/>
              </a:rPr>
              <a:t>w</a:t>
            </a:r>
            <a:r>
              <a:rPr sz="1400" b="1" i="1" spc="-145" dirty="0">
                <a:latin typeface="Arial"/>
                <a:cs typeface="Arial"/>
              </a:rPr>
              <a:t>se</a:t>
            </a:r>
            <a:r>
              <a:rPr sz="1400" b="1" i="1" spc="-70" dirty="0">
                <a:latin typeface="Arial"/>
                <a:cs typeface="Arial"/>
              </a:rPr>
              <a:t>l</a:t>
            </a:r>
            <a:r>
              <a:rPr sz="1400" b="1" i="1" spc="-155" dirty="0">
                <a:latin typeface="Arial"/>
                <a:cs typeface="Arial"/>
              </a:rPr>
              <a:t>u</a:t>
            </a:r>
            <a:r>
              <a:rPr sz="1400" b="1" i="1" spc="-105" dirty="0">
                <a:latin typeface="Arial"/>
                <a:cs typeface="Arial"/>
              </a:rPr>
              <a:t>r</a:t>
            </a:r>
            <a:r>
              <a:rPr sz="1400" b="1" i="1" spc="-155" dirty="0">
                <a:latin typeface="Arial"/>
                <a:cs typeface="Arial"/>
              </a:rPr>
              <a:t>u</a:t>
            </a:r>
            <a:r>
              <a:rPr sz="1400" b="1" i="1" dirty="0">
                <a:latin typeface="Arial"/>
                <a:cs typeface="Arial"/>
              </a:rPr>
              <a:t>h</a:t>
            </a:r>
            <a:r>
              <a:rPr sz="1400" b="1" i="1" dirty="0">
                <a:latin typeface="Times New Roman"/>
                <a:cs typeface="Times New Roman"/>
              </a:rPr>
              <a:t> </a:t>
            </a:r>
            <a:r>
              <a:rPr sz="1400" b="1" i="1" spc="-190" dirty="0">
                <a:latin typeface="Arial"/>
                <a:cs typeface="Arial"/>
              </a:rPr>
              <a:t>R</a:t>
            </a:r>
            <a:r>
              <a:rPr sz="1400" b="1" i="1" spc="-145" dirty="0">
                <a:latin typeface="Arial"/>
                <a:cs typeface="Arial"/>
              </a:rPr>
              <a:t>e</a:t>
            </a:r>
            <a:r>
              <a:rPr sz="1400" b="1" i="1" spc="-155" dirty="0">
                <a:latin typeface="Arial"/>
                <a:cs typeface="Arial"/>
              </a:rPr>
              <a:t>n</a:t>
            </a:r>
            <a:r>
              <a:rPr sz="1400" b="1" i="1" spc="-145" dirty="0">
                <a:latin typeface="Arial"/>
                <a:cs typeface="Arial"/>
              </a:rPr>
              <a:t>ca</a:t>
            </a:r>
            <a:r>
              <a:rPr sz="1400" b="1" i="1" spc="-155" dirty="0">
                <a:latin typeface="Arial"/>
                <a:cs typeface="Arial"/>
              </a:rPr>
              <a:t>n</a:t>
            </a:r>
            <a:r>
              <a:rPr sz="1400" b="1" i="1" dirty="0">
                <a:latin typeface="Arial"/>
                <a:cs typeface="Arial"/>
              </a:rPr>
              <a:t>a</a:t>
            </a:r>
            <a:r>
              <a:rPr sz="1400" b="1" i="1" dirty="0">
                <a:latin typeface="Times New Roman"/>
                <a:cs typeface="Times New Roman"/>
              </a:rPr>
              <a:t> </a:t>
            </a:r>
            <a:r>
              <a:rPr sz="1400" b="1" i="1" spc="-190" dirty="0">
                <a:latin typeface="Arial"/>
                <a:cs typeface="Arial"/>
              </a:rPr>
              <a:t>A</a:t>
            </a:r>
            <a:r>
              <a:rPr sz="1400" b="1" i="1" spc="-145" dirty="0">
                <a:latin typeface="Arial"/>
                <a:cs typeface="Arial"/>
              </a:rPr>
              <a:t>s</a:t>
            </a:r>
            <a:r>
              <a:rPr sz="1400" b="1" i="1" spc="-155" dirty="0">
                <a:latin typeface="Arial"/>
                <a:cs typeface="Arial"/>
              </a:rPr>
              <a:t>uh</a:t>
            </a:r>
            <a:r>
              <a:rPr sz="1400" b="1" i="1" spc="-145" dirty="0">
                <a:latin typeface="Arial"/>
                <a:cs typeface="Arial"/>
              </a:rPr>
              <a:t>an</a:t>
            </a:r>
            <a:r>
              <a:rPr sz="1400" b="1" i="1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15073" y="3157788"/>
            <a:ext cx="62166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2</a:t>
            </a:r>
            <a:r>
              <a:rPr sz="1200" b="1" spc="-5" dirty="0">
                <a:latin typeface="Calibri"/>
                <a:cs typeface="Calibri"/>
              </a:rPr>
              <a:t>/</a:t>
            </a:r>
            <a:r>
              <a:rPr sz="1200" b="1" dirty="0">
                <a:latin typeface="Calibri"/>
                <a:cs typeface="Calibri"/>
              </a:rPr>
              <a:t>2</a:t>
            </a:r>
            <a:r>
              <a:rPr sz="1200" b="1" spc="-5" dirty="0">
                <a:latin typeface="Calibri"/>
                <a:cs typeface="Calibri"/>
              </a:rPr>
              <a:t>/</a:t>
            </a:r>
            <a:r>
              <a:rPr sz="1200" b="1" dirty="0">
                <a:latin typeface="Calibri"/>
                <a:cs typeface="Calibri"/>
              </a:rPr>
              <a:t>2015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latin typeface="Calibri"/>
                <a:cs typeface="Calibri"/>
              </a:rPr>
              <a:t>J</a:t>
            </a:r>
            <a:r>
              <a:rPr sz="1200" b="1" dirty="0">
                <a:latin typeface="Calibri"/>
                <a:cs typeface="Calibri"/>
              </a:rPr>
              <a:t>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8.00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77074" y="3157788"/>
            <a:ext cx="5435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latin typeface="Calibri"/>
                <a:cs typeface="Calibri"/>
              </a:rPr>
              <a:t>P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spc="-20" dirty="0">
                <a:latin typeface="Calibri"/>
                <a:cs typeface="Calibri"/>
              </a:rPr>
              <a:t>ra</a:t>
            </a:r>
            <a:r>
              <a:rPr sz="1200" b="1" spc="-10" dirty="0">
                <a:latin typeface="Calibri"/>
                <a:cs typeface="Calibri"/>
              </a:rPr>
              <a:t>w</a:t>
            </a:r>
            <a:r>
              <a:rPr sz="1200" b="1" spc="-20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869252" y="2549652"/>
            <a:ext cx="615315" cy="1231900"/>
          </a:xfrm>
          <a:custGeom>
            <a:avLst/>
            <a:gdLst/>
            <a:ahLst/>
            <a:cxnLst/>
            <a:rect l="l" t="t" r="r" b="b"/>
            <a:pathLst>
              <a:path w="615315" h="1231900">
                <a:moveTo>
                  <a:pt x="615112" y="0"/>
                </a:moveTo>
                <a:lnTo>
                  <a:pt x="540436" y="105155"/>
                </a:lnTo>
                <a:lnTo>
                  <a:pt x="481222" y="191650"/>
                </a:lnTo>
                <a:lnTo>
                  <a:pt x="424802" y="278146"/>
                </a:lnTo>
                <a:lnTo>
                  <a:pt x="371274" y="364393"/>
                </a:lnTo>
                <a:lnTo>
                  <a:pt x="320736" y="450140"/>
                </a:lnTo>
                <a:lnTo>
                  <a:pt x="273283" y="535138"/>
                </a:lnTo>
                <a:lnTo>
                  <a:pt x="229014" y="619135"/>
                </a:lnTo>
                <a:lnTo>
                  <a:pt x="188025" y="701882"/>
                </a:lnTo>
                <a:lnTo>
                  <a:pt x="150414" y="783128"/>
                </a:lnTo>
                <a:lnTo>
                  <a:pt x="116277" y="862623"/>
                </a:lnTo>
                <a:lnTo>
                  <a:pt x="85712" y="940117"/>
                </a:lnTo>
                <a:lnTo>
                  <a:pt x="58816" y="1015359"/>
                </a:lnTo>
                <a:lnTo>
                  <a:pt x="35687" y="1088099"/>
                </a:lnTo>
                <a:lnTo>
                  <a:pt x="16421" y="1158087"/>
                </a:lnTo>
                <a:lnTo>
                  <a:pt x="1115" y="1225071"/>
                </a:lnTo>
                <a:lnTo>
                  <a:pt x="0" y="1231391"/>
                </a:lnTo>
                <a:lnTo>
                  <a:pt x="58741" y="1231391"/>
                </a:lnTo>
                <a:lnTo>
                  <a:pt x="64329" y="1183433"/>
                </a:lnTo>
                <a:lnTo>
                  <a:pt x="75503" y="1119627"/>
                </a:lnTo>
                <a:lnTo>
                  <a:pt x="90733" y="1052566"/>
                </a:lnTo>
                <a:lnTo>
                  <a:pt x="109924" y="982504"/>
                </a:lnTo>
                <a:lnTo>
                  <a:pt x="132983" y="909694"/>
                </a:lnTo>
                <a:lnTo>
                  <a:pt x="159817" y="834389"/>
                </a:lnTo>
                <a:lnTo>
                  <a:pt x="190331" y="756845"/>
                </a:lnTo>
                <a:lnTo>
                  <a:pt x="224431" y="677314"/>
                </a:lnTo>
                <a:lnTo>
                  <a:pt x="262025" y="596050"/>
                </a:lnTo>
                <a:lnTo>
                  <a:pt x="303018" y="513307"/>
                </a:lnTo>
                <a:lnTo>
                  <a:pt x="347316" y="429339"/>
                </a:lnTo>
                <a:lnTo>
                  <a:pt x="394827" y="344399"/>
                </a:lnTo>
                <a:lnTo>
                  <a:pt x="445455" y="258742"/>
                </a:lnTo>
                <a:lnTo>
                  <a:pt x="499108" y="172620"/>
                </a:lnTo>
                <a:lnTo>
                  <a:pt x="555691" y="86288"/>
                </a:lnTo>
                <a:lnTo>
                  <a:pt x="6151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47788" y="1548532"/>
            <a:ext cx="1346200" cy="1053465"/>
          </a:xfrm>
          <a:custGeom>
            <a:avLst/>
            <a:gdLst/>
            <a:ahLst/>
            <a:cxnLst/>
            <a:rect l="l" t="t" r="r" b="b"/>
            <a:pathLst>
              <a:path w="1346200" h="1053464">
                <a:moveTo>
                  <a:pt x="1241723" y="0"/>
                </a:moveTo>
                <a:lnTo>
                  <a:pt x="1192056" y="1385"/>
                </a:lnTo>
                <a:lnTo>
                  <a:pt x="1138293" y="10910"/>
                </a:lnTo>
                <a:lnTo>
                  <a:pt x="1080777" y="28308"/>
                </a:lnTo>
                <a:lnTo>
                  <a:pt x="1019850" y="53312"/>
                </a:lnTo>
                <a:lnTo>
                  <a:pt x="955852" y="85657"/>
                </a:lnTo>
                <a:lnTo>
                  <a:pt x="889125" y="125076"/>
                </a:lnTo>
                <a:lnTo>
                  <a:pt x="820013" y="171302"/>
                </a:lnTo>
                <a:lnTo>
                  <a:pt x="748855" y="224070"/>
                </a:lnTo>
                <a:lnTo>
                  <a:pt x="675994" y="283113"/>
                </a:lnTo>
                <a:lnTo>
                  <a:pt x="601772" y="348165"/>
                </a:lnTo>
                <a:lnTo>
                  <a:pt x="526531" y="418959"/>
                </a:lnTo>
                <a:lnTo>
                  <a:pt x="450611" y="495229"/>
                </a:lnTo>
                <a:lnTo>
                  <a:pt x="374356" y="576709"/>
                </a:lnTo>
                <a:lnTo>
                  <a:pt x="298106" y="663133"/>
                </a:lnTo>
                <a:lnTo>
                  <a:pt x="222204" y="754234"/>
                </a:lnTo>
                <a:lnTo>
                  <a:pt x="146991" y="849745"/>
                </a:lnTo>
                <a:lnTo>
                  <a:pt x="72809" y="949401"/>
                </a:lnTo>
                <a:lnTo>
                  <a:pt x="0" y="1052936"/>
                </a:lnTo>
                <a:lnTo>
                  <a:pt x="73214" y="954617"/>
                </a:lnTo>
                <a:lnTo>
                  <a:pt x="147264" y="860520"/>
                </a:lnTo>
                <a:lnTo>
                  <a:pt x="221839" y="770864"/>
                </a:lnTo>
                <a:lnTo>
                  <a:pt x="296631" y="685871"/>
                </a:lnTo>
                <a:lnTo>
                  <a:pt x="371332" y="605761"/>
                </a:lnTo>
                <a:lnTo>
                  <a:pt x="445632" y="530754"/>
                </a:lnTo>
                <a:lnTo>
                  <a:pt x="519224" y="461071"/>
                </a:lnTo>
                <a:lnTo>
                  <a:pt x="591799" y="396933"/>
                </a:lnTo>
                <a:lnTo>
                  <a:pt x="663048" y="338560"/>
                </a:lnTo>
                <a:lnTo>
                  <a:pt x="732662" y="286173"/>
                </a:lnTo>
                <a:lnTo>
                  <a:pt x="800334" y="239993"/>
                </a:lnTo>
                <a:lnTo>
                  <a:pt x="865753" y="200239"/>
                </a:lnTo>
                <a:lnTo>
                  <a:pt x="928613" y="167134"/>
                </a:lnTo>
                <a:lnTo>
                  <a:pt x="988603" y="140896"/>
                </a:lnTo>
                <a:lnTo>
                  <a:pt x="1045416" y="121748"/>
                </a:lnTo>
                <a:lnTo>
                  <a:pt x="1098743" y="109909"/>
                </a:lnTo>
                <a:lnTo>
                  <a:pt x="1148274" y="105600"/>
                </a:lnTo>
                <a:lnTo>
                  <a:pt x="1295487" y="105600"/>
                </a:lnTo>
                <a:lnTo>
                  <a:pt x="1345691" y="34904"/>
                </a:lnTo>
                <a:lnTo>
                  <a:pt x="1333499" y="25760"/>
                </a:lnTo>
                <a:lnTo>
                  <a:pt x="1327403" y="22712"/>
                </a:lnTo>
                <a:lnTo>
                  <a:pt x="1286953" y="7020"/>
                </a:lnTo>
                <a:lnTo>
                  <a:pt x="1241723" y="0"/>
                </a:lnTo>
                <a:close/>
              </a:path>
              <a:path w="1346200" h="1053464">
                <a:moveTo>
                  <a:pt x="1295487" y="105600"/>
                </a:moveTo>
                <a:lnTo>
                  <a:pt x="1148274" y="105600"/>
                </a:lnTo>
                <a:lnTo>
                  <a:pt x="1193703" y="109042"/>
                </a:lnTo>
                <a:lnTo>
                  <a:pt x="1234720" y="120455"/>
                </a:lnTo>
                <a:lnTo>
                  <a:pt x="1271015" y="140060"/>
                </a:lnTo>
                <a:lnTo>
                  <a:pt x="1295487" y="105600"/>
                </a:lnTo>
                <a:close/>
              </a:path>
            </a:pathLst>
          </a:custGeom>
          <a:solidFill>
            <a:srgbClr val="CD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63249" y="1543812"/>
            <a:ext cx="1936750" cy="2237740"/>
          </a:xfrm>
          <a:custGeom>
            <a:avLst/>
            <a:gdLst/>
            <a:ahLst/>
            <a:cxnLst/>
            <a:rect l="l" t="t" r="r" b="b"/>
            <a:pathLst>
              <a:path w="1936750" h="2237740">
                <a:moveTo>
                  <a:pt x="615018" y="1002791"/>
                </a:moveTo>
                <a:lnTo>
                  <a:pt x="541866" y="1109471"/>
                </a:lnTo>
                <a:lnTo>
                  <a:pt x="503766" y="1164335"/>
                </a:lnTo>
                <a:lnTo>
                  <a:pt x="467190" y="1219199"/>
                </a:lnTo>
                <a:lnTo>
                  <a:pt x="432138" y="1271015"/>
                </a:lnTo>
                <a:lnTo>
                  <a:pt x="365082" y="1380743"/>
                </a:lnTo>
                <a:lnTo>
                  <a:pt x="333078" y="1432559"/>
                </a:lnTo>
                <a:lnTo>
                  <a:pt x="302598" y="1487423"/>
                </a:lnTo>
                <a:lnTo>
                  <a:pt x="273642" y="1539239"/>
                </a:lnTo>
                <a:lnTo>
                  <a:pt x="246210" y="1594103"/>
                </a:lnTo>
                <a:lnTo>
                  <a:pt x="218778" y="1645919"/>
                </a:lnTo>
                <a:lnTo>
                  <a:pt x="192870" y="1697735"/>
                </a:lnTo>
                <a:lnTo>
                  <a:pt x="145626" y="1798319"/>
                </a:lnTo>
                <a:lnTo>
                  <a:pt x="124290" y="1850135"/>
                </a:lnTo>
                <a:lnTo>
                  <a:pt x="104478" y="1898903"/>
                </a:lnTo>
                <a:lnTo>
                  <a:pt x="86190" y="1944623"/>
                </a:lnTo>
                <a:lnTo>
                  <a:pt x="69426" y="1993391"/>
                </a:lnTo>
                <a:lnTo>
                  <a:pt x="52662" y="2039111"/>
                </a:lnTo>
                <a:lnTo>
                  <a:pt x="25230" y="2130551"/>
                </a:lnTo>
                <a:lnTo>
                  <a:pt x="14562" y="2173223"/>
                </a:lnTo>
                <a:lnTo>
                  <a:pt x="0" y="2237231"/>
                </a:lnTo>
                <a:lnTo>
                  <a:pt x="12869" y="2237231"/>
                </a:lnTo>
                <a:lnTo>
                  <a:pt x="26754" y="2176271"/>
                </a:lnTo>
                <a:lnTo>
                  <a:pt x="37422" y="2133599"/>
                </a:lnTo>
                <a:lnTo>
                  <a:pt x="64854" y="2045207"/>
                </a:lnTo>
                <a:lnTo>
                  <a:pt x="80094" y="1996439"/>
                </a:lnTo>
                <a:lnTo>
                  <a:pt x="116670" y="1901951"/>
                </a:lnTo>
                <a:lnTo>
                  <a:pt x="136482" y="1853183"/>
                </a:lnTo>
                <a:lnTo>
                  <a:pt x="157818" y="1804415"/>
                </a:lnTo>
                <a:lnTo>
                  <a:pt x="180678" y="1752599"/>
                </a:lnTo>
                <a:lnTo>
                  <a:pt x="230970" y="1652015"/>
                </a:lnTo>
                <a:lnTo>
                  <a:pt x="256878" y="1597151"/>
                </a:lnTo>
                <a:lnTo>
                  <a:pt x="314790" y="1493519"/>
                </a:lnTo>
                <a:lnTo>
                  <a:pt x="345270" y="1438655"/>
                </a:lnTo>
                <a:lnTo>
                  <a:pt x="357228" y="1418726"/>
                </a:lnTo>
                <a:lnTo>
                  <a:pt x="377274" y="1380743"/>
                </a:lnTo>
                <a:lnTo>
                  <a:pt x="407754" y="1328927"/>
                </a:lnTo>
                <a:lnTo>
                  <a:pt x="439758" y="1274063"/>
                </a:lnTo>
                <a:lnTo>
                  <a:pt x="473286" y="1219199"/>
                </a:lnTo>
                <a:lnTo>
                  <a:pt x="506814" y="1167383"/>
                </a:lnTo>
                <a:lnTo>
                  <a:pt x="541866" y="1112519"/>
                </a:lnTo>
                <a:lnTo>
                  <a:pt x="615018" y="1002791"/>
                </a:lnTo>
                <a:close/>
              </a:path>
              <a:path w="1936750" h="2237740">
                <a:moveTo>
                  <a:pt x="607398" y="1039367"/>
                </a:moveTo>
                <a:lnTo>
                  <a:pt x="552534" y="1115567"/>
                </a:lnTo>
                <a:lnTo>
                  <a:pt x="514434" y="1170431"/>
                </a:lnTo>
                <a:lnTo>
                  <a:pt x="477858" y="1225295"/>
                </a:lnTo>
                <a:lnTo>
                  <a:pt x="442806" y="1280159"/>
                </a:lnTo>
                <a:lnTo>
                  <a:pt x="409278" y="1331975"/>
                </a:lnTo>
                <a:lnTo>
                  <a:pt x="357228" y="1418726"/>
                </a:lnTo>
                <a:lnTo>
                  <a:pt x="348318" y="1435607"/>
                </a:lnTo>
                <a:lnTo>
                  <a:pt x="319362" y="1487423"/>
                </a:lnTo>
                <a:lnTo>
                  <a:pt x="267546" y="1591055"/>
                </a:lnTo>
                <a:lnTo>
                  <a:pt x="243162" y="1642871"/>
                </a:lnTo>
                <a:lnTo>
                  <a:pt x="220302" y="1694687"/>
                </a:lnTo>
                <a:lnTo>
                  <a:pt x="198966" y="1743455"/>
                </a:lnTo>
                <a:lnTo>
                  <a:pt x="159342" y="1840991"/>
                </a:lnTo>
                <a:lnTo>
                  <a:pt x="142578" y="1886711"/>
                </a:lnTo>
                <a:lnTo>
                  <a:pt x="127338" y="1935479"/>
                </a:lnTo>
                <a:lnTo>
                  <a:pt x="112098" y="1981199"/>
                </a:lnTo>
                <a:lnTo>
                  <a:pt x="87714" y="2066543"/>
                </a:lnTo>
                <a:lnTo>
                  <a:pt x="78570" y="2109215"/>
                </a:lnTo>
                <a:lnTo>
                  <a:pt x="70950" y="2151887"/>
                </a:lnTo>
                <a:lnTo>
                  <a:pt x="63330" y="2191511"/>
                </a:lnTo>
                <a:lnTo>
                  <a:pt x="58758" y="2228087"/>
                </a:lnTo>
                <a:lnTo>
                  <a:pt x="57869" y="2237231"/>
                </a:lnTo>
                <a:lnTo>
                  <a:pt x="70188" y="2237231"/>
                </a:lnTo>
                <a:lnTo>
                  <a:pt x="70950" y="2231135"/>
                </a:lnTo>
                <a:lnTo>
                  <a:pt x="83142" y="2154935"/>
                </a:lnTo>
                <a:lnTo>
                  <a:pt x="90762" y="2112263"/>
                </a:lnTo>
                <a:lnTo>
                  <a:pt x="112098" y="2026919"/>
                </a:lnTo>
                <a:lnTo>
                  <a:pt x="124290" y="1984247"/>
                </a:lnTo>
                <a:lnTo>
                  <a:pt x="154770" y="1892807"/>
                </a:lnTo>
                <a:lnTo>
                  <a:pt x="171534" y="1844039"/>
                </a:lnTo>
                <a:lnTo>
                  <a:pt x="189822" y="1798319"/>
                </a:lnTo>
                <a:lnTo>
                  <a:pt x="211158" y="1749551"/>
                </a:lnTo>
                <a:lnTo>
                  <a:pt x="232494" y="1697735"/>
                </a:lnTo>
                <a:lnTo>
                  <a:pt x="255354" y="1648967"/>
                </a:lnTo>
                <a:lnTo>
                  <a:pt x="278214" y="1597151"/>
                </a:lnTo>
                <a:lnTo>
                  <a:pt x="304122" y="1545335"/>
                </a:lnTo>
                <a:lnTo>
                  <a:pt x="387942" y="1386839"/>
                </a:lnTo>
                <a:lnTo>
                  <a:pt x="418422" y="1335023"/>
                </a:lnTo>
                <a:lnTo>
                  <a:pt x="450426" y="1280159"/>
                </a:lnTo>
                <a:lnTo>
                  <a:pt x="483954" y="1228343"/>
                </a:lnTo>
                <a:lnTo>
                  <a:pt x="517482" y="1173479"/>
                </a:lnTo>
                <a:lnTo>
                  <a:pt x="552534" y="1118615"/>
                </a:lnTo>
                <a:lnTo>
                  <a:pt x="589110" y="1066799"/>
                </a:lnTo>
                <a:lnTo>
                  <a:pt x="607398" y="1039367"/>
                </a:lnTo>
                <a:close/>
              </a:path>
              <a:path w="1936750" h="2237740">
                <a:moveTo>
                  <a:pt x="578442" y="1057655"/>
                </a:moveTo>
                <a:lnTo>
                  <a:pt x="541866" y="1112519"/>
                </a:lnTo>
                <a:lnTo>
                  <a:pt x="506814" y="1167383"/>
                </a:lnTo>
                <a:lnTo>
                  <a:pt x="473286" y="1219199"/>
                </a:lnTo>
                <a:lnTo>
                  <a:pt x="439758" y="1274063"/>
                </a:lnTo>
                <a:lnTo>
                  <a:pt x="407754" y="1328927"/>
                </a:lnTo>
                <a:lnTo>
                  <a:pt x="377274" y="1380743"/>
                </a:lnTo>
                <a:lnTo>
                  <a:pt x="357228" y="1418726"/>
                </a:lnTo>
                <a:lnTo>
                  <a:pt x="409278" y="1331975"/>
                </a:lnTo>
                <a:lnTo>
                  <a:pt x="442806" y="1280159"/>
                </a:lnTo>
                <a:lnTo>
                  <a:pt x="477858" y="1225295"/>
                </a:lnTo>
                <a:lnTo>
                  <a:pt x="514434" y="1170431"/>
                </a:lnTo>
                <a:lnTo>
                  <a:pt x="552534" y="1115567"/>
                </a:lnTo>
                <a:lnTo>
                  <a:pt x="589110" y="1063751"/>
                </a:lnTo>
                <a:lnTo>
                  <a:pt x="578442" y="1057655"/>
                </a:lnTo>
                <a:close/>
              </a:path>
              <a:path w="1936750" h="2237740">
                <a:moveTo>
                  <a:pt x="616639" y="1004180"/>
                </a:moveTo>
                <a:lnTo>
                  <a:pt x="578442" y="1057655"/>
                </a:lnTo>
                <a:lnTo>
                  <a:pt x="589110" y="1063751"/>
                </a:lnTo>
                <a:lnTo>
                  <a:pt x="625686" y="1011935"/>
                </a:lnTo>
                <a:lnTo>
                  <a:pt x="616639" y="1004180"/>
                </a:lnTo>
                <a:close/>
              </a:path>
              <a:path w="1936750" h="2237740">
                <a:moveTo>
                  <a:pt x="625686" y="1011935"/>
                </a:moveTo>
                <a:lnTo>
                  <a:pt x="589110" y="1063751"/>
                </a:lnTo>
                <a:lnTo>
                  <a:pt x="607398" y="1039367"/>
                </a:lnTo>
                <a:lnTo>
                  <a:pt x="625686" y="1011935"/>
                </a:lnTo>
                <a:close/>
              </a:path>
              <a:path w="1936750" h="2237740">
                <a:moveTo>
                  <a:pt x="615018" y="1002791"/>
                </a:moveTo>
                <a:lnTo>
                  <a:pt x="578442" y="1057655"/>
                </a:lnTo>
                <a:lnTo>
                  <a:pt x="616639" y="1004180"/>
                </a:lnTo>
                <a:lnTo>
                  <a:pt x="615018" y="1002791"/>
                </a:lnTo>
                <a:close/>
              </a:path>
              <a:path w="1936750" h="2237740">
                <a:moveTo>
                  <a:pt x="1785450" y="109727"/>
                </a:moveTo>
                <a:lnTo>
                  <a:pt x="1678770" y="109727"/>
                </a:lnTo>
                <a:lnTo>
                  <a:pt x="1662006" y="112775"/>
                </a:lnTo>
                <a:lnTo>
                  <a:pt x="1628478" y="121919"/>
                </a:lnTo>
                <a:lnTo>
                  <a:pt x="1591902" y="134111"/>
                </a:lnTo>
                <a:lnTo>
                  <a:pt x="1575138" y="140207"/>
                </a:lnTo>
                <a:lnTo>
                  <a:pt x="1555326" y="146303"/>
                </a:lnTo>
                <a:lnTo>
                  <a:pt x="1537038" y="155447"/>
                </a:lnTo>
                <a:lnTo>
                  <a:pt x="1517226" y="164591"/>
                </a:lnTo>
                <a:lnTo>
                  <a:pt x="1498938" y="173735"/>
                </a:lnTo>
                <a:lnTo>
                  <a:pt x="1479126" y="182879"/>
                </a:lnTo>
                <a:lnTo>
                  <a:pt x="1439502" y="207263"/>
                </a:lnTo>
                <a:lnTo>
                  <a:pt x="1418166" y="219455"/>
                </a:lnTo>
                <a:lnTo>
                  <a:pt x="1334346" y="271271"/>
                </a:lnTo>
                <a:lnTo>
                  <a:pt x="1313010" y="286511"/>
                </a:lnTo>
                <a:lnTo>
                  <a:pt x="1270338" y="320039"/>
                </a:lnTo>
                <a:lnTo>
                  <a:pt x="1247478" y="338327"/>
                </a:lnTo>
                <a:lnTo>
                  <a:pt x="1226142" y="353567"/>
                </a:lnTo>
                <a:lnTo>
                  <a:pt x="1180422" y="390143"/>
                </a:lnTo>
                <a:lnTo>
                  <a:pt x="1136226" y="429767"/>
                </a:lnTo>
                <a:lnTo>
                  <a:pt x="1090506" y="472439"/>
                </a:lnTo>
                <a:lnTo>
                  <a:pt x="1043262" y="515111"/>
                </a:lnTo>
                <a:lnTo>
                  <a:pt x="950298" y="609599"/>
                </a:lnTo>
                <a:lnTo>
                  <a:pt x="904578" y="658367"/>
                </a:lnTo>
                <a:lnTo>
                  <a:pt x="839046" y="730241"/>
                </a:lnTo>
                <a:lnTo>
                  <a:pt x="813138" y="761999"/>
                </a:lnTo>
                <a:lnTo>
                  <a:pt x="718650" y="883919"/>
                </a:lnTo>
                <a:lnTo>
                  <a:pt x="672930" y="947927"/>
                </a:lnTo>
                <a:lnTo>
                  <a:pt x="625686" y="1011935"/>
                </a:lnTo>
                <a:lnTo>
                  <a:pt x="607398" y="1039367"/>
                </a:lnTo>
                <a:lnTo>
                  <a:pt x="634830" y="1002791"/>
                </a:lnTo>
                <a:lnTo>
                  <a:pt x="726270" y="883919"/>
                </a:lnTo>
                <a:lnTo>
                  <a:pt x="773514" y="826007"/>
                </a:lnTo>
                <a:lnTo>
                  <a:pt x="819234" y="771143"/>
                </a:lnTo>
                <a:lnTo>
                  <a:pt x="913722" y="667511"/>
                </a:lnTo>
                <a:lnTo>
                  <a:pt x="959442" y="618743"/>
                </a:lnTo>
                <a:lnTo>
                  <a:pt x="1052406" y="524255"/>
                </a:lnTo>
                <a:lnTo>
                  <a:pt x="1143846" y="438911"/>
                </a:lnTo>
                <a:lnTo>
                  <a:pt x="1189566" y="402335"/>
                </a:lnTo>
                <a:lnTo>
                  <a:pt x="1210902" y="384047"/>
                </a:lnTo>
                <a:lnTo>
                  <a:pt x="1233762" y="365759"/>
                </a:lnTo>
                <a:lnTo>
                  <a:pt x="1255098" y="347471"/>
                </a:lnTo>
                <a:lnTo>
                  <a:pt x="1277958" y="329183"/>
                </a:lnTo>
                <a:lnTo>
                  <a:pt x="1363302" y="268223"/>
                </a:lnTo>
                <a:lnTo>
                  <a:pt x="1383114" y="256031"/>
                </a:lnTo>
                <a:lnTo>
                  <a:pt x="1404450" y="240791"/>
                </a:lnTo>
                <a:lnTo>
                  <a:pt x="1445598" y="216407"/>
                </a:lnTo>
                <a:lnTo>
                  <a:pt x="1485222" y="195071"/>
                </a:lnTo>
                <a:lnTo>
                  <a:pt x="1523322" y="176783"/>
                </a:lnTo>
                <a:lnTo>
                  <a:pt x="1541610" y="167639"/>
                </a:lnTo>
                <a:lnTo>
                  <a:pt x="1578186" y="152399"/>
                </a:lnTo>
                <a:lnTo>
                  <a:pt x="1614762" y="140207"/>
                </a:lnTo>
                <a:lnTo>
                  <a:pt x="1665054" y="124967"/>
                </a:lnTo>
                <a:lnTo>
                  <a:pt x="1680294" y="121919"/>
                </a:lnTo>
                <a:lnTo>
                  <a:pt x="1697058" y="121919"/>
                </a:lnTo>
                <a:lnTo>
                  <a:pt x="1712298" y="118871"/>
                </a:lnTo>
                <a:lnTo>
                  <a:pt x="1811358" y="118871"/>
                </a:lnTo>
                <a:lnTo>
                  <a:pt x="1799166" y="112775"/>
                </a:lnTo>
                <a:lnTo>
                  <a:pt x="1785450" y="109727"/>
                </a:lnTo>
                <a:close/>
              </a:path>
              <a:path w="1936750" h="2237740">
                <a:moveTo>
                  <a:pt x="839046" y="730241"/>
                </a:moveTo>
                <a:lnTo>
                  <a:pt x="810090" y="761999"/>
                </a:lnTo>
                <a:lnTo>
                  <a:pt x="764370" y="819911"/>
                </a:lnTo>
                <a:lnTo>
                  <a:pt x="717126" y="874775"/>
                </a:lnTo>
                <a:lnTo>
                  <a:pt x="669882" y="935735"/>
                </a:lnTo>
                <a:lnTo>
                  <a:pt x="624162" y="993647"/>
                </a:lnTo>
                <a:lnTo>
                  <a:pt x="616639" y="1004180"/>
                </a:lnTo>
                <a:lnTo>
                  <a:pt x="625686" y="1011935"/>
                </a:lnTo>
                <a:lnTo>
                  <a:pt x="672930" y="947927"/>
                </a:lnTo>
                <a:lnTo>
                  <a:pt x="718650" y="883919"/>
                </a:lnTo>
                <a:lnTo>
                  <a:pt x="813138" y="761999"/>
                </a:lnTo>
                <a:lnTo>
                  <a:pt x="839046" y="730241"/>
                </a:lnTo>
                <a:close/>
              </a:path>
              <a:path w="1936750" h="2237740">
                <a:moveTo>
                  <a:pt x="1855554" y="3047"/>
                </a:moveTo>
                <a:lnTo>
                  <a:pt x="1764114" y="3047"/>
                </a:lnTo>
                <a:lnTo>
                  <a:pt x="1747350" y="6095"/>
                </a:lnTo>
                <a:lnTo>
                  <a:pt x="1729062" y="9143"/>
                </a:lnTo>
                <a:lnTo>
                  <a:pt x="1712298" y="15239"/>
                </a:lnTo>
                <a:lnTo>
                  <a:pt x="1694010" y="18287"/>
                </a:lnTo>
                <a:lnTo>
                  <a:pt x="1657434" y="30479"/>
                </a:lnTo>
                <a:lnTo>
                  <a:pt x="1637622" y="39623"/>
                </a:lnTo>
                <a:lnTo>
                  <a:pt x="1619334" y="45719"/>
                </a:lnTo>
                <a:lnTo>
                  <a:pt x="1579710" y="64007"/>
                </a:lnTo>
                <a:lnTo>
                  <a:pt x="1540086" y="85343"/>
                </a:lnTo>
                <a:lnTo>
                  <a:pt x="1497414" y="109727"/>
                </a:lnTo>
                <a:lnTo>
                  <a:pt x="1433406" y="149351"/>
                </a:lnTo>
                <a:lnTo>
                  <a:pt x="1390734" y="179831"/>
                </a:lnTo>
                <a:lnTo>
                  <a:pt x="1345014" y="213359"/>
                </a:lnTo>
                <a:lnTo>
                  <a:pt x="1323678" y="231647"/>
                </a:lnTo>
                <a:lnTo>
                  <a:pt x="1255098" y="286511"/>
                </a:lnTo>
                <a:lnTo>
                  <a:pt x="1230714" y="307847"/>
                </a:lnTo>
                <a:lnTo>
                  <a:pt x="1207854" y="326135"/>
                </a:lnTo>
                <a:lnTo>
                  <a:pt x="1184994" y="347471"/>
                </a:lnTo>
                <a:lnTo>
                  <a:pt x="1137750" y="390143"/>
                </a:lnTo>
                <a:lnTo>
                  <a:pt x="1090506" y="435863"/>
                </a:lnTo>
                <a:lnTo>
                  <a:pt x="1043262" y="484631"/>
                </a:lnTo>
                <a:lnTo>
                  <a:pt x="994494" y="536447"/>
                </a:lnTo>
                <a:lnTo>
                  <a:pt x="947250" y="588263"/>
                </a:lnTo>
                <a:lnTo>
                  <a:pt x="898482" y="640079"/>
                </a:lnTo>
                <a:lnTo>
                  <a:pt x="803994" y="755903"/>
                </a:lnTo>
                <a:lnTo>
                  <a:pt x="755226" y="813815"/>
                </a:lnTo>
                <a:lnTo>
                  <a:pt x="707982" y="877823"/>
                </a:lnTo>
                <a:lnTo>
                  <a:pt x="662262" y="938783"/>
                </a:lnTo>
                <a:lnTo>
                  <a:pt x="615018" y="1002791"/>
                </a:lnTo>
                <a:lnTo>
                  <a:pt x="616639" y="1004180"/>
                </a:lnTo>
                <a:lnTo>
                  <a:pt x="624162" y="993647"/>
                </a:lnTo>
                <a:lnTo>
                  <a:pt x="669882" y="935735"/>
                </a:lnTo>
                <a:lnTo>
                  <a:pt x="717126" y="874775"/>
                </a:lnTo>
                <a:lnTo>
                  <a:pt x="764370" y="819911"/>
                </a:lnTo>
                <a:lnTo>
                  <a:pt x="810090" y="761999"/>
                </a:lnTo>
                <a:lnTo>
                  <a:pt x="839046" y="730241"/>
                </a:lnTo>
                <a:lnTo>
                  <a:pt x="860382" y="704087"/>
                </a:lnTo>
                <a:lnTo>
                  <a:pt x="909150" y="649223"/>
                </a:lnTo>
                <a:lnTo>
                  <a:pt x="956394" y="594359"/>
                </a:lnTo>
                <a:lnTo>
                  <a:pt x="1003638" y="542543"/>
                </a:lnTo>
                <a:lnTo>
                  <a:pt x="1052406" y="493775"/>
                </a:lnTo>
                <a:lnTo>
                  <a:pt x="1099650" y="445007"/>
                </a:lnTo>
                <a:lnTo>
                  <a:pt x="1146894" y="399287"/>
                </a:lnTo>
                <a:lnTo>
                  <a:pt x="1192614" y="356615"/>
                </a:lnTo>
                <a:lnTo>
                  <a:pt x="1285578" y="277367"/>
                </a:lnTo>
                <a:lnTo>
                  <a:pt x="1331298" y="240791"/>
                </a:lnTo>
                <a:lnTo>
                  <a:pt x="1352634" y="222503"/>
                </a:lnTo>
                <a:lnTo>
                  <a:pt x="1398354" y="192023"/>
                </a:lnTo>
                <a:lnTo>
                  <a:pt x="1441026" y="161543"/>
                </a:lnTo>
                <a:lnTo>
                  <a:pt x="1483698" y="134111"/>
                </a:lnTo>
                <a:lnTo>
                  <a:pt x="1505034" y="121919"/>
                </a:lnTo>
                <a:lnTo>
                  <a:pt x="1524846" y="109727"/>
                </a:lnTo>
                <a:lnTo>
                  <a:pt x="1546182" y="97535"/>
                </a:lnTo>
                <a:lnTo>
                  <a:pt x="1565994" y="85343"/>
                </a:lnTo>
                <a:lnTo>
                  <a:pt x="1605618" y="67055"/>
                </a:lnTo>
                <a:lnTo>
                  <a:pt x="1623906" y="57911"/>
                </a:lnTo>
                <a:lnTo>
                  <a:pt x="1643718" y="51815"/>
                </a:lnTo>
                <a:lnTo>
                  <a:pt x="1662006" y="42671"/>
                </a:lnTo>
                <a:lnTo>
                  <a:pt x="1680294" y="36575"/>
                </a:lnTo>
                <a:lnTo>
                  <a:pt x="1697058" y="30479"/>
                </a:lnTo>
                <a:lnTo>
                  <a:pt x="1715346" y="27431"/>
                </a:lnTo>
                <a:lnTo>
                  <a:pt x="1732110" y="21335"/>
                </a:lnTo>
                <a:lnTo>
                  <a:pt x="1765638" y="15239"/>
                </a:lnTo>
                <a:lnTo>
                  <a:pt x="1796118" y="12191"/>
                </a:lnTo>
                <a:lnTo>
                  <a:pt x="1884510" y="12191"/>
                </a:lnTo>
                <a:lnTo>
                  <a:pt x="1870794" y="6095"/>
                </a:lnTo>
                <a:lnTo>
                  <a:pt x="1855554" y="3047"/>
                </a:lnTo>
                <a:close/>
              </a:path>
              <a:path w="1936750" h="2237740">
                <a:moveTo>
                  <a:pt x="1811358" y="118871"/>
                </a:moveTo>
                <a:lnTo>
                  <a:pt x="1741254" y="118871"/>
                </a:lnTo>
                <a:lnTo>
                  <a:pt x="1782402" y="121919"/>
                </a:lnTo>
                <a:lnTo>
                  <a:pt x="1806786" y="128015"/>
                </a:lnTo>
                <a:lnTo>
                  <a:pt x="1818978" y="134111"/>
                </a:lnTo>
                <a:lnTo>
                  <a:pt x="1829646" y="140207"/>
                </a:lnTo>
                <a:lnTo>
                  <a:pt x="1841838" y="146303"/>
                </a:lnTo>
                <a:lnTo>
                  <a:pt x="1852506" y="152399"/>
                </a:lnTo>
                <a:lnTo>
                  <a:pt x="1855554" y="155447"/>
                </a:lnTo>
                <a:lnTo>
                  <a:pt x="1858602" y="152399"/>
                </a:lnTo>
                <a:lnTo>
                  <a:pt x="1860126" y="149351"/>
                </a:lnTo>
                <a:lnTo>
                  <a:pt x="1864519" y="143255"/>
                </a:lnTo>
                <a:lnTo>
                  <a:pt x="1850982" y="143255"/>
                </a:lnTo>
                <a:lnTo>
                  <a:pt x="1854629" y="137937"/>
                </a:lnTo>
                <a:lnTo>
                  <a:pt x="1847934" y="134111"/>
                </a:lnTo>
                <a:lnTo>
                  <a:pt x="1835742" y="128015"/>
                </a:lnTo>
                <a:lnTo>
                  <a:pt x="1825074" y="121919"/>
                </a:lnTo>
                <a:lnTo>
                  <a:pt x="1811358" y="118871"/>
                </a:lnTo>
                <a:close/>
              </a:path>
              <a:path w="1936750" h="2237740">
                <a:moveTo>
                  <a:pt x="1854629" y="137937"/>
                </a:moveTo>
                <a:lnTo>
                  <a:pt x="1850982" y="143255"/>
                </a:lnTo>
                <a:lnTo>
                  <a:pt x="1858602" y="140207"/>
                </a:lnTo>
                <a:lnTo>
                  <a:pt x="1854629" y="137937"/>
                </a:lnTo>
                <a:close/>
              </a:path>
              <a:path w="1936750" h="2237740">
                <a:moveTo>
                  <a:pt x="1920058" y="42520"/>
                </a:moveTo>
                <a:lnTo>
                  <a:pt x="1854629" y="137937"/>
                </a:lnTo>
                <a:lnTo>
                  <a:pt x="1858602" y="140207"/>
                </a:lnTo>
                <a:lnTo>
                  <a:pt x="1850982" y="143255"/>
                </a:lnTo>
                <a:lnTo>
                  <a:pt x="1864519" y="143255"/>
                </a:lnTo>
                <a:lnTo>
                  <a:pt x="1934802" y="45719"/>
                </a:lnTo>
                <a:lnTo>
                  <a:pt x="1925658" y="45719"/>
                </a:lnTo>
                <a:lnTo>
                  <a:pt x="1920058" y="42520"/>
                </a:lnTo>
                <a:close/>
              </a:path>
              <a:path w="1936750" h="2237740">
                <a:moveTo>
                  <a:pt x="1741254" y="106679"/>
                </a:moveTo>
                <a:lnTo>
                  <a:pt x="1726014" y="106679"/>
                </a:lnTo>
                <a:lnTo>
                  <a:pt x="1695534" y="109727"/>
                </a:lnTo>
                <a:lnTo>
                  <a:pt x="1771734" y="109727"/>
                </a:lnTo>
                <a:lnTo>
                  <a:pt x="1741254" y="106679"/>
                </a:lnTo>
                <a:close/>
              </a:path>
              <a:path w="1936750" h="2237740">
                <a:moveTo>
                  <a:pt x="1924134" y="36575"/>
                </a:moveTo>
                <a:lnTo>
                  <a:pt x="1920058" y="42520"/>
                </a:lnTo>
                <a:lnTo>
                  <a:pt x="1925658" y="45719"/>
                </a:lnTo>
                <a:lnTo>
                  <a:pt x="1924134" y="36575"/>
                </a:lnTo>
                <a:close/>
              </a:path>
              <a:path w="1936750" h="2237740">
                <a:moveTo>
                  <a:pt x="1933278" y="36575"/>
                </a:moveTo>
                <a:lnTo>
                  <a:pt x="1924134" y="36575"/>
                </a:lnTo>
                <a:lnTo>
                  <a:pt x="1925658" y="45719"/>
                </a:lnTo>
                <a:lnTo>
                  <a:pt x="1934802" y="45719"/>
                </a:lnTo>
                <a:lnTo>
                  <a:pt x="1936326" y="42671"/>
                </a:lnTo>
                <a:lnTo>
                  <a:pt x="1936326" y="39623"/>
                </a:lnTo>
                <a:lnTo>
                  <a:pt x="1933278" y="36575"/>
                </a:lnTo>
                <a:close/>
              </a:path>
              <a:path w="1936750" h="2237740">
                <a:moveTo>
                  <a:pt x="1884510" y="12191"/>
                </a:moveTo>
                <a:lnTo>
                  <a:pt x="1826598" y="12191"/>
                </a:lnTo>
                <a:lnTo>
                  <a:pt x="1867746" y="21335"/>
                </a:lnTo>
                <a:lnTo>
                  <a:pt x="1879938" y="24383"/>
                </a:lnTo>
                <a:lnTo>
                  <a:pt x="1904322" y="33527"/>
                </a:lnTo>
                <a:lnTo>
                  <a:pt x="1920058" y="42520"/>
                </a:lnTo>
                <a:lnTo>
                  <a:pt x="1924134" y="36575"/>
                </a:lnTo>
                <a:lnTo>
                  <a:pt x="1933278" y="36575"/>
                </a:lnTo>
                <a:lnTo>
                  <a:pt x="1921086" y="27431"/>
                </a:lnTo>
                <a:lnTo>
                  <a:pt x="1896702" y="15239"/>
                </a:lnTo>
                <a:lnTo>
                  <a:pt x="1884510" y="12191"/>
                </a:lnTo>
                <a:close/>
              </a:path>
              <a:path w="1936750" h="2237740">
                <a:moveTo>
                  <a:pt x="1826598" y="0"/>
                </a:moveTo>
                <a:lnTo>
                  <a:pt x="1796118" y="0"/>
                </a:lnTo>
                <a:lnTo>
                  <a:pt x="1779354" y="3047"/>
                </a:lnTo>
                <a:lnTo>
                  <a:pt x="1841838" y="3047"/>
                </a:lnTo>
                <a:lnTo>
                  <a:pt x="1826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65144" y="3413539"/>
            <a:ext cx="1359535" cy="367665"/>
          </a:xfrm>
          <a:custGeom>
            <a:avLst/>
            <a:gdLst/>
            <a:ahLst/>
            <a:cxnLst/>
            <a:rect l="l" t="t" r="r" b="b"/>
            <a:pathLst>
              <a:path w="1359535" h="367664">
                <a:moveTo>
                  <a:pt x="467377" y="0"/>
                </a:moveTo>
                <a:lnTo>
                  <a:pt x="416559" y="2260"/>
                </a:lnTo>
                <a:lnTo>
                  <a:pt x="367661" y="6926"/>
                </a:lnTo>
                <a:lnTo>
                  <a:pt x="320890" y="13947"/>
                </a:lnTo>
                <a:lnTo>
                  <a:pt x="276450" y="23271"/>
                </a:lnTo>
                <a:lnTo>
                  <a:pt x="234548" y="34847"/>
                </a:lnTo>
                <a:lnTo>
                  <a:pt x="195388" y="48623"/>
                </a:lnTo>
                <a:lnTo>
                  <a:pt x="159178" y="64548"/>
                </a:lnTo>
                <a:lnTo>
                  <a:pt x="96428" y="102638"/>
                </a:lnTo>
                <a:lnTo>
                  <a:pt x="47941" y="148707"/>
                </a:lnTo>
                <a:lnTo>
                  <a:pt x="15366" y="202342"/>
                </a:lnTo>
                <a:lnTo>
                  <a:pt x="424" y="262557"/>
                </a:lnTo>
                <a:lnTo>
                  <a:pt x="0" y="293722"/>
                </a:lnTo>
                <a:lnTo>
                  <a:pt x="4129" y="325220"/>
                </a:lnTo>
                <a:lnTo>
                  <a:pt x="12655" y="356910"/>
                </a:lnTo>
                <a:lnTo>
                  <a:pt x="16915" y="367504"/>
                </a:lnTo>
                <a:lnTo>
                  <a:pt x="1359544" y="367504"/>
                </a:lnTo>
                <a:lnTo>
                  <a:pt x="1331732" y="331501"/>
                </a:lnTo>
                <a:lnTo>
                  <a:pt x="1303592" y="300977"/>
                </a:lnTo>
                <a:lnTo>
                  <a:pt x="1272003" y="271111"/>
                </a:lnTo>
                <a:lnTo>
                  <a:pt x="1237122" y="242046"/>
                </a:lnTo>
                <a:lnTo>
                  <a:pt x="1199107" y="213922"/>
                </a:lnTo>
                <a:lnTo>
                  <a:pt x="1158116" y="186882"/>
                </a:lnTo>
                <a:lnTo>
                  <a:pt x="1114306" y="161066"/>
                </a:lnTo>
                <a:lnTo>
                  <a:pt x="1067835" y="136618"/>
                </a:lnTo>
                <a:lnTo>
                  <a:pt x="1018861" y="113679"/>
                </a:lnTo>
                <a:lnTo>
                  <a:pt x="967541" y="92390"/>
                </a:lnTo>
                <a:lnTo>
                  <a:pt x="914034" y="72894"/>
                </a:lnTo>
                <a:lnTo>
                  <a:pt x="858496" y="55331"/>
                </a:lnTo>
                <a:lnTo>
                  <a:pt x="801087" y="39844"/>
                </a:lnTo>
                <a:lnTo>
                  <a:pt x="743068" y="26589"/>
                </a:lnTo>
                <a:lnTo>
                  <a:pt x="685735" y="16047"/>
                </a:lnTo>
                <a:lnTo>
                  <a:pt x="629294" y="8169"/>
                </a:lnTo>
                <a:lnTo>
                  <a:pt x="573950" y="2903"/>
                </a:lnTo>
                <a:lnTo>
                  <a:pt x="519909" y="197"/>
                </a:lnTo>
                <a:lnTo>
                  <a:pt x="467377" y="0"/>
                </a:lnTo>
                <a:close/>
              </a:path>
            </a:pathLst>
          </a:custGeom>
          <a:solidFill>
            <a:srgbClr val="CC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52415" y="3400044"/>
            <a:ext cx="1388110" cy="381000"/>
          </a:xfrm>
          <a:custGeom>
            <a:avLst/>
            <a:gdLst/>
            <a:ahLst/>
            <a:cxnLst/>
            <a:rect l="l" t="t" r="r" b="b"/>
            <a:pathLst>
              <a:path w="1388110" h="381000">
                <a:moveTo>
                  <a:pt x="499871" y="0"/>
                </a:moveTo>
                <a:lnTo>
                  <a:pt x="402335" y="4571"/>
                </a:lnTo>
                <a:lnTo>
                  <a:pt x="313943" y="18287"/>
                </a:lnTo>
                <a:lnTo>
                  <a:pt x="259079" y="32003"/>
                </a:lnTo>
                <a:lnTo>
                  <a:pt x="207263" y="48767"/>
                </a:lnTo>
                <a:lnTo>
                  <a:pt x="161543" y="68579"/>
                </a:lnTo>
                <a:lnTo>
                  <a:pt x="120395" y="92963"/>
                </a:lnTo>
                <a:lnTo>
                  <a:pt x="83819" y="120395"/>
                </a:lnTo>
                <a:lnTo>
                  <a:pt x="53339" y="150875"/>
                </a:lnTo>
                <a:lnTo>
                  <a:pt x="28955" y="185927"/>
                </a:lnTo>
                <a:lnTo>
                  <a:pt x="12191" y="222503"/>
                </a:lnTo>
                <a:lnTo>
                  <a:pt x="1523" y="263651"/>
                </a:lnTo>
                <a:lnTo>
                  <a:pt x="0" y="283463"/>
                </a:lnTo>
                <a:lnTo>
                  <a:pt x="0" y="304799"/>
                </a:lnTo>
                <a:lnTo>
                  <a:pt x="1523" y="324611"/>
                </a:lnTo>
                <a:lnTo>
                  <a:pt x="4571" y="345947"/>
                </a:lnTo>
                <a:lnTo>
                  <a:pt x="10667" y="367283"/>
                </a:lnTo>
                <a:lnTo>
                  <a:pt x="15943" y="380999"/>
                </a:lnTo>
                <a:lnTo>
                  <a:pt x="42417" y="380999"/>
                </a:lnTo>
                <a:lnTo>
                  <a:pt x="41147" y="377951"/>
                </a:lnTo>
                <a:lnTo>
                  <a:pt x="35051" y="358139"/>
                </a:lnTo>
                <a:lnTo>
                  <a:pt x="28955" y="339851"/>
                </a:lnTo>
                <a:lnTo>
                  <a:pt x="25907" y="321563"/>
                </a:lnTo>
                <a:lnTo>
                  <a:pt x="24383" y="301751"/>
                </a:lnTo>
                <a:lnTo>
                  <a:pt x="24383" y="283463"/>
                </a:lnTo>
                <a:lnTo>
                  <a:pt x="36575" y="230123"/>
                </a:lnTo>
                <a:lnTo>
                  <a:pt x="60959" y="181355"/>
                </a:lnTo>
                <a:lnTo>
                  <a:pt x="100583" y="138683"/>
                </a:lnTo>
                <a:lnTo>
                  <a:pt x="134111" y="114299"/>
                </a:lnTo>
                <a:lnTo>
                  <a:pt x="173735" y="91439"/>
                </a:lnTo>
                <a:lnTo>
                  <a:pt x="217931" y="71627"/>
                </a:lnTo>
                <a:lnTo>
                  <a:pt x="292607" y="48767"/>
                </a:lnTo>
                <a:lnTo>
                  <a:pt x="376427" y="33527"/>
                </a:lnTo>
                <a:lnTo>
                  <a:pt x="435863" y="27431"/>
                </a:lnTo>
                <a:lnTo>
                  <a:pt x="467867" y="25907"/>
                </a:lnTo>
                <a:lnTo>
                  <a:pt x="751027" y="25907"/>
                </a:lnTo>
                <a:lnTo>
                  <a:pt x="743711" y="24383"/>
                </a:lnTo>
                <a:lnTo>
                  <a:pt x="672083" y="12191"/>
                </a:lnTo>
                <a:lnTo>
                  <a:pt x="635507" y="7619"/>
                </a:lnTo>
                <a:lnTo>
                  <a:pt x="600455" y="4571"/>
                </a:lnTo>
                <a:lnTo>
                  <a:pt x="499871" y="0"/>
                </a:lnTo>
                <a:close/>
              </a:path>
              <a:path w="1388110" h="381000">
                <a:moveTo>
                  <a:pt x="751027" y="25907"/>
                </a:moveTo>
                <a:lnTo>
                  <a:pt x="531875" y="25907"/>
                </a:lnTo>
                <a:lnTo>
                  <a:pt x="565403" y="27431"/>
                </a:lnTo>
                <a:lnTo>
                  <a:pt x="633983" y="33527"/>
                </a:lnTo>
                <a:lnTo>
                  <a:pt x="704087" y="42671"/>
                </a:lnTo>
                <a:lnTo>
                  <a:pt x="739139" y="50291"/>
                </a:lnTo>
                <a:lnTo>
                  <a:pt x="774191" y="56387"/>
                </a:lnTo>
                <a:lnTo>
                  <a:pt x="845819" y="74675"/>
                </a:lnTo>
                <a:lnTo>
                  <a:pt x="915923" y="96011"/>
                </a:lnTo>
                <a:lnTo>
                  <a:pt x="982979" y="120395"/>
                </a:lnTo>
                <a:lnTo>
                  <a:pt x="1013459" y="134111"/>
                </a:lnTo>
                <a:lnTo>
                  <a:pt x="1045463" y="147827"/>
                </a:lnTo>
                <a:lnTo>
                  <a:pt x="1074419" y="161543"/>
                </a:lnTo>
                <a:lnTo>
                  <a:pt x="1132331" y="192023"/>
                </a:lnTo>
                <a:lnTo>
                  <a:pt x="1158239" y="208787"/>
                </a:lnTo>
                <a:lnTo>
                  <a:pt x="1184147" y="224027"/>
                </a:lnTo>
                <a:lnTo>
                  <a:pt x="1232915" y="259079"/>
                </a:lnTo>
                <a:lnTo>
                  <a:pt x="1275587" y="294131"/>
                </a:lnTo>
                <a:lnTo>
                  <a:pt x="1315211" y="330707"/>
                </a:lnTo>
                <a:lnTo>
                  <a:pt x="1347215" y="368807"/>
                </a:lnTo>
                <a:lnTo>
                  <a:pt x="1355656" y="380999"/>
                </a:lnTo>
                <a:lnTo>
                  <a:pt x="1387543" y="380999"/>
                </a:lnTo>
                <a:lnTo>
                  <a:pt x="1382267" y="373379"/>
                </a:lnTo>
                <a:lnTo>
                  <a:pt x="1367027" y="352043"/>
                </a:lnTo>
                <a:lnTo>
                  <a:pt x="1350263" y="332231"/>
                </a:lnTo>
                <a:lnTo>
                  <a:pt x="1331975" y="313943"/>
                </a:lnTo>
                <a:lnTo>
                  <a:pt x="1313687" y="294131"/>
                </a:lnTo>
                <a:lnTo>
                  <a:pt x="1292351" y="275843"/>
                </a:lnTo>
                <a:lnTo>
                  <a:pt x="1271015" y="256031"/>
                </a:lnTo>
                <a:lnTo>
                  <a:pt x="1248155" y="237743"/>
                </a:lnTo>
                <a:lnTo>
                  <a:pt x="1223771" y="220979"/>
                </a:lnTo>
                <a:lnTo>
                  <a:pt x="1197863" y="202691"/>
                </a:lnTo>
                <a:lnTo>
                  <a:pt x="1171955" y="185927"/>
                </a:lnTo>
                <a:lnTo>
                  <a:pt x="1144523" y="170687"/>
                </a:lnTo>
                <a:lnTo>
                  <a:pt x="1115567" y="153923"/>
                </a:lnTo>
                <a:lnTo>
                  <a:pt x="1086611" y="138683"/>
                </a:lnTo>
                <a:lnTo>
                  <a:pt x="1054607" y="124967"/>
                </a:lnTo>
                <a:lnTo>
                  <a:pt x="1024127" y="109727"/>
                </a:lnTo>
                <a:lnTo>
                  <a:pt x="990599" y="96011"/>
                </a:lnTo>
                <a:lnTo>
                  <a:pt x="958595" y="83819"/>
                </a:lnTo>
                <a:lnTo>
                  <a:pt x="923543" y="71627"/>
                </a:lnTo>
                <a:lnTo>
                  <a:pt x="853439" y="50291"/>
                </a:lnTo>
                <a:lnTo>
                  <a:pt x="780287" y="32003"/>
                </a:lnTo>
                <a:lnTo>
                  <a:pt x="751027" y="2590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58967" y="3570732"/>
            <a:ext cx="306705" cy="182880"/>
          </a:xfrm>
          <a:custGeom>
            <a:avLst/>
            <a:gdLst/>
            <a:ahLst/>
            <a:cxnLst/>
            <a:rect l="l" t="t" r="r" b="b"/>
            <a:pathLst>
              <a:path w="306704" h="182879">
                <a:moveTo>
                  <a:pt x="301992" y="146303"/>
                </a:moveTo>
                <a:lnTo>
                  <a:pt x="233171" y="146303"/>
                </a:lnTo>
                <a:lnTo>
                  <a:pt x="271271" y="155447"/>
                </a:lnTo>
                <a:lnTo>
                  <a:pt x="271271" y="173735"/>
                </a:lnTo>
                <a:lnTo>
                  <a:pt x="306323" y="182879"/>
                </a:lnTo>
                <a:lnTo>
                  <a:pt x="301992" y="146303"/>
                </a:lnTo>
                <a:close/>
              </a:path>
              <a:path w="306704" h="182879">
                <a:moveTo>
                  <a:pt x="257555" y="57911"/>
                </a:moveTo>
                <a:lnTo>
                  <a:pt x="190499" y="153923"/>
                </a:lnTo>
                <a:lnTo>
                  <a:pt x="224027" y="161543"/>
                </a:lnTo>
                <a:lnTo>
                  <a:pt x="233171" y="146303"/>
                </a:lnTo>
                <a:lnTo>
                  <a:pt x="301992" y="146303"/>
                </a:lnTo>
                <a:lnTo>
                  <a:pt x="300187" y="131063"/>
                </a:lnTo>
                <a:lnTo>
                  <a:pt x="269747" y="131063"/>
                </a:lnTo>
                <a:lnTo>
                  <a:pt x="246887" y="124967"/>
                </a:lnTo>
                <a:lnTo>
                  <a:pt x="268223" y="89915"/>
                </a:lnTo>
                <a:lnTo>
                  <a:pt x="295315" y="89915"/>
                </a:lnTo>
                <a:lnTo>
                  <a:pt x="292607" y="67055"/>
                </a:lnTo>
                <a:lnTo>
                  <a:pt x="257555" y="57911"/>
                </a:lnTo>
                <a:close/>
              </a:path>
              <a:path w="306704" h="182879">
                <a:moveTo>
                  <a:pt x="132587" y="27431"/>
                </a:moveTo>
                <a:lnTo>
                  <a:pt x="106679" y="132587"/>
                </a:lnTo>
                <a:lnTo>
                  <a:pt x="138683" y="141731"/>
                </a:lnTo>
                <a:lnTo>
                  <a:pt x="149351" y="102107"/>
                </a:lnTo>
                <a:lnTo>
                  <a:pt x="202196" y="102107"/>
                </a:lnTo>
                <a:lnTo>
                  <a:pt x="203902" y="101326"/>
                </a:lnTo>
                <a:lnTo>
                  <a:pt x="210828" y="91949"/>
                </a:lnTo>
                <a:lnTo>
                  <a:pt x="213672" y="83819"/>
                </a:lnTo>
                <a:lnTo>
                  <a:pt x="169163" y="83819"/>
                </a:lnTo>
                <a:lnTo>
                  <a:pt x="163067" y="82295"/>
                </a:lnTo>
                <a:lnTo>
                  <a:pt x="153923" y="80771"/>
                </a:lnTo>
                <a:lnTo>
                  <a:pt x="160019" y="56387"/>
                </a:lnTo>
                <a:lnTo>
                  <a:pt x="211342" y="56387"/>
                </a:lnTo>
                <a:lnTo>
                  <a:pt x="210108" y="53843"/>
                </a:lnTo>
                <a:lnTo>
                  <a:pt x="201062" y="46209"/>
                </a:lnTo>
                <a:lnTo>
                  <a:pt x="187451" y="41147"/>
                </a:lnTo>
                <a:lnTo>
                  <a:pt x="132587" y="27431"/>
                </a:lnTo>
                <a:close/>
              </a:path>
              <a:path w="306704" h="182879">
                <a:moveTo>
                  <a:pt x="295315" y="89915"/>
                </a:moveTo>
                <a:lnTo>
                  <a:pt x="268223" y="89915"/>
                </a:lnTo>
                <a:lnTo>
                  <a:pt x="269747" y="131063"/>
                </a:lnTo>
                <a:lnTo>
                  <a:pt x="300187" y="131063"/>
                </a:lnTo>
                <a:lnTo>
                  <a:pt x="295315" y="89915"/>
                </a:lnTo>
                <a:close/>
              </a:path>
              <a:path w="306704" h="182879">
                <a:moveTo>
                  <a:pt x="25907" y="0"/>
                </a:moveTo>
                <a:lnTo>
                  <a:pt x="0" y="106679"/>
                </a:lnTo>
                <a:lnTo>
                  <a:pt x="33527" y="114299"/>
                </a:lnTo>
                <a:lnTo>
                  <a:pt x="42671" y="74675"/>
                </a:lnTo>
                <a:lnTo>
                  <a:pt x="96880" y="74675"/>
                </a:lnTo>
                <a:lnTo>
                  <a:pt x="97284" y="74492"/>
                </a:lnTo>
                <a:lnTo>
                  <a:pt x="103998" y="65146"/>
                </a:lnTo>
                <a:lnTo>
                  <a:pt x="106603" y="57911"/>
                </a:lnTo>
                <a:lnTo>
                  <a:pt x="62483" y="57911"/>
                </a:lnTo>
                <a:lnTo>
                  <a:pt x="56387" y="56387"/>
                </a:lnTo>
                <a:lnTo>
                  <a:pt x="48767" y="53339"/>
                </a:lnTo>
                <a:lnTo>
                  <a:pt x="53339" y="30479"/>
                </a:lnTo>
                <a:lnTo>
                  <a:pt x="105222" y="30479"/>
                </a:lnTo>
                <a:lnTo>
                  <a:pt x="103428" y="26411"/>
                </a:lnTo>
                <a:lnTo>
                  <a:pt x="94382" y="18777"/>
                </a:lnTo>
                <a:lnTo>
                  <a:pt x="80771" y="13715"/>
                </a:lnTo>
                <a:lnTo>
                  <a:pt x="25907" y="0"/>
                </a:lnTo>
                <a:close/>
              </a:path>
              <a:path w="306704" h="182879">
                <a:moveTo>
                  <a:pt x="202196" y="102107"/>
                </a:moveTo>
                <a:lnTo>
                  <a:pt x="149351" y="102107"/>
                </a:lnTo>
                <a:lnTo>
                  <a:pt x="179436" y="108512"/>
                </a:lnTo>
                <a:lnTo>
                  <a:pt x="191230" y="107132"/>
                </a:lnTo>
                <a:lnTo>
                  <a:pt x="202196" y="102107"/>
                </a:lnTo>
                <a:close/>
              </a:path>
              <a:path w="306704" h="182879">
                <a:moveTo>
                  <a:pt x="211342" y="56387"/>
                </a:moveTo>
                <a:lnTo>
                  <a:pt x="160019" y="56387"/>
                </a:lnTo>
                <a:lnTo>
                  <a:pt x="169163" y="59435"/>
                </a:lnTo>
                <a:lnTo>
                  <a:pt x="175259" y="60959"/>
                </a:lnTo>
                <a:lnTo>
                  <a:pt x="179831" y="62483"/>
                </a:lnTo>
                <a:lnTo>
                  <a:pt x="182879" y="68579"/>
                </a:lnTo>
                <a:lnTo>
                  <a:pt x="182879" y="74675"/>
                </a:lnTo>
                <a:lnTo>
                  <a:pt x="179831" y="80771"/>
                </a:lnTo>
                <a:lnTo>
                  <a:pt x="173735" y="83819"/>
                </a:lnTo>
                <a:lnTo>
                  <a:pt x="213672" y="83819"/>
                </a:lnTo>
                <a:lnTo>
                  <a:pt x="216023" y="77101"/>
                </a:lnTo>
                <a:lnTo>
                  <a:pt x="215512" y="64988"/>
                </a:lnTo>
                <a:lnTo>
                  <a:pt x="211342" y="56387"/>
                </a:lnTo>
                <a:close/>
              </a:path>
              <a:path w="306704" h="182879">
                <a:moveTo>
                  <a:pt x="96880" y="74675"/>
                </a:moveTo>
                <a:lnTo>
                  <a:pt x="42671" y="74675"/>
                </a:lnTo>
                <a:lnTo>
                  <a:pt x="61703" y="79520"/>
                </a:lnTo>
                <a:lnTo>
                  <a:pt x="73279" y="81797"/>
                </a:lnTo>
                <a:lnTo>
                  <a:pt x="84838" y="80134"/>
                </a:lnTo>
                <a:lnTo>
                  <a:pt x="96880" y="74675"/>
                </a:lnTo>
                <a:close/>
              </a:path>
              <a:path w="306704" h="182879">
                <a:moveTo>
                  <a:pt x="105222" y="30479"/>
                </a:moveTo>
                <a:lnTo>
                  <a:pt x="53339" y="30479"/>
                </a:lnTo>
                <a:lnTo>
                  <a:pt x="64007" y="32003"/>
                </a:lnTo>
                <a:lnTo>
                  <a:pt x="70103" y="33527"/>
                </a:lnTo>
                <a:lnTo>
                  <a:pt x="73151" y="36575"/>
                </a:lnTo>
                <a:lnTo>
                  <a:pt x="76199" y="42671"/>
                </a:lnTo>
                <a:lnTo>
                  <a:pt x="76199" y="48767"/>
                </a:lnTo>
                <a:lnTo>
                  <a:pt x="73151" y="54863"/>
                </a:lnTo>
                <a:lnTo>
                  <a:pt x="67055" y="57911"/>
                </a:lnTo>
                <a:lnTo>
                  <a:pt x="106603" y="57911"/>
                </a:lnTo>
                <a:lnTo>
                  <a:pt x="109343" y="50303"/>
                </a:lnTo>
                <a:lnTo>
                  <a:pt x="108832" y="38667"/>
                </a:lnTo>
                <a:lnTo>
                  <a:pt x="105222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68239" y="3646932"/>
            <a:ext cx="486409" cy="134620"/>
          </a:xfrm>
          <a:custGeom>
            <a:avLst/>
            <a:gdLst/>
            <a:ahLst/>
            <a:cxnLst/>
            <a:rect l="l" t="t" r="r" b="b"/>
            <a:pathLst>
              <a:path w="486410" h="134620">
                <a:moveTo>
                  <a:pt x="111492" y="88391"/>
                </a:moveTo>
                <a:lnTo>
                  <a:pt x="42671" y="88391"/>
                </a:lnTo>
                <a:lnTo>
                  <a:pt x="79247" y="97535"/>
                </a:lnTo>
                <a:lnTo>
                  <a:pt x="80771" y="115823"/>
                </a:lnTo>
                <a:lnTo>
                  <a:pt x="115823" y="124967"/>
                </a:lnTo>
                <a:lnTo>
                  <a:pt x="111492" y="88391"/>
                </a:lnTo>
                <a:close/>
              </a:path>
              <a:path w="486410" h="134620">
                <a:moveTo>
                  <a:pt x="65531" y="0"/>
                </a:moveTo>
                <a:lnTo>
                  <a:pt x="0" y="96011"/>
                </a:lnTo>
                <a:lnTo>
                  <a:pt x="33527" y="105155"/>
                </a:lnTo>
                <a:lnTo>
                  <a:pt x="42671" y="88391"/>
                </a:lnTo>
                <a:lnTo>
                  <a:pt x="111492" y="88391"/>
                </a:lnTo>
                <a:lnTo>
                  <a:pt x="109687" y="73151"/>
                </a:lnTo>
                <a:lnTo>
                  <a:pt x="79247" y="73151"/>
                </a:lnTo>
                <a:lnTo>
                  <a:pt x="54863" y="67055"/>
                </a:lnTo>
                <a:lnTo>
                  <a:pt x="76199" y="32003"/>
                </a:lnTo>
                <a:lnTo>
                  <a:pt x="104815" y="32003"/>
                </a:lnTo>
                <a:lnTo>
                  <a:pt x="102107" y="9143"/>
                </a:lnTo>
                <a:lnTo>
                  <a:pt x="65531" y="0"/>
                </a:lnTo>
                <a:close/>
              </a:path>
              <a:path w="486410" h="134620">
                <a:moveTo>
                  <a:pt x="104815" y="32003"/>
                </a:moveTo>
                <a:lnTo>
                  <a:pt x="76199" y="32003"/>
                </a:lnTo>
                <a:lnTo>
                  <a:pt x="79247" y="73151"/>
                </a:lnTo>
                <a:lnTo>
                  <a:pt x="109687" y="73151"/>
                </a:lnTo>
                <a:lnTo>
                  <a:pt x="104815" y="32003"/>
                </a:lnTo>
                <a:close/>
              </a:path>
              <a:path w="486410" h="134620">
                <a:moveTo>
                  <a:pt x="123443" y="105155"/>
                </a:moveTo>
                <a:lnTo>
                  <a:pt x="123443" y="112775"/>
                </a:lnTo>
                <a:lnTo>
                  <a:pt x="126491" y="118871"/>
                </a:lnTo>
                <a:lnTo>
                  <a:pt x="134664" y="127810"/>
                </a:lnTo>
                <a:lnTo>
                  <a:pt x="145336" y="133247"/>
                </a:lnTo>
                <a:lnTo>
                  <a:pt x="147671" y="134111"/>
                </a:lnTo>
                <a:lnTo>
                  <a:pt x="198120" y="134111"/>
                </a:lnTo>
                <a:lnTo>
                  <a:pt x="205739" y="126491"/>
                </a:lnTo>
                <a:lnTo>
                  <a:pt x="205739" y="123443"/>
                </a:lnTo>
                <a:lnTo>
                  <a:pt x="169163" y="123443"/>
                </a:lnTo>
                <a:lnTo>
                  <a:pt x="164591" y="121919"/>
                </a:lnTo>
                <a:lnTo>
                  <a:pt x="161543" y="121919"/>
                </a:lnTo>
                <a:lnTo>
                  <a:pt x="158495" y="120395"/>
                </a:lnTo>
                <a:lnTo>
                  <a:pt x="156971" y="117347"/>
                </a:lnTo>
                <a:lnTo>
                  <a:pt x="155447" y="115823"/>
                </a:lnTo>
                <a:lnTo>
                  <a:pt x="153923" y="112775"/>
                </a:lnTo>
                <a:lnTo>
                  <a:pt x="153923" y="109727"/>
                </a:lnTo>
                <a:lnTo>
                  <a:pt x="123443" y="105155"/>
                </a:lnTo>
                <a:close/>
              </a:path>
              <a:path w="486410" h="134620">
                <a:moveTo>
                  <a:pt x="170687" y="54863"/>
                </a:moveTo>
                <a:lnTo>
                  <a:pt x="156971" y="54863"/>
                </a:lnTo>
                <a:lnTo>
                  <a:pt x="152399" y="56387"/>
                </a:lnTo>
                <a:lnTo>
                  <a:pt x="146303" y="57911"/>
                </a:lnTo>
                <a:lnTo>
                  <a:pt x="143255" y="60959"/>
                </a:lnTo>
                <a:lnTo>
                  <a:pt x="138683" y="64007"/>
                </a:lnTo>
                <a:lnTo>
                  <a:pt x="137159" y="67055"/>
                </a:lnTo>
                <a:lnTo>
                  <a:pt x="134111" y="76199"/>
                </a:lnTo>
                <a:lnTo>
                  <a:pt x="134111" y="80771"/>
                </a:lnTo>
                <a:lnTo>
                  <a:pt x="137159" y="85343"/>
                </a:lnTo>
                <a:lnTo>
                  <a:pt x="138683" y="89915"/>
                </a:lnTo>
                <a:lnTo>
                  <a:pt x="147827" y="99059"/>
                </a:lnTo>
                <a:lnTo>
                  <a:pt x="155447" y="102107"/>
                </a:lnTo>
                <a:lnTo>
                  <a:pt x="164591" y="106679"/>
                </a:lnTo>
                <a:lnTo>
                  <a:pt x="170687" y="108203"/>
                </a:lnTo>
                <a:lnTo>
                  <a:pt x="175259" y="111251"/>
                </a:lnTo>
                <a:lnTo>
                  <a:pt x="179831" y="115823"/>
                </a:lnTo>
                <a:lnTo>
                  <a:pt x="178307" y="117347"/>
                </a:lnTo>
                <a:lnTo>
                  <a:pt x="178307" y="120395"/>
                </a:lnTo>
                <a:lnTo>
                  <a:pt x="176783" y="121919"/>
                </a:lnTo>
                <a:lnTo>
                  <a:pt x="175259" y="121919"/>
                </a:lnTo>
                <a:lnTo>
                  <a:pt x="172211" y="123443"/>
                </a:lnTo>
                <a:lnTo>
                  <a:pt x="205739" y="123443"/>
                </a:lnTo>
                <a:lnTo>
                  <a:pt x="205739" y="121919"/>
                </a:lnTo>
                <a:lnTo>
                  <a:pt x="207263" y="117347"/>
                </a:lnTo>
                <a:lnTo>
                  <a:pt x="207263" y="112775"/>
                </a:lnTo>
                <a:lnTo>
                  <a:pt x="204215" y="103631"/>
                </a:lnTo>
                <a:lnTo>
                  <a:pt x="201167" y="100583"/>
                </a:lnTo>
                <a:lnTo>
                  <a:pt x="192023" y="94487"/>
                </a:lnTo>
                <a:lnTo>
                  <a:pt x="176783" y="86867"/>
                </a:lnTo>
                <a:lnTo>
                  <a:pt x="169163" y="85343"/>
                </a:lnTo>
                <a:lnTo>
                  <a:pt x="161543" y="77723"/>
                </a:lnTo>
                <a:lnTo>
                  <a:pt x="163067" y="76199"/>
                </a:lnTo>
                <a:lnTo>
                  <a:pt x="163067" y="74675"/>
                </a:lnTo>
                <a:lnTo>
                  <a:pt x="164591" y="73151"/>
                </a:lnTo>
                <a:lnTo>
                  <a:pt x="166115" y="73151"/>
                </a:lnTo>
                <a:lnTo>
                  <a:pt x="167639" y="71627"/>
                </a:lnTo>
                <a:lnTo>
                  <a:pt x="206247" y="71627"/>
                </a:lnTo>
                <a:lnTo>
                  <a:pt x="178307" y="57911"/>
                </a:lnTo>
                <a:lnTo>
                  <a:pt x="170687" y="54863"/>
                </a:lnTo>
                <a:close/>
              </a:path>
              <a:path w="486410" h="134620">
                <a:moveTo>
                  <a:pt x="206247" y="71627"/>
                </a:moveTo>
                <a:lnTo>
                  <a:pt x="170687" y="71627"/>
                </a:lnTo>
                <a:lnTo>
                  <a:pt x="173735" y="73151"/>
                </a:lnTo>
                <a:lnTo>
                  <a:pt x="176783" y="73151"/>
                </a:lnTo>
                <a:lnTo>
                  <a:pt x="179831" y="74675"/>
                </a:lnTo>
                <a:lnTo>
                  <a:pt x="181355" y="77723"/>
                </a:lnTo>
                <a:lnTo>
                  <a:pt x="182879" y="79247"/>
                </a:lnTo>
                <a:lnTo>
                  <a:pt x="182879" y="83819"/>
                </a:lnTo>
                <a:lnTo>
                  <a:pt x="211835" y="88391"/>
                </a:lnTo>
                <a:lnTo>
                  <a:pt x="211835" y="82295"/>
                </a:lnTo>
                <a:lnTo>
                  <a:pt x="210311" y="77723"/>
                </a:lnTo>
                <a:lnTo>
                  <a:pt x="207263" y="74675"/>
                </a:lnTo>
                <a:lnTo>
                  <a:pt x="206247" y="71627"/>
                </a:lnTo>
                <a:close/>
              </a:path>
              <a:path w="486410" h="134620">
                <a:moveTo>
                  <a:pt x="233171" y="73151"/>
                </a:moveTo>
                <a:lnTo>
                  <a:pt x="220927" y="122103"/>
                </a:lnTo>
                <a:lnTo>
                  <a:pt x="219151" y="134111"/>
                </a:lnTo>
                <a:lnTo>
                  <a:pt x="251459" y="134111"/>
                </a:lnTo>
                <a:lnTo>
                  <a:pt x="251459" y="121919"/>
                </a:lnTo>
                <a:lnTo>
                  <a:pt x="262127" y="80771"/>
                </a:lnTo>
                <a:lnTo>
                  <a:pt x="233171" y="73151"/>
                </a:lnTo>
                <a:close/>
              </a:path>
              <a:path w="486410" h="134620">
                <a:moveTo>
                  <a:pt x="284987" y="85343"/>
                </a:moveTo>
                <a:lnTo>
                  <a:pt x="275843" y="123443"/>
                </a:lnTo>
                <a:lnTo>
                  <a:pt x="274319" y="129539"/>
                </a:lnTo>
                <a:lnTo>
                  <a:pt x="271272" y="134111"/>
                </a:lnTo>
                <a:lnTo>
                  <a:pt x="303245" y="134111"/>
                </a:lnTo>
                <a:lnTo>
                  <a:pt x="313943" y="92963"/>
                </a:lnTo>
                <a:lnTo>
                  <a:pt x="284987" y="85343"/>
                </a:lnTo>
                <a:close/>
              </a:path>
              <a:path w="486410" h="134620">
                <a:moveTo>
                  <a:pt x="339851" y="68579"/>
                </a:moveTo>
                <a:lnTo>
                  <a:pt x="322756" y="134111"/>
                </a:lnTo>
                <a:lnTo>
                  <a:pt x="355092" y="134111"/>
                </a:lnTo>
                <a:lnTo>
                  <a:pt x="358139" y="131063"/>
                </a:lnTo>
                <a:lnTo>
                  <a:pt x="364235" y="128015"/>
                </a:lnTo>
                <a:lnTo>
                  <a:pt x="408431" y="128015"/>
                </a:lnTo>
                <a:lnTo>
                  <a:pt x="402335" y="115823"/>
                </a:lnTo>
                <a:lnTo>
                  <a:pt x="400303" y="114299"/>
                </a:lnTo>
                <a:lnTo>
                  <a:pt x="359663" y="114299"/>
                </a:lnTo>
                <a:lnTo>
                  <a:pt x="368807" y="76199"/>
                </a:lnTo>
                <a:lnTo>
                  <a:pt x="339851" y="68579"/>
                </a:lnTo>
                <a:close/>
              </a:path>
              <a:path w="486410" h="134620">
                <a:moveTo>
                  <a:pt x="408431" y="128015"/>
                </a:moveTo>
                <a:lnTo>
                  <a:pt x="364235" y="128015"/>
                </a:lnTo>
                <a:lnTo>
                  <a:pt x="368807" y="129539"/>
                </a:lnTo>
                <a:lnTo>
                  <a:pt x="371855" y="129539"/>
                </a:lnTo>
                <a:lnTo>
                  <a:pt x="373379" y="131063"/>
                </a:lnTo>
                <a:lnTo>
                  <a:pt x="374903" y="134111"/>
                </a:lnTo>
                <a:lnTo>
                  <a:pt x="408431" y="134111"/>
                </a:lnTo>
                <a:lnTo>
                  <a:pt x="408431" y="128015"/>
                </a:lnTo>
                <a:close/>
              </a:path>
              <a:path w="486410" h="134620">
                <a:moveTo>
                  <a:pt x="382523" y="108203"/>
                </a:moveTo>
                <a:lnTo>
                  <a:pt x="373379" y="108203"/>
                </a:lnTo>
                <a:lnTo>
                  <a:pt x="364235" y="111251"/>
                </a:lnTo>
                <a:lnTo>
                  <a:pt x="359663" y="114299"/>
                </a:lnTo>
                <a:lnTo>
                  <a:pt x="400303" y="114299"/>
                </a:lnTo>
                <a:lnTo>
                  <a:pt x="396239" y="111251"/>
                </a:lnTo>
                <a:lnTo>
                  <a:pt x="388619" y="109727"/>
                </a:lnTo>
                <a:lnTo>
                  <a:pt x="382523" y="108203"/>
                </a:lnTo>
                <a:close/>
              </a:path>
              <a:path w="486410" h="134620">
                <a:moveTo>
                  <a:pt x="458723" y="128015"/>
                </a:moveTo>
                <a:lnTo>
                  <a:pt x="441959" y="128015"/>
                </a:lnTo>
                <a:lnTo>
                  <a:pt x="438911" y="129539"/>
                </a:lnTo>
                <a:lnTo>
                  <a:pt x="434339" y="131063"/>
                </a:lnTo>
                <a:lnTo>
                  <a:pt x="432816" y="134111"/>
                </a:lnTo>
                <a:lnTo>
                  <a:pt x="486154" y="134111"/>
                </a:lnTo>
                <a:lnTo>
                  <a:pt x="478535" y="132587"/>
                </a:lnTo>
                <a:lnTo>
                  <a:pt x="469391" y="129539"/>
                </a:lnTo>
                <a:lnTo>
                  <a:pt x="464819" y="129539"/>
                </a:lnTo>
                <a:lnTo>
                  <a:pt x="458723" y="1280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034349" y="3157788"/>
            <a:ext cx="3195955" cy="961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90905">
              <a:lnSpc>
                <a:spcPct val="107500"/>
              </a:lnSpc>
            </a:pPr>
            <a:r>
              <a:rPr sz="1200" b="1" dirty="0">
                <a:latin typeface="Calibri"/>
                <a:cs typeface="Calibri"/>
              </a:rPr>
              <a:t>S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: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N</a:t>
            </a:r>
            <a:r>
              <a:rPr sz="1200" b="1" spc="-20" dirty="0">
                <a:latin typeface="Calibri"/>
                <a:cs typeface="Calibri"/>
              </a:rPr>
              <a:t>y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ri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spc="-15" dirty="0">
                <a:latin typeface="Calibri"/>
                <a:cs typeface="Calibri"/>
              </a:rPr>
              <a:t>k</a:t>
            </a:r>
            <a:r>
              <a:rPr sz="1200" b="1" dirty="0">
                <a:latin typeface="Calibri"/>
                <a:cs typeface="Calibri"/>
              </a:rPr>
              <a:t>ut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lutut </a:t>
            </a:r>
            <a:r>
              <a:rPr sz="1200" b="1" spc="-5" dirty="0">
                <a:latin typeface="Calibri"/>
                <a:cs typeface="Calibri"/>
              </a:rPr>
              <a:t>k</a:t>
            </a:r>
            <a:r>
              <a:rPr sz="1200" b="1" dirty="0">
                <a:latin typeface="Calibri"/>
                <a:cs typeface="Calibri"/>
              </a:rPr>
              <a:t>iri s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j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k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1-2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j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m O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: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</a:t>
            </a:r>
            <a:r>
              <a:rPr sz="1200" b="1" spc="-15" dirty="0">
                <a:latin typeface="Calibri"/>
                <a:cs typeface="Calibri"/>
              </a:rPr>
              <a:t>k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la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n</a:t>
            </a:r>
            <a:r>
              <a:rPr sz="1200" b="1" spc="-20" dirty="0">
                <a:latin typeface="Calibri"/>
                <a:cs typeface="Calibri"/>
              </a:rPr>
              <a:t>y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ri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65" dirty="0">
                <a:latin typeface="Calibri"/>
                <a:cs typeface="Calibri"/>
              </a:rPr>
              <a:t>V</a:t>
            </a:r>
            <a:r>
              <a:rPr sz="1200" b="1" dirty="0">
                <a:latin typeface="Calibri"/>
                <a:cs typeface="Calibri"/>
              </a:rPr>
              <a:t>AS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: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  <a:p>
            <a:pPr marL="12700" marR="692785">
              <a:lnSpc>
                <a:spcPts val="1550"/>
              </a:lnSpc>
              <a:spcBef>
                <a:spcPts val="55"/>
              </a:spcBef>
            </a:pPr>
            <a:r>
              <a:rPr sz="1200" b="1" dirty="0">
                <a:latin typeface="Calibri"/>
                <a:cs typeface="Calibri"/>
              </a:rPr>
              <a:t>TD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165</a:t>
            </a:r>
            <a:r>
              <a:rPr sz="1200" b="1" spc="-5" dirty="0">
                <a:latin typeface="Calibri"/>
                <a:cs typeface="Calibri"/>
              </a:rPr>
              <a:t>/</a:t>
            </a:r>
            <a:r>
              <a:rPr sz="1200" b="1" dirty="0">
                <a:latin typeface="Calibri"/>
                <a:cs typeface="Calibri"/>
              </a:rPr>
              <a:t>90, N 115</a:t>
            </a:r>
            <a:r>
              <a:rPr sz="1200" b="1" spc="-5" dirty="0">
                <a:latin typeface="Calibri"/>
                <a:cs typeface="Calibri"/>
              </a:rPr>
              <a:t>/m</a:t>
            </a:r>
            <a:r>
              <a:rPr sz="1200" b="1" dirty="0">
                <a:latin typeface="Calibri"/>
                <a:cs typeface="Calibri"/>
              </a:rPr>
              <a:t>,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</a:t>
            </a:r>
            <a:r>
              <a:rPr sz="1200" b="1" spc="-10" dirty="0">
                <a:latin typeface="Calibri"/>
                <a:cs typeface="Calibri"/>
              </a:rPr>
              <a:t>r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k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N</a:t>
            </a:r>
            <a:r>
              <a:rPr sz="1200" b="1" spc="-20" dirty="0">
                <a:latin typeface="Calibri"/>
                <a:cs typeface="Calibri"/>
              </a:rPr>
              <a:t>af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s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: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30</a:t>
            </a:r>
            <a:r>
              <a:rPr sz="1200" b="1" spc="-5" dirty="0">
                <a:latin typeface="Calibri"/>
                <a:cs typeface="Calibri"/>
              </a:rPr>
              <a:t>/</a:t>
            </a:r>
            <a:r>
              <a:rPr sz="1200" b="1" dirty="0">
                <a:latin typeface="Calibri"/>
                <a:cs typeface="Calibri"/>
              </a:rPr>
              <a:t>m 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: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N</a:t>
            </a:r>
            <a:r>
              <a:rPr sz="1200" b="1" spc="-20" dirty="0">
                <a:latin typeface="Calibri"/>
                <a:cs typeface="Calibri"/>
              </a:rPr>
              <a:t>y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ri 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spc="-15" dirty="0">
                <a:latin typeface="Calibri"/>
                <a:cs typeface="Calibri"/>
              </a:rPr>
              <a:t>k</a:t>
            </a:r>
            <a:r>
              <a:rPr sz="1200" b="1" dirty="0">
                <a:latin typeface="Calibri"/>
                <a:cs typeface="Calibri"/>
              </a:rPr>
              <a:t>ut</a:t>
            </a:r>
            <a:r>
              <a:rPr sz="1200" b="1" spc="-5" dirty="0">
                <a:latin typeface="Calibri"/>
                <a:cs typeface="Calibri"/>
              </a:rPr>
              <a:t> a</a:t>
            </a:r>
            <a:r>
              <a:rPr sz="1200" b="1" dirty="0">
                <a:latin typeface="Calibri"/>
                <a:cs typeface="Calibri"/>
              </a:rPr>
              <a:t>rthritis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g</a:t>
            </a:r>
            <a:r>
              <a:rPr sz="1200" b="1" dirty="0">
                <a:latin typeface="Calibri"/>
                <a:cs typeface="Calibri"/>
              </a:rPr>
              <a:t>out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b="1" dirty="0">
                <a:latin typeface="Calibri"/>
                <a:cs typeface="Calibri"/>
              </a:rPr>
              <a:t>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:</a:t>
            </a:r>
            <a:r>
              <a:rPr sz="1200" b="1" spc="-5" dirty="0">
                <a:latin typeface="Calibri"/>
                <a:cs typeface="Calibri"/>
              </a:rPr>
              <a:t> Me</a:t>
            </a:r>
            <a:r>
              <a:rPr sz="1200" b="1" dirty="0">
                <a:latin typeface="Calibri"/>
                <a:cs typeface="Calibri"/>
              </a:rPr>
              <a:t>n</a:t>
            </a:r>
            <a:r>
              <a:rPr sz="1200" b="1" spc="-30" dirty="0">
                <a:latin typeface="Calibri"/>
                <a:cs typeface="Calibri"/>
              </a:rPr>
              <a:t>g</a:t>
            </a:r>
            <a:r>
              <a:rPr sz="1200" b="1" spc="-20" dirty="0">
                <a:latin typeface="Calibri"/>
                <a:cs typeface="Calibri"/>
              </a:rPr>
              <a:t>a</a:t>
            </a:r>
            <a:r>
              <a:rPr sz="1200" b="1" spc="-10" dirty="0">
                <a:latin typeface="Calibri"/>
                <a:cs typeface="Calibri"/>
              </a:rPr>
              <a:t>t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si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n</a:t>
            </a:r>
            <a:r>
              <a:rPr sz="1200" b="1" spc="-20" dirty="0">
                <a:latin typeface="Calibri"/>
                <a:cs typeface="Calibri"/>
              </a:rPr>
              <a:t>y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ri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l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m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2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j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m d</a:t>
            </a:r>
            <a:r>
              <a:rPr sz="1200" b="1" spc="-5" dirty="0">
                <a:latin typeface="Calibri"/>
                <a:cs typeface="Calibri"/>
              </a:rPr>
              <a:t>g</a:t>
            </a:r>
            <a:r>
              <a:rPr sz="1200" b="1" dirty="0">
                <a:latin typeface="Calibri"/>
                <a:cs typeface="Calibri"/>
              </a:rPr>
              <a:t>n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spc="-10" dirty="0">
                <a:latin typeface="Calibri"/>
                <a:cs typeface="Calibri"/>
              </a:rPr>
              <a:t>r</a:t>
            </a:r>
            <a:r>
              <a:rPr sz="1200" b="1" spc="-20" dirty="0">
                <a:latin typeface="Calibri"/>
                <a:cs typeface="Calibri"/>
              </a:rPr>
              <a:t>ge</a:t>
            </a:r>
            <a:r>
              <a:rPr sz="1200" b="1" dirty="0">
                <a:latin typeface="Calibri"/>
                <a:cs typeface="Calibri"/>
              </a:rPr>
              <a:t>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65" dirty="0">
                <a:latin typeface="Calibri"/>
                <a:cs typeface="Calibri"/>
              </a:rPr>
              <a:t>V</a:t>
            </a:r>
            <a:r>
              <a:rPr sz="1200" b="1" dirty="0">
                <a:latin typeface="Calibri"/>
                <a:cs typeface="Calibri"/>
              </a:rPr>
              <a:t>AS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&lt;4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168203" y="3148596"/>
            <a:ext cx="1209040" cy="1362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marR="5080" indent="-114300">
              <a:lnSpc>
                <a:spcPct val="107500"/>
              </a:lnSpc>
              <a:buFont typeface="Arial"/>
              <a:buChar char="•"/>
              <a:tabLst>
                <a:tab pos="127000" algn="l"/>
              </a:tabLst>
            </a:pPr>
            <a:r>
              <a:rPr sz="1200" b="1" spc="-5" dirty="0">
                <a:latin typeface="Calibri"/>
                <a:cs typeface="Calibri"/>
              </a:rPr>
              <a:t>M</a:t>
            </a:r>
            <a:r>
              <a:rPr sz="1200" b="1" dirty="0">
                <a:latin typeface="Calibri"/>
                <a:cs typeface="Calibri"/>
              </a:rPr>
              <a:t>oni</a:t>
            </a:r>
            <a:r>
              <a:rPr sz="1200" b="1" spc="-10" dirty="0">
                <a:latin typeface="Calibri"/>
                <a:cs typeface="Calibri"/>
              </a:rPr>
              <a:t>t</a:t>
            </a:r>
            <a:r>
              <a:rPr sz="1200" b="1" dirty="0">
                <a:latin typeface="Calibri"/>
                <a:cs typeface="Calibri"/>
              </a:rPr>
              <a:t>oring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n</a:t>
            </a:r>
            <a:r>
              <a:rPr sz="1200" b="1" spc="-20" dirty="0">
                <a:latin typeface="Calibri"/>
                <a:cs typeface="Calibri"/>
              </a:rPr>
              <a:t>y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ri ti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p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30’</a:t>
            </a:r>
            <a:endParaRPr sz="12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27000" algn="l"/>
              </a:tabLst>
            </a:pPr>
            <a:r>
              <a:rPr sz="1200" b="1" spc="-5" dirty="0">
                <a:latin typeface="Calibri"/>
                <a:cs typeface="Calibri"/>
              </a:rPr>
              <a:t>La</a:t>
            </a:r>
            <a:r>
              <a:rPr sz="1200" b="1" dirty="0">
                <a:latin typeface="Calibri"/>
                <a:cs typeface="Calibri"/>
              </a:rPr>
              <a:t>por D</a:t>
            </a:r>
            <a:r>
              <a:rPr sz="1200" b="1" spc="-75" dirty="0">
                <a:latin typeface="Calibri"/>
                <a:cs typeface="Calibri"/>
              </a:rPr>
              <a:t>P</a:t>
            </a:r>
            <a:r>
              <a:rPr sz="1200" b="1" spc="-5" dirty="0">
                <a:latin typeface="Calibri"/>
                <a:cs typeface="Calibri"/>
              </a:rPr>
              <a:t>J</a:t>
            </a:r>
            <a:r>
              <a:rPr sz="1200" b="1" dirty="0">
                <a:latin typeface="Calibri"/>
                <a:cs typeface="Calibri"/>
              </a:rPr>
              <a:t>P</a:t>
            </a:r>
            <a:endParaRPr sz="1200">
              <a:latin typeface="Calibri"/>
              <a:cs typeface="Calibri"/>
            </a:endParaRPr>
          </a:p>
          <a:p>
            <a:pPr marL="127000" marR="104139" indent="-114300">
              <a:lnSpc>
                <a:spcPct val="106900"/>
              </a:lnSpc>
              <a:spcBef>
                <a:spcPts val="5"/>
              </a:spcBef>
              <a:buFont typeface="Arial"/>
              <a:buChar char="•"/>
              <a:tabLst>
                <a:tab pos="127000" algn="l"/>
              </a:tabLst>
            </a:pPr>
            <a:r>
              <a:rPr sz="1200" b="1" spc="-25" dirty="0">
                <a:latin typeface="Calibri"/>
                <a:cs typeface="Calibri"/>
              </a:rPr>
              <a:t>K</a:t>
            </a:r>
            <a:r>
              <a:rPr sz="1200" b="1" dirty="0">
                <a:latin typeface="Calibri"/>
                <a:cs typeface="Calibri"/>
              </a:rPr>
              <a:t>ol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bo</a:t>
            </a:r>
            <a:r>
              <a:rPr sz="1200" b="1" spc="-20" dirty="0">
                <a:latin typeface="Calibri"/>
                <a:cs typeface="Calibri"/>
              </a:rPr>
              <a:t>r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si p</a:t>
            </a:r>
            <a:r>
              <a:rPr sz="1200" b="1" spc="-5" dirty="0">
                <a:latin typeface="Calibri"/>
                <a:cs typeface="Calibri"/>
              </a:rPr>
              <a:t>em</a:t>
            </a:r>
            <a:r>
              <a:rPr sz="1200" b="1" dirty="0">
                <a:latin typeface="Calibri"/>
                <a:cs typeface="Calibri"/>
              </a:rPr>
              <a:t>b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ri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n 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spc="-10" dirty="0">
                <a:latin typeface="Calibri"/>
                <a:cs typeface="Calibri"/>
              </a:rPr>
              <a:t>n</a:t>
            </a:r>
            <a:r>
              <a:rPr sz="1200" b="1" dirty="0">
                <a:latin typeface="Calibri"/>
                <a:cs typeface="Calibri"/>
              </a:rPr>
              <a:t>ti inl</a:t>
            </a:r>
            <a:r>
              <a:rPr sz="1200" b="1" spc="-5" dirty="0">
                <a:latin typeface="Calibri"/>
                <a:cs typeface="Calibri"/>
              </a:rPr>
              <a:t>ama</a:t>
            </a:r>
            <a:r>
              <a:rPr sz="1200" b="1" dirty="0">
                <a:latin typeface="Calibri"/>
                <a:cs typeface="Calibri"/>
              </a:rPr>
              <a:t>si &amp; 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n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l</a:t>
            </a:r>
            <a:r>
              <a:rPr sz="1200" b="1" spc="-20" dirty="0">
                <a:latin typeface="Calibri"/>
                <a:cs typeface="Calibri"/>
              </a:rPr>
              <a:t>g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sic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2765">
              <a:lnSpc>
                <a:spcPct val="100000"/>
              </a:lnSpc>
            </a:pPr>
            <a:r>
              <a:rPr sz="2400" spc="50" dirty="0">
                <a:latin typeface="Arial"/>
                <a:cs typeface="Arial"/>
              </a:rPr>
              <a:t>C</a:t>
            </a:r>
            <a:r>
              <a:rPr sz="2400" spc="-210" dirty="0">
                <a:latin typeface="Arial"/>
                <a:cs typeface="Arial"/>
              </a:rPr>
              <a:t>A</a:t>
            </a:r>
            <a:r>
              <a:rPr sz="2400" spc="-114" dirty="0">
                <a:latin typeface="Arial"/>
                <a:cs typeface="Arial"/>
              </a:rPr>
              <a:t>T</a:t>
            </a:r>
            <a:r>
              <a:rPr sz="2400" spc="-210" dirty="0">
                <a:latin typeface="Arial"/>
                <a:cs typeface="Arial"/>
              </a:rPr>
              <a:t>A</a:t>
            </a:r>
            <a:r>
              <a:rPr sz="2400" spc="-12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</a:t>
            </a:r>
            <a:r>
              <a:rPr sz="2400" spc="50" dirty="0">
                <a:latin typeface="Arial"/>
                <a:cs typeface="Arial"/>
              </a:rPr>
              <a:t>K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105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85" dirty="0">
                <a:latin typeface="Arial"/>
                <a:cs typeface="Arial"/>
              </a:rPr>
              <a:t>N</a:t>
            </a:r>
            <a:r>
              <a:rPr sz="2400" spc="-6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2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9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4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85" dirty="0">
                <a:latin typeface="Arial"/>
                <a:cs typeface="Arial"/>
              </a:rPr>
              <a:t>IN</a:t>
            </a:r>
            <a:r>
              <a:rPr sz="2400" spc="3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25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198363" y="6814247"/>
            <a:ext cx="1803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176527" y="6885432"/>
            <a:ext cx="8651875" cy="0"/>
          </a:xfrm>
          <a:custGeom>
            <a:avLst/>
            <a:gdLst/>
            <a:ahLst/>
            <a:cxnLst/>
            <a:rect l="l" t="t" r="r" b="b"/>
            <a:pathLst>
              <a:path w="8651875">
                <a:moveTo>
                  <a:pt x="0" y="0"/>
                </a:moveTo>
                <a:lnTo>
                  <a:pt x="8651747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215073" y="5506273"/>
            <a:ext cx="62166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2</a:t>
            </a:r>
            <a:r>
              <a:rPr sz="1200" b="1" spc="-5" dirty="0">
                <a:latin typeface="Calibri"/>
                <a:cs typeface="Calibri"/>
              </a:rPr>
              <a:t>/</a:t>
            </a:r>
            <a:r>
              <a:rPr sz="1200" b="1" dirty="0">
                <a:latin typeface="Calibri"/>
                <a:cs typeface="Calibri"/>
              </a:rPr>
              <a:t>2</a:t>
            </a:r>
            <a:r>
              <a:rPr sz="1200" b="1" spc="-5" dirty="0">
                <a:latin typeface="Calibri"/>
                <a:cs typeface="Calibri"/>
              </a:rPr>
              <a:t>/</a:t>
            </a:r>
            <a:r>
              <a:rPr sz="1200" b="1" dirty="0">
                <a:latin typeface="Calibri"/>
                <a:cs typeface="Calibri"/>
              </a:rPr>
              <a:t>2015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latin typeface="Calibri"/>
                <a:cs typeface="Calibri"/>
              </a:rPr>
              <a:t>J</a:t>
            </a:r>
            <a:r>
              <a:rPr sz="1200" b="1" dirty="0">
                <a:latin typeface="Calibri"/>
                <a:cs typeface="Calibri"/>
              </a:rPr>
              <a:t>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8.30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77074" y="5506273"/>
            <a:ext cx="4591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Do</a:t>
            </a:r>
            <a:r>
              <a:rPr sz="1200" b="1" spc="-5" dirty="0">
                <a:latin typeface="Calibri"/>
                <a:cs typeface="Calibri"/>
              </a:rPr>
              <a:t>k</a:t>
            </a:r>
            <a:r>
              <a:rPr sz="1200" b="1" spc="-10" dirty="0">
                <a:latin typeface="Calibri"/>
                <a:cs typeface="Calibri"/>
              </a:rPr>
              <a:t>t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75188" y="4136196"/>
            <a:ext cx="42608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latin typeface="Calibri"/>
                <a:cs typeface="Calibri"/>
              </a:rPr>
              <a:t>P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ra</a:t>
            </a:r>
            <a:r>
              <a:rPr sz="1200" b="1" spc="-60" dirty="0">
                <a:latin typeface="Calibri"/>
                <a:cs typeface="Calibri"/>
              </a:rPr>
              <a:t>f</a:t>
            </a:r>
            <a:r>
              <a:rPr sz="1200" b="1" dirty="0">
                <a:latin typeface="Calibri"/>
                <a:cs typeface="Calibri"/>
              </a:rPr>
              <a:t>..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34349" y="4724461"/>
            <a:ext cx="4067810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S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: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N</a:t>
            </a:r>
            <a:r>
              <a:rPr sz="1200" b="1" spc="-20" dirty="0">
                <a:latin typeface="Calibri"/>
                <a:cs typeface="Calibri"/>
              </a:rPr>
              <a:t>y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ri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lutut </a:t>
            </a:r>
            <a:r>
              <a:rPr sz="1200" b="1" spc="-5" dirty="0">
                <a:latin typeface="Calibri"/>
                <a:cs typeface="Calibri"/>
              </a:rPr>
              <a:t>k</a:t>
            </a:r>
            <a:r>
              <a:rPr sz="1200" b="1" dirty="0">
                <a:latin typeface="Calibri"/>
                <a:cs typeface="Calibri"/>
              </a:rPr>
              <a:t>iri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spc="-15" dirty="0">
                <a:latin typeface="Calibri"/>
                <a:cs typeface="Calibri"/>
              </a:rPr>
              <a:t>k</a:t>
            </a:r>
            <a:r>
              <a:rPr sz="1200" b="1" dirty="0">
                <a:latin typeface="Calibri"/>
                <a:cs typeface="Calibri"/>
              </a:rPr>
              <a:t>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j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k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</a:t>
            </a:r>
            <a:r>
              <a:rPr sz="1200" b="1" spc="-5" dirty="0">
                <a:latin typeface="Calibri"/>
                <a:cs typeface="Calibri"/>
              </a:rPr>
              <a:t>ag</a:t>
            </a:r>
            <a:r>
              <a:rPr sz="1200" b="1" dirty="0">
                <a:latin typeface="Calibri"/>
                <a:cs typeface="Calibri"/>
              </a:rPr>
              <a:t>i</a:t>
            </a:r>
            <a:endParaRPr sz="1200">
              <a:latin typeface="Calibri"/>
              <a:cs typeface="Calibri"/>
            </a:endParaRPr>
          </a:p>
          <a:p>
            <a:pPr marL="12700" marR="78740">
              <a:lnSpc>
                <a:spcPts val="1550"/>
              </a:lnSpc>
              <a:spcBef>
                <a:spcPts val="55"/>
              </a:spcBef>
            </a:pPr>
            <a:r>
              <a:rPr sz="1200" b="1" dirty="0">
                <a:latin typeface="Calibri"/>
                <a:cs typeface="Calibri"/>
              </a:rPr>
              <a:t>O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:</a:t>
            </a:r>
            <a:r>
              <a:rPr sz="1200" b="1" spc="-5" dirty="0">
                <a:latin typeface="Calibri"/>
                <a:cs typeface="Calibri"/>
              </a:rPr>
              <a:t> L</a:t>
            </a:r>
            <a:r>
              <a:rPr sz="1200" b="1" dirty="0">
                <a:latin typeface="Calibri"/>
                <a:cs typeface="Calibri"/>
              </a:rPr>
              <a:t>utut </a:t>
            </a:r>
            <a:r>
              <a:rPr sz="1200" b="1" spc="-5" dirty="0">
                <a:latin typeface="Calibri"/>
                <a:cs typeface="Calibri"/>
              </a:rPr>
              <a:t>k</a:t>
            </a:r>
            <a:r>
              <a:rPr sz="1200" b="1" dirty="0">
                <a:latin typeface="Calibri"/>
                <a:cs typeface="Calibri"/>
              </a:rPr>
              <a:t>iri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spc="-30" dirty="0">
                <a:latin typeface="Calibri"/>
                <a:cs typeface="Calibri"/>
              </a:rPr>
              <a:t>g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k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me</a:t>
            </a:r>
            <a:r>
              <a:rPr sz="1200" b="1" spc="-20" dirty="0">
                <a:latin typeface="Calibri"/>
                <a:cs typeface="Calibri"/>
              </a:rPr>
              <a:t>r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h,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n</a:t>
            </a:r>
            <a:r>
              <a:rPr sz="1200" b="1" spc="-20" dirty="0">
                <a:latin typeface="Calibri"/>
                <a:cs typeface="Calibri"/>
              </a:rPr>
              <a:t>y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ri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spc="-15" dirty="0">
                <a:latin typeface="Calibri"/>
                <a:cs typeface="Calibri"/>
              </a:rPr>
              <a:t>k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n,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</a:t>
            </a:r>
            <a:r>
              <a:rPr sz="1200" b="1" spc="-15" dirty="0">
                <a:latin typeface="Calibri"/>
                <a:cs typeface="Calibri"/>
              </a:rPr>
              <a:t>k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la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N</a:t>
            </a:r>
            <a:r>
              <a:rPr sz="1200" b="1" spc="-20" dirty="0">
                <a:latin typeface="Calibri"/>
                <a:cs typeface="Calibri"/>
              </a:rPr>
              <a:t>R</a:t>
            </a:r>
            <a:r>
              <a:rPr sz="1200" b="1" dirty="0">
                <a:latin typeface="Calibri"/>
                <a:cs typeface="Calibri"/>
              </a:rPr>
              <a:t>S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7-8,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n</a:t>
            </a:r>
            <a:r>
              <a:rPr sz="1200" b="1" spc="-30" dirty="0">
                <a:latin typeface="Calibri"/>
                <a:cs typeface="Calibri"/>
              </a:rPr>
              <a:t>g</a:t>
            </a:r>
            <a:r>
              <a:rPr sz="1200" b="1" spc="-20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t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pd p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lp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s</a:t>
            </a:r>
            <a:r>
              <a:rPr sz="1200" b="1" spc="5" dirty="0">
                <a:latin typeface="Calibri"/>
                <a:cs typeface="Calibri"/>
              </a:rPr>
              <a:t>i</a:t>
            </a:r>
            <a:r>
              <a:rPr sz="1200" b="1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: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Gouty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Arthritis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fl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spc="-10" dirty="0">
                <a:latin typeface="Calibri"/>
                <a:cs typeface="Calibri"/>
              </a:rPr>
              <a:t>r</a:t>
            </a:r>
            <a:r>
              <a:rPr sz="1200" b="1" dirty="0">
                <a:latin typeface="Calibri"/>
                <a:cs typeface="Calibri"/>
              </a:rPr>
              <a:t>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G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nu </a:t>
            </a:r>
            <a:r>
              <a:rPr sz="1200" b="1" spc="-5" dirty="0">
                <a:latin typeface="Calibri"/>
                <a:cs typeface="Calibri"/>
              </a:rPr>
              <a:t>S</a:t>
            </a:r>
            <a:r>
              <a:rPr sz="1200" b="1" dirty="0">
                <a:latin typeface="Calibri"/>
                <a:cs typeface="Calibri"/>
              </a:rPr>
              <a:t>ini</a:t>
            </a:r>
            <a:r>
              <a:rPr sz="1200" b="1" spc="-15" dirty="0">
                <a:latin typeface="Calibri"/>
                <a:cs typeface="Calibri"/>
              </a:rPr>
              <a:t>s</a:t>
            </a:r>
            <a:r>
              <a:rPr sz="1200" b="1" dirty="0">
                <a:latin typeface="Calibri"/>
                <a:cs typeface="Calibri"/>
              </a:rPr>
              <a:t>t</a:t>
            </a:r>
            <a:r>
              <a:rPr sz="1200" b="1" spc="-20" dirty="0">
                <a:latin typeface="Calibri"/>
                <a:cs typeface="Calibri"/>
              </a:rPr>
              <a:t>r</a:t>
            </a:r>
            <a:r>
              <a:rPr sz="1200" b="1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dirty="0">
                <a:latin typeface="Calibri"/>
                <a:cs typeface="Calibri"/>
              </a:rPr>
              <a:t>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: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inj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s</a:t>
            </a:r>
            <a:r>
              <a:rPr sz="1200" b="1" spc="-10" dirty="0">
                <a:latin typeface="Calibri"/>
                <a:cs typeface="Calibri"/>
              </a:rPr>
              <a:t>t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spc="-10" dirty="0">
                <a:latin typeface="Calibri"/>
                <a:cs typeface="Calibri"/>
              </a:rPr>
              <a:t>r</a:t>
            </a:r>
            <a:r>
              <a:rPr sz="1200" b="1" dirty="0">
                <a:latin typeface="Calibri"/>
                <a:cs typeface="Calibri"/>
              </a:rPr>
              <a:t>oid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xx </a:t>
            </a:r>
            <a:r>
              <a:rPr sz="1200" b="1" spc="-5" dirty="0">
                <a:latin typeface="Calibri"/>
                <a:cs typeface="Calibri"/>
              </a:rPr>
              <a:t>m</a:t>
            </a:r>
            <a:r>
              <a:rPr sz="1200" b="1" dirty="0">
                <a:latin typeface="Calibri"/>
                <a:cs typeface="Calibri"/>
              </a:rPr>
              <a:t>g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, </a:t>
            </a:r>
            <a:r>
              <a:rPr sz="1200" b="1" spc="-10" dirty="0">
                <a:latin typeface="Calibri"/>
                <a:cs typeface="Calibri"/>
              </a:rPr>
              <a:t>t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b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colchicine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2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 0,6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</a:t>
            </a:r>
            <a:r>
              <a:rPr sz="1200" b="1" spc="30" dirty="0">
                <a:latin typeface="Calibri"/>
                <a:cs typeface="Calibri"/>
              </a:rPr>
              <a:t>g/</a:t>
            </a:r>
            <a:r>
              <a:rPr sz="1200" b="1" dirty="0">
                <a:latin typeface="Calibri"/>
                <a:cs typeface="Calibri"/>
              </a:rPr>
              <a:t>h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r</a:t>
            </a:r>
            <a:r>
              <a:rPr sz="1200" b="1" spc="5" dirty="0">
                <a:latin typeface="Calibri"/>
                <a:cs typeface="Calibri"/>
              </a:rPr>
              <a:t>i</a:t>
            </a:r>
            <a:r>
              <a:rPr sz="1200" b="1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200" b="1" spc="-30" dirty="0">
                <a:latin typeface="Calibri"/>
                <a:cs typeface="Calibri"/>
              </a:rPr>
              <a:t>P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ra</a:t>
            </a:r>
            <a:r>
              <a:rPr sz="1200" b="1" dirty="0">
                <a:latin typeface="Calibri"/>
                <a:cs typeface="Calibri"/>
              </a:rPr>
              <a:t>f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875343" y="6094538"/>
            <a:ext cx="3835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D</a:t>
            </a:r>
            <a:r>
              <a:rPr sz="1200" b="1" spc="-15" dirty="0">
                <a:latin typeface="Calibri"/>
                <a:cs typeface="Calibri"/>
              </a:rPr>
              <a:t>s</a:t>
            </a:r>
            <a:r>
              <a:rPr sz="1200" b="1" dirty="0">
                <a:latin typeface="Calibri"/>
                <a:cs typeface="Calibri"/>
              </a:rPr>
              <a:t>t</a:t>
            </a:r>
            <a:r>
              <a:rPr sz="1200" b="1" spc="-5" dirty="0">
                <a:latin typeface="Calibri"/>
                <a:cs typeface="Calibri"/>
              </a:rPr>
              <a:t>…</a:t>
            </a:r>
            <a:r>
              <a:rPr sz="1200" b="1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168203" y="5506273"/>
            <a:ext cx="1239520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3510">
              <a:lnSpc>
                <a:spcPct val="107500"/>
              </a:lnSpc>
            </a:pPr>
            <a:r>
              <a:rPr sz="1200" b="1" dirty="0">
                <a:latin typeface="Calibri"/>
                <a:cs typeface="Calibri"/>
              </a:rPr>
              <a:t>*</a:t>
            </a:r>
            <a:r>
              <a:rPr sz="1200" b="1" spc="-5" dirty="0">
                <a:latin typeface="Calibri"/>
                <a:cs typeface="Calibri"/>
              </a:rPr>
              <a:t>La</a:t>
            </a:r>
            <a:r>
              <a:rPr sz="1200" b="1" dirty="0">
                <a:latin typeface="Calibri"/>
                <a:cs typeface="Calibri"/>
              </a:rPr>
              <a:t>por 2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j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m l</a:t>
            </a:r>
            <a:r>
              <a:rPr sz="1200" b="1" spc="-5" dirty="0">
                <a:latin typeface="Calibri"/>
                <a:cs typeface="Calibri"/>
              </a:rPr>
              <a:t>ag</a:t>
            </a:r>
            <a:r>
              <a:rPr sz="1200" b="1" dirty="0">
                <a:latin typeface="Calibri"/>
                <a:cs typeface="Calibri"/>
              </a:rPr>
              <a:t>i s</a:t>
            </a:r>
            <a:r>
              <a:rPr sz="1200" b="1" spc="-15" dirty="0">
                <a:latin typeface="Calibri"/>
                <a:cs typeface="Calibri"/>
              </a:rPr>
              <a:t>k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la</a:t>
            </a:r>
            <a:r>
              <a:rPr sz="1200" b="1" spc="-25" dirty="0">
                <a:latin typeface="Calibri"/>
                <a:cs typeface="Calibri"/>
              </a:rPr>
              <a:t> n</a:t>
            </a:r>
            <a:r>
              <a:rPr sz="1200" b="1" spc="-20" dirty="0">
                <a:latin typeface="Calibri"/>
                <a:cs typeface="Calibri"/>
              </a:rPr>
              <a:t>y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ri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dirty="0">
                <a:latin typeface="Calibri"/>
                <a:cs typeface="Calibri"/>
              </a:rPr>
              <a:t>*</a:t>
            </a:r>
            <a:r>
              <a:rPr sz="1200" b="1" spc="-15" dirty="0">
                <a:latin typeface="Calibri"/>
                <a:cs typeface="Calibri"/>
              </a:rPr>
              <a:t>F</a:t>
            </a:r>
            <a:r>
              <a:rPr sz="1200" b="1" dirty="0">
                <a:latin typeface="Calibri"/>
                <a:cs typeface="Calibri"/>
              </a:rPr>
              <a:t>o</a:t>
            </a:r>
            <a:r>
              <a:rPr sz="1200" b="1" spc="-10" dirty="0">
                <a:latin typeface="Calibri"/>
                <a:cs typeface="Calibri"/>
              </a:rPr>
              <a:t>t</a:t>
            </a:r>
            <a:r>
              <a:rPr sz="1200" b="1" dirty="0">
                <a:latin typeface="Calibri"/>
                <a:cs typeface="Calibri"/>
              </a:rPr>
              <a:t>o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30" dirty="0">
                <a:latin typeface="Calibri"/>
                <a:cs typeface="Calibri"/>
              </a:rPr>
              <a:t>R</a:t>
            </a:r>
            <a:r>
              <a:rPr sz="1200" b="1" dirty="0">
                <a:latin typeface="Calibri"/>
                <a:cs typeface="Calibri"/>
              </a:rPr>
              <a:t>o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L</a:t>
            </a:r>
            <a:r>
              <a:rPr sz="1200" b="1" dirty="0">
                <a:latin typeface="Calibri"/>
                <a:cs typeface="Calibri"/>
              </a:rPr>
              <a:t>utut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ri</a:t>
            </a:r>
            <a:endParaRPr sz="1200">
              <a:latin typeface="Calibri"/>
              <a:cs typeface="Calibri"/>
            </a:endParaRPr>
          </a:p>
          <a:p>
            <a:pPr marL="12700" marR="111760">
              <a:lnSpc>
                <a:spcPct val="106700"/>
              </a:lnSpc>
              <a:spcBef>
                <a:spcPts val="10"/>
              </a:spcBef>
            </a:pPr>
            <a:r>
              <a:rPr sz="1200" b="1" dirty="0">
                <a:latin typeface="Calibri"/>
                <a:cs typeface="Calibri"/>
              </a:rPr>
              <a:t>ini bila </a:t>
            </a:r>
            <a:r>
              <a:rPr sz="1200" b="1" spc="-25" dirty="0">
                <a:latin typeface="Calibri"/>
                <a:cs typeface="Calibri"/>
              </a:rPr>
              <a:t>n</a:t>
            </a:r>
            <a:r>
              <a:rPr sz="1200" b="1" spc="-20" dirty="0">
                <a:latin typeface="Calibri"/>
                <a:cs typeface="Calibri"/>
              </a:rPr>
              <a:t>y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ri </a:t>
            </a:r>
            <a:r>
              <a:rPr sz="1200" b="1" spc="-5" dirty="0">
                <a:latin typeface="Calibri"/>
                <a:cs typeface="Calibri"/>
              </a:rPr>
              <a:t>me</a:t>
            </a:r>
            <a:r>
              <a:rPr sz="1200" b="1" spc="-10" dirty="0">
                <a:latin typeface="Calibri"/>
                <a:cs typeface="Calibri"/>
              </a:rPr>
              <a:t>r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d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/</a:t>
            </a:r>
            <a:r>
              <a:rPr sz="1200" b="1" spc="-10" dirty="0">
                <a:latin typeface="Calibri"/>
                <a:cs typeface="Calibri"/>
              </a:rPr>
              <a:t>t</a:t>
            </a:r>
            <a:r>
              <a:rPr sz="1200" b="1" dirty="0">
                <a:latin typeface="Calibri"/>
                <a:cs typeface="Calibri"/>
              </a:rPr>
              <a:t>ol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spc="-20" dirty="0">
                <a:latin typeface="Calibri"/>
                <a:cs typeface="Calibri"/>
              </a:rPr>
              <a:t>r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nsi cu</a:t>
            </a:r>
            <a:r>
              <a:rPr sz="1200" b="1" spc="-15" dirty="0">
                <a:latin typeface="Calibri"/>
                <a:cs typeface="Calibri"/>
              </a:rPr>
              <a:t>k</a:t>
            </a:r>
            <a:r>
              <a:rPr sz="1200" b="1" dirty="0">
                <a:latin typeface="Calibri"/>
                <a:cs typeface="Calibri"/>
              </a:rPr>
              <a:t>up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244264" y="3779520"/>
            <a:ext cx="3267531" cy="2590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27" y="3408775"/>
            <a:ext cx="232727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“</a:t>
            </a:r>
            <a:r>
              <a:rPr sz="4400" spc="-360" dirty="0">
                <a:latin typeface="Times New Roman"/>
                <a:cs typeface="Times New Roman"/>
              </a:rPr>
              <a:t> </a:t>
            </a:r>
            <a:r>
              <a:rPr sz="4400" spc="484" dirty="0">
                <a:latin typeface="Arial"/>
                <a:cs typeface="Arial"/>
              </a:rPr>
              <a:t>H</a:t>
            </a:r>
            <a:r>
              <a:rPr sz="4400" spc="480" dirty="0">
                <a:latin typeface="Arial"/>
                <a:cs typeface="Arial"/>
              </a:rPr>
              <a:t>u</a:t>
            </a:r>
            <a:r>
              <a:rPr sz="4400" dirty="0">
                <a:latin typeface="Arial"/>
                <a:cs typeface="Arial"/>
              </a:rPr>
              <a:t>t</a:t>
            </a:r>
            <a:r>
              <a:rPr sz="4400" spc="-375" dirty="0">
                <a:latin typeface="Times New Roman"/>
                <a:cs typeface="Times New Roman"/>
              </a:rPr>
              <a:t> </a:t>
            </a:r>
            <a:r>
              <a:rPr sz="4400" spc="480" dirty="0">
                <a:latin typeface="Arial"/>
                <a:cs typeface="Arial"/>
              </a:rPr>
              <a:t>a</a:t>
            </a:r>
            <a:r>
              <a:rPr sz="4400" spc="509" dirty="0">
                <a:latin typeface="Arial"/>
                <a:cs typeface="Arial"/>
              </a:rPr>
              <a:t>n</a:t>
            </a:r>
            <a:r>
              <a:rPr sz="4400" dirty="0">
                <a:latin typeface="Arial"/>
                <a:cs typeface="Arial"/>
              </a:rPr>
              <a:t>”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90771" y="588264"/>
            <a:ext cx="2976880" cy="523240"/>
          </a:xfrm>
          <a:prstGeom prst="rect">
            <a:avLst/>
          </a:prstGeom>
          <a:solidFill>
            <a:srgbClr val="CC0000"/>
          </a:solidFill>
        </p:spPr>
        <p:txBody>
          <a:bodyPr vert="horz" wrap="square" lIns="0" tIns="0" rIns="0" bIns="0" rtlCol="0">
            <a:spAutoFit/>
          </a:bodyPr>
          <a:lstStyle/>
          <a:p>
            <a:pPr marL="105410">
              <a:lnSpc>
                <a:spcPct val="100000"/>
              </a:lnSpc>
              <a:tabLst>
                <a:tab pos="1188085" algn="l"/>
              </a:tabLst>
            </a:pPr>
            <a:r>
              <a:rPr sz="2800" b="1" spc="1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b="1" spc="2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1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b="1" spc="28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2800" b="1" spc="1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-3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13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b="1" spc="28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72586" y="6814247"/>
            <a:ext cx="3435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2668" y="3777996"/>
            <a:ext cx="6420611" cy="2697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26435" y="5084064"/>
            <a:ext cx="2842260" cy="1341120"/>
          </a:xfrm>
          <a:custGeom>
            <a:avLst/>
            <a:gdLst/>
            <a:ahLst/>
            <a:cxnLst/>
            <a:rect l="l" t="t" r="r" b="b"/>
            <a:pathLst>
              <a:path w="2842260" h="1341120">
                <a:moveTo>
                  <a:pt x="2737103" y="0"/>
                </a:moveTo>
                <a:lnTo>
                  <a:pt x="0" y="268223"/>
                </a:lnTo>
                <a:lnTo>
                  <a:pt x="106679" y="1341119"/>
                </a:lnTo>
                <a:lnTo>
                  <a:pt x="2842259" y="1071371"/>
                </a:lnTo>
                <a:lnTo>
                  <a:pt x="27371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12117" y="5326026"/>
            <a:ext cx="2505698" cy="9189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16495" y="5084064"/>
            <a:ext cx="2619755" cy="17434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65708" y="1219646"/>
            <a:ext cx="8702040" cy="5977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490220" indent="-457200">
              <a:lnSpc>
                <a:spcPct val="100000"/>
              </a:lnSpc>
              <a:buSzPct val="125000"/>
              <a:buFont typeface="Arial"/>
              <a:buChar char="•"/>
              <a:tabLst>
                <a:tab pos="469900" algn="l"/>
              </a:tabLst>
            </a:pPr>
            <a:r>
              <a:rPr sz="2400" b="1" dirty="0">
                <a:latin typeface="Calibri"/>
                <a:cs typeface="Calibri"/>
              </a:rPr>
              <a:t>Ma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ajer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4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spc="-50" dirty="0">
                <a:latin typeface="Calibri"/>
                <a:cs typeface="Calibri"/>
              </a:rPr>
              <a:t>a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an </a:t>
            </a:r>
            <a:r>
              <a:rPr sz="2400" b="1" spc="-5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en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 M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P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(</a:t>
            </a:r>
            <a:r>
              <a:rPr sz="2400" b="1" i="1" dirty="0">
                <a:latin typeface="Calibri"/>
                <a:cs typeface="Calibri"/>
              </a:rPr>
              <a:t>C</a:t>
            </a:r>
            <a:r>
              <a:rPr sz="2400" b="1" i="1" spc="-15" dirty="0">
                <a:latin typeface="Calibri"/>
                <a:cs typeface="Calibri"/>
              </a:rPr>
              <a:t>a</a:t>
            </a:r>
            <a:r>
              <a:rPr sz="2400" b="1" i="1" dirty="0">
                <a:latin typeface="Calibri"/>
                <a:cs typeface="Calibri"/>
              </a:rPr>
              <a:t>se</a:t>
            </a:r>
            <a:r>
              <a:rPr sz="2400" b="1" i="1" spc="-5" dirty="0">
                <a:latin typeface="Calibri"/>
                <a:cs typeface="Calibri"/>
              </a:rPr>
              <a:t> </a:t>
            </a:r>
            <a:r>
              <a:rPr sz="2400" b="1" i="1" spc="-20" dirty="0">
                <a:latin typeface="Calibri"/>
                <a:cs typeface="Calibri"/>
              </a:rPr>
              <a:t>Ma</a:t>
            </a:r>
            <a:r>
              <a:rPr sz="2400" b="1" i="1" spc="-5" dirty="0">
                <a:latin typeface="Calibri"/>
                <a:cs typeface="Calibri"/>
              </a:rPr>
              <a:t>n</a:t>
            </a:r>
            <a:r>
              <a:rPr sz="2400" b="1" i="1" spc="-15" dirty="0">
                <a:latin typeface="Calibri"/>
                <a:cs typeface="Calibri"/>
              </a:rPr>
              <a:t>a</a:t>
            </a:r>
            <a:r>
              <a:rPr sz="2400" b="1" i="1" dirty="0">
                <a:latin typeface="Calibri"/>
                <a:cs typeface="Calibri"/>
              </a:rPr>
              <a:t>g</a:t>
            </a:r>
            <a:r>
              <a:rPr sz="2400" b="1" i="1" spc="-5" dirty="0">
                <a:latin typeface="Calibri"/>
                <a:cs typeface="Calibri"/>
              </a:rPr>
              <a:t>er</a:t>
            </a:r>
            <a:r>
              <a:rPr sz="2400" b="1" i="1" dirty="0">
                <a:latin typeface="Calibri"/>
                <a:cs typeface="Calibri"/>
              </a:rPr>
              <a:t>)</a:t>
            </a:r>
            <a:r>
              <a:rPr sz="2400" b="1" i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ah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40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ess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al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g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sa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ajemen</a:t>
            </a:r>
            <a:r>
              <a:rPr sz="2400" b="1" spc="-5" dirty="0">
                <a:latin typeface="Calibri"/>
                <a:cs typeface="Calibri"/>
              </a:rPr>
              <a:t> p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spc="-50" dirty="0">
                <a:latin typeface="Calibri"/>
                <a:cs typeface="Calibri"/>
              </a:rPr>
              <a:t>a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an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SzPct val="125000"/>
              <a:buFont typeface="Arial"/>
              <a:buChar char="•"/>
              <a:tabLst>
                <a:tab pos="469900" algn="l"/>
              </a:tabLst>
            </a:pPr>
            <a:r>
              <a:rPr sz="2400" b="1" dirty="0">
                <a:latin typeface="Calibri"/>
                <a:cs typeface="Calibri"/>
              </a:rPr>
              <a:t>Ma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ajemen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4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spc="-50" dirty="0">
                <a:latin typeface="Calibri"/>
                <a:cs typeface="Calibri"/>
              </a:rPr>
              <a:t>a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an </a:t>
            </a:r>
            <a:r>
              <a:rPr sz="2400" b="1" spc="-5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en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413384" marR="125095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u</a:t>
            </a:r>
            <a:r>
              <a:rPr sz="2400" b="1" spc="-5" dirty="0">
                <a:latin typeface="Calibri"/>
                <a:cs typeface="Calibri"/>
              </a:rPr>
              <a:t> p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oses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7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b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ti</a:t>
            </a:r>
            <a:r>
              <a:rPr sz="2400" b="1" dirty="0">
                <a:latin typeface="Calibri"/>
                <a:cs typeface="Calibri"/>
              </a:rPr>
              <a:t>f me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ai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asesme</a:t>
            </a:r>
            <a:r>
              <a:rPr sz="2400" b="1" spc="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,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spc="-10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aa</a:t>
            </a:r>
            <a:r>
              <a:rPr sz="2400" b="1" spc="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, </a:t>
            </a:r>
            <a:r>
              <a:rPr sz="2400" b="1" spc="-40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ili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, </a:t>
            </a:r>
            <a:r>
              <a:rPr sz="2400" b="1" spc="-7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oo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din</a:t>
            </a:r>
            <a:r>
              <a:rPr sz="2400" b="1" dirty="0">
                <a:latin typeface="Calibri"/>
                <a:cs typeface="Calibri"/>
              </a:rPr>
              <a:t>asi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uh</a:t>
            </a:r>
            <a:r>
              <a:rPr sz="2400" b="1" dirty="0">
                <a:latin typeface="Calibri"/>
                <a:cs typeface="Calibri"/>
              </a:rPr>
              <a:t>an,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-35" dirty="0">
                <a:latin typeface="Calibri"/>
                <a:cs typeface="Calibri"/>
              </a:rPr>
              <a:t>v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lu</a:t>
            </a:r>
            <a:r>
              <a:rPr sz="2400" b="1" dirty="0">
                <a:latin typeface="Calibri"/>
                <a:cs typeface="Calibri"/>
              </a:rPr>
              <a:t>asi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spc="-20" dirty="0">
                <a:latin typeface="Calibri"/>
                <a:cs typeface="Calibri"/>
              </a:rPr>
              <a:t>v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asi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u</a:t>
            </a:r>
            <a:r>
              <a:rPr sz="2400" b="1" spc="-30" dirty="0">
                <a:latin typeface="Calibri"/>
                <a:cs typeface="Calibri"/>
              </a:rPr>
              <a:t>n</a:t>
            </a:r>
            <a:r>
              <a:rPr sz="2400" b="1" spc="-5" dirty="0">
                <a:latin typeface="Calibri"/>
                <a:cs typeface="Calibri"/>
              </a:rPr>
              <a:t>tu</a:t>
            </a:r>
            <a:r>
              <a:rPr sz="2400" b="1" dirty="0">
                <a:latin typeface="Calibri"/>
                <a:cs typeface="Calibri"/>
              </a:rPr>
              <a:t>k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20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si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spc="-50" dirty="0">
                <a:latin typeface="Calibri"/>
                <a:cs typeface="Calibri"/>
              </a:rPr>
              <a:t>a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</a:t>
            </a:r>
            <a:r>
              <a:rPr sz="2400" b="1" dirty="0">
                <a:latin typeface="Calibri"/>
                <a:cs typeface="Calibri"/>
              </a:rPr>
              <a:t>agi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eme</a:t>
            </a:r>
            <a:r>
              <a:rPr sz="2400" b="1" spc="-5" dirty="0">
                <a:latin typeface="Calibri"/>
                <a:cs typeface="Calibri"/>
              </a:rPr>
              <a:t>nuh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butuh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en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an </a:t>
            </a:r>
            <a:r>
              <a:rPr sz="2400" b="1" spc="-60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lu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5" dirty="0">
                <a:latin typeface="Calibri"/>
                <a:cs typeface="Calibri"/>
              </a:rPr>
              <a:t>n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g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7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om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spc="-114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,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lu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7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om</a:t>
            </a:r>
            <a:r>
              <a:rPr sz="2400" b="1" spc="-5" dirty="0">
                <a:latin typeface="Calibri"/>
                <a:cs typeface="Calibri"/>
              </a:rPr>
              <a:t>uni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asi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u</a:t>
            </a:r>
            <a:r>
              <a:rPr sz="2400" b="1" dirty="0">
                <a:latin typeface="Calibri"/>
                <a:cs typeface="Calibri"/>
              </a:rPr>
              <a:t>m</a:t>
            </a:r>
            <a:r>
              <a:rPr sz="2400" b="1" spc="-5" dirty="0">
                <a:latin typeface="Calibri"/>
                <a:cs typeface="Calibri"/>
              </a:rPr>
              <a:t>b</a:t>
            </a:r>
            <a:r>
              <a:rPr sz="2400" b="1" dirty="0">
                <a:latin typeface="Calibri"/>
                <a:cs typeface="Calibri"/>
              </a:rPr>
              <a:t>er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spc="-50" dirty="0">
                <a:latin typeface="Calibri"/>
                <a:cs typeface="Calibri"/>
              </a:rPr>
              <a:t>a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g 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se</a:t>
            </a:r>
            <a:r>
              <a:rPr sz="2400" b="1" spc="-5" dirty="0">
                <a:latin typeface="Calibri"/>
                <a:cs typeface="Calibri"/>
              </a:rPr>
              <a:t>di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</a:t>
            </a:r>
            <a:r>
              <a:rPr sz="2400" b="1" spc="-5" dirty="0">
                <a:latin typeface="Calibri"/>
                <a:cs typeface="Calibri"/>
              </a:rPr>
              <a:t>hin</a:t>
            </a:r>
            <a:r>
              <a:rPr sz="2400" b="1" spc="20" dirty="0">
                <a:latin typeface="Calibri"/>
                <a:cs typeface="Calibri"/>
              </a:rPr>
              <a:t>g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mem</a:t>
            </a:r>
            <a:r>
              <a:rPr sz="2400" b="1" spc="-5" dirty="0">
                <a:latin typeface="Calibri"/>
                <a:cs typeface="Calibri"/>
              </a:rPr>
              <a:t>b</a:t>
            </a:r>
            <a:r>
              <a:rPr sz="2400" b="1" dirty="0">
                <a:latin typeface="Calibri"/>
                <a:cs typeface="Calibri"/>
              </a:rPr>
              <a:t>eri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l as</a:t>
            </a:r>
            <a:r>
              <a:rPr sz="2400" b="1" spc="-5" dirty="0">
                <a:latin typeface="Calibri"/>
                <a:cs typeface="Calibri"/>
              </a:rPr>
              <a:t>uh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en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g </a:t>
            </a:r>
            <a:r>
              <a:rPr sz="2400" b="1" spc="-5" dirty="0">
                <a:latin typeface="Calibri"/>
                <a:cs typeface="Calibri"/>
              </a:rPr>
              <a:t>b</a:t>
            </a:r>
            <a:r>
              <a:rPr sz="2400" b="1" dirty="0">
                <a:latin typeface="Calibri"/>
                <a:cs typeface="Calibri"/>
              </a:rPr>
              <a:t>erm</a:t>
            </a:r>
            <a:r>
              <a:rPr sz="2400" b="1" spc="-5" dirty="0">
                <a:latin typeface="Calibri"/>
                <a:cs typeface="Calibri"/>
              </a:rPr>
              <a:t>ut</a:t>
            </a:r>
            <a:r>
              <a:rPr sz="2400" b="1" dirty="0">
                <a:latin typeface="Calibri"/>
                <a:cs typeface="Calibri"/>
              </a:rPr>
              <a:t>u</a:t>
            </a:r>
            <a:r>
              <a:rPr sz="2400" b="1" spc="-5" dirty="0">
                <a:latin typeface="Calibri"/>
                <a:cs typeface="Calibri"/>
              </a:rPr>
              <a:t> d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5" dirty="0">
                <a:latin typeface="Calibri"/>
                <a:cs typeface="Calibri"/>
              </a:rPr>
              <a:t> bi</a:t>
            </a:r>
            <a:r>
              <a:rPr sz="2400" b="1" spc="-50" dirty="0">
                <a:latin typeface="Calibri"/>
                <a:cs typeface="Calibri"/>
              </a:rPr>
              <a:t>a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-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-40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5" dirty="0">
                <a:latin typeface="Calibri"/>
                <a:cs typeface="Calibri"/>
              </a:rPr>
              <a:t>k</a:t>
            </a:r>
            <a:r>
              <a:rPr sz="2400" b="1" spc="-5" dirty="0">
                <a:latin typeface="Calibri"/>
                <a:cs typeface="Calibri"/>
              </a:rPr>
              <a:t>ti</a:t>
            </a:r>
            <a:r>
              <a:rPr sz="2400" b="1" spc="-135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.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(</a:t>
            </a:r>
            <a:r>
              <a:rPr sz="2400" i="1" spc="-5" dirty="0">
                <a:latin typeface="Calibri"/>
                <a:cs typeface="Calibri"/>
              </a:rPr>
              <a:t>S</a:t>
            </a:r>
            <a:r>
              <a:rPr sz="2400" i="1" dirty="0">
                <a:latin typeface="Calibri"/>
                <a:cs typeface="Calibri"/>
              </a:rPr>
              <a:t>u</a:t>
            </a:r>
            <a:r>
              <a:rPr sz="2400" i="1" spc="-5" dirty="0">
                <a:latin typeface="Calibri"/>
                <a:cs typeface="Calibri"/>
              </a:rPr>
              <a:t>m</a:t>
            </a:r>
            <a:r>
              <a:rPr sz="2400" i="1" dirty="0">
                <a:latin typeface="Calibri"/>
                <a:cs typeface="Calibri"/>
              </a:rPr>
              <a:t>ber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: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C</a:t>
            </a:r>
            <a:r>
              <a:rPr sz="2400" i="1" spc="-5" dirty="0">
                <a:latin typeface="Calibri"/>
                <a:cs typeface="Calibri"/>
              </a:rPr>
              <a:t>SM</a:t>
            </a:r>
            <a:r>
              <a:rPr sz="2400" i="1" dirty="0">
                <a:latin typeface="Calibri"/>
                <a:cs typeface="Calibri"/>
              </a:rPr>
              <a:t>A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–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Case </a:t>
            </a:r>
            <a:r>
              <a:rPr sz="2400" i="1" spc="-5" dirty="0">
                <a:latin typeface="Calibri"/>
                <a:cs typeface="Calibri"/>
              </a:rPr>
              <a:t>M</a:t>
            </a:r>
            <a:r>
              <a:rPr sz="2400" i="1" dirty="0">
                <a:latin typeface="Calibri"/>
                <a:cs typeface="Calibri"/>
              </a:rPr>
              <a:t>anage</a:t>
            </a:r>
            <a:r>
              <a:rPr sz="2400" i="1" spc="-5" dirty="0">
                <a:latin typeface="Calibri"/>
                <a:cs typeface="Calibri"/>
              </a:rPr>
              <a:t>m</a:t>
            </a:r>
            <a:r>
              <a:rPr sz="2400" i="1" dirty="0">
                <a:latin typeface="Calibri"/>
                <a:cs typeface="Calibri"/>
              </a:rPr>
              <a:t>e</a:t>
            </a:r>
            <a:r>
              <a:rPr sz="2400" i="1" spc="-25" dirty="0">
                <a:latin typeface="Calibri"/>
                <a:cs typeface="Calibri"/>
              </a:rPr>
              <a:t>n</a:t>
            </a:r>
            <a:r>
              <a:rPr sz="2400" i="1" dirty="0">
                <a:latin typeface="Calibri"/>
                <a:cs typeface="Calibri"/>
              </a:rPr>
              <a:t>t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S</a:t>
            </a:r>
            <a:r>
              <a:rPr sz="2400" i="1" dirty="0">
                <a:latin typeface="Calibri"/>
                <a:cs typeface="Calibri"/>
              </a:rPr>
              <a:t>o</a:t>
            </a:r>
            <a:r>
              <a:rPr sz="2400" i="1" spc="-5" dirty="0">
                <a:latin typeface="Calibri"/>
                <a:cs typeface="Calibri"/>
              </a:rPr>
              <a:t>c</a:t>
            </a:r>
            <a:r>
              <a:rPr sz="2400" i="1" dirty="0">
                <a:latin typeface="Calibri"/>
                <a:cs typeface="Calibri"/>
              </a:rPr>
              <a:t>i</a:t>
            </a:r>
            <a:r>
              <a:rPr sz="2400" i="1" spc="-10" dirty="0">
                <a:latin typeface="Calibri"/>
                <a:cs typeface="Calibri"/>
              </a:rPr>
              <a:t>e</a:t>
            </a:r>
            <a:r>
              <a:rPr sz="2400" i="1" spc="-5" dirty="0">
                <a:latin typeface="Calibri"/>
                <a:cs typeface="Calibri"/>
              </a:rPr>
              <a:t>t</a:t>
            </a:r>
            <a:r>
              <a:rPr sz="2400" i="1" dirty="0">
                <a:latin typeface="Calibri"/>
                <a:cs typeface="Calibri"/>
              </a:rPr>
              <a:t>y of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A</a:t>
            </a:r>
            <a:r>
              <a:rPr sz="2400" i="1" spc="-5" dirty="0">
                <a:latin typeface="Calibri"/>
                <a:cs typeface="Calibri"/>
              </a:rPr>
              <a:t>m</a:t>
            </a:r>
            <a:r>
              <a:rPr sz="2400" i="1" dirty="0">
                <a:latin typeface="Calibri"/>
                <a:cs typeface="Calibri"/>
              </a:rPr>
              <a:t>eri</a:t>
            </a:r>
            <a:r>
              <a:rPr sz="2400" i="1" spc="-15" dirty="0">
                <a:latin typeface="Calibri"/>
                <a:cs typeface="Calibri"/>
              </a:rPr>
              <a:t>c</a:t>
            </a:r>
            <a:r>
              <a:rPr sz="2400" i="1" dirty="0">
                <a:latin typeface="Calibri"/>
                <a:cs typeface="Calibri"/>
              </a:rPr>
              <a:t>a,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201</a:t>
            </a:r>
            <a:r>
              <a:rPr sz="2400" i="1" spc="40" dirty="0">
                <a:latin typeface="Calibri"/>
                <a:cs typeface="Calibri"/>
              </a:rPr>
              <a:t>0</a:t>
            </a:r>
            <a:r>
              <a:rPr sz="2400" i="1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469900" marR="56515" indent="-457200">
              <a:lnSpc>
                <a:spcPct val="100000"/>
              </a:lnSpc>
              <a:buSzPct val="125000"/>
              <a:buFont typeface="Arial"/>
              <a:buChar char="•"/>
              <a:tabLst>
                <a:tab pos="469900" algn="l"/>
              </a:tabLst>
            </a:pPr>
            <a:r>
              <a:rPr sz="2400" b="1" dirty="0">
                <a:latin typeface="Calibri"/>
                <a:cs typeface="Calibri"/>
              </a:rPr>
              <a:t>Case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er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ah seseo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g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g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mem</a:t>
            </a:r>
            <a:r>
              <a:rPr sz="2400" b="1" spc="-5" dirty="0">
                <a:latin typeface="Calibri"/>
                <a:cs typeface="Calibri"/>
              </a:rPr>
              <a:t>b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30" dirty="0">
                <a:latin typeface="Calibri"/>
                <a:cs typeface="Calibri"/>
              </a:rPr>
              <a:t>n</a:t>
            </a:r>
            <a:r>
              <a:rPr sz="2400" b="1" spc="-5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u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en se</a:t>
            </a:r>
            <a:r>
              <a:rPr sz="2400" b="1" spc="-5" dirty="0">
                <a:latin typeface="Calibri"/>
                <a:cs typeface="Calibri"/>
              </a:rPr>
              <a:t>b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ai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g</a:t>
            </a:r>
            <a:r>
              <a:rPr sz="2400" b="1" spc="-5" dirty="0">
                <a:latin typeface="Calibri"/>
                <a:cs typeface="Calibri"/>
              </a:rPr>
              <a:t>hubun</a:t>
            </a:r>
            <a:r>
              <a:rPr sz="2400" b="1" dirty="0">
                <a:latin typeface="Calibri"/>
                <a:cs typeface="Calibri"/>
              </a:rPr>
              <a:t>g a</a:t>
            </a:r>
            <a:r>
              <a:rPr sz="2400" b="1" spc="-30" dirty="0">
                <a:latin typeface="Calibri"/>
                <a:cs typeface="Calibri"/>
              </a:rPr>
              <a:t>nt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en, </a:t>
            </a:r>
            <a:r>
              <a:rPr sz="2400" b="1" spc="-60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lu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5" dirty="0">
                <a:latin typeface="Calibri"/>
                <a:cs typeface="Calibri"/>
              </a:rPr>
              <a:t> p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15" dirty="0">
                <a:latin typeface="Calibri"/>
                <a:cs typeface="Calibri"/>
              </a:rPr>
              <a:t>k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21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.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Seo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g </a:t>
            </a:r>
            <a:r>
              <a:rPr sz="2400" b="1" spc="-10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ase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er </a:t>
            </a:r>
            <a:r>
              <a:rPr sz="2400" b="1" spc="-5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ar</a:t>
            </a:r>
            <a:r>
              <a:rPr sz="2400" b="1" spc="-5" dirty="0">
                <a:latin typeface="Calibri"/>
                <a:cs typeface="Calibri"/>
              </a:rPr>
              <a:t>u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er</a:t>
            </a:r>
            <a:r>
              <a:rPr sz="2400" b="1" spc="-5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7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ndi</a:t>
            </a:r>
            <a:r>
              <a:rPr sz="2400" b="1" dirty="0">
                <a:latin typeface="Calibri"/>
                <a:cs typeface="Calibri"/>
              </a:rPr>
              <a:t>si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en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5" dirty="0">
                <a:latin typeface="Calibri"/>
                <a:cs typeface="Calibri"/>
              </a:rPr>
              <a:t> p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b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spc="-55" dirty="0">
                <a:latin typeface="Calibri"/>
                <a:cs typeface="Calibri"/>
              </a:rPr>
              <a:t>n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 a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ar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mem</a:t>
            </a:r>
            <a:r>
              <a:rPr sz="2400" b="1" spc="-5" dirty="0">
                <a:latin typeface="Calibri"/>
                <a:cs typeface="Calibri"/>
              </a:rPr>
              <a:t>b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30" dirty="0">
                <a:latin typeface="Calibri"/>
                <a:cs typeface="Calibri"/>
              </a:rPr>
              <a:t>n</a:t>
            </a:r>
            <a:r>
              <a:rPr sz="2400" b="1" spc="-5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u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en mema</a:t>
            </a:r>
            <a:r>
              <a:rPr sz="2400" b="1" spc="-5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am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spc="-55" dirty="0">
                <a:latin typeface="Calibri"/>
                <a:cs typeface="Calibri"/>
              </a:rPr>
              <a:t>n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5" dirty="0">
                <a:latin typeface="Calibri"/>
                <a:cs typeface="Calibri"/>
              </a:rPr>
              <a:t>pul</a:t>
            </a:r>
            <a:r>
              <a:rPr sz="2400" b="1" dirty="0">
                <a:latin typeface="Calibri"/>
                <a:cs typeface="Calibri"/>
              </a:rPr>
              <a:t>a.</a:t>
            </a:r>
            <a:endParaRPr sz="2400">
              <a:latin typeface="Calibri"/>
              <a:cs typeface="Calibri"/>
            </a:endParaRPr>
          </a:p>
          <a:p>
            <a:pPr marL="4958080">
              <a:lnSpc>
                <a:spcPct val="100000"/>
              </a:lnSpc>
              <a:spcBef>
                <a:spcPts val="1964"/>
              </a:spcBef>
            </a:pPr>
            <a:r>
              <a:rPr sz="1400" i="1" spc="-85" dirty="0">
                <a:latin typeface="Arial"/>
                <a:cs typeface="Arial"/>
              </a:rPr>
              <a:t>(</a:t>
            </a:r>
            <a:r>
              <a:rPr sz="1400" i="1" spc="-170" dirty="0">
                <a:latin typeface="Arial"/>
                <a:cs typeface="Arial"/>
              </a:rPr>
              <a:t>P</a:t>
            </a:r>
            <a:r>
              <a:rPr sz="1400" i="1" spc="-145" dirty="0">
                <a:latin typeface="Arial"/>
                <a:cs typeface="Arial"/>
              </a:rPr>
              <a:t>andua</a:t>
            </a:r>
            <a:r>
              <a:rPr sz="1400" i="1" dirty="0">
                <a:latin typeface="Arial"/>
                <a:cs typeface="Arial"/>
              </a:rPr>
              <a:t>n</a:t>
            </a:r>
            <a:r>
              <a:rPr sz="1400" i="1" spc="-170" dirty="0">
                <a:latin typeface="Times New Roman"/>
                <a:cs typeface="Times New Roman"/>
              </a:rPr>
              <a:t> </a:t>
            </a:r>
            <a:r>
              <a:rPr sz="1400" i="1" spc="-170" dirty="0">
                <a:latin typeface="Arial"/>
                <a:cs typeface="Arial"/>
              </a:rPr>
              <a:t>P</a:t>
            </a:r>
            <a:r>
              <a:rPr sz="1400" i="1" spc="-145" dirty="0">
                <a:latin typeface="Arial"/>
                <a:cs typeface="Arial"/>
              </a:rPr>
              <a:t>e</a:t>
            </a:r>
            <a:r>
              <a:rPr sz="1400" i="1" spc="-60" dirty="0">
                <a:latin typeface="Arial"/>
                <a:cs typeface="Arial"/>
              </a:rPr>
              <a:t>l</a:t>
            </a:r>
            <a:r>
              <a:rPr sz="1400" i="1" spc="-145" dirty="0">
                <a:latin typeface="Arial"/>
                <a:cs typeface="Arial"/>
              </a:rPr>
              <a:t>a</a:t>
            </a:r>
            <a:r>
              <a:rPr sz="1400" i="1" spc="-130" dirty="0">
                <a:latin typeface="Arial"/>
                <a:cs typeface="Arial"/>
              </a:rPr>
              <a:t>ks</a:t>
            </a:r>
            <a:r>
              <a:rPr sz="1400" i="1" spc="-145" dirty="0">
                <a:latin typeface="Arial"/>
                <a:cs typeface="Arial"/>
              </a:rPr>
              <a:t>anaa</a:t>
            </a:r>
            <a:r>
              <a:rPr sz="1400" i="1" dirty="0">
                <a:latin typeface="Arial"/>
                <a:cs typeface="Arial"/>
              </a:rPr>
              <a:t>n</a:t>
            </a:r>
            <a:r>
              <a:rPr sz="1400" i="1" spc="-170" dirty="0">
                <a:latin typeface="Times New Roman"/>
                <a:cs typeface="Times New Roman"/>
              </a:rPr>
              <a:t> </a:t>
            </a:r>
            <a:r>
              <a:rPr sz="1400" i="1" spc="-190" dirty="0">
                <a:latin typeface="Arial"/>
                <a:cs typeface="Arial"/>
              </a:rPr>
              <a:t>D</a:t>
            </a:r>
            <a:r>
              <a:rPr sz="1400" i="1" spc="-170" dirty="0">
                <a:latin typeface="Arial"/>
                <a:cs typeface="Arial"/>
              </a:rPr>
              <a:t>P</a:t>
            </a:r>
            <a:r>
              <a:rPr sz="1400" i="1" spc="-130" dirty="0">
                <a:latin typeface="Arial"/>
                <a:cs typeface="Arial"/>
              </a:rPr>
              <a:t>J</a:t>
            </a:r>
            <a:r>
              <a:rPr sz="1400" i="1" spc="120" dirty="0">
                <a:latin typeface="Arial"/>
                <a:cs typeface="Arial"/>
              </a:rPr>
              <a:t>P</a:t>
            </a:r>
            <a:r>
              <a:rPr sz="1400" i="1" spc="-145" dirty="0">
                <a:latin typeface="Arial"/>
                <a:cs typeface="Arial"/>
              </a:rPr>
              <a:t>da</a:t>
            </a:r>
            <a:r>
              <a:rPr sz="1400" i="1" dirty="0">
                <a:latin typeface="Arial"/>
                <a:cs typeface="Arial"/>
              </a:rPr>
              <a:t>n</a:t>
            </a:r>
            <a:r>
              <a:rPr sz="1400" i="1" spc="-175" dirty="0">
                <a:latin typeface="Times New Roman"/>
                <a:cs typeface="Times New Roman"/>
              </a:rPr>
              <a:t> </a:t>
            </a:r>
            <a:r>
              <a:rPr sz="1400" i="1" spc="-190" dirty="0">
                <a:latin typeface="Arial"/>
                <a:cs typeface="Arial"/>
              </a:rPr>
              <a:t>C</a:t>
            </a:r>
            <a:r>
              <a:rPr sz="1400" i="1" spc="-145" dirty="0">
                <a:latin typeface="Arial"/>
                <a:cs typeface="Arial"/>
              </a:rPr>
              <a:t>a</a:t>
            </a:r>
            <a:r>
              <a:rPr sz="1400" i="1" spc="-130" dirty="0">
                <a:latin typeface="Arial"/>
                <a:cs typeface="Arial"/>
              </a:rPr>
              <a:t>s</a:t>
            </a:r>
            <a:r>
              <a:rPr sz="1400" i="1" dirty="0">
                <a:latin typeface="Arial"/>
                <a:cs typeface="Arial"/>
              </a:rPr>
              <a:t>e</a:t>
            </a:r>
            <a:r>
              <a:rPr sz="1400" i="1" spc="-175" dirty="0">
                <a:latin typeface="Times New Roman"/>
                <a:cs typeface="Times New Roman"/>
              </a:rPr>
              <a:t> </a:t>
            </a:r>
            <a:r>
              <a:rPr sz="1400" i="1" spc="-215" dirty="0">
                <a:latin typeface="Arial"/>
                <a:cs typeface="Arial"/>
              </a:rPr>
              <a:t>M</a:t>
            </a:r>
            <a:r>
              <a:rPr sz="1400" i="1" spc="-145" dirty="0">
                <a:latin typeface="Arial"/>
                <a:cs typeface="Arial"/>
              </a:rPr>
              <a:t>g</a:t>
            </a:r>
            <a:r>
              <a:rPr sz="1400" i="1" spc="-160" dirty="0">
                <a:latin typeface="Arial"/>
                <a:cs typeface="Arial"/>
              </a:rPr>
              <a:t>r</a:t>
            </a:r>
            <a:r>
              <a:rPr sz="1400" i="1" dirty="0">
                <a:latin typeface="Arial"/>
                <a:cs typeface="Arial"/>
              </a:rPr>
              <a:t>,</a:t>
            </a:r>
            <a:r>
              <a:rPr sz="1400" i="1" spc="-95" dirty="0">
                <a:latin typeface="Times New Roman"/>
                <a:cs typeface="Times New Roman"/>
              </a:rPr>
              <a:t> </a:t>
            </a:r>
            <a:r>
              <a:rPr sz="1400" i="1" spc="-170" dirty="0">
                <a:latin typeface="Arial"/>
                <a:cs typeface="Arial"/>
              </a:rPr>
              <a:t>KA</a:t>
            </a:r>
            <a:r>
              <a:rPr sz="1400" i="1" spc="-190" dirty="0">
                <a:latin typeface="Arial"/>
                <a:cs typeface="Arial"/>
              </a:rPr>
              <a:t>R</a:t>
            </a:r>
            <a:r>
              <a:rPr sz="1400" i="1" dirty="0">
                <a:latin typeface="Arial"/>
                <a:cs typeface="Arial"/>
              </a:rPr>
              <a:t>S</a:t>
            </a:r>
            <a:r>
              <a:rPr sz="1400" i="1" spc="-210" dirty="0">
                <a:latin typeface="Times New Roman"/>
                <a:cs typeface="Times New Roman"/>
              </a:rPr>
              <a:t> </a:t>
            </a:r>
            <a:r>
              <a:rPr sz="1400" i="1" spc="-145" dirty="0">
                <a:latin typeface="Arial"/>
                <a:cs typeface="Arial"/>
              </a:rPr>
              <a:t>201</a:t>
            </a:r>
            <a:r>
              <a:rPr sz="1400" i="1" dirty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90771" y="588264"/>
            <a:ext cx="2976880" cy="523240"/>
          </a:xfrm>
          <a:prstGeom prst="rect">
            <a:avLst/>
          </a:prstGeom>
          <a:solidFill>
            <a:srgbClr val="CC0000"/>
          </a:solidFill>
        </p:spPr>
        <p:txBody>
          <a:bodyPr vert="horz" wrap="square" lIns="0" tIns="0" rIns="0" bIns="0" rtlCol="0">
            <a:spAutoFit/>
          </a:bodyPr>
          <a:lstStyle/>
          <a:p>
            <a:pPr marL="105410">
              <a:lnSpc>
                <a:spcPct val="100000"/>
              </a:lnSpc>
              <a:tabLst>
                <a:tab pos="1188085" algn="l"/>
              </a:tabLst>
            </a:pPr>
            <a:r>
              <a:rPr sz="2800" b="1" spc="1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b="1" spc="2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1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b="1" spc="28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2800" b="1" spc="1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-3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13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b="1" spc="28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6864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17406" y="942913"/>
            <a:ext cx="8569325" cy="529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SzPct val="125000"/>
              <a:buFont typeface="Arial"/>
              <a:buChar char="•"/>
              <a:tabLst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u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u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model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kli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uk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jemen </a:t>
            </a:r>
            <a:r>
              <a:rPr sz="2000" b="1" spc="-20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ej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k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65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end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l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mu</a:t>
            </a: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u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spc="-45" dirty="0">
                <a:latin typeface="Calibri"/>
                <a:cs typeface="Calibri"/>
              </a:rPr>
              <a:t>a</a:t>
            </a:r>
            <a:r>
              <a:rPr sz="2000" b="1" spc="-40" dirty="0">
                <a:latin typeface="Calibri"/>
                <a:cs typeface="Calibri"/>
              </a:rPr>
              <a:t>y</a:t>
            </a:r>
            <a:r>
              <a:rPr sz="2000" b="1" spc="-5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, d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bu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t u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uk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</a:t>
            </a:r>
            <a:r>
              <a:rPr sz="2000" b="1" spc="-10" dirty="0">
                <a:latin typeface="Calibri"/>
                <a:cs typeface="Calibri"/>
              </a:rPr>
              <a:t>m</a:t>
            </a:r>
            <a:r>
              <a:rPr sz="2000" b="1" spc="-35" dirty="0">
                <a:latin typeface="Calibri"/>
                <a:cs typeface="Calibri"/>
              </a:rPr>
              <a:t>f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ili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si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l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en </a:t>
            </a:r>
            <a:r>
              <a:rPr sz="2000" b="1" spc="-40" dirty="0">
                <a:latin typeface="Calibri"/>
                <a:cs typeface="Calibri"/>
              </a:rPr>
              <a:t>y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ng d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h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 d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l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m</a:t>
            </a:r>
            <a:r>
              <a:rPr sz="2000" b="1" spc="-5" dirty="0">
                <a:latin typeface="Calibri"/>
                <a:cs typeface="Calibri"/>
              </a:rPr>
              <a:t> l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ma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pe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spc="-20" dirty="0">
                <a:latin typeface="Calibri"/>
                <a:cs typeface="Calibri"/>
              </a:rPr>
              <a:t>a</a:t>
            </a:r>
            <a:r>
              <a:rPr sz="2000" b="1" spc="-30" dirty="0">
                <a:latin typeface="Calibri"/>
                <a:cs typeface="Calibri"/>
              </a:rPr>
              <a:t>wa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40" dirty="0">
                <a:latin typeface="Calibri"/>
                <a:cs typeface="Calibri"/>
              </a:rPr>
              <a:t>y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ng </a:t>
            </a:r>
            <a:r>
              <a:rPr sz="2000" b="1" spc="-5" dirty="0">
                <a:latin typeface="Calibri"/>
                <a:cs typeface="Calibri"/>
              </a:rPr>
              <a:t>l</a:t>
            </a:r>
            <a:r>
              <a:rPr sz="2000" b="1" spc="-45" dirty="0">
                <a:latin typeface="Calibri"/>
                <a:cs typeface="Calibri"/>
              </a:rPr>
              <a:t>a</a:t>
            </a:r>
            <a:r>
              <a:rPr sz="2000" b="1" spc="-40" dirty="0">
                <a:latin typeface="Calibri"/>
                <a:cs typeface="Calibri"/>
              </a:rPr>
              <a:t>y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k /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ut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den</a:t>
            </a:r>
            <a:r>
              <a:rPr sz="2000" b="1" spc="-40" dirty="0">
                <a:latin typeface="Calibri"/>
                <a:cs typeface="Calibri"/>
              </a:rPr>
              <a:t>g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jemen sumber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45" dirty="0">
                <a:latin typeface="Calibri"/>
                <a:cs typeface="Calibri"/>
              </a:rPr>
              <a:t>a</a:t>
            </a:r>
            <a:r>
              <a:rPr sz="2000" b="1" spc="-40" dirty="0">
                <a:latin typeface="Calibri"/>
                <a:cs typeface="Calibri"/>
              </a:rPr>
              <a:t>y</a:t>
            </a:r>
            <a:r>
              <a:rPr sz="2000" b="1" dirty="0">
                <a:latin typeface="Calibri"/>
                <a:cs typeface="Calibri"/>
              </a:rPr>
              <a:t>a </a:t>
            </a:r>
            <a:r>
              <a:rPr sz="2000" b="1" spc="-40" dirty="0">
                <a:latin typeface="Calibri"/>
                <a:cs typeface="Calibri"/>
              </a:rPr>
              <a:t>y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ng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sesu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.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(C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, 2009)</a:t>
            </a:r>
            <a:endParaRPr sz="2000">
              <a:latin typeface="Calibri"/>
              <a:cs typeface="Calibri"/>
            </a:endParaRPr>
          </a:p>
          <a:p>
            <a:pPr marL="355600" marR="414655" indent="-342900">
              <a:lnSpc>
                <a:spcPct val="100000"/>
              </a:lnSpc>
              <a:spcBef>
                <a:spcPts val="600"/>
              </a:spcBef>
              <a:buSzPct val="125000"/>
              <a:buFont typeface="Arial"/>
              <a:buChar char="•"/>
              <a:tabLst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30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eme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 d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f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seb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40" dirty="0">
                <a:latin typeface="Calibri"/>
                <a:cs typeface="Calibri"/>
              </a:rPr>
              <a:t>g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su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u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“p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oses pe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en</a:t>
            </a:r>
            <a:r>
              <a:rPr sz="2000" b="1" spc="-10" dirty="0">
                <a:latin typeface="Calibri"/>
                <a:cs typeface="Calibri"/>
              </a:rPr>
              <a:t>ca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aa</a:t>
            </a:r>
            <a:r>
              <a:rPr sz="2000" b="1" spc="1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, </a:t>
            </a:r>
            <a:r>
              <a:rPr sz="2000" b="1" spc="-65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oo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10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,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pen</a:t>
            </a:r>
            <a:r>
              <a:rPr sz="2000" b="1" spc="-30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l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5" dirty="0">
                <a:latin typeface="Calibri"/>
                <a:cs typeface="Calibri"/>
              </a:rPr>
              <a:t>l</a:t>
            </a:r>
            <a:r>
              <a:rPr sz="2000" b="1" spc="-10" dirty="0">
                <a:latin typeface="Calibri"/>
                <a:cs typeface="Calibri"/>
              </a:rPr>
              <a:t>aa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pene</a:t>
            </a:r>
            <a:r>
              <a:rPr sz="2000" b="1" spc="-5" dirty="0">
                <a:latin typeface="Calibri"/>
                <a:cs typeface="Calibri"/>
              </a:rPr>
              <a:t>l</a:t>
            </a:r>
            <a:r>
              <a:rPr sz="2000" b="1" spc="-10" dirty="0">
                <a:latin typeface="Calibri"/>
                <a:cs typeface="Calibri"/>
              </a:rPr>
              <a:t>aa</a:t>
            </a:r>
            <a:r>
              <a:rPr sz="2000" b="1" dirty="0">
                <a:latin typeface="Calibri"/>
                <a:cs typeface="Calibri"/>
              </a:rPr>
              <a:t>h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 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suh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 seo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ng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5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.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uju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 umum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l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h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uk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men</a:t>
            </a:r>
            <a:r>
              <a:rPr sz="2000" b="1" spc="-30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emb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g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ca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a-</a:t>
            </a:r>
            <a:r>
              <a:rPr sz="2000" b="1" spc="-10" dirty="0">
                <a:latin typeface="Calibri"/>
                <a:cs typeface="Calibri"/>
              </a:rPr>
              <a:t>ca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40" dirty="0">
                <a:latin typeface="Calibri"/>
                <a:cs typeface="Calibri"/>
              </a:rPr>
              <a:t>y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ng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f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en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den</a:t>
            </a:r>
            <a:r>
              <a:rPr sz="2000" b="1" spc="-40" dirty="0">
                <a:latin typeface="Calibri"/>
                <a:cs typeface="Calibri"/>
              </a:rPr>
              <a:t>g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spc="-45" dirty="0">
                <a:latin typeface="Calibri"/>
                <a:cs typeface="Calibri"/>
              </a:rPr>
              <a:t>a</a:t>
            </a:r>
            <a:r>
              <a:rPr sz="2000" b="1" spc="-40" dirty="0">
                <a:latin typeface="Calibri"/>
                <a:cs typeface="Calibri"/>
              </a:rPr>
              <a:t>y</a:t>
            </a:r>
            <a:r>
              <a:rPr sz="2000" b="1" dirty="0">
                <a:latin typeface="Calibri"/>
                <a:cs typeface="Calibri"/>
              </a:rPr>
              <a:t>a 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spc="-35" dirty="0">
                <a:latin typeface="Calibri"/>
                <a:cs typeface="Calibri"/>
              </a:rPr>
              <a:t>f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15" dirty="0">
                <a:latin typeface="Calibri"/>
                <a:cs typeface="Calibri"/>
              </a:rPr>
              <a:t>k</a:t>
            </a:r>
            <a:r>
              <a:rPr sz="2000" b="1" spc="-5" dirty="0">
                <a:latin typeface="Calibri"/>
                <a:cs typeface="Calibri"/>
              </a:rPr>
              <a:t>ti</a:t>
            </a:r>
            <a:r>
              <a:rPr sz="2000" b="1" dirty="0">
                <a:latin typeface="Calibri"/>
                <a:cs typeface="Calibri"/>
              </a:rPr>
              <a:t>f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l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m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men</a:t>
            </a:r>
            <a:r>
              <a:rPr sz="2000" b="1" spc="-5" dirty="0">
                <a:latin typeface="Calibri"/>
                <a:cs typeface="Calibri"/>
              </a:rPr>
              <a:t>g</a:t>
            </a:r>
            <a:r>
              <a:rPr sz="2000" b="1" spc="-65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oo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 pe</a:t>
            </a:r>
            <a:r>
              <a:rPr sz="2000" b="1" spc="-5" dirty="0">
                <a:latin typeface="Calibri"/>
                <a:cs typeface="Calibri"/>
              </a:rPr>
              <a:t>l</a:t>
            </a:r>
            <a:r>
              <a:rPr sz="2000" b="1" spc="-45" dirty="0">
                <a:latin typeface="Calibri"/>
                <a:cs typeface="Calibri"/>
              </a:rPr>
              <a:t>a</a:t>
            </a:r>
            <a:r>
              <a:rPr sz="2000" b="1" spc="-40" dirty="0">
                <a:latin typeface="Calibri"/>
                <a:cs typeface="Calibri"/>
              </a:rPr>
              <a:t>y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n2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40" dirty="0">
                <a:latin typeface="Calibri"/>
                <a:cs typeface="Calibri"/>
              </a:rPr>
              <a:t>y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ng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men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g</a:t>
            </a:r>
            <a:r>
              <a:rPr sz="2000" b="1" spc="-30" dirty="0">
                <a:latin typeface="Calibri"/>
                <a:cs typeface="Calibri"/>
              </a:rPr>
              <a:t>ka</a:t>
            </a: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u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li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 h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du</a:t>
            </a:r>
            <a:r>
              <a:rPr sz="2000" b="1" spc="10" dirty="0">
                <a:latin typeface="Calibri"/>
                <a:cs typeface="Calibri"/>
              </a:rPr>
              <a:t>p</a:t>
            </a:r>
            <a:r>
              <a:rPr sz="2000" b="1" dirty="0">
                <a:latin typeface="Calibri"/>
                <a:cs typeface="Calibri"/>
              </a:rPr>
              <a:t>” 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(K</a:t>
            </a:r>
            <a:r>
              <a:rPr sz="2000" i="1" spc="-5" dirty="0">
                <a:latin typeface="Calibri"/>
                <a:cs typeface="Calibri"/>
              </a:rPr>
              <a:t>i</a:t>
            </a:r>
            <a:r>
              <a:rPr sz="2000" i="1" dirty="0">
                <a:latin typeface="Calibri"/>
                <a:cs typeface="Calibri"/>
              </a:rPr>
              <a:t>ngs</a:t>
            </a:r>
            <a:r>
              <a:rPr sz="2000" i="1" spc="-20" dirty="0">
                <a:latin typeface="Calibri"/>
                <a:cs typeface="Calibri"/>
              </a:rPr>
              <a:t> F</a:t>
            </a:r>
            <a:r>
              <a:rPr sz="2000" i="1" dirty="0">
                <a:latin typeface="Calibri"/>
                <a:cs typeface="Calibri"/>
              </a:rPr>
              <a:t>und,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C</a:t>
            </a:r>
            <a:r>
              <a:rPr sz="2000" i="1" dirty="0">
                <a:latin typeface="Calibri"/>
                <a:cs typeface="Calibri"/>
              </a:rPr>
              <a:t>ase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Manag</a:t>
            </a:r>
            <a:r>
              <a:rPr sz="2000" i="1" spc="-5" dirty="0">
                <a:latin typeface="Calibri"/>
                <a:cs typeface="Calibri"/>
              </a:rPr>
              <a:t>i</a:t>
            </a:r>
            <a:r>
              <a:rPr sz="2000" i="1" dirty="0">
                <a:latin typeface="Calibri"/>
                <a:cs typeface="Calibri"/>
              </a:rPr>
              <a:t>ng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L</a:t>
            </a:r>
            <a:r>
              <a:rPr sz="2000" i="1" dirty="0">
                <a:latin typeface="Calibri"/>
                <a:cs typeface="Calibri"/>
              </a:rPr>
              <a:t>ong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spc="-175" dirty="0">
                <a:latin typeface="Calibri"/>
                <a:cs typeface="Calibri"/>
              </a:rPr>
              <a:t>T</a:t>
            </a:r>
            <a:r>
              <a:rPr sz="2000" i="1" dirty="0">
                <a:latin typeface="Calibri"/>
                <a:cs typeface="Calibri"/>
              </a:rPr>
              <a:t>e</a:t>
            </a:r>
            <a:r>
              <a:rPr sz="2000" i="1" spc="-5" dirty="0">
                <a:latin typeface="Calibri"/>
                <a:cs typeface="Calibri"/>
              </a:rPr>
              <a:t>r</a:t>
            </a:r>
            <a:r>
              <a:rPr sz="2000" i="1" dirty="0">
                <a:latin typeface="Calibri"/>
                <a:cs typeface="Calibri"/>
              </a:rPr>
              <a:t>m </a:t>
            </a:r>
            <a:r>
              <a:rPr sz="2000" i="1" spc="-5" dirty="0">
                <a:latin typeface="Calibri"/>
                <a:cs typeface="Calibri"/>
              </a:rPr>
              <a:t>C</a:t>
            </a:r>
            <a:r>
              <a:rPr sz="2000" i="1" dirty="0">
                <a:latin typeface="Calibri"/>
                <a:cs typeface="Calibri"/>
              </a:rPr>
              <a:t>ond</a:t>
            </a:r>
            <a:r>
              <a:rPr sz="2000" i="1" spc="-5" dirty="0">
                <a:latin typeface="Calibri"/>
                <a:cs typeface="Calibri"/>
              </a:rPr>
              <a:t>iti</a:t>
            </a:r>
            <a:r>
              <a:rPr sz="2000" i="1" dirty="0">
                <a:latin typeface="Calibri"/>
                <a:cs typeface="Calibri"/>
              </a:rPr>
              <a:t>ons</a:t>
            </a:r>
            <a:r>
              <a:rPr sz="2000" i="1" spc="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2004).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l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h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su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u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oses </a:t>
            </a:r>
            <a:r>
              <a:rPr sz="2000" b="1" spc="-65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5" dirty="0">
                <a:latin typeface="Calibri"/>
                <a:cs typeface="Calibri"/>
              </a:rPr>
              <a:t>l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bo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ti</a:t>
            </a:r>
            <a:r>
              <a:rPr sz="2000" b="1" dirty="0">
                <a:latin typeface="Calibri"/>
                <a:cs typeface="Calibri"/>
              </a:rPr>
              <a:t>f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se m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30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15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, </a:t>
            </a:r>
            <a:r>
              <a:rPr sz="2000" b="1" spc="-5" dirty="0">
                <a:latin typeface="Calibri"/>
                <a:cs typeface="Calibri"/>
              </a:rPr>
              <a:t>D</a:t>
            </a:r>
            <a:r>
              <a:rPr sz="2000" b="1" spc="-120" dirty="0">
                <a:latin typeface="Calibri"/>
                <a:cs typeface="Calibri"/>
              </a:rPr>
              <a:t>P</a:t>
            </a:r>
            <a:r>
              <a:rPr sz="2000" b="1" spc="-5" dirty="0">
                <a:latin typeface="Calibri"/>
                <a:cs typeface="Calibri"/>
              </a:rPr>
              <a:t>J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&amp;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m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135" dirty="0">
                <a:latin typeface="Calibri"/>
                <a:cs typeface="Calibri"/>
              </a:rPr>
              <a:t>P</a:t>
            </a:r>
            <a:r>
              <a:rPr sz="2000" b="1" spc="15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, </a:t>
            </a:r>
            <a:r>
              <a:rPr sz="2000" b="1" spc="-35" dirty="0">
                <a:latin typeface="Calibri"/>
                <a:cs typeface="Calibri"/>
              </a:rPr>
              <a:t>P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en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&amp;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40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l</a:t>
            </a:r>
            <a:r>
              <a:rPr sz="2000" b="1" dirty="0">
                <a:latin typeface="Calibri"/>
                <a:cs typeface="Calibri"/>
              </a:rPr>
              <a:t>u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spc="-40" dirty="0">
                <a:latin typeface="Calibri"/>
                <a:cs typeface="Calibri"/>
              </a:rPr>
              <a:t>g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35" dirty="0">
                <a:latin typeface="Calibri"/>
                <a:cs typeface="Calibri"/>
              </a:rPr>
              <a:t>n</a:t>
            </a:r>
            <a:r>
              <a:rPr sz="2000" b="1" spc="-40" dirty="0">
                <a:latin typeface="Calibri"/>
                <a:cs typeface="Calibri"/>
              </a:rPr>
              <a:t>y</a:t>
            </a:r>
            <a:r>
              <a:rPr sz="2000" b="1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355600" marR="5143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U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uk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se</a:t>
            </a:r>
            <a:r>
              <a:rPr sz="2000" b="1" spc="-10" dirty="0">
                <a:latin typeface="Calibri"/>
                <a:cs typeface="Calibri"/>
              </a:rPr>
              <a:t>ca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15" dirty="0">
                <a:latin typeface="Calibri"/>
                <a:cs typeface="Calibri"/>
              </a:rPr>
              <a:t>k</a:t>
            </a:r>
            <a:r>
              <a:rPr sz="2000" b="1" spc="-5" dirty="0">
                <a:latin typeface="Calibri"/>
                <a:cs typeface="Calibri"/>
              </a:rPr>
              <a:t>ti</a:t>
            </a:r>
            <a:r>
              <a:rPr sz="2000" b="1" dirty="0">
                <a:latin typeface="Calibri"/>
                <a:cs typeface="Calibri"/>
              </a:rPr>
              <a:t>f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mendu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ung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65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ti</a:t>
            </a:r>
            <a:r>
              <a:rPr sz="2000" b="1" dirty="0">
                <a:latin typeface="Calibri"/>
                <a:cs typeface="Calibri"/>
              </a:rPr>
              <a:t>nu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oses 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suh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en se</a:t>
            </a:r>
            <a:r>
              <a:rPr sz="2000" b="1" spc="-5" dirty="0">
                <a:latin typeface="Calibri"/>
                <a:cs typeface="Calibri"/>
              </a:rPr>
              <a:t>l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ma 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spc="-20" dirty="0">
                <a:latin typeface="Calibri"/>
                <a:cs typeface="Calibri"/>
              </a:rPr>
              <a:t>a</a:t>
            </a:r>
            <a:r>
              <a:rPr sz="2000" b="1" spc="-30" dirty="0">
                <a:latin typeface="Calibri"/>
                <a:cs typeface="Calibri"/>
              </a:rPr>
              <a:t>wa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mp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65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emb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l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65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65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omun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/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um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5" dirty="0">
                <a:latin typeface="Calibri"/>
                <a:cs typeface="Calibri"/>
              </a:rPr>
              <a:t>h</a:t>
            </a:r>
            <a:r>
              <a:rPr sz="2000" b="1" dirty="0">
                <a:latin typeface="Calibri"/>
                <a:cs typeface="Calibri"/>
              </a:rPr>
              <a:t>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den</a:t>
            </a:r>
            <a:r>
              <a:rPr sz="2000" b="1" spc="-40" dirty="0">
                <a:latin typeface="Calibri"/>
                <a:cs typeface="Calibri"/>
              </a:rPr>
              <a:t>g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l</a:t>
            </a:r>
            <a:r>
              <a:rPr sz="2000" b="1" spc="-50" dirty="0">
                <a:latin typeface="Calibri"/>
                <a:cs typeface="Calibri"/>
              </a:rPr>
              <a:t>/</a:t>
            </a:r>
            <a:r>
              <a:rPr sz="2000" b="1" dirty="0">
                <a:latin typeface="Calibri"/>
                <a:cs typeface="Calibri"/>
              </a:rPr>
              <a:t>ou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10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ome</a:t>
            </a:r>
            <a:endParaRPr sz="2000">
              <a:latin typeface="Calibri"/>
              <a:cs typeface="Calibri"/>
            </a:endParaRPr>
          </a:p>
          <a:p>
            <a:pPr marL="698500" lvl="1" indent="-342900">
              <a:lnSpc>
                <a:spcPct val="100000"/>
              </a:lnSpc>
              <a:buFont typeface="Wingdings"/>
              <a:buChar char=""/>
              <a:tabLst>
                <a:tab pos="698500" algn="l"/>
              </a:tabLst>
            </a:pPr>
            <a:r>
              <a:rPr sz="2000" b="1" dirty="0">
                <a:latin typeface="Calibri"/>
                <a:cs typeface="Calibri"/>
              </a:rPr>
              <a:t>mo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ff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c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5" dirty="0">
                <a:latin typeface="Calibri"/>
                <a:cs typeface="Calibri"/>
              </a:rPr>
              <a:t>li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y of</a:t>
            </a:r>
            <a:r>
              <a:rPr sz="2000" b="1" spc="-10" dirty="0">
                <a:latin typeface="Calibri"/>
                <a:cs typeface="Calibri"/>
              </a:rPr>
              <a:t> ca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698500" lvl="1" indent="-342900">
              <a:lnSpc>
                <a:spcPct val="100000"/>
              </a:lnSpc>
              <a:buFont typeface="Wingdings"/>
              <a:buChar char=""/>
              <a:tabLst>
                <a:tab pos="698500" algn="l"/>
              </a:tabLst>
            </a:pP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educ</a:t>
            </a:r>
            <a:r>
              <a:rPr sz="2000" b="1" spc="-5" dirty="0">
                <a:latin typeface="Calibri"/>
                <a:cs typeface="Calibri"/>
              </a:rPr>
              <a:t>ti</a:t>
            </a:r>
            <a:r>
              <a:rPr sz="2000" b="1" dirty="0">
                <a:latin typeface="Calibri"/>
                <a:cs typeface="Calibri"/>
              </a:rPr>
              <a:t>ons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esou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ce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</a:t>
            </a:r>
            <a:r>
              <a:rPr sz="2000" b="1" spc="-5" dirty="0">
                <a:latin typeface="Calibri"/>
                <a:cs typeface="Calibri"/>
              </a:rPr>
              <a:t>tili</a:t>
            </a:r>
            <a:r>
              <a:rPr sz="2000" b="1" spc="-30" dirty="0">
                <a:latin typeface="Calibri"/>
                <a:cs typeface="Calibri"/>
              </a:rPr>
              <a:t>za</a:t>
            </a:r>
            <a:r>
              <a:rPr sz="2000" b="1" spc="-5" dirty="0">
                <a:latin typeface="Calibri"/>
                <a:cs typeface="Calibri"/>
              </a:rPr>
              <a:t>ti</a:t>
            </a:r>
            <a:r>
              <a:rPr sz="2000" b="1" dirty="0">
                <a:latin typeface="Calibri"/>
                <a:cs typeface="Calibri"/>
              </a:rPr>
              <a:t>on</a:t>
            </a:r>
            <a:endParaRPr sz="2000">
              <a:latin typeface="Calibri"/>
              <a:cs typeface="Calibri"/>
            </a:endParaRPr>
          </a:p>
          <a:p>
            <a:pPr marL="698500" lvl="1" indent="-342900">
              <a:lnSpc>
                <a:spcPct val="100000"/>
              </a:lnSpc>
              <a:buFont typeface="Wingdings"/>
              <a:buChar char=""/>
              <a:tabLst>
                <a:tab pos="698500" algn="l"/>
              </a:tabLst>
            </a:pPr>
            <a:r>
              <a:rPr sz="2000" b="1" dirty="0">
                <a:latin typeface="Calibri"/>
                <a:cs typeface="Calibri"/>
              </a:rPr>
              <a:t>dec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ses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he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5" dirty="0">
                <a:latin typeface="Calibri"/>
                <a:cs typeface="Calibri"/>
              </a:rPr>
              <a:t>l</a:t>
            </a:r>
            <a:r>
              <a:rPr sz="2000" b="1" dirty="0">
                <a:latin typeface="Calibri"/>
                <a:cs typeface="Calibri"/>
              </a:rPr>
              <a:t>ume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 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spc="25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-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dm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ss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ons</a:t>
            </a:r>
            <a:endParaRPr sz="2000">
              <a:latin typeface="Calibri"/>
              <a:cs typeface="Calibri"/>
            </a:endParaRPr>
          </a:p>
          <a:p>
            <a:pPr marL="698500" lvl="1" indent="-342900">
              <a:lnSpc>
                <a:spcPct val="100000"/>
              </a:lnSpc>
              <a:buFont typeface="Wingdings"/>
              <a:buChar char=""/>
              <a:tabLst>
                <a:tab pos="698500" algn="l"/>
              </a:tabLst>
            </a:pP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oduces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mp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dirty="0">
                <a:latin typeface="Calibri"/>
                <a:cs typeface="Calibri"/>
              </a:rPr>
              <a:t>eme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</a:t>
            </a:r>
            <a:r>
              <a:rPr sz="2000" b="1" spc="-5" dirty="0">
                <a:latin typeface="Calibri"/>
                <a:cs typeface="Calibri"/>
              </a:rPr>
              <a:t>li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ca</a:t>
            </a:r>
            <a:r>
              <a:rPr sz="2000" b="1" dirty="0">
                <a:latin typeface="Calibri"/>
                <a:cs typeface="Calibri"/>
              </a:rPr>
              <a:t>l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nd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nc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l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ou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10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ome</a:t>
            </a:r>
            <a:r>
              <a:rPr sz="2000" b="1" spc="6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Mu</a:t>
            </a:r>
            <a:r>
              <a:rPr sz="2000" b="1" spc="-5" dirty="0">
                <a:latin typeface="Calibri"/>
                <a:cs typeface="Calibri"/>
              </a:rPr>
              <a:t>l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5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 Skri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ng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en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2044"/>
            <a:ext cx="9137903" cy="3427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82211" y="2802636"/>
            <a:ext cx="2340863" cy="978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66900" y="1051560"/>
            <a:ext cx="6417945" cy="2696210"/>
          </a:xfrm>
          <a:custGeom>
            <a:avLst/>
            <a:gdLst/>
            <a:ahLst/>
            <a:cxnLst/>
            <a:rect l="l" t="t" r="r" b="b"/>
            <a:pathLst>
              <a:path w="6417945" h="2696210">
                <a:moveTo>
                  <a:pt x="76199" y="2570987"/>
                </a:moveTo>
                <a:lnTo>
                  <a:pt x="0" y="2572511"/>
                </a:lnTo>
                <a:lnTo>
                  <a:pt x="0" y="2634995"/>
                </a:lnTo>
                <a:lnTo>
                  <a:pt x="152399" y="2633471"/>
                </a:lnTo>
                <a:lnTo>
                  <a:pt x="152399" y="2572511"/>
                </a:lnTo>
                <a:lnTo>
                  <a:pt x="76199" y="2570987"/>
                </a:lnTo>
                <a:close/>
              </a:path>
              <a:path w="6417945" h="2696210">
                <a:moveTo>
                  <a:pt x="152399" y="2569463"/>
                </a:moveTo>
                <a:lnTo>
                  <a:pt x="76199" y="2570987"/>
                </a:lnTo>
                <a:lnTo>
                  <a:pt x="152399" y="2572511"/>
                </a:lnTo>
                <a:lnTo>
                  <a:pt x="152399" y="2569463"/>
                </a:lnTo>
                <a:close/>
              </a:path>
              <a:path w="6417945" h="2696210">
                <a:moveTo>
                  <a:pt x="6095" y="2412491"/>
                </a:moveTo>
                <a:lnTo>
                  <a:pt x="3047" y="2439923"/>
                </a:lnTo>
                <a:lnTo>
                  <a:pt x="0" y="2505455"/>
                </a:lnTo>
                <a:lnTo>
                  <a:pt x="0" y="2569463"/>
                </a:lnTo>
                <a:lnTo>
                  <a:pt x="76199" y="2570987"/>
                </a:lnTo>
                <a:lnTo>
                  <a:pt x="152399" y="2569463"/>
                </a:lnTo>
                <a:lnTo>
                  <a:pt x="152399" y="2508503"/>
                </a:lnTo>
                <a:lnTo>
                  <a:pt x="155447" y="2446019"/>
                </a:lnTo>
                <a:lnTo>
                  <a:pt x="156971" y="2424683"/>
                </a:lnTo>
                <a:lnTo>
                  <a:pt x="6095" y="2412491"/>
                </a:lnTo>
                <a:close/>
              </a:path>
              <a:path w="6417945" h="2696210">
                <a:moveTo>
                  <a:pt x="53339" y="2100071"/>
                </a:moveTo>
                <a:lnTo>
                  <a:pt x="50291" y="2113787"/>
                </a:lnTo>
                <a:lnTo>
                  <a:pt x="36575" y="2177795"/>
                </a:lnTo>
                <a:lnTo>
                  <a:pt x="25907" y="2243327"/>
                </a:lnTo>
                <a:lnTo>
                  <a:pt x="22859" y="2257043"/>
                </a:lnTo>
                <a:lnTo>
                  <a:pt x="173735" y="2278379"/>
                </a:lnTo>
                <a:lnTo>
                  <a:pt x="176783" y="2264663"/>
                </a:lnTo>
                <a:lnTo>
                  <a:pt x="187451" y="2203703"/>
                </a:lnTo>
                <a:lnTo>
                  <a:pt x="199643" y="2144267"/>
                </a:lnTo>
                <a:lnTo>
                  <a:pt x="201167" y="2135123"/>
                </a:lnTo>
                <a:lnTo>
                  <a:pt x="53339" y="2100071"/>
                </a:lnTo>
                <a:close/>
              </a:path>
              <a:path w="6417945" h="2696210">
                <a:moveTo>
                  <a:pt x="146303" y="1798319"/>
                </a:moveTo>
                <a:lnTo>
                  <a:pt x="144779" y="1802891"/>
                </a:lnTo>
                <a:lnTo>
                  <a:pt x="121919" y="1863851"/>
                </a:lnTo>
                <a:lnTo>
                  <a:pt x="102107" y="1924811"/>
                </a:lnTo>
                <a:lnTo>
                  <a:pt x="94487" y="1949195"/>
                </a:lnTo>
                <a:lnTo>
                  <a:pt x="240791" y="1993391"/>
                </a:lnTo>
                <a:lnTo>
                  <a:pt x="246887" y="1970531"/>
                </a:lnTo>
                <a:lnTo>
                  <a:pt x="266699" y="1912619"/>
                </a:lnTo>
                <a:lnTo>
                  <a:pt x="288035" y="1856231"/>
                </a:lnTo>
                <a:lnTo>
                  <a:pt x="146303" y="1798319"/>
                </a:lnTo>
                <a:close/>
              </a:path>
              <a:path w="6417945" h="2696210">
                <a:moveTo>
                  <a:pt x="281939" y="1514855"/>
                </a:moveTo>
                <a:lnTo>
                  <a:pt x="254507" y="1565147"/>
                </a:lnTo>
                <a:lnTo>
                  <a:pt x="224027" y="1623059"/>
                </a:lnTo>
                <a:lnTo>
                  <a:pt x="208787" y="1655063"/>
                </a:lnTo>
                <a:lnTo>
                  <a:pt x="347471" y="1720595"/>
                </a:lnTo>
                <a:lnTo>
                  <a:pt x="361187" y="1688591"/>
                </a:lnTo>
                <a:lnTo>
                  <a:pt x="390143" y="1635251"/>
                </a:lnTo>
                <a:lnTo>
                  <a:pt x="414527" y="1588007"/>
                </a:lnTo>
                <a:lnTo>
                  <a:pt x="281939" y="1514855"/>
                </a:lnTo>
                <a:close/>
              </a:path>
              <a:path w="6417945" h="2696210">
                <a:moveTo>
                  <a:pt x="454151" y="1251203"/>
                </a:moveTo>
                <a:lnTo>
                  <a:pt x="428243" y="1284731"/>
                </a:lnTo>
                <a:lnTo>
                  <a:pt x="390143" y="1339595"/>
                </a:lnTo>
                <a:lnTo>
                  <a:pt x="364235" y="1379219"/>
                </a:lnTo>
                <a:lnTo>
                  <a:pt x="490727" y="1464563"/>
                </a:lnTo>
                <a:lnTo>
                  <a:pt x="518159" y="1423415"/>
                </a:lnTo>
                <a:lnTo>
                  <a:pt x="553211" y="1373123"/>
                </a:lnTo>
                <a:lnTo>
                  <a:pt x="576071" y="1342643"/>
                </a:lnTo>
                <a:lnTo>
                  <a:pt x="454151" y="1251203"/>
                </a:lnTo>
                <a:close/>
              </a:path>
              <a:path w="6417945" h="2696210">
                <a:moveTo>
                  <a:pt x="656843" y="1010411"/>
                </a:moveTo>
                <a:lnTo>
                  <a:pt x="641603" y="1027175"/>
                </a:lnTo>
                <a:lnTo>
                  <a:pt x="551687" y="1127759"/>
                </a:lnTo>
                <a:lnTo>
                  <a:pt x="550163" y="1129283"/>
                </a:lnTo>
                <a:lnTo>
                  <a:pt x="669035" y="1225295"/>
                </a:lnTo>
                <a:lnTo>
                  <a:pt x="670559" y="1223771"/>
                </a:lnTo>
                <a:lnTo>
                  <a:pt x="754379" y="1129283"/>
                </a:lnTo>
                <a:lnTo>
                  <a:pt x="765047" y="1118615"/>
                </a:lnTo>
                <a:lnTo>
                  <a:pt x="656843" y="1010411"/>
                </a:lnTo>
                <a:close/>
              </a:path>
              <a:path w="6417945" h="2696210">
                <a:moveTo>
                  <a:pt x="885443" y="797051"/>
                </a:moveTo>
                <a:lnTo>
                  <a:pt x="838199" y="836675"/>
                </a:lnTo>
                <a:lnTo>
                  <a:pt x="768095" y="900683"/>
                </a:lnTo>
                <a:lnTo>
                  <a:pt x="871727" y="1013459"/>
                </a:lnTo>
                <a:lnTo>
                  <a:pt x="941831" y="949451"/>
                </a:lnTo>
                <a:lnTo>
                  <a:pt x="982979" y="914399"/>
                </a:lnTo>
                <a:lnTo>
                  <a:pt x="885443" y="797051"/>
                </a:lnTo>
                <a:close/>
              </a:path>
              <a:path w="6417945" h="2696210">
                <a:moveTo>
                  <a:pt x="1133855" y="609599"/>
                </a:moveTo>
                <a:lnTo>
                  <a:pt x="1056131" y="662939"/>
                </a:lnTo>
                <a:lnTo>
                  <a:pt x="1007363" y="701039"/>
                </a:lnTo>
                <a:lnTo>
                  <a:pt x="1098803" y="821435"/>
                </a:lnTo>
                <a:lnTo>
                  <a:pt x="1147571" y="784859"/>
                </a:lnTo>
                <a:lnTo>
                  <a:pt x="1219199" y="734567"/>
                </a:lnTo>
                <a:lnTo>
                  <a:pt x="1133855" y="609599"/>
                </a:lnTo>
                <a:close/>
              </a:path>
              <a:path w="6417945" h="2696210">
                <a:moveTo>
                  <a:pt x="1399031" y="446531"/>
                </a:moveTo>
                <a:lnTo>
                  <a:pt x="1293875" y="505967"/>
                </a:lnTo>
                <a:lnTo>
                  <a:pt x="1264919" y="525779"/>
                </a:lnTo>
                <a:lnTo>
                  <a:pt x="1345691" y="653795"/>
                </a:lnTo>
                <a:lnTo>
                  <a:pt x="1374647" y="635507"/>
                </a:lnTo>
                <a:lnTo>
                  <a:pt x="1473707" y="579119"/>
                </a:lnTo>
                <a:lnTo>
                  <a:pt x="1399031" y="446531"/>
                </a:lnTo>
                <a:close/>
              </a:path>
              <a:path w="6417945" h="2696210">
                <a:moveTo>
                  <a:pt x="1677923" y="309371"/>
                </a:moveTo>
                <a:lnTo>
                  <a:pt x="1549907" y="368807"/>
                </a:lnTo>
                <a:lnTo>
                  <a:pt x="1537715" y="374903"/>
                </a:lnTo>
                <a:lnTo>
                  <a:pt x="1606295" y="510539"/>
                </a:lnTo>
                <a:lnTo>
                  <a:pt x="1618487" y="504443"/>
                </a:lnTo>
                <a:lnTo>
                  <a:pt x="1741931" y="448055"/>
                </a:lnTo>
                <a:lnTo>
                  <a:pt x="1677923" y="309371"/>
                </a:lnTo>
                <a:close/>
              </a:path>
              <a:path w="6417945" h="2696210">
                <a:moveTo>
                  <a:pt x="1972055" y="196595"/>
                </a:moveTo>
                <a:lnTo>
                  <a:pt x="1962911" y="199643"/>
                </a:lnTo>
                <a:lnTo>
                  <a:pt x="1825751" y="249935"/>
                </a:lnTo>
                <a:lnTo>
                  <a:pt x="1877567" y="393191"/>
                </a:lnTo>
                <a:lnTo>
                  <a:pt x="2014727" y="342899"/>
                </a:lnTo>
                <a:lnTo>
                  <a:pt x="2017775" y="342899"/>
                </a:lnTo>
                <a:lnTo>
                  <a:pt x="1972055" y="196595"/>
                </a:lnTo>
                <a:close/>
              </a:path>
              <a:path w="6417945" h="2696210">
                <a:moveTo>
                  <a:pt x="2270759" y="111251"/>
                </a:moveTo>
                <a:lnTo>
                  <a:pt x="2257043" y="114299"/>
                </a:lnTo>
                <a:lnTo>
                  <a:pt x="2119883" y="150875"/>
                </a:lnTo>
                <a:lnTo>
                  <a:pt x="2159507" y="298703"/>
                </a:lnTo>
                <a:lnTo>
                  <a:pt x="2296667" y="260603"/>
                </a:lnTo>
                <a:lnTo>
                  <a:pt x="2304287" y="259079"/>
                </a:lnTo>
                <a:lnTo>
                  <a:pt x="2270759" y="111251"/>
                </a:lnTo>
                <a:close/>
              </a:path>
              <a:path w="6417945" h="2696210">
                <a:moveTo>
                  <a:pt x="2575559" y="48767"/>
                </a:moveTo>
                <a:lnTo>
                  <a:pt x="2563367" y="51815"/>
                </a:lnTo>
                <a:lnTo>
                  <a:pt x="2421635" y="77723"/>
                </a:lnTo>
                <a:lnTo>
                  <a:pt x="2449067" y="227075"/>
                </a:lnTo>
                <a:lnTo>
                  <a:pt x="2590799" y="201167"/>
                </a:lnTo>
                <a:lnTo>
                  <a:pt x="2596895" y="199643"/>
                </a:lnTo>
                <a:lnTo>
                  <a:pt x="2575559" y="48767"/>
                </a:lnTo>
                <a:close/>
              </a:path>
              <a:path w="6417945" h="2696210">
                <a:moveTo>
                  <a:pt x="2883407" y="12191"/>
                </a:moveTo>
                <a:lnTo>
                  <a:pt x="2881883" y="12191"/>
                </a:lnTo>
                <a:lnTo>
                  <a:pt x="2727959" y="27431"/>
                </a:lnTo>
                <a:lnTo>
                  <a:pt x="2744723" y="179831"/>
                </a:lnTo>
                <a:lnTo>
                  <a:pt x="2817875" y="170687"/>
                </a:lnTo>
                <a:lnTo>
                  <a:pt x="2895599" y="164591"/>
                </a:lnTo>
                <a:lnTo>
                  <a:pt x="2883407" y="12191"/>
                </a:lnTo>
                <a:close/>
              </a:path>
              <a:path w="6417945" h="2696210">
                <a:moveTo>
                  <a:pt x="3192779" y="0"/>
                </a:moveTo>
                <a:lnTo>
                  <a:pt x="3125723" y="0"/>
                </a:lnTo>
                <a:lnTo>
                  <a:pt x="3043427" y="3047"/>
                </a:lnTo>
                <a:lnTo>
                  <a:pt x="3037331" y="3047"/>
                </a:lnTo>
                <a:lnTo>
                  <a:pt x="3044951" y="155447"/>
                </a:lnTo>
                <a:lnTo>
                  <a:pt x="3051047" y="155447"/>
                </a:lnTo>
                <a:lnTo>
                  <a:pt x="3130295" y="152399"/>
                </a:lnTo>
                <a:lnTo>
                  <a:pt x="3194303" y="152399"/>
                </a:lnTo>
                <a:lnTo>
                  <a:pt x="3192779" y="0"/>
                </a:lnTo>
                <a:close/>
              </a:path>
              <a:path w="6417945" h="2696210">
                <a:moveTo>
                  <a:pt x="3348227" y="1523"/>
                </a:moveTo>
                <a:lnTo>
                  <a:pt x="3343655" y="153923"/>
                </a:lnTo>
                <a:lnTo>
                  <a:pt x="3368039" y="155447"/>
                </a:lnTo>
                <a:lnTo>
                  <a:pt x="3445763" y="158495"/>
                </a:lnTo>
                <a:lnTo>
                  <a:pt x="3491483" y="161543"/>
                </a:lnTo>
                <a:lnTo>
                  <a:pt x="3502151" y="10667"/>
                </a:lnTo>
                <a:lnTo>
                  <a:pt x="3453383" y="6095"/>
                </a:lnTo>
                <a:lnTo>
                  <a:pt x="3372611" y="3047"/>
                </a:lnTo>
                <a:lnTo>
                  <a:pt x="3348227" y="1523"/>
                </a:lnTo>
                <a:close/>
              </a:path>
              <a:path w="6417945" h="2696210">
                <a:moveTo>
                  <a:pt x="3657599" y="24383"/>
                </a:moveTo>
                <a:lnTo>
                  <a:pt x="3640835" y="175259"/>
                </a:lnTo>
                <a:lnTo>
                  <a:pt x="3677411" y="179831"/>
                </a:lnTo>
                <a:lnTo>
                  <a:pt x="3790187" y="196595"/>
                </a:lnTo>
                <a:lnTo>
                  <a:pt x="3811523" y="44195"/>
                </a:lnTo>
                <a:lnTo>
                  <a:pt x="3657599" y="24383"/>
                </a:lnTo>
                <a:close/>
              </a:path>
              <a:path w="6417945" h="2696210">
                <a:moveTo>
                  <a:pt x="3963923" y="71627"/>
                </a:moveTo>
                <a:lnTo>
                  <a:pt x="3936491" y="220979"/>
                </a:lnTo>
                <a:lnTo>
                  <a:pt x="3977639" y="228599"/>
                </a:lnTo>
                <a:lnTo>
                  <a:pt x="4082795" y="252983"/>
                </a:lnTo>
                <a:lnTo>
                  <a:pt x="4116323" y="103631"/>
                </a:lnTo>
                <a:lnTo>
                  <a:pt x="4005071" y="79247"/>
                </a:lnTo>
                <a:lnTo>
                  <a:pt x="3963923" y="71627"/>
                </a:lnTo>
                <a:close/>
              </a:path>
              <a:path w="6417945" h="2696210">
                <a:moveTo>
                  <a:pt x="4267199" y="143255"/>
                </a:moveTo>
                <a:lnTo>
                  <a:pt x="4227575" y="289559"/>
                </a:lnTo>
                <a:lnTo>
                  <a:pt x="4265675" y="300227"/>
                </a:lnTo>
                <a:lnTo>
                  <a:pt x="4369307" y="333755"/>
                </a:lnTo>
                <a:lnTo>
                  <a:pt x="4415027" y="187451"/>
                </a:lnTo>
                <a:lnTo>
                  <a:pt x="4305299" y="153923"/>
                </a:lnTo>
                <a:lnTo>
                  <a:pt x="4267199" y="143255"/>
                </a:lnTo>
                <a:close/>
              </a:path>
              <a:path w="6417945" h="2696210">
                <a:moveTo>
                  <a:pt x="4562855" y="239267"/>
                </a:moveTo>
                <a:lnTo>
                  <a:pt x="4511039" y="382523"/>
                </a:lnTo>
                <a:lnTo>
                  <a:pt x="4541519" y="393191"/>
                </a:lnTo>
                <a:lnTo>
                  <a:pt x="4649723" y="437387"/>
                </a:lnTo>
                <a:lnTo>
                  <a:pt x="4707635" y="295655"/>
                </a:lnTo>
                <a:lnTo>
                  <a:pt x="4593335" y="249935"/>
                </a:lnTo>
                <a:lnTo>
                  <a:pt x="4562855" y="239267"/>
                </a:lnTo>
                <a:close/>
              </a:path>
              <a:path w="6417945" h="2696210">
                <a:moveTo>
                  <a:pt x="4849367" y="359663"/>
                </a:moveTo>
                <a:lnTo>
                  <a:pt x="4785359" y="498347"/>
                </a:lnTo>
                <a:lnTo>
                  <a:pt x="4802123" y="505967"/>
                </a:lnTo>
                <a:lnTo>
                  <a:pt x="4917947" y="565403"/>
                </a:lnTo>
                <a:lnTo>
                  <a:pt x="4988051" y="429767"/>
                </a:lnTo>
                <a:lnTo>
                  <a:pt x="4849367" y="359663"/>
                </a:lnTo>
                <a:close/>
              </a:path>
              <a:path w="6417945" h="2696210">
                <a:moveTo>
                  <a:pt x="5126735" y="509015"/>
                </a:moveTo>
                <a:lnTo>
                  <a:pt x="5045963" y="637031"/>
                </a:lnTo>
                <a:lnTo>
                  <a:pt x="5161787" y="710183"/>
                </a:lnTo>
                <a:lnTo>
                  <a:pt x="5170931" y="717803"/>
                </a:lnTo>
                <a:lnTo>
                  <a:pt x="5257799" y="591311"/>
                </a:lnTo>
                <a:lnTo>
                  <a:pt x="5242559" y="580643"/>
                </a:lnTo>
                <a:lnTo>
                  <a:pt x="5126735" y="509015"/>
                </a:lnTo>
                <a:close/>
              </a:path>
              <a:path w="6417945" h="2696210">
                <a:moveTo>
                  <a:pt x="5385815" y="681227"/>
                </a:moveTo>
                <a:lnTo>
                  <a:pt x="5292851" y="803147"/>
                </a:lnTo>
                <a:lnTo>
                  <a:pt x="5378195" y="867155"/>
                </a:lnTo>
                <a:lnTo>
                  <a:pt x="5410199" y="894587"/>
                </a:lnTo>
                <a:lnTo>
                  <a:pt x="5507735" y="777239"/>
                </a:lnTo>
                <a:lnTo>
                  <a:pt x="5469635" y="745235"/>
                </a:lnTo>
                <a:lnTo>
                  <a:pt x="5385815" y="681227"/>
                </a:lnTo>
                <a:close/>
              </a:path>
              <a:path w="6417945" h="2696210">
                <a:moveTo>
                  <a:pt x="5626607" y="879347"/>
                </a:moveTo>
                <a:lnTo>
                  <a:pt x="5522975" y="992123"/>
                </a:lnTo>
                <a:lnTo>
                  <a:pt x="5574791" y="1039367"/>
                </a:lnTo>
                <a:lnTo>
                  <a:pt x="5629655" y="1095755"/>
                </a:lnTo>
                <a:lnTo>
                  <a:pt x="5737859" y="989075"/>
                </a:lnTo>
                <a:lnTo>
                  <a:pt x="5678423" y="928115"/>
                </a:lnTo>
                <a:lnTo>
                  <a:pt x="5626607" y="879347"/>
                </a:lnTo>
                <a:close/>
              </a:path>
              <a:path w="6417945" h="2696210">
                <a:moveTo>
                  <a:pt x="5844539" y="1103375"/>
                </a:moveTo>
                <a:lnTo>
                  <a:pt x="5730239" y="1203959"/>
                </a:lnTo>
                <a:lnTo>
                  <a:pt x="5750051" y="1226819"/>
                </a:lnTo>
                <a:lnTo>
                  <a:pt x="5824727" y="1319783"/>
                </a:lnTo>
                <a:lnTo>
                  <a:pt x="5943599" y="1223771"/>
                </a:lnTo>
                <a:lnTo>
                  <a:pt x="5862827" y="1124711"/>
                </a:lnTo>
                <a:lnTo>
                  <a:pt x="5844539" y="1103375"/>
                </a:lnTo>
                <a:close/>
              </a:path>
              <a:path w="6417945" h="2696210">
                <a:moveTo>
                  <a:pt x="6036563" y="1353311"/>
                </a:moveTo>
                <a:lnTo>
                  <a:pt x="5908547" y="1437131"/>
                </a:lnTo>
                <a:lnTo>
                  <a:pt x="5935979" y="1476755"/>
                </a:lnTo>
                <a:lnTo>
                  <a:pt x="5967983" y="1530095"/>
                </a:lnTo>
                <a:lnTo>
                  <a:pt x="5987795" y="1563623"/>
                </a:lnTo>
                <a:lnTo>
                  <a:pt x="6118859" y="1485899"/>
                </a:lnTo>
                <a:lnTo>
                  <a:pt x="6097523" y="1449323"/>
                </a:lnTo>
                <a:lnTo>
                  <a:pt x="6062471" y="1392935"/>
                </a:lnTo>
                <a:lnTo>
                  <a:pt x="6036563" y="1353311"/>
                </a:lnTo>
                <a:close/>
              </a:path>
              <a:path w="6417945" h="2696210">
                <a:moveTo>
                  <a:pt x="6195059" y="1626107"/>
                </a:moveTo>
                <a:lnTo>
                  <a:pt x="6056375" y="1691639"/>
                </a:lnTo>
                <a:lnTo>
                  <a:pt x="6082283" y="1746503"/>
                </a:lnTo>
                <a:lnTo>
                  <a:pt x="6106667" y="1801367"/>
                </a:lnTo>
                <a:lnTo>
                  <a:pt x="6117335" y="1827275"/>
                </a:lnTo>
                <a:lnTo>
                  <a:pt x="6259067" y="1769363"/>
                </a:lnTo>
                <a:lnTo>
                  <a:pt x="6246875" y="1740407"/>
                </a:lnTo>
                <a:lnTo>
                  <a:pt x="6220967" y="1680971"/>
                </a:lnTo>
                <a:lnTo>
                  <a:pt x="6195059" y="1626107"/>
                </a:lnTo>
                <a:close/>
              </a:path>
              <a:path w="6417945" h="2696210">
                <a:moveTo>
                  <a:pt x="6312407" y="1915667"/>
                </a:moveTo>
                <a:lnTo>
                  <a:pt x="6169151" y="1965959"/>
                </a:lnTo>
                <a:lnTo>
                  <a:pt x="6170675" y="1972055"/>
                </a:lnTo>
                <a:lnTo>
                  <a:pt x="6188963" y="2029967"/>
                </a:lnTo>
                <a:lnTo>
                  <a:pt x="6204203" y="2087879"/>
                </a:lnTo>
                <a:lnTo>
                  <a:pt x="6208775" y="2104643"/>
                </a:lnTo>
                <a:lnTo>
                  <a:pt x="6356603" y="2069591"/>
                </a:lnTo>
                <a:lnTo>
                  <a:pt x="6352031" y="2048255"/>
                </a:lnTo>
                <a:lnTo>
                  <a:pt x="6315455" y="1923287"/>
                </a:lnTo>
                <a:lnTo>
                  <a:pt x="6312407" y="1915667"/>
                </a:lnTo>
                <a:close/>
              </a:path>
              <a:path w="6417945" h="2696210">
                <a:moveTo>
                  <a:pt x="6388607" y="2223515"/>
                </a:moveTo>
                <a:lnTo>
                  <a:pt x="6237731" y="2249423"/>
                </a:lnTo>
                <a:lnTo>
                  <a:pt x="6240779" y="2266187"/>
                </a:lnTo>
                <a:lnTo>
                  <a:pt x="6249923" y="2327147"/>
                </a:lnTo>
                <a:lnTo>
                  <a:pt x="6256019" y="2388107"/>
                </a:lnTo>
                <a:lnTo>
                  <a:pt x="6257543" y="2394203"/>
                </a:lnTo>
                <a:lnTo>
                  <a:pt x="6408419" y="2382011"/>
                </a:lnTo>
                <a:lnTo>
                  <a:pt x="6408419" y="2371343"/>
                </a:lnTo>
                <a:lnTo>
                  <a:pt x="6400799" y="2305811"/>
                </a:lnTo>
                <a:lnTo>
                  <a:pt x="6391655" y="2240279"/>
                </a:lnTo>
                <a:lnTo>
                  <a:pt x="6388607" y="2223515"/>
                </a:lnTo>
                <a:close/>
              </a:path>
              <a:path w="6417945" h="2696210">
                <a:moveTo>
                  <a:pt x="6265163" y="2569463"/>
                </a:moveTo>
                <a:lnTo>
                  <a:pt x="6263639" y="2634995"/>
                </a:lnTo>
                <a:lnTo>
                  <a:pt x="6262115" y="2688335"/>
                </a:lnTo>
                <a:lnTo>
                  <a:pt x="6414515" y="2695955"/>
                </a:lnTo>
                <a:lnTo>
                  <a:pt x="6416039" y="2636519"/>
                </a:lnTo>
                <a:lnTo>
                  <a:pt x="6417563" y="2572511"/>
                </a:lnTo>
                <a:lnTo>
                  <a:pt x="6265163" y="2572511"/>
                </a:lnTo>
                <a:lnTo>
                  <a:pt x="6265163" y="2569463"/>
                </a:lnTo>
                <a:close/>
              </a:path>
              <a:path w="6417945" h="2696210">
                <a:moveTo>
                  <a:pt x="6265163" y="2569463"/>
                </a:moveTo>
                <a:lnTo>
                  <a:pt x="6265163" y="2572511"/>
                </a:lnTo>
                <a:lnTo>
                  <a:pt x="6341363" y="2570987"/>
                </a:lnTo>
                <a:lnTo>
                  <a:pt x="6265163" y="2569463"/>
                </a:lnTo>
                <a:close/>
              </a:path>
              <a:path w="6417945" h="2696210">
                <a:moveTo>
                  <a:pt x="6341363" y="2570987"/>
                </a:moveTo>
                <a:lnTo>
                  <a:pt x="6265163" y="2572511"/>
                </a:lnTo>
                <a:lnTo>
                  <a:pt x="6417563" y="2572511"/>
                </a:lnTo>
                <a:lnTo>
                  <a:pt x="6341363" y="2570987"/>
                </a:lnTo>
                <a:close/>
              </a:path>
              <a:path w="6417945" h="2696210">
                <a:moveTo>
                  <a:pt x="6417563" y="2538983"/>
                </a:moveTo>
                <a:lnTo>
                  <a:pt x="6265163" y="2540507"/>
                </a:lnTo>
                <a:lnTo>
                  <a:pt x="6265163" y="2569463"/>
                </a:lnTo>
                <a:lnTo>
                  <a:pt x="6341363" y="2570987"/>
                </a:lnTo>
                <a:lnTo>
                  <a:pt x="6417563" y="2569463"/>
                </a:lnTo>
                <a:lnTo>
                  <a:pt x="6417563" y="2538983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3063" y="2915412"/>
            <a:ext cx="2009139" cy="866140"/>
          </a:xfrm>
          <a:custGeom>
            <a:avLst/>
            <a:gdLst/>
            <a:ahLst/>
            <a:cxnLst/>
            <a:rect l="l" t="t" r="r" b="b"/>
            <a:pathLst>
              <a:path w="2009139" h="866139">
                <a:moveTo>
                  <a:pt x="1004315" y="0"/>
                </a:moveTo>
                <a:lnTo>
                  <a:pt x="921937" y="2346"/>
                </a:lnTo>
                <a:lnTo>
                  <a:pt x="841394" y="9265"/>
                </a:lnTo>
                <a:lnTo>
                  <a:pt x="762945" y="20573"/>
                </a:lnTo>
                <a:lnTo>
                  <a:pt x="686848" y="36088"/>
                </a:lnTo>
                <a:lnTo>
                  <a:pt x="613362" y="55625"/>
                </a:lnTo>
                <a:lnTo>
                  <a:pt x="542745" y="79004"/>
                </a:lnTo>
                <a:lnTo>
                  <a:pt x="475255" y="106039"/>
                </a:lnTo>
                <a:lnTo>
                  <a:pt x="411150" y="136550"/>
                </a:lnTo>
                <a:lnTo>
                  <a:pt x="350690" y="170352"/>
                </a:lnTo>
                <a:lnTo>
                  <a:pt x="294131" y="207263"/>
                </a:lnTo>
                <a:lnTo>
                  <a:pt x="241734" y="247101"/>
                </a:lnTo>
                <a:lnTo>
                  <a:pt x="193755" y="289681"/>
                </a:lnTo>
                <a:lnTo>
                  <a:pt x="150453" y="334822"/>
                </a:lnTo>
                <a:lnTo>
                  <a:pt x="112087" y="382341"/>
                </a:lnTo>
                <a:lnTo>
                  <a:pt x="78914" y="432053"/>
                </a:lnTo>
                <a:lnTo>
                  <a:pt x="51194" y="483778"/>
                </a:lnTo>
                <a:lnTo>
                  <a:pt x="29184" y="537331"/>
                </a:lnTo>
                <a:lnTo>
                  <a:pt x="13142" y="592531"/>
                </a:lnTo>
                <a:lnTo>
                  <a:pt x="3328" y="649193"/>
                </a:lnTo>
                <a:lnTo>
                  <a:pt x="0" y="707135"/>
                </a:lnTo>
                <a:lnTo>
                  <a:pt x="3328" y="765078"/>
                </a:lnTo>
                <a:lnTo>
                  <a:pt x="13142" y="821740"/>
                </a:lnTo>
                <a:lnTo>
                  <a:pt x="25897" y="865631"/>
                </a:lnTo>
                <a:lnTo>
                  <a:pt x="1982733" y="865631"/>
                </a:lnTo>
                <a:lnTo>
                  <a:pt x="1995488" y="821740"/>
                </a:lnTo>
                <a:lnTo>
                  <a:pt x="2005303" y="765078"/>
                </a:lnTo>
                <a:lnTo>
                  <a:pt x="2008631" y="707135"/>
                </a:lnTo>
                <a:lnTo>
                  <a:pt x="2005303" y="649193"/>
                </a:lnTo>
                <a:lnTo>
                  <a:pt x="1995488" y="592531"/>
                </a:lnTo>
                <a:lnTo>
                  <a:pt x="1979447" y="537331"/>
                </a:lnTo>
                <a:lnTo>
                  <a:pt x="1957437" y="483778"/>
                </a:lnTo>
                <a:lnTo>
                  <a:pt x="1929717" y="432053"/>
                </a:lnTo>
                <a:lnTo>
                  <a:pt x="1896544" y="382341"/>
                </a:lnTo>
                <a:lnTo>
                  <a:pt x="1858178" y="334822"/>
                </a:lnTo>
                <a:lnTo>
                  <a:pt x="1814876" y="289681"/>
                </a:lnTo>
                <a:lnTo>
                  <a:pt x="1766897" y="247101"/>
                </a:lnTo>
                <a:lnTo>
                  <a:pt x="1714499" y="207263"/>
                </a:lnTo>
                <a:lnTo>
                  <a:pt x="1657941" y="170352"/>
                </a:lnTo>
                <a:lnTo>
                  <a:pt x="1597481" y="136550"/>
                </a:lnTo>
                <a:lnTo>
                  <a:pt x="1533376" y="106039"/>
                </a:lnTo>
                <a:lnTo>
                  <a:pt x="1465886" y="79004"/>
                </a:lnTo>
                <a:lnTo>
                  <a:pt x="1395269" y="55625"/>
                </a:lnTo>
                <a:lnTo>
                  <a:pt x="1321783" y="36088"/>
                </a:lnTo>
                <a:lnTo>
                  <a:pt x="1245686" y="20573"/>
                </a:lnTo>
                <a:lnTo>
                  <a:pt x="1167237" y="9265"/>
                </a:lnTo>
                <a:lnTo>
                  <a:pt x="1086694" y="2346"/>
                </a:lnTo>
                <a:lnTo>
                  <a:pt x="1004315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8195" y="1491996"/>
            <a:ext cx="2219325" cy="1203960"/>
          </a:xfrm>
          <a:custGeom>
            <a:avLst/>
            <a:gdLst/>
            <a:ahLst/>
            <a:cxnLst/>
            <a:rect l="l" t="t" r="r" b="b"/>
            <a:pathLst>
              <a:path w="2219325" h="1203960">
                <a:moveTo>
                  <a:pt x="1109471" y="0"/>
                </a:moveTo>
                <a:lnTo>
                  <a:pt x="1018491" y="1997"/>
                </a:lnTo>
                <a:lnTo>
                  <a:pt x="929533" y="7885"/>
                </a:lnTo>
                <a:lnTo>
                  <a:pt x="842884" y="17508"/>
                </a:lnTo>
                <a:lnTo>
                  <a:pt x="758830" y="30711"/>
                </a:lnTo>
                <a:lnTo>
                  <a:pt x="677656" y="47339"/>
                </a:lnTo>
                <a:lnTo>
                  <a:pt x="599648" y="67235"/>
                </a:lnTo>
                <a:lnTo>
                  <a:pt x="525092" y="90245"/>
                </a:lnTo>
                <a:lnTo>
                  <a:pt x="454273" y="116214"/>
                </a:lnTo>
                <a:lnTo>
                  <a:pt x="387478" y="144984"/>
                </a:lnTo>
                <a:lnTo>
                  <a:pt x="324992" y="176402"/>
                </a:lnTo>
                <a:lnTo>
                  <a:pt x="267101" y="210312"/>
                </a:lnTo>
                <a:lnTo>
                  <a:pt x="214091" y="246558"/>
                </a:lnTo>
                <a:lnTo>
                  <a:pt x="166247" y="284985"/>
                </a:lnTo>
                <a:lnTo>
                  <a:pt x="123855" y="325438"/>
                </a:lnTo>
                <a:lnTo>
                  <a:pt x="87201" y="367760"/>
                </a:lnTo>
                <a:lnTo>
                  <a:pt x="56570" y="411796"/>
                </a:lnTo>
                <a:lnTo>
                  <a:pt x="32249" y="457392"/>
                </a:lnTo>
                <a:lnTo>
                  <a:pt x="14523" y="504392"/>
                </a:lnTo>
                <a:lnTo>
                  <a:pt x="3678" y="552639"/>
                </a:lnTo>
                <a:lnTo>
                  <a:pt x="0" y="601979"/>
                </a:lnTo>
                <a:lnTo>
                  <a:pt x="3678" y="651320"/>
                </a:lnTo>
                <a:lnTo>
                  <a:pt x="14523" y="699567"/>
                </a:lnTo>
                <a:lnTo>
                  <a:pt x="32249" y="746567"/>
                </a:lnTo>
                <a:lnTo>
                  <a:pt x="56570" y="792162"/>
                </a:lnTo>
                <a:lnTo>
                  <a:pt x="87201" y="836199"/>
                </a:lnTo>
                <a:lnTo>
                  <a:pt x="123855" y="878521"/>
                </a:lnTo>
                <a:lnTo>
                  <a:pt x="166247" y="918974"/>
                </a:lnTo>
                <a:lnTo>
                  <a:pt x="214091" y="957401"/>
                </a:lnTo>
                <a:lnTo>
                  <a:pt x="267101" y="993647"/>
                </a:lnTo>
                <a:lnTo>
                  <a:pt x="324992" y="1027556"/>
                </a:lnTo>
                <a:lnTo>
                  <a:pt x="387478" y="1058974"/>
                </a:lnTo>
                <a:lnTo>
                  <a:pt x="454273" y="1087745"/>
                </a:lnTo>
                <a:lnTo>
                  <a:pt x="525092" y="1113714"/>
                </a:lnTo>
                <a:lnTo>
                  <a:pt x="599648" y="1136724"/>
                </a:lnTo>
                <a:lnTo>
                  <a:pt x="677656" y="1156620"/>
                </a:lnTo>
                <a:lnTo>
                  <a:pt x="758830" y="1173248"/>
                </a:lnTo>
                <a:lnTo>
                  <a:pt x="842884" y="1186451"/>
                </a:lnTo>
                <a:lnTo>
                  <a:pt x="929533" y="1196074"/>
                </a:lnTo>
                <a:lnTo>
                  <a:pt x="1018491" y="1201962"/>
                </a:lnTo>
                <a:lnTo>
                  <a:pt x="1109471" y="1203959"/>
                </a:lnTo>
                <a:lnTo>
                  <a:pt x="1200452" y="1201962"/>
                </a:lnTo>
                <a:lnTo>
                  <a:pt x="1289410" y="1196074"/>
                </a:lnTo>
                <a:lnTo>
                  <a:pt x="1376059" y="1186451"/>
                </a:lnTo>
                <a:lnTo>
                  <a:pt x="1460113" y="1173248"/>
                </a:lnTo>
                <a:lnTo>
                  <a:pt x="1541287" y="1156620"/>
                </a:lnTo>
                <a:lnTo>
                  <a:pt x="1619295" y="1136724"/>
                </a:lnTo>
                <a:lnTo>
                  <a:pt x="1693851" y="1113714"/>
                </a:lnTo>
                <a:lnTo>
                  <a:pt x="1764670" y="1087745"/>
                </a:lnTo>
                <a:lnTo>
                  <a:pt x="1831465" y="1058974"/>
                </a:lnTo>
                <a:lnTo>
                  <a:pt x="1893950" y="1027556"/>
                </a:lnTo>
                <a:lnTo>
                  <a:pt x="1951842" y="993647"/>
                </a:lnTo>
                <a:lnTo>
                  <a:pt x="2004852" y="957401"/>
                </a:lnTo>
                <a:lnTo>
                  <a:pt x="2052696" y="918974"/>
                </a:lnTo>
                <a:lnTo>
                  <a:pt x="2095088" y="878521"/>
                </a:lnTo>
                <a:lnTo>
                  <a:pt x="2131742" y="836199"/>
                </a:lnTo>
                <a:lnTo>
                  <a:pt x="2162373" y="792162"/>
                </a:lnTo>
                <a:lnTo>
                  <a:pt x="2186694" y="746567"/>
                </a:lnTo>
                <a:lnTo>
                  <a:pt x="2204420" y="699567"/>
                </a:lnTo>
                <a:lnTo>
                  <a:pt x="2215265" y="651320"/>
                </a:lnTo>
                <a:lnTo>
                  <a:pt x="2218943" y="601979"/>
                </a:lnTo>
                <a:lnTo>
                  <a:pt x="2215265" y="552639"/>
                </a:lnTo>
                <a:lnTo>
                  <a:pt x="2204420" y="504392"/>
                </a:lnTo>
                <a:lnTo>
                  <a:pt x="2186694" y="457392"/>
                </a:lnTo>
                <a:lnTo>
                  <a:pt x="2162373" y="411796"/>
                </a:lnTo>
                <a:lnTo>
                  <a:pt x="2131742" y="367760"/>
                </a:lnTo>
                <a:lnTo>
                  <a:pt x="2095088" y="325438"/>
                </a:lnTo>
                <a:lnTo>
                  <a:pt x="2052696" y="284985"/>
                </a:lnTo>
                <a:lnTo>
                  <a:pt x="2004852" y="246558"/>
                </a:lnTo>
                <a:lnTo>
                  <a:pt x="1951842" y="210312"/>
                </a:lnTo>
                <a:lnTo>
                  <a:pt x="1893950" y="176402"/>
                </a:lnTo>
                <a:lnTo>
                  <a:pt x="1831465" y="144984"/>
                </a:lnTo>
                <a:lnTo>
                  <a:pt x="1764670" y="116214"/>
                </a:lnTo>
                <a:lnTo>
                  <a:pt x="1693851" y="90245"/>
                </a:lnTo>
                <a:lnTo>
                  <a:pt x="1619295" y="67235"/>
                </a:lnTo>
                <a:lnTo>
                  <a:pt x="1541287" y="47339"/>
                </a:lnTo>
                <a:lnTo>
                  <a:pt x="1460113" y="30711"/>
                </a:lnTo>
                <a:lnTo>
                  <a:pt x="1376059" y="17508"/>
                </a:lnTo>
                <a:lnTo>
                  <a:pt x="1289410" y="7885"/>
                </a:lnTo>
                <a:lnTo>
                  <a:pt x="1200452" y="1997"/>
                </a:lnTo>
                <a:lnTo>
                  <a:pt x="1109471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60520" y="466344"/>
            <a:ext cx="1905000" cy="1767839"/>
          </a:xfrm>
          <a:custGeom>
            <a:avLst/>
            <a:gdLst/>
            <a:ahLst/>
            <a:cxnLst/>
            <a:rect l="l" t="t" r="r" b="b"/>
            <a:pathLst>
              <a:path w="1905000" h="1767839">
                <a:moveTo>
                  <a:pt x="952499" y="0"/>
                </a:moveTo>
                <a:lnTo>
                  <a:pt x="874416" y="2933"/>
                </a:lnTo>
                <a:lnTo>
                  <a:pt x="798065" y="11582"/>
                </a:lnTo>
                <a:lnTo>
                  <a:pt x="723691" y="25717"/>
                </a:lnTo>
                <a:lnTo>
                  <a:pt x="651540" y="45110"/>
                </a:lnTo>
                <a:lnTo>
                  <a:pt x="581858" y="69532"/>
                </a:lnTo>
                <a:lnTo>
                  <a:pt x="514891" y="98755"/>
                </a:lnTo>
                <a:lnTo>
                  <a:pt x="450883" y="132549"/>
                </a:lnTo>
                <a:lnTo>
                  <a:pt x="390083" y="170687"/>
                </a:lnTo>
                <a:lnTo>
                  <a:pt x="332733" y="212940"/>
                </a:lnTo>
                <a:lnTo>
                  <a:pt x="279082" y="259079"/>
                </a:lnTo>
                <a:lnTo>
                  <a:pt x="229374" y="308876"/>
                </a:lnTo>
                <a:lnTo>
                  <a:pt x="183855" y="362102"/>
                </a:lnTo>
                <a:lnTo>
                  <a:pt x="142771" y="418528"/>
                </a:lnTo>
                <a:lnTo>
                  <a:pt x="106367" y="477926"/>
                </a:lnTo>
                <a:lnTo>
                  <a:pt x="74890" y="540067"/>
                </a:lnTo>
                <a:lnTo>
                  <a:pt x="48585" y="604723"/>
                </a:lnTo>
                <a:lnTo>
                  <a:pt x="27697" y="671664"/>
                </a:lnTo>
                <a:lnTo>
                  <a:pt x="12473" y="740663"/>
                </a:lnTo>
                <a:lnTo>
                  <a:pt x="3159" y="811491"/>
                </a:lnTo>
                <a:lnTo>
                  <a:pt x="0" y="883919"/>
                </a:lnTo>
                <a:lnTo>
                  <a:pt x="3159" y="956348"/>
                </a:lnTo>
                <a:lnTo>
                  <a:pt x="12473" y="1027175"/>
                </a:lnTo>
                <a:lnTo>
                  <a:pt x="27697" y="1096175"/>
                </a:lnTo>
                <a:lnTo>
                  <a:pt x="48585" y="1163116"/>
                </a:lnTo>
                <a:lnTo>
                  <a:pt x="74890" y="1227772"/>
                </a:lnTo>
                <a:lnTo>
                  <a:pt x="106367" y="1289913"/>
                </a:lnTo>
                <a:lnTo>
                  <a:pt x="142771" y="1349311"/>
                </a:lnTo>
                <a:lnTo>
                  <a:pt x="183855" y="1405737"/>
                </a:lnTo>
                <a:lnTo>
                  <a:pt x="229374" y="1458963"/>
                </a:lnTo>
                <a:lnTo>
                  <a:pt x="279082" y="1508759"/>
                </a:lnTo>
                <a:lnTo>
                  <a:pt x="332733" y="1554899"/>
                </a:lnTo>
                <a:lnTo>
                  <a:pt x="390083" y="1597151"/>
                </a:lnTo>
                <a:lnTo>
                  <a:pt x="450883" y="1635290"/>
                </a:lnTo>
                <a:lnTo>
                  <a:pt x="514891" y="1669084"/>
                </a:lnTo>
                <a:lnTo>
                  <a:pt x="581858" y="1698307"/>
                </a:lnTo>
                <a:lnTo>
                  <a:pt x="651540" y="1722729"/>
                </a:lnTo>
                <a:lnTo>
                  <a:pt x="723691" y="1742122"/>
                </a:lnTo>
                <a:lnTo>
                  <a:pt x="798065" y="1756257"/>
                </a:lnTo>
                <a:lnTo>
                  <a:pt x="874416" y="1764906"/>
                </a:lnTo>
                <a:lnTo>
                  <a:pt x="952499" y="1767839"/>
                </a:lnTo>
                <a:lnTo>
                  <a:pt x="1030583" y="1764906"/>
                </a:lnTo>
                <a:lnTo>
                  <a:pt x="1106934" y="1756257"/>
                </a:lnTo>
                <a:lnTo>
                  <a:pt x="1181308" y="1742122"/>
                </a:lnTo>
                <a:lnTo>
                  <a:pt x="1253459" y="1722729"/>
                </a:lnTo>
                <a:lnTo>
                  <a:pt x="1323141" y="1698307"/>
                </a:lnTo>
                <a:lnTo>
                  <a:pt x="1390108" y="1669084"/>
                </a:lnTo>
                <a:lnTo>
                  <a:pt x="1454115" y="1635290"/>
                </a:lnTo>
                <a:lnTo>
                  <a:pt x="1514916" y="1597151"/>
                </a:lnTo>
                <a:lnTo>
                  <a:pt x="1572265" y="1554899"/>
                </a:lnTo>
                <a:lnTo>
                  <a:pt x="1625917" y="1508759"/>
                </a:lnTo>
                <a:lnTo>
                  <a:pt x="1675625" y="1458963"/>
                </a:lnTo>
                <a:lnTo>
                  <a:pt x="1721144" y="1405737"/>
                </a:lnTo>
                <a:lnTo>
                  <a:pt x="1762228" y="1349311"/>
                </a:lnTo>
                <a:lnTo>
                  <a:pt x="1798632" y="1289913"/>
                </a:lnTo>
                <a:lnTo>
                  <a:pt x="1830109" y="1227772"/>
                </a:lnTo>
                <a:lnTo>
                  <a:pt x="1856414" y="1163116"/>
                </a:lnTo>
                <a:lnTo>
                  <a:pt x="1877302" y="1096175"/>
                </a:lnTo>
                <a:lnTo>
                  <a:pt x="1892526" y="1027175"/>
                </a:lnTo>
                <a:lnTo>
                  <a:pt x="1901840" y="956348"/>
                </a:lnTo>
                <a:lnTo>
                  <a:pt x="1904999" y="883919"/>
                </a:lnTo>
                <a:lnTo>
                  <a:pt x="1901840" y="811491"/>
                </a:lnTo>
                <a:lnTo>
                  <a:pt x="1892526" y="740663"/>
                </a:lnTo>
                <a:lnTo>
                  <a:pt x="1877302" y="671664"/>
                </a:lnTo>
                <a:lnTo>
                  <a:pt x="1856414" y="604723"/>
                </a:lnTo>
                <a:lnTo>
                  <a:pt x="1830109" y="540067"/>
                </a:lnTo>
                <a:lnTo>
                  <a:pt x="1798632" y="477926"/>
                </a:lnTo>
                <a:lnTo>
                  <a:pt x="1762228" y="418528"/>
                </a:lnTo>
                <a:lnTo>
                  <a:pt x="1721144" y="362102"/>
                </a:lnTo>
                <a:lnTo>
                  <a:pt x="1675625" y="308876"/>
                </a:lnTo>
                <a:lnTo>
                  <a:pt x="1625917" y="259079"/>
                </a:lnTo>
                <a:lnTo>
                  <a:pt x="1572265" y="212940"/>
                </a:lnTo>
                <a:lnTo>
                  <a:pt x="1514916" y="170687"/>
                </a:lnTo>
                <a:lnTo>
                  <a:pt x="1454115" y="132549"/>
                </a:lnTo>
                <a:lnTo>
                  <a:pt x="1390108" y="98755"/>
                </a:lnTo>
                <a:lnTo>
                  <a:pt x="1323141" y="69532"/>
                </a:lnTo>
                <a:lnTo>
                  <a:pt x="1253459" y="45110"/>
                </a:lnTo>
                <a:lnTo>
                  <a:pt x="1181308" y="25717"/>
                </a:lnTo>
                <a:lnTo>
                  <a:pt x="1106934" y="11582"/>
                </a:lnTo>
                <a:lnTo>
                  <a:pt x="1030583" y="2933"/>
                </a:lnTo>
                <a:lnTo>
                  <a:pt x="9524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8515" y="434340"/>
            <a:ext cx="1969135" cy="1831975"/>
          </a:xfrm>
          <a:custGeom>
            <a:avLst/>
            <a:gdLst/>
            <a:ahLst/>
            <a:cxnLst/>
            <a:rect l="l" t="t" r="r" b="b"/>
            <a:pathLst>
              <a:path w="1969135" h="1831975">
                <a:moveTo>
                  <a:pt x="1523" y="903731"/>
                </a:moveTo>
                <a:lnTo>
                  <a:pt x="0" y="908303"/>
                </a:lnTo>
                <a:lnTo>
                  <a:pt x="0" y="917447"/>
                </a:lnTo>
                <a:lnTo>
                  <a:pt x="1523" y="941831"/>
                </a:lnTo>
                <a:lnTo>
                  <a:pt x="1523" y="963167"/>
                </a:lnTo>
                <a:lnTo>
                  <a:pt x="12191" y="1057655"/>
                </a:lnTo>
                <a:lnTo>
                  <a:pt x="21335" y="1103375"/>
                </a:lnTo>
                <a:lnTo>
                  <a:pt x="32003" y="1146047"/>
                </a:lnTo>
                <a:lnTo>
                  <a:pt x="45719" y="1191767"/>
                </a:lnTo>
                <a:lnTo>
                  <a:pt x="60959" y="1234439"/>
                </a:lnTo>
                <a:lnTo>
                  <a:pt x="79247" y="1274063"/>
                </a:lnTo>
                <a:lnTo>
                  <a:pt x="99059" y="1313687"/>
                </a:lnTo>
                <a:lnTo>
                  <a:pt x="120395" y="1353311"/>
                </a:lnTo>
                <a:lnTo>
                  <a:pt x="144779" y="1392935"/>
                </a:lnTo>
                <a:lnTo>
                  <a:pt x="170687" y="1429511"/>
                </a:lnTo>
                <a:lnTo>
                  <a:pt x="198119" y="1466087"/>
                </a:lnTo>
                <a:lnTo>
                  <a:pt x="227075" y="1499615"/>
                </a:lnTo>
                <a:lnTo>
                  <a:pt x="257555" y="1533143"/>
                </a:lnTo>
                <a:lnTo>
                  <a:pt x="291083" y="1566671"/>
                </a:lnTo>
                <a:lnTo>
                  <a:pt x="324611" y="1597151"/>
                </a:lnTo>
                <a:lnTo>
                  <a:pt x="359663" y="1624583"/>
                </a:lnTo>
                <a:lnTo>
                  <a:pt x="397763" y="1652015"/>
                </a:lnTo>
                <a:lnTo>
                  <a:pt x="435863" y="1676399"/>
                </a:lnTo>
                <a:lnTo>
                  <a:pt x="475487" y="1700783"/>
                </a:lnTo>
                <a:lnTo>
                  <a:pt x="516635" y="1722119"/>
                </a:lnTo>
                <a:lnTo>
                  <a:pt x="559307" y="1743455"/>
                </a:lnTo>
                <a:lnTo>
                  <a:pt x="603503" y="1761743"/>
                </a:lnTo>
                <a:lnTo>
                  <a:pt x="647699" y="1776983"/>
                </a:lnTo>
                <a:lnTo>
                  <a:pt x="693419" y="1792223"/>
                </a:lnTo>
                <a:lnTo>
                  <a:pt x="740663" y="1804415"/>
                </a:lnTo>
                <a:lnTo>
                  <a:pt x="836675" y="1822703"/>
                </a:lnTo>
                <a:lnTo>
                  <a:pt x="885443" y="1828799"/>
                </a:lnTo>
                <a:lnTo>
                  <a:pt x="934211" y="1831847"/>
                </a:lnTo>
                <a:lnTo>
                  <a:pt x="984503" y="1831847"/>
                </a:lnTo>
                <a:lnTo>
                  <a:pt x="970391" y="1828799"/>
                </a:lnTo>
                <a:lnTo>
                  <a:pt x="959650" y="1822703"/>
                </a:lnTo>
                <a:lnTo>
                  <a:pt x="953493" y="1810511"/>
                </a:lnTo>
                <a:lnTo>
                  <a:pt x="955274" y="1792223"/>
                </a:lnTo>
                <a:lnTo>
                  <a:pt x="961480" y="1780031"/>
                </a:lnTo>
                <a:lnTo>
                  <a:pt x="971209" y="1773935"/>
                </a:lnTo>
                <a:lnTo>
                  <a:pt x="983559" y="1770887"/>
                </a:lnTo>
                <a:lnTo>
                  <a:pt x="984503" y="1770767"/>
                </a:lnTo>
                <a:lnTo>
                  <a:pt x="984503" y="1767839"/>
                </a:lnTo>
                <a:lnTo>
                  <a:pt x="937259" y="1767839"/>
                </a:lnTo>
                <a:lnTo>
                  <a:pt x="890015" y="1764791"/>
                </a:lnTo>
                <a:lnTo>
                  <a:pt x="798575" y="1752599"/>
                </a:lnTo>
                <a:lnTo>
                  <a:pt x="752855" y="1740407"/>
                </a:lnTo>
                <a:lnTo>
                  <a:pt x="710183" y="1731263"/>
                </a:lnTo>
                <a:lnTo>
                  <a:pt x="624839" y="1700783"/>
                </a:lnTo>
                <a:lnTo>
                  <a:pt x="583691" y="1685543"/>
                </a:lnTo>
                <a:lnTo>
                  <a:pt x="544067" y="1664207"/>
                </a:lnTo>
                <a:lnTo>
                  <a:pt x="505967" y="1645919"/>
                </a:lnTo>
                <a:lnTo>
                  <a:pt x="432815" y="1597151"/>
                </a:lnTo>
                <a:lnTo>
                  <a:pt x="397763" y="1572767"/>
                </a:lnTo>
                <a:lnTo>
                  <a:pt x="364235" y="1545335"/>
                </a:lnTo>
                <a:lnTo>
                  <a:pt x="332231" y="1517903"/>
                </a:lnTo>
                <a:lnTo>
                  <a:pt x="301751" y="1487423"/>
                </a:lnTo>
                <a:lnTo>
                  <a:pt x="272795" y="1456943"/>
                </a:lnTo>
                <a:lnTo>
                  <a:pt x="245363" y="1426463"/>
                </a:lnTo>
                <a:lnTo>
                  <a:pt x="220979" y="1392935"/>
                </a:lnTo>
                <a:lnTo>
                  <a:pt x="196595" y="1356359"/>
                </a:lnTo>
                <a:lnTo>
                  <a:pt x="173735" y="1319783"/>
                </a:lnTo>
                <a:lnTo>
                  <a:pt x="153923" y="1283207"/>
                </a:lnTo>
                <a:lnTo>
                  <a:pt x="135635" y="1246631"/>
                </a:lnTo>
                <a:lnTo>
                  <a:pt x="118871" y="1207007"/>
                </a:lnTo>
                <a:lnTo>
                  <a:pt x="105155" y="1167383"/>
                </a:lnTo>
                <a:lnTo>
                  <a:pt x="92963" y="1127759"/>
                </a:lnTo>
                <a:lnTo>
                  <a:pt x="82295" y="1088135"/>
                </a:lnTo>
                <a:lnTo>
                  <a:pt x="68579" y="1002791"/>
                </a:lnTo>
                <a:lnTo>
                  <a:pt x="64661" y="947927"/>
                </a:lnTo>
                <a:lnTo>
                  <a:pt x="32003" y="947927"/>
                </a:lnTo>
                <a:lnTo>
                  <a:pt x="64007" y="917447"/>
                </a:lnTo>
                <a:lnTo>
                  <a:pt x="1523" y="917447"/>
                </a:lnTo>
                <a:lnTo>
                  <a:pt x="1523" y="903731"/>
                </a:lnTo>
                <a:close/>
              </a:path>
              <a:path w="1969135" h="1831975">
                <a:moveTo>
                  <a:pt x="984503" y="1770767"/>
                </a:moveTo>
                <a:lnTo>
                  <a:pt x="953493" y="1810511"/>
                </a:lnTo>
                <a:lnTo>
                  <a:pt x="959650" y="1822703"/>
                </a:lnTo>
                <a:lnTo>
                  <a:pt x="970391" y="1828799"/>
                </a:lnTo>
                <a:lnTo>
                  <a:pt x="984503" y="1831847"/>
                </a:lnTo>
                <a:lnTo>
                  <a:pt x="984503" y="1770767"/>
                </a:lnTo>
                <a:close/>
              </a:path>
              <a:path w="1969135" h="1831975">
                <a:moveTo>
                  <a:pt x="989730" y="1770097"/>
                </a:moveTo>
                <a:lnTo>
                  <a:pt x="984503" y="1770767"/>
                </a:lnTo>
                <a:lnTo>
                  <a:pt x="984503" y="1831847"/>
                </a:lnTo>
                <a:lnTo>
                  <a:pt x="985448" y="1831847"/>
                </a:lnTo>
                <a:lnTo>
                  <a:pt x="997798" y="1828799"/>
                </a:lnTo>
                <a:lnTo>
                  <a:pt x="1007527" y="1822703"/>
                </a:lnTo>
                <a:lnTo>
                  <a:pt x="1013733" y="1810511"/>
                </a:lnTo>
                <a:lnTo>
                  <a:pt x="1015514" y="1792223"/>
                </a:lnTo>
                <a:lnTo>
                  <a:pt x="1009357" y="1780031"/>
                </a:lnTo>
                <a:lnTo>
                  <a:pt x="998616" y="1773935"/>
                </a:lnTo>
                <a:lnTo>
                  <a:pt x="989730" y="1770097"/>
                </a:lnTo>
                <a:close/>
              </a:path>
              <a:path w="1969135" h="1831975">
                <a:moveTo>
                  <a:pt x="1010411" y="0"/>
                </a:moveTo>
                <a:lnTo>
                  <a:pt x="993647" y="0"/>
                </a:lnTo>
                <a:lnTo>
                  <a:pt x="1001267" y="3047"/>
                </a:lnTo>
                <a:lnTo>
                  <a:pt x="1013459" y="15239"/>
                </a:lnTo>
                <a:lnTo>
                  <a:pt x="1016507" y="24383"/>
                </a:lnTo>
                <a:lnTo>
                  <a:pt x="1016507" y="33527"/>
                </a:lnTo>
                <a:lnTo>
                  <a:pt x="952499" y="33527"/>
                </a:lnTo>
                <a:lnTo>
                  <a:pt x="984503" y="64007"/>
                </a:lnTo>
                <a:lnTo>
                  <a:pt x="1008887" y="64007"/>
                </a:lnTo>
                <a:lnTo>
                  <a:pt x="1033271" y="67055"/>
                </a:lnTo>
                <a:lnTo>
                  <a:pt x="1126235" y="73151"/>
                </a:lnTo>
                <a:lnTo>
                  <a:pt x="1171955" y="82295"/>
                </a:lnTo>
                <a:lnTo>
                  <a:pt x="1260347" y="103631"/>
                </a:lnTo>
                <a:lnTo>
                  <a:pt x="1303019" y="115823"/>
                </a:lnTo>
                <a:lnTo>
                  <a:pt x="1344167" y="131063"/>
                </a:lnTo>
                <a:lnTo>
                  <a:pt x="1385315" y="149351"/>
                </a:lnTo>
                <a:lnTo>
                  <a:pt x="1424939" y="167639"/>
                </a:lnTo>
                <a:lnTo>
                  <a:pt x="1501139" y="210311"/>
                </a:lnTo>
                <a:lnTo>
                  <a:pt x="1537715" y="234695"/>
                </a:lnTo>
                <a:lnTo>
                  <a:pt x="1571243" y="259079"/>
                </a:lnTo>
                <a:lnTo>
                  <a:pt x="1604771" y="286511"/>
                </a:lnTo>
                <a:lnTo>
                  <a:pt x="1636775" y="316991"/>
                </a:lnTo>
                <a:lnTo>
                  <a:pt x="1667255" y="344423"/>
                </a:lnTo>
                <a:lnTo>
                  <a:pt x="1696211" y="374903"/>
                </a:lnTo>
                <a:lnTo>
                  <a:pt x="1723643" y="408431"/>
                </a:lnTo>
                <a:lnTo>
                  <a:pt x="1749551" y="441959"/>
                </a:lnTo>
                <a:lnTo>
                  <a:pt x="1772411" y="475487"/>
                </a:lnTo>
                <a:lnTo>
                  <a:pt x="1795271" y="512063"/>
                </a:lnTo>
                <a:lnTo>
                  <a:pt x="1815083" y="548639"/>
                </a:lnTo>
                <a:lnTo>
                  <a:pt x="1833371" y="585215"/>
                </a:lnTo>
                <a:lnTo>
                  <a:pt x="1850135" y="624839"/>
                </a:lnTo>
                <a:lnTo>
                  <a:pt x="1863851" y="664463"/>
                </a:lnTo>
                <a:lnTo>
                  <a:pt x="1876043" y="704087"/>
                </a:lnTo>
                <a:lnTo>
                  <a:pt x="1886711" y="746759"/>
                </a:lnTo>
                <a:lnTo>
                  <a:pt x="1894331" y="786383"/>
                </a:lnTo>
                <a:lnTo>
                  <a:pt x="1900427" y="829055"/>
                </a:lnTo>
                <a:lnTo>
                  <a:pt x="1903475" y="874775"/>
                </a:lnTo>
                <a:lnTo>
                  <a:pt x="1904999" y="896111"/>
                </a:lnTo>
                <a:lnTo>
                  <a:pt x="1904999" y="938783"/>
                </a:lnTo>
                <a:lnTo>
                  <a:pt x="1900427" y="1002791"/>
                </a:lnTo>
                <a:lnTo>
                  <a:pt x="1891283" y="1066799"/>
                </a:lnTo>
                <a:lnTo>
                  <a:pt x="1876043" y="1130807"/>
                </a:lnTo>
                <a:lnTo>
                  <a:pt x="1863851" y="1170431"/>
                </a:lnTo>
                <a:lnTo>
                  <a:pt x="1833371" y="1249679"/>
                </a:lnTo>
                <a:lnTo>
                  <a:pt x="1815083" y="1286255"/>
                </a:lnTo>
                <a:lnTo>
                  <a:pt x="1772411" y="1359407"/>
                </a:lnTo>
                <a:lnTo>
                  <a:pt x="1748027" y="1392935"/>
                </a:lnTo>
                <a:lnTo>
                  <a:pt x="1722119" y="1426463"/>
                </a:lnTo>
                <a:lnTo>
                  <a:pt x="1694687" y="1456943"/>
                </a:lnTo>
                <a:lnTo>
                  <a:pt x="1665731" y="1490471"/>
                </a:lnTo>
                <a:lnTo>
                  <a:pt x="1635251" y="1517903"/>
                </a:lnTo>
                <a:lnTo>
                  <a:pt x="1603247" y="1548383"/>
                </a:lnTo>
                <a:lnTo>
                  <a:pt x="1571243" y="1572767"/>
                </a:lnTo>
                <a:lnTo>
                  <a:pt x="1536191" y="1600199"/>
                </a:lnTo>
                <a:lnTo>
                  <a:pt x="1499615" y="1621535"/>
                </a:lnTo>
                <a:lnTo>
                  <a:pt x="1461515" y="1645919"/>
                </a:lnTo>
                <a:lnTo>
                  <a:pt x="1423415" y="1667255"/>
                </a:lnTo>
                <a:lnTo>
                  <a:pt x="1383791" y="1685543"/>
                </a:lnTo>
                <a:lnTo>
                  <a:pt x="1301495" y="1716023"/>
                </a:lnTo>
                <a:lnTo>
                  <a:pt x="1258823" y="1731263"/>
                </a:lnTo>
                <a:lnTo>
                  <a:pt x="1214627" y="1743455"/>
                </a:lnTo>
                <a:lnTo>
                  <a:pt x="1170431" y="1752599"/>
                </a:lnTo>
                <a:lnTo>
                  <a:pt x="1077467" y="1764791"/>
                </a:lnTo>
                <a:lnTo>
                  <a:pt x="1031747" y="1767839"/>
                </a:lnTo>
                <a:lnTo>
                  <a:pt x="1007363" y="1767839"/>
                </a:lnTo>
                <a:lnTo>
                  <a:pt x="989730" y="1770097"/>
                </a:lnTo>
                <a:lnTo>
                  <a:pt x="998616" y="1773935"/>
                </a:lnTo>
                <a:lnTo>
                  <a:pt x="1009357" y="1780031"/>
                </a:lnTo>
                <a:lnTo>
                  <a:pt x="1015514" y="1792223"/>
                </a:lnTo>
                <a:lnTo>
                  <a:pt x="1013733" y="1810511"/>
                </a:lnTo>
                <a:lnTo>
                  <a:pt x="1007527" y="1822703"/>
                </a:lnTo>
                <a:lnTo>
                  <a:pt x="997798" y="1828799"/>
                </a:lnTo>
                <a:lnTo>
                  <a:pt x="985448" y="1831847"/>
                </a:lnTo>
                <a:lnTo>
                  <a:pt x="1036319" y="1831847"/>
                </a:lnTo>
                <a:lnTo>
                  <a:pt x="1085087" y="1828799"/>
                </a:lnTo>
                <a:lnTo>
                  <a:pt x="1135379" y="1822703"/>
                </a:lnTo>
                <a:lnTo>
                  <a:pt x="1229867" y="1804415"/>
                </a:lnTo>
                <a:lnTo>
                  <a:pt x="1277111" y="1792223"/>
                </a:lnTo>
                <a:lnTo>
                  <a:pt x="1322831" y="1776983"/>
                </a:lnTo>
                <a:lnTo>
                  <a:pt x="1367027" y="1761743"/>
                </a:lnTo>
                <a:lnTo>
                  <a:pt x="1411223" y="1743455"/>
                </a:lnTo>
                <a:lnTo>
                  <a:pt x="1453895" y="1722119"/>
                </a:lnTo>
                <a:lnTo>
                  <a:pt x="1495043" y="1700783"/>
                </a:lnTo>
                <a:lnTo>
                  <a:pt x="1534667" y="1676399"/>
                </a:lnTo>
                <a:lnTo>
                  <a:pt x="1572767" y="1652015"/>
                </a:lnTo>
                <a:lnTo>
                  <a:pt x="1610867" y="1624583"/>
                </a:lnTo>
                <a:lnTo>
                  <a:pt x="1645919" y="1594103"/>
                </a:lnTo>
                <a:lnTo>
                  <a:pt x="1712975" y="1533143"/>
                </a:lnTo>
                <a:lnTo>
                  <a:pt x="1743455" y="1499615"/>
                </a:lnTo>
                <a:lnTo>
                  <a:pt x="1772411" y="1466087"/>
                </a:lnTo>
                <a:lnTo>
                  <a:pt x="1799843" y="1429511"/>
                </a:lnTo>
                <a:lnTo>
                  <a:pt x="1825751" y="1392935"/>
                </a:lnTo>
                <a:lnTo>
                  <a:pt x="1850135" y="1353311"/>
                </a:lnTo>
                <a:lnTo>
                  <a:pt x="1871471" y="1313687"/>
                </a:lnTo>
                <a:lnTo>
                  <a:pt x="1891283" y="1274063"/>
                </a:lnTo>
                <a:lnTo>
                  <a:pt x="1909571" y="1231391"/>
                </a:lnTo>
                <a:lnTo>
                  <a:pt x="1924811" y="1188719"/>
                </a:lnTo>
                <a:lnTo>
                  <a:pt x="1949195" y="1100327"/>
                </a:lnTo>
                <a:lnTo>
                  <a:pt x="1956815" y="1054607"/>
                </a:lnTo>
                <a:lnTo>
                  <a:pt x="1961387" y="1033271"/>
                </a:lnTo>
                <a:lnTo>
                  <a:pt x="1962911" y="1008887"/>
                </a:lnTo>
                <a:lnTo>
                  <a:pt x="1965959" y="987551"/>
                </a:lnTo>
                <a:lnTo>
                  <a:pt x="1969007" y="938783"/>
                </a:lnTo>
                <a:lnTo>
                  <a:pt x="1969007" y="893063"/>
                </a:lnTo>
                <a:lnTo>
                  <a:pt x="1965959" y="844295"/>
                </a:lnTo>
                <a:lnTo>
                  <a:pt x="1962911" y="822959"/>
                </a:lnTo>
                <a:lnTo>
                  <a:pt x="1961387" y="798575"/>
                </a:lnTo>
                <a:lnTo>
                  <a:pt x="1956815" y="777239"/>
                </a:lnTo>
                <a:lnTo>
                  <a:pt x="1953767" y="752855"/>
                </a:lnTo>
                <a:lnTo>
                  <a:pt x="1947671" y="731519"/>
                </a:lnTo>
                <a:lnTo>
                  <a:pt x="1937003" y="685799"/>
                </a:lnTo>
                <a:lnTo>
                  <a:pt x="1923287" y="643127"/>
                </a:lnTo>
                <a:lnTo>
                  <a:pt x="1908047" y="600455"/>
                </a:lnTo>
                <a:lnTo>
                  <a:pt x="1891283" y="557783"/>
                </a:lnTo>
                <a:lnTo>
                  <a:pt x="1871471" y="518159"/>
                </a:lnTo>
                <a:lnTo>
                  <a:pt x="1825751" y="438911"/>
                </a:lnTo>
                <a:lnTo>
                  <a:pt x="1799843" y="402335"/>
                </a:lnTo>
                <a:lnTo>
                  <a:pt x="1772411" y="368807"/>
                </a:lnTo>
                <a:lnTo>
                  <a:pt x="1743455" y="332231"/>
                </a:lnTo>
                <a:lnTo>
                  <a:pt x="1711451" y="298703"/>
                </a:lnTo>
                <a:lnTo>
                  <a:pt x="1679447" y="268223"/>
                </a:lnTo>
                <a:lnTo>
                  <a:pt x="1644395" y="237743"/>
                </a:lnTo>
                <a:lnTo>
                  <a:pt x="1609343" y="210311"/>
                </a:lnTo>
                <a:lnTo>
                  <a:pt x="1533143" y="155447"/>
                </a:lnTo>
                <a:lnTo>
                  <a:pt x="1493519" y="134111"/>
                </a:lnTo>
                <a:lnTo>
                  <a:pt x="1452371" y="109727"/>
                </a:lnTo>
                <a:lnTo>
                  <a:pt x="1367027" y="73151"/>
                </a:lnTo>
                <a:lnTo>
                  <a:pt x="1321307" y="54863"/>
                </a:lnTo>
                <a:lnTo>
                  <a:pt x="1182623" y="18287"/>
                </a:lnTo>
                <a:lnTo>
                  <a:pt x="1085087" y="6095"/>
                </a:lnTo>
                <a:lnTo>
                  <a:pt x="1034795" y="3047"/>
                </a:lnTo>
                <a:lnTo>
                  <a:pt x="1010411" y="0"/>
                </a:lnTo>
                <a:close/>
              </a:path>
              <a:path w="1969135" h="1831975">
                <a:moveTo>
                  <a:pt x="984503" y="1767839"/>
                </a:moveTo>
                <a:lnTo>
                  <a:pt x="984503" y="1770767"/>
                </a:lnTo>
                <a:lnTo>
                  <a:pt x="989730" y="1770097"/>
                </a:lnTo>
                <a:lnTo>
                  <a:pt x="984503" y="1767839"/>
                </a:lnTo>
                <a:close/>
              </a:path>
              <a:path w="1969135" h="1831975">
                <a:moveTo>
                  <a:pt x="64007" y="917447"/>
                </a:moveTo>
                <a:lnTo>
                  <a:pt x="32003" y="947927"/>
                </a:lnTo>
                <a:lnTo>
                  <a:pt x="40304" y="947927"/>
                </a:lnTo>
                <a:lnTo>
                  <a:pt x="52664" y="941831"/>
                </a:lnTo>
                <a:lnTo>
                  <a:pt x="60970" y="932687"/>
                </a:lnTo>
                <a:lnTo>
                  <a:pt x="64007" y="917447"/>
                </a:lnTo>
                <a:close/>
              </a:path>
              <a:path w="1969135" h="1831975">
                <a:moveTo>
                  <a:pt x="64007" y="917447"/>
                </a:moveTo>
                <a:lnTo>
                  <a:pt x="60970" y="932687"/>
                </a:lnTo>
                <a:lnTo>
                  <a:pt x="52664" y="941831"/>
                </a:lnTo>
                <a:lnTo>
                  <a:pt x="40304" y="947927"/>
                </a:lnTo>
                <a:lnTo>
                  <a:pt x="64661" y="947927"/>
                </a:lnTo>
                <a:lnTo>
                  <a:pt x="64007" y="938783"/>
                </a:lnTo>
                <a:lnTo>
                  <a:pt x="64007" y="917447"/>
                </a:lnTo>
                <a:close/>
              </a:path>
              <a:path w="1969135" h="1831975">
                <a:moveTo>
                  <a:pt x="32003" y="883919"/>
                </a:moveTo>
                <a:lnTo>
                  <a:pt x="24383" y="883919"/>
                </a:lnTo>
                <a:lnTo>
                  <a:pt x="15239" y="886967"/>
                </a:lnTo>
                <a:lnTo>
                  <a:pt x="3047" y="899159"/>
                </a:lnTo>
                <a:lnTo>
                  <a:pt x="1523" y="903731"/>
                </a:lnTo>
                <a:lnTo>
                  <a:pt x="1523" y="917447"/>
                </a:lnTo>
                <a:lnTo>
                  <a:pt x="32003" y="883919"/>
                </a:lnTo>
                <a:close/>
              </a:path>
              <a:path w="1969135" h="1831975">
                <a:moveTo>
                  <a:pt x="64661" y="883919"/>
                </a:moveTo>
                <a:lnTo>
                  <a:pt x="32003" y="883919"/>
                </a:lnTo>
                <a:lnTo>
                  <a:pt x="1523" y="917447"/>
                </a:lnTo>
                <a:lnTo>
                  <a:pt x="64007" y="917447"/>
                </a:lnTo>
                <a:lnTo>
                  <a:pt x="64007" y="893063"/>
                </a:lnTo>
                <a:lnTo>
                  <a:pt x="64661" y="883919"/>
                </a:lnTo>
                <a:close/>
              </a:path>
              <a:path w="1969135" h="1831975">
                <a:moveTo>
                  <a:pt x="984503" y="0"/>
                </a:moveTo>
                <a:lnTo>
                  <a:pt x="958595" y="0"/>
                </a:lnTo>
                <a:lnTo>
                  <a:pt x="934211" y="3047"/>
                </a:lnTo>
                <a:lnTo>
                  <a:pt x="883919" y="6095"/>
                </a:lnTo>
                <a:lnTo>
                  <a:pt x="786383" y="18287"/>
                </a:lnTo>
                <a:lnTo>
                  <a:pt x="691895" y="42671"/>
                </a:lnTo>
                <a:lnTo>
                  <a:pt x="646175" y="57911"/>
                </a:lnTo>
                <a:lnTo>
                  <a:pt x="601979" y="73151"/>
                </a:lnTo>
                <a:lnTo>
                  <a:pt x="557783" y="91439"/>
                </a:lnTo>
                <a:lnTo>
                  <a:pt x="475487" y="134111"/>
                </a:lnTo>
                <a:lnTo>
                  <a:pt x="434339" y="158495"/>
                </a:lnTo>
                <a:lnTo>
                  <a:pt x="396239" y="182879"/>
                </a:lnTo>
                <a:lnTo>
                  <a:pt x="323087" y="237743"/>
                </a:lnTo>
                <a:lnTo>
                  <a:pt x="289559" y="268223"/>
                </a:lnTo>
                <a:lnTo>
                  <a:pt x="225551" y="335279"/>
                </a:lnTo>
                <a:lnTo>
                  <a:pt x="196595" y="368807"/>
                </a:lnTo>
                <a:lnTo>
                  <a:pt x="169163" y="405383"/>
                </a:lnTo>
                <a:lnTo>
                  <a:pt x="143255" y="441959"/>
                </a:lnTo>
                <a:lnTo>
                  <a:pt x="120395" y="481583"/>
                </a:lnTo>
                <a:lnTo>
                  <a:pt x="97535" y="518159"/>
                </a:lnTo>
                <a:lnTo>
                  <a:pt x="77723" y="560831"/>
                </a:lnTo>
                <a:lnTo>
                  <a:pt x="60959" y="600455"/>
                </a:lnTo>
                <a:lnTo>
                  <a:pt x="45719" y="646175"/>
                </a:lnTo>
                <a:lnTo>
                  <a:pt x="32003" y="688847"/>
                </a:lnTo>
                <a:lnTo>
                  <a:pt x="21335" y="731519"/>
                </a:lnTo>
                <a:lnTo>
                  <a:pt x="12191" y="777239"/>
                </a:lnTo>
                <a:lnTo>
                  <a:pt x="3047" y="847343"/>
                </a:lnTo>
                <a:lnTo>
                  <a:pt x="1523" y="868679"/>
                </a:lnTo>
                <a:lnTo>
                  <a:pt x="1523" y="903731"/>
                </a:lnTo>
                <a:lnTo>
                  <a:pt x="3047" y="899159"/>
                </a:lnTo>
                <a:lnTo>
                  <a:pt x="15239" y="886967"/>
                </a:lnTo>
                <a:lnTo>
                  <a:pt x="24383" y="883919"/>
                </a:lnTo>
                <a:lnTo>
                  <a:pt x="64661" y="883919"/>
                </a:lnTo>
                <a:lnTo>
                  <a:pt x="68579" y="829055"/>
                </a:lnTo>
                <a:lnTo>
                  <a:pt x="74675" y="786383"/>
                </a:lnTo>
                <a:lnTo>
                  <a:pt x="83819" y="743711"/>
                </a:lnTo>
                <a:lnTo>
                  <a:pt x="92963" y="704087"/>
                </a:lnTo>
                <a:lnTo>
                  <a:pt x="105155" y="664463"/>
                </a:lnTo>
                <a:lnTo>
                  <a:pt x="120395" y="624839"/>
                </a:lnTo>
                <a:lnTo>
                  <a:pt x="137159" y="585215"/>
                </a:lnTo>
                <a:lnTo>
                  <a:pt x="155447" y="548639"/>
                </a:lnTo>
                <a:lnTo>
                  <a:pt x="175259" y="512063"/>
                </a:lnTo>
                <a:lnTo>
                  <a:pt x="198119" y="475487"/>
                </a:lnTo>
                <a:lnTo>
                  <a:pt x="220979" y="441959"/>
                </a:lnTo>
                <a:lnTo>
                  <a:pt x="246887" y="408431"/>
                </a:lnTo>
                <a:lnTo>
                  <a:pt x="274319" y="374903"/>
                </a:lnTo>
                <a:lnTo>
                  <a:pt x="303275" y="344423"/>
                </a:lnTo>
                <a:lnTo>
                  <a:pt x="333755" y="313943"/>
                </a:lnTo>
                <a:lnTo>
                  <a:pt x="365759" y="286511"/>
                </a:lnTo>
                <a:lnTo>
                  <a:pt x="399287" y="259079"/>
                </a:lnTo>
                <a:lnTo>
                  <a:pt x="469391" y="210311"/>
                </a:lnTo>
                <a:lnTo>
                  <a:pt x="545591" y="167639"/>
                </a:lnTo>
                <a:lnTo>
                  <a:pt x="585215" y="149351"/>
                </a:lnTo>
                <a:lnTo>
                  <a:pt x="626363" y="131063"/>
                </a:lnTo>
                <a:lnTo>
                  <a:pt x="669035" y="115823"/>
                </a:lnTo>
                <a:lnTo>
                  <a:pt x="754379" y="91439"/>
                </a:lnTo>
                <a:lnTo>
                  <a:pt x="844295" y="73151"/>
                </a:lnTo>
                <a:lnTo>
                  <a:pt x="938783" y="64007"/>
                </a:lnTo>
                <a:lnTo>
                  <a:pt x="971055" y="64007"/>
                </a:lnTo>
                <a:lnTo>
                  <a:pt x="960144" y="54863"/>
                </a:lnTo>
                <a:lnTo>
                  <a:pt x="953590" y="42671"/>
                </a:lnTo>
                <a:lnTo>
                  <a:pt x="952499" y="33527"/>
                </a:lnTo>
                <a:lnTo>
                  <a:pt x="1016507" y="33527"/>
                </a:lnTo>
                <a:lnTo>
                  <a:pt x="984503" y="0"/>
                </a:lnTo>
                <a:close/>
              </a:path>
              <a:path w="1969135" h="1831975">
                <a:moveTo>
                  <a:pt x="952499" y="33527"/>
                </a:moveTo>
                <a:lnTo>
                  <a:pt x="953590" y="42671"/>
                </a:lnTo>
                <a:lnTo>
                  <a:pt x="960144" y="54863"/>
                </a:lnTo>
                <a:lnTo>
                  <a:pt x="971055" y="64007"/>
                </a:lnTo>
                <a:lnTo>
                  <a:pt x="984503" y="64007"/>
                </a:lnTo>
                <a:lnTo>
                  <a:pt x="952499" y="33527"/>
                </a:lnTo>
                <a:close/>
              </a:path>
              <a:path w="1969135" h="1831975">
                <a:moveTo>
                  <a:pt x="993647" y="0"/>
                </a:moveTo>
                <a:lnTo>
                  <a:pt x="984503" y="0"/>
                </a:lnTo>
                <a:lnTo>
                  <a:pt x="1016507" y="33527"/>
                </a:lnTo>
                <a:lnTo>
                  <a:pt x="1016507" y="24383"/>
                </a:lnTo>
                <a:lnTo>
                  <a:pt x="1013459" y="15239"/>
                </a:lnTo>
                <a:lnTo>
                  <a:pt x="1001267" y="3047"/>
                </a:lnTo>
                <a:lnTo>
                  <a:pt x="9936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68666" y="1741297"/>
            <a:ext cx="1390015" cy="75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679" marR="5080" indent="-220979">
              <a:lnSpc>
                <a:spcPct val="100000"/>
              </a:lnSpc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b="1" spc="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43700" y="1559052"/>
            <a:ext cx="1941830" cy="1163320"/>
          </a:xfrm>
          <a:custGeom>
            <a:avLst/>
            <a:gdLst/>
            <a:ahLst/>
            <a:cxnLst/>
            <a:rect l="l" t="t" r="r" b="b"/>
            <a:pathLst>
              <a:path w="1941829" h="1163320">
                <a:moveTo>
                  <a:pt x="970787" y="0"/>
                </a:moveTo>
                <a:lnTo>
                  <a:pt x="891128" y="1929"/>
                </a:lnTo>
                <a:lnTo>
                  <a:pt x="813249" y="7618"/>
                </a:lnTo>
                <a:lnTo>
                  <a:pt x="737399" y="16916"/>
                </a:lnTo>
                <a:lnTo>
                  <a:pt x="663830" y="29675"/>
                </a:lnTo>
                <a:lnTo>
                  <a:pt x="592788" y="45743"/>
                </a:lnTo>
                <a:lnTo>
                  <a:pt x="524524" y="64972"/>
                </a:lnTo>
                <a:lnTo>
                  <a:pt x="459286" y="87212"/>
                </a:lnTo>
                <a:lnTo>
                  <a:pt x="397325" y="112312"/>
                </a:lnTo>
                <a:lnTo>
                  <a:pt x="338888" y="140124"/>
                </a:lnTo>
                <a:lnTo>
                  <a:pt x="284225" y="170497"/>
                </a:lnTo>
                <a:lnTo>
                  <a:pt x="233586" y="203282"/>
                </a:lnTo>
                <a:lnTo>
                  <a:pt x="187220" y="238329"/>
                </a:lnTo>
                <a:lnTo>
                  <a:pt x="145375" y="275488"/>
                </a:lnTo>
                <a:lnTo>
                  <a:pt x="108301" y="314609"/>
                </a:lnTo>
                <a:lnTo>
                  <a:pt x="76247" y="355544"/>
                </a:lnTo>
                <a:lnTo>
                  <a:pt x="49462" y="398141"/>
                </a:lnTo>
                <a:lnTo>
                  <a:pt x="28196" y="442252"/>
                </a:lnTo>
                <a:lnTo>
                  <a:pt x="12697" y="487727"/>
                </a:lnTo>
                <a:lnTo>
                  <a:pt x="3216" y="534415"/>
                </a:lnTo>
                <a:lnTo>
                  <a:pt x="0" y="582167"/>
                </a:lnTo>
                <a:lnTo>
                  <a:pt x="3216" y="629703"/>
                </a:lnTo>
                <a:lnTo>
                  <a:pt x="12697" y="676195"/>
                </a:lnTo>
                <a:lnTo>
                  <a:pt x="28196" y="721495"/>
                </a:lnTo>
                <a:lnTo>
                  <a:pt x="49462" y="765450"/>
                </a:lnTo>
                <a:lnTo>
                  <a:pt x="76247" y="807910"/>
                </a:lnTo>
                <a:lnTo>
                  <a:pt x="108301" y="848724"/>
                </a:lnTo>
                <a:lnTo>
                  <a:pt x="145375" y="887742"/>
                </a:lnTo>
                <a:lnTo>
                  <a:pt x="187220" y="924811"/>
                </a:lnTo>
                <a:lnTo>
                  <a:pt x="233586" y="959783"/>
                </a:lnTo>
                <a:lnTo>
                  <a:pt x="284225" y="992504"/>
                </a:lnTo>
                <a:lnTo>
                  <a:pt x="338888" y="1022826"/>
                </a:lnTo>
                <a:lnTo>
                  <a:pt x="397325" y="1050596"/>
                </a:lnTo>
                <a:lnTo>
                  <a:pt x="459286" y="1075665"/>
                </a:lnTo>
                <a:lnTo>
                  <a:pt x="524524" y="1097880"/>
                </a:lnTo>
                <a:lnTo>
                  <a:pt x="592788" y="1117091"/>
                </a:lnTo>
                <a:lnTo>
                  <a:pt x="663830" y="1133148"/>
                </a:lnTo>
                <a:lnTo>
                  <a:pt x="737399" y="1145900"/>
                </a:lnTo>
                <a:lnTo>
                  <a:pt x="813249" y="1155195"/>
                </a:lnTo>
                <a:lnTo>
                  <a:pt x="891128" y="1160882"/>
                </a:lnTo>
                <a:lnTo>
                  <a:pt x="970787" y="1162811"/>
                </a:lnTo>
                <a:lnTo>
                  <a:pt x="1050447" y="1160882"/>
                </a:lnTo>
                <a:lnTo>
                  <a:pt x="1128326" y="1155195"/>
                </a:lnTo>
                <a:lnTo>
                  <a:pt x="1204176" y="1145900"/>
                </a:lnTo>
                <a:lnTo>
                  <a:pt x="1277745" y="1133148"/>
                </a:lnTo>
                <a:lnTo>
                  <a:pt x="1348787" y="1117091"/>
                </a:lnTo>
                <a:lnTo>
                  <a:pt x="1417051" y="1097880"/>
                </a:lnTo>
                <a:lnTo>
                  <a:pt x="1482289" y="1075665"/>
                </a:lnTo>
                <a:lnTo>
                  <a:pt x="1544250" y="1050596"/>
                </a:lnTo>
                <a:lnTo>
                  <a:pt x="1602687" y="1022826"/>
                </a:lnTo>
                <a:lnTo>
                  <a:pt x="1657349" y="992504"/>
                </a:lnTo>
                <a:lnTo>
                  <a:pt x="1707989" y="959783"/>
                </a:lnTo>
                <a:lnTo>
                  <a:pt x="1754355" y="924811"/>
                </a:lnTo>
                <a:lnTo>
                  <a:pt x="1796200" y="887742"/>
                </a:lnTo>
                <a:lnTo>
                  <a:pt x="1833274" y="848724"/>
                </a:lnTo>
                <a:lnTo>
                  <a:pt x="1865328" y="807910"/>
                </a:lnTo>
                <a:lnTo>
                  <a:pt x="1892113" y="765450"/>
                </a:lnTo>
                <a:lnTo>
                  <a:pt x="1913379" y="721495"/>
                </a:lnTo>
                <a:lnTo>
                  <a:pt x="1928877" y="676195"/>
                </a:lnTo>
                <a:lnTo>
                  <a:pt x="1938359" y="629703"/>
                </a:lnTo>
                <a:lnTo>
                  <a:pt x="1941575" y="582167"/>
                </a:lnTo>
                <a:lnTo>
                  <a:pt x="1938359" y="534415"/>
                </a:lnTo>
                <a:lnTo>
                  <a:pt x="1928877" y="487727"/>
                </a:lnTo>
                <a:lnTo>
                  <a:pt x="1913379" y="442252"/>
                </a:lnTo>
                <a:lnTo>
                  <a:pt x="1892113" y="398141"/>
                </a:lnTo>
                <a:lnTo>
                  <a:pt x="1865328" y="355544"/>
                </a:lnTo>
                <a:lnTo>
                  <a:pt x="1833274" y="314609"/>
                </a:lnTo>
                <a:lnTo>
                  <a:pt x="1796200" y="275488"/>
                </a:lnTo>
                <a:lnTo>
                  <a:pt x="1754355" y="238329"/>
                </a:lnTo>
                <a:lnTo>
                  <a:pt x="1707989" y="203282"/>
                </a:lnTo>
                <a:lnTo>
                  <a:pt x="1657349" y="170497"/>
                </a:lnTo>
                <a:lnTo>
                  <a:pt x="1602687" y="140124"/>
                </a:lnTo>
                <a:lnTo>
                  <a:pt x="1544250" y="112312"/>
                </a:lnTo>
                <a:lnTo>
                  <a:pt x="1482289" y="87212"/>
                </a:lnTo>
                <a:lnTo>
                  <a:pt x="1417051" y="64972"/>
                </a:lnTo>
                <a:lnTo>
                  <a:pt x="1348787" y="45743"/>
                </a:lnTo>
                <a:lnTo>
                  <a:pt x="1277745" y="29675"/>
                </a:lnTo>
                <a:lnTo>
                  <a:pt x="1204176" y="16916"/>
                </a:lnTo>
                <a:lnTo>
                  <a:pt x="1128326" y="7618"/>
                </a:lnTo>
                <a:lnTo>
                  <a:pt x="1050447" y="1929"/>
                </a:lnTo>
                <a:lnTo>
                  <a:pt x="970787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47565" y="1983689"/>
            <a:ext cx="146050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Apo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eker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97495" y="2955036"/>
            <a:ext cx="2174875" cy="826135"/>
          </a:xfrm>
          <a:custGeom>
            <a:avLst/>
            <a:gdLst/>
            <a:ahLst/>
            <a:cxnLst/>
            <a:rect l="l" t="t" r="r" b="b"/>
            <a:pathLst>
              <a:path w="2174875" h="826135">
                <a:moveTo>
                  <a:pt x="1086611" y="0"/>
                </a:moveTo>
                <a:lnTo>
                  <a:pt x="997447" y="2268"/>
                </a:lnTo>
                <a:lnTo>
                  <a:pt x="910276" y="8955"/>
                </a:lnTo>
                <a:lnTo>
                  <a:pt x="825377" y="19884"/>
                </a:lnTo>
                <a:lnTo>
                  <a:pt x="743029" y="34881"/>
                </a:lnTo>
                <a:lnTo>
                  <a:pt x="663511" y="53768"/>
                </a:lnTo>
                <a:lnTo>
                  <a:pt x="587102" y="76370"/>
                </a:lnTo>
                <a:lnTo>
                  <a:pt x="514081" y="102511"/>
                </a:lnTo>
                <a:lnTo>
                  <a:pt x="444727" y="132014"/>
                </a:lnTo>
                <a:lnTo>
                  <a:pt x="379319" y="164705"/>
                </a:lnTo>
                <a:lnTo>
                  <a:pt x="318134" y="200405"/>
                </a:lnTo>
                <a:lnTo>
                  <a:pt x="261454" y="238941"/>
                </a:lnTo>
                <a:lnTo>
                  <a:pt x="209556" y="280135"/>
                </a:lnTo>
                <a:lnTo>
                  <a:pt x="162719" y="323812"/>
                </a:lnTo>
                <a:lnTo>
                  <a:pt x="121222" y="369795"/>
                </a:lnTo>
                <a:lnTo>
                  <a:pt x="85343" y="417909"/>
                </a:lnTo>
                <a:lnTo>
                  <a:pt x="55363" y="467977"/>
                </a:lnTo>
                <a:lnTo>
                  <a:pt x="31560" y="519824"/>
                </a:lnTo>
                <a:lnTo>
                  <a:pt x="14212" y="573273"/>
                </a:lnTo>
                <a:lnTo>
                  <a:pt x="3599" y="628149"/>
                </a:lnTo>
                <a:lnTo>
                  <a:pt x="0" y="684275"/>
                </a:lnTo>
                <a:lnTo>
                  <a:pt x="3599" y="740184"/>
                </a:lnTo>
                <a:lnTo>
                  <a:pt x="14212" y="794865"/>
                </a:lnTo>
                <a:lnTo>
                  <a:pt x="24353" y="826007"/>
                </a:lnTo>
                <a:lnTo>
                  <a:pt x="2150390" y="826007"/>
                </a:lnTo>
                <a:lnTo>
                  <a:pt x="2160533" y="794865"/>
                </a:lnTo>
                <a:lnTo>
                  <a:pt x="2171148" y="740184"/>
                </a:lnTo>
                <a:lnTo>
                  <a:pt x="2174747" y="684275"/>
                </a:lnTo>
                <a:lnTo>
                  <a:pt x="2171148" y="628149"/>
                </a:lnTo>
                <a:lnTo>
                  <a:pt x="2160533" y="573273"/>
                </a:lnTo>
                <a:lnTo>
                  <a:pt x="2143182" y="519824"/>
                </a:lnTo>
                <a:lnTo>
                  <a:pt x="2119371" y="467977"/>
                </a:lnTo>
                <a:lnTo>
                  <a:pt x="2089380" y="417909"/>
                </a:lnTo>
                <a:lnTo>
                  <a:pt x="2053484" y="369795"/>
                </a:lnTo>
                <a:lnTo>
                  <a:pt x="2011963" y="323812"/>
                </a:lnTo>
                <a:lnTo>
                  <a:pt x="1965094" y="280135"/>
                </a:lnTo>
                <a:lnTo>
                  <a:pt x="1913154" y="238941"/>
                </a:lnTo>
                <a:lnTo>
                  <a:pt x="1856422" y="200405"/>
                </a:lnTo>
                <a:lnTo>
                  <a:pt x="1795175" y="164705"/>
                </a:lnTo>
                <a:lnTo>
                  <a:pt x="1729691" y="132014"/>
                </a:lnTo>
                <a:lnTo>
                  <a:pt x="1660247" y="102511"/>
                </a:lnTo>
                <a:lnTo>
                  <a:pt x="1587122" y="76370"/>
                </a:lnTo>
                <a:lnTo>
                  <a:pt x="1510593" y="53768"/>
                </a:lnTo>
                <a:lnTo>
                  <a:pt x="1430938" y="34881"/>
                </a:lnTo>
                <a:lnTo>
                  <a:pt x="1348434" y="19884"/>
                </a:lnTo>
                <a:lnTo>
                  <a:pt x="1263360" y="8955"/>
                </a:lnTo>
                <a:lnTo>
                  <a:pt x="1175994" y="2268"/>
                </a:lnTo>
                <a:lnTo>
                  <a:pt x="1086611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46647" y="2555748"/>
            <a:ext cx="934719" cy="542925"/>
          </a:xfrm>
          <a:custGeom>
            <a:avLst/>
            <a:gdLst/>
            <a:ahLst/>
            <a:cxnLst/>
            <a:rect l="l" t="t" r="r" b="b"/>
            <a:pathLst>
              <a:path w="934720" h="542925">
                <a:moveTo>
                  <a:pt x="133626" y="325807"/>
                </a:moveTo>
                <a:lnTo>
                  <a:pt x="122610" y="329962"/>
                </a:lnTo>
                <a:lnTo>
                  <a:pt x="114299" y="338327"/>
                </a:lnTo>
                <a:lnTo>
                  <a:pt x="0" y="542543"/>
                </a:lnTo>
                <a:lnTo>
                  <a:pt x="233417" y="542542"/>
                </a:lnTo>
                <a:lnTo>
                  <a:pt x="247187" y="538769"/>
                </a:lnTo>
                <a:lnTo>
                  <a:pt x="247992" y="537971"/>
                </a:lnTo>
                <a:lnTo>
                  <a:pt x="59435" y="537971"/>
                </a:lnTo>
                <a:lnTo>
                  <a:pt x="32003" y="492251"/>
                </a:lnTo>
                <a:lnTo>
                  <a:pt x="116224" y="443516"/>
                </a:lnTo>
                <a:lnTo>
                  <a:pt x="164890" y="356376"/>
                </a:lnTo>
                <a:lnTo>
                  <a:pt x="163675" y="345720"/>
                </a:lnTo>
                <a:lnTo>
                  <a:pt x="157357" y="335393"/>
                </a:lnTo>
                <a:lnTo>
                  <a:pt x="145730" y="326470"/>
                </a:lnTo>
                <a:lnTo>
                  <a:pt x="133626" y="325807"/>
                </a:lnTo>
                <a:close/>
              </a:path>
              <a:path w="934720" h="542925">
                <a:moveTo>
                  <a:pt x="116224" y="443516"/>
                </a:moveTo>
                <a:lnTo>
                  <a:pt x="32003" y="492251"/>
                </a:lnTo>
                <a:lnTo>
                  <a:pt x="59435" y="537971"/>
                </a:lnTo>
                <a:lnTo>
                  <a:pt x="75237" y="528827"/>
                </a:lnTo>
                <a:lnTo>
                  <a:pt x="68579" y="528827"/>
                </a:lnTo>
                <a:lnTo>
                  <a:pt x="45719" y="487679"/>
                </a:lnTo>
                <a:lnTo>
                  <a:pt x="91560" y="487679"/>
                </a:lnTo>
                <a:lnTo>
                  <a:pt x="116224" y="443516"/>
                </a:lnTo>
                <a:close/>
              </a:path>
              <a:path w="934720" h="542925">
                <a:moveTo>
                  <a:pt x="144952" y="488486"/>
                </a:moveTo>
                <a:lnTo>
                  <a:pt x="59435" y="537971"/>
                </a:lnTo>
                <a:lnTo>
                  <a:pt x="247992" y="537971"/>
                </a:lnTo>
                <a:lnTo>
                  <a:pt x="256913" y="529143"/>
                </a:lnTo>
                <a:lnTo>
                  <a:pt x="260592" y="515820"/>
                </a:lnTo>
                <a:lnTo>
                  <a:pt x="256620" y="502316"/>
                </a:lnTo>
                <a:lnTo>
                  <a:pt x="246838" y="492802"/>
                </a:lnTo>
                <a:lnTo>
                  <a:pt x="233171" y="489203"/>
                </a:lnTo>
                <a:lnTo>
                  <a:pt x="144952" y="488486"/>
                </a:lnTo>
                <a:close/>
              </a:path>
              <a:path w="934720" h="542925">
                <a:moveTo>
                  <a:pt x="45719" y="487679"/>
                </a:moveTo>
                <a:lnTo>
                  <a:pt x="68579" y="528827"/>
                </a:lnTo>
                <a:lnTo>
                  <a:pt x="91353" y="488050"/>
                </a:lnTo>
                <a:lnTo>
                  <a:pt x="45719" y="487679"/>
                </a:lnTo>
                <a:close/>
              </a:path>
              <a:path w="934720" h="542925">
                <a:moveTo>
                  <a:pt x="91353" y="488050"/>
                </a:moveTo>
                <a:lnTo>
                  <a:pt x="68579" y="528827"/>
                </a:lnTo>
                <a:lnTo>
                  <a:pt x="75237" y="528827"/>
                </a:lnTo>
                <a:lnTo>
                  <a:pt x="144952" y="488486"/>
                </a:lnTo>
                <a:lnTo>
                  <a:pt x="91353" y="488050"/>
                </a:lnTo>
                <a:close/>
              </a:path>
              <a:path w="934720" h="542925">
                <a:moveTo>
                  <a:pt x="789259" y="54057"/>
                </a:moveTo>
                <a:lnTo>
                  <a:pt x="116224" y="443516"/>
                </a:lnTo>
                <a:lnTo>
                  <a:pt x="91353" y="488050"/>
                </a:lnTo>
                <a:lnTo>
                  <a:pt x="144952" y="488486"/>
                </a:lnTo>
                <a:lnTo>
                  <a:pt x="816924" y="99642"/>
                </a:lnTo>
                <a:lnTo>
                  <a:pt x="841721" y="54483"/>
                </a:lnTo>
                <a:lnTo>
                  <a:pt x="789259" y="54057"/>
                </a:lnTo>
                <a:close/>
              </a:path>
              <a:path w="934720" h="542925">
                <a:moveTo>
                  <a:pt x="91560" y="487679"/>
                </a:moveTo>
                <a:lnTo>
                  <a:pt x="45719" y="487679"/>
                </a:lnTo>
                <a:lnTo>
                  <a:pt x="91353" y="488050"/>
                </a:lnTo>
                <a:lnTo>
                  <a:pt x="91560" y="487679"/>
                </a:lnTo>
                <a:close/>
              </a:path>
              <a:path w="934720" h="542925">
                <a:moveTo>
                  <a:pt x="931618" y="4571"/>
                </a:moveTo>
                <a:lnTo>
                  <a:pt x="874775" y="4571"/>
                </a:lnTo>
                <a:lnTo>
                  <a:pt x="902207" y="50291"/>
                </a:lnTo>
                <a:lnTo>
                  <a:pt x="816924" y="99642"/>
                </a:lnTo>
                <a:lnTo>
                  <a:pt x="769385" y="186215"/>
                </a:lnTo>
                <a:lnTo>
                  <a:pt x="770285" y="196991"/>
                </a:lnTo>
                <a:lnTo>
                  <a:pt x="776262" y="207074"/>
                </a:lnTo>
                <a:lnTo>
                  <a:pt x="787426" y="215767"/>
                </a:lnTo>
                <a:lnTo>
                  <a:pt x="799781" y="216835"/>
                </a:lnTo>
                <a:lnTo>
                  <a:pt x="810763" y="212764"/>
                </a:lnTo>
                <a:lnTo>
                  <a:pt x="818387" y="204215"/>
                </a:lnTo>
                <a:lnTo>
                  <a:pt x="931618" y="4571"/>
                </a:lnTo>
                <a:close/>
              </a:path>
              <a:path w="934720" h="542925">
                <a:moveTo>
                  <a:pt x="841721" y="54483"/>
                </a:moveTo>
                <a:lnTo>
                  <a:pt x="816924" y="99642"/>
                </a:lnTo>
                <a:lnTo>
                  <a:pt x="894306" y="54863"/>
                </a:lnTo>
                <a:lnTo>
                  <a:pt x="888491" y="54863"/>
                </a:lnTo>
                <a:lnTo>
                  <a:pt x="841721" y="54483"/>
                </a:lnTo>
                <a:close/>
              </a:path>
              <a:path w="934720" h="542925">
                <a:moveTo>
                  <a:pt x="864107" y="13715"/>
                </a:moveTo>
                <a:lnTo>
                  <a:pt x="841721" y="54483"/>
                </a:lnTo>
                <a:lnTo>
                  <a:pt x="888491" y="54863"/>
                </a:lnTo>
                <a:lnTo>
                  <a:pt x="864107" y="13715"/>
                </a:lnTo>
                <a:close/>
              </a:path>
              <a:path w="934720" h="542925">
                <a:moveTo>
                  <a:pt x="880262" y="13715"/>
                </a:moveTo>
                <a:lnTo>
                  <a:pt x="864107" y="13715"/>
                </a:lnTo>
                <a:lnTo>
                  <a:pt x="888491" y="54863"/>
                </a:lnTo>
                <a:lnTo>
                  <a:pt x="894306" y="54863"/>
                </a:lnTo>
                <a:lnTo>
                  <a:pt x="902207" y="50291"/>
                </a:lnTo>
                <a:lnTo>
                  <a:pt x="880262" y="13715"/>
                </a:lnTo>
                <a:close/>
              </a:path>
              <a:path w="934720" h="542925">
                <a:moveTo>
                  <a:pt x="874775" y="4571"/>
                </a:moveTo>
                <a:lnTo>
                  <a:pt x="789259" y="54057"/>
                </a:lnTo>
                <a:lnTo>
                  <a:pt x="841721" y="54483"/>
                </a:lnTo>
                <a:lnTo>
                  <a:pt x="864107" y="13715"/>
                </a:lnTo>
                <a:lnTo>
                  <a:pt x="880262" y="13715"/>
                </a:lnTo>
                <a:lnTo>
                  <a:pt x="874775" y="4571"/>
                </a:lnTo>
                <a:close/>
              </a:path>
              <a:path w="934720" h="542925">
                <a:moveTo>
                  <a:pt x="934211" y="0"/>
                </a:moveTo>
                <a:lnTo>
                  <a:pt x="700794" y="1"/>
                </a:lnTo>
                <a:lnTo>
                  <a:pt x="687024" y="3774"/>
                </a:lnTo>
                <a:lnTo>
                  <a:pt x="677298" y="13400"/>
                </a:lnTo>
                <a:lnTo>
                  <a:pt x="673619" y="26723"/>
                </a:lnTo>
                <a:lnTo>
                  <a:pt x="677591" y="40227"/>
                </a:lnTo>
                <a:lnTo>
                  <a:pt x="687373" y="49741"/>
                </a:lnTo>
                <a:lnTo>
                  <a:pt x="701039" y="53339"/>
                </a:lnTo>
                <a:lnTo>
                  <a:pt x="789259" y="54057"/>
                </a:lnTo>
                <a:lnTo>
                  <a:pt x="874775" y="4571"/>
                </a:lnTo>
                <a:lnTo>
                  <a:pt x="931618" y="4571"/>
                </a:lnTo>
                <a:lnTo>
                  <a:pt x="934211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34327" y="3606996"/>
            <a:ext cx="894715" cy="174625"/>
          </a:xfrm>
          <a:custGeom>
            <a:avLst/>
            <a:gdLst/>
            <a:ahLst/>
            <a:cxnLst/>
            <a:rect l="l" t="t" r="r" b="b"/>
            <a:pathLst>
              <a:path w="894715" h="174625">
                <a:moveTo>
                  <a:pt x="209272" y="13992"/>
                </a:moveTo>
                <a:lnTo>
                  <a:pt x="198119" y="18599"/>
                </a:lnTo>
                <a:lnTo>
                  <a:pt x="0" y="142043"/>
                </a:lnTo>
                <a:lnTo>
                  <a:pt x="59185" y="174047"/>
                </a:lnTo>
                <a:lnTo>
                  <a:pt x="171540" y="174047"/>
                </a:lnTo>
                <a:lnTo>
                  <a:pt x="160381" y="167951"/>
                </a:lnTo>
                <a:lnTo>
                  <a:pt x="53339" y="167951"/>
                </a:lnTo>
                <a:lnTo>
                  <a:pt x="51815" y="113087"/>
                </a:lnTo>
                <a:lnTo>
                  <a:pt x="150496" y="110033"/>
                </a:lnTo>
                <a:lnTo>
                  <a:pt x="234400" y="56391"/>
                </a:lnTo>
                <a:lnTo>
                  <a:pt x="237812" y="46390"/>
                </a:lnTo>
                <a:lnTo>
                  <a:pt x="236751" y="34599"/>
                </a:lnTo>
                <a:lnTo>
                  <a:pt x="230696" y="21269"/>
                </a:lnTo>
                <a:lnTo>
                  <a:pt x="220755" y="15159"/>
                </a:lnTo>
                <a:lnTo>
                  <a:pt x="209272" y="13992"/>
                </a:lnTo>
                <a:close/>
              </a:path>
              <a:path w="894715" h="174625">
                <a:moveTo>
                  <a:pt x="846675" y="88703"/>
                </a:moveTo>
                <a:lnTo>
                  <a:pt x="839723" y="88703"/>
                </a:lnTo>
                <a:lnTo>
                  <a:pt x="841247" y="143567"/>
                </a:lnTo>
                <a:lnTo>
                  <a:pt x="740537" y="146684"/>
                </a:lnTo>
                <a:lnTo>
                  <a:pt x="696748" y="174047"/>
                </a:lnTo>
                <a:lnTo>
                  <a:pt x="799197" y="174047"/>
                </a:lnTo>
                <a:lnTo>
                  <a:pt x="894587" y="114611"/>
                </a:lnTo>
                <a:lnTo>
                  <a:pt x="846675" y="88703"/>
                </a:lnTo>
                <a:close/>
              </a:path>
              <a:path w="894715" h="174625">
                <a:moveTo>
                  <a:pt x="150496" y="110033"/>
                </a:moveTo>
                <a:lnTo>
                  <a:pt x="51815" y="113087"/>
                </a:lnTo>
                <a:lnTo>
                  <a:pt x="53339" y="167951"/>
                </a:lnTo>
                <a:lnTo>
                  <a:pt x="154642" y="164816"/>
                </a:lnTo>
                <a:lnTo>
                  <a:pt x="152012" y="163379"/>
                </a:lnTo>
                <a:lnTo>
                  <a:pt x="67055" y="163379"/>
                </a:lnTo>
                <a:lnTo>
                  <a:pt x="65531" y="116135"/>
                </a:lnTo>
                <a:lnTo>
                  <a:pt x="140952" y="116135"/>
                </a:lnTo>
                <a:lnTo>
                  <a:pt x="150496" y="110033"/>
                </a:lnTo>
                <a:close/>
              </a:path>
              <a:path w="894715" h="174625">
                <a:moveTo>
                  <a:pt x="154642" y="164816"/>
                </a:moveTo>
                <a:lnTo>
                  <a:pt x="53339" y="167951"/>
                </a:lnTo>
                <a:lnTo>
                  <a:pt x="160381" y="167951"/>
                </a:lnTo>
                <a:lnTo>
                  <a:pt x="154642" y="164816"/>
                </a:lnTo>
                <a:close/>
              </a:path>
              <a:path w="894715" h="174625">
                <a:moveTo>
                  <a:pt x="739651" y="91800"/>
                </a:moveTo>
                <a:lnTo>
                  <a:pt x="150496" y="110033"/>
                </a:lnTo>
                <a:lnTo>
                  <a:pt x="106201" y="138353"/>
                </a:lnTo>
                <a:lnTo>
                  <a:pt x="154642" y="164816"/>
                </a:lnTo>
                <a:lnTo>
                  <a:pt x="740537" y="146684"/>
                </a:lnTo>
                <a:lnTo>
                  <a:pt x="787363" y="117423"/>
                </a:lnTo>
                <a:lnTo>
                  <a:pt x="739651" y="91800"/>
                </a:lnTo>
                <a:close/>
              </a:path>
              <a:path w="894715" h="174625">
                <a:moveTo>
                  <a:pt x="65531" y="116135"/>
                </a:moveTo>
                <a:lnTo>
                  <a:pt x="67055" y="163379"/>
                </a:lnTo>
                <a:lnTo>
                  <a:pt x="106201" y="138353"/>
                </a:lnTo>
                <a:lnTo>
                  <a:pt x="65531" y="116135"/>
                </a:lnTo>
                <a:close/>
              </a:path>
              <a:path w="894715" h="174625">
                <a:moveTo>
                  <a:pt x="106201" y="138353"/>
                </a:moveTo>
                <a:lnTo>
                  <a:pt x="67055" y="163379"/>
                </a:lnTo>
                <a:lnTo>
                  <a:pt x="152012" y="163379"/>
                </a:lnTo>
                <a:lnTo>
                  <a:pt x="106201" y="138353"/>
                </a:lnTo>
                <a:close/>
              </a:path>
              <a:path w="894715" h="174625">
                <a:moveTo>
                  <a:pt x="787363" y="117423"/>
                </a:moveTo>
                <a:lnTo>
                  <a:pt x="740537" y="146684"/>
                </a:lnTo>
                <a:lnTo>
                  <a:pt x="841247" y="143567"/>
                </a:lnTo>
                <a:lnTo>
                  <a:pt x="841120" y="138995"/>
                </a:lnTo>
                <a:lnTo>
                  <a:pt x="827531" y="138995"/>
                </a:lnTo>
                <a:lnTo>
                  <a:pt x="787363" y="117423"/>
                </a:lnTo>
                <a:close/>
              </a:path>
              <a:path w="894715" h="174625">
                <a:moveTo>
                  <a:pt x="826007" y="93275"/>
                </a:moveTo>
                <a:lnTo>
                  <a:pt x="787363" y="117423"/>
                </a:lnTo>
                <a:lnTo>
                  <a:pt x="827531" y="138995"/>
                </a:lnTo>
                <a:lnTo>
                  <a:pt x="826007" y="93275"/>
                </a:lnTo>
                <a:close/>
              </a:path>
              <a:path w="894715" h="174625">
                <a:moveTo>
                  <a:pt x="839850" y="93275"/>
                </a:moveTo>
                <a:lnTo>
                  <a:pt x="826007" y="93275"/>
                </a:lnTo>
                <a:lnTo>
                  <a:pt x="827531" y="138995"/>
                </a:lnTo>
                <a:lnTo>
                  <a:pt x="841120" y="138995"/>
                </a:lnTo>
                <a:lnTo>
                  <a:pt x="839850" y="93275"/>
                </a:lnTo>
                <a:close/>
              </a:path>
              <a:path w="894715" h="174625">
                <a:moveTo>
                  <a:pt x="140952" y="116135"/>
                </a:moveTo>
                <a:lnTo>
                  <a:pt x="65531" y="116135"/>
                </a:lnTo>
                <a:lnTo>
                  <a:pt x="106201" y="138353"/>
                </a:lnTo>
                <a:lnTo>
                  <a:pt x="140952" y="116135"/>
                </a:lnTo>
                <a:close/>
              </a:path>
              <a:path w="894715" h="174625">
                <a:moveTo>
                  <a:pt x="839723" y="88703"/>
                </a:moveTo>
                <a:lnTo>
                  <a:pt x="739651" y="91800"/>
                </a:lnTo>
                <a:lnTo>
                  <a:pt x="787363" y="117423"/>
                </a:lnTo>
                <a:lnTo>
                  <a:pt x="826007" y="93275"/>
                </a:lnTo>
                <a:lnTo>
                  <a:pt x="839850" y="93275"/>
                </a:lnTo>
                <a:lnTo>
                  <a:pt x="839723" y="88703"/>
                </a:lnTo>
                <a:close/>
              </a:path>
              <a:path w="894715" h="174625">
                <a:moveTo>
                  <a:pt x="678436" y="0"/>
                </a:moveTo>
                <a:lnTo>
                  <a:pt x="667550" y="1346"/>
                </a:lnTo>
                <a:lnTo>
                  <a:pt x="657601" y="7851"/>
                </a:lnTo>
                <a:lnTo>
                  <a:pt x="649655" y="19775"/>
                </a:lnTo>
                <a:lnTo>
                  <a:pt x="648986" y="31336"/>
                </a:lnTo>
                <a:lnTo>
                  <a:pt x="653552" y="42236"/>
                </a:lnTo>
                <a:lnTo>
                  <a:pt x="662939" y="50603"/>
                </a:lnTo>
                <a:lnTo>
                  <a:pt x="739651" y="91800"/>
                </a:lnTo>
                <a:lnTo>
                  <a:pt x="839723" y="88703"/>
                </a:lnTo>
                <a:lnTo>
                  <a:pt x="846675" y="88703"/>
                </a:lnTo>
                <a:lnTo>
                  <a:pt x="688847" y="3359"/>
                </a:lnTo>
                <a:lnTo>
                  <a:pt x="678436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34682" y="2282952"/>
            <a:ext cx="243840" cy="605155"/>
          </a:xfrm>
          <a:custGeom>
            <a:avLst/>
            <a:gdLst/>
            <a:ahLst/>
            <a:cxnLst/>
            <a:rect l="l" t="t" r="r" b="b"/>
            <a:pathLst>
              <a:path w="243839" h="605155">
                <a:moveTo>
                  <a:pt x="33549" y="363334"/>
                </a:moveTo>
                <a:lnTo>
                  <a:pt x="21572" y="363741"/>
                </a:lnTo>
                <a:lnTo>
                  <a:pt x="8347" y="369261"/>
                </a:lnTo>
                <a:lnTo>
                  <a:pt x="1782" y="379268"/>
                </a:lnTo>
                <a:lnTo>
                  <a:pt x="0" y="390954"/>
                </a:lnTo>
                <a:lnTo>
                  <a:pt x="3661" y="402335"/>
                </a:lnTo>
                <a:lnTo>
                  <a:pt x="121009" y="605027"/>
                </a:lnTo>
                <a:lnTo>
                  <a:pt x="152291" y="551687"/>
                </a:lnTo>
                <a:lnTo>
                  <a:pt x="95101" y="551687"/>
                </a:lnTo>
                <a:lnTo>
                  <a:pt x="95100" y="451177"/>
                </a:lnTo>
                <a:lnTo>
                  <a:pt x="50869" y="374846"/>
                </a:lnTo>
                <a:lnTo>
                  <a:pt x="43555" y="367287"/>
                </a:lnTo>
                <a:lnTo>
                  <a:pt x="33549" y="363334"/>
                </a:lnTo>
                <a:close/>
              </a:path>
              <a:path w="243839" h="605155">
                <a:moveTo>
                  <a:pt x="95101" y="451180"/>
                </a:moveTo>
                <a:lnTo>
                  <a:pt x="95101" y="551687"/>
                </a:lnTo>
                <a:lnTo>
                  <a:pt x="148441" y="551687"/>
                </a:lnTo>
                <a:lnTo>
                  <a:pt x="148441" y="537971"/>
                </a:lnTo>
                <a:lnTo>
                  <a:pt x="98149" y="537971"/>
                </a:lnTo>
                <a:lnTo>
                  <a:pt x="121771" y="497205"/>
                </a:lnTo>
                <a:lnTo>
                  <a:pt x="95101" y="451180"/>
                </a:lnTo>
                <a:close/>
              </a:path>
              <a:path w="243839" h="605155">
                <a:moveTo>
                  <a:pt x="212359" y="362284"/>
                </a:moveTo>
                <a:lnTo>
                  <a:pt x="201201" y="366355"/>
                </a:lnTo>
                <a:lnTo>
                  <a:pt x="192637" y="374903"/>
                </a:lnTo>
                <a:lnTo>
                  <a:pt x="148441" y="451177"/>
                </a:lnTo>
                <a:lnTo>
                  <a:pt x="148441" y="551687"/>
                </a:lnTo>
                <a:lnTo>
                  <a:pt x="152291" y="551687"/>
                </a:lnTo>
                <a:lnTo>
                  <a:pt x="239881" y="402335"/>
                </a:lnTo>
                <a:lnTo>
                  <a:pt x="243207" y="393130"/>
                </a:lnTo>
                <a:lnTo>
                  <a:pt x="242061" y="382451"/>
                </a:lnTo>
                <a:lnTo>
                  <a:pt x="235769" y="372150"/>
                </a:lnTo>
                <a:lnTo>
                  <a:pt x="224127" y="363352"/>
                </a:lnTo>
                <a:lnTo>
                  <a:pt x="212359" y="362284"/>
                </a:lnTo>
                <a:close/>
              </a:path>
              <a:path w="243839" h="605155">
                <a:moveTo>
                  <a:pt x="121771" y="497205"/>
                </a:moveTo>
                <a:lnTo>
                  <a:pt x="98149" y="537971"/>
                </a:lnTo>
                <a:lnTo>
                  <a:pt x="145393" y="537971"/>
                </a:lnTo>
                <a:lnTo>
                  <a:pt x="121771" y="497205"/>
                </a:lnTo>
                <a:close/>
              </a:path>
              <a:path w="243839" h="605155">
                <a:moveTo>
                  <a:pt x="148441" y="451177"/>
                </a:moveTo>
                <a:lnTo>
                  <a:pt x="121771" y="497205"/>
                </a:lnTo>
                <a:lnTo>
                  <a:pt x="145393" y="537971"/>
                </a:lnTo>
                <a:lnTo>
                  <a:pt x="148441" y="537971"/>
                </a:lnTo>
                <a:lnTo>
                  <a:pt x="148441" y="451177"/>
                </a:lnTo>
                <a:close/>
              </a:path>
              <a:path w="243839" h="605155">
                <a:moveTo>
                  <a:pt x="121773" y="107439"/>
                </a:moveTo>
                <a:lnTo>
                  <a:pt x="95108" y="153028"/>
                </a:lnTo>
                <a:lnTo>
                  <a:pt x="95101" y="451180"/>
                </a:lnTo>
                <a:lnTo>
                  <a:pt x="121771" y="497205"/>
                </a:lnTo>
                <a:lnTo>
                  <a:pt x="148440" y="451180"/>
                </a:lnTo>
                <a:lnTo>
                  <a:pt x="148441" y="153028"/>
                </a:lnTo>
                <a:lnTo>
                  <a:pt x="121773" y="107439"/>
                </a:lnTo>
                <a:close/>
              </a:path>
              <a:path w="243839" h="605155">
                <a:moveTo>
                  <a:pt x="121009" y="0"/>
                </a:moveTo>
                <a:lnTo>
                  <a:pt x="3661" y="201167"/>
                </a:lnTo>
                <a:lnTo>
                  <a:pt x="3227" y="201979"/>
                </a:lnTo>
                <a:lnTo>
                  <a:pt x="224" y="212528"/>
                </a:lnTo>
                <a:lnTo>
                  <a:pt x="1879" y="223288"/>
                </a:lnTo>
                <a:lnTo>
                  <a:pt x="8436" y="233434"/>
                </a:lnTo>
                <a:lnTo>
                  <a:pt x="20138" y="242144"/>
                </a:lnTo>
                <a:lnTo>
                  <a:pt x="32009" y="242436"/>
                </a:lnTo>
                <a:lnTo>
                  <a:pt x="42775" y="237794"/>
                </a:lnTo>
                <a:lnTo>
                  <a:pt x="50905" y="228599"/>
                </a:lnTo>
                <a:lnTo>
                  <a:pt x="95101" y="153039"/>
                </a:lnTo>
                <a:lnTo>
                  <a:pt x="95101" y="53339"/>
                </a:lnTo>
                <a:lnTo>
                  <a:pt x="152528" y="53339"/>
                </a:lnTo>
                <a:lnTo>
                  <a:pt x="121009" y="0"/>
                </a:lnTo>
                <a:close/>
              </a:path>
              <a:path w="243839" h="605155">
                <a:moveTo>
                  <a:pt x="152528" y="53339"/>
                </a:moveTo>
                <a:lnTo>
                  <a:pt x="148441" y="53339"/>
                </a:lnTo>
                <a:lnTo>
                  <a:pt x="148448" y="153039"/>
                </a:lnTo>
                <a:lnTo>
                  <a:pt x="193486" y="230030"/>
                </a:lnTo>
                <a:lnTo>
                  <a:pt x="200906" y="237721"/>
                </a:lnTo>
                <a:lnTo>
                  <a:pt x="210798" y="241473"/>
                </a:lnTo>
                <a:lnTo>
                  <a:pt x="222536" y="240635"/>
                </a:lnTo>
                <a:lnTo>
                  <a:pt x="235497" y="234553"/>
                </a:lnTo>
                <a:lnTo>
                  <a:pt x="241878" y="224588"/>
                </a:lnTo>
                <a:lnTo>
                  <a:pt x="243467" y="212949"/>
                </a:lnTo>
                <a:lnTo>
                  <a:pt x="239881" y="201167"/>
                </a:lnTo>
                <a:lnTo>
                  <a:pt x="152528" y="53339"/>
                </a:lnTo>
                <a:close/>
              </a:path>
              <a:path w="243839" h="605155">
                <a:moveTo>
                  <a:pt x="148441" y="53339"/>
                </a:moveTo>
                <a:lnTo>
                  <a:pt x="95101" y="53339"/>
                </a:lnTo>
                <a:lnTo>
                  <a:pt x="95101" y="153039"/>
                </a:lnTo>
                <a:lnTo>
                  <a:pt x="121773" y="107439"/>
                </a:lnTo>
                <a:lnTo>
                  <a:pt x="98149" y="67055"/>
                </a:lnTo>
                <a:lnTo>
                  <a:pt x="148441" y="67055"/>
                </a:lnTo>
                <a:lnTo>
                  <a:pt x="148441" y="53339"/>
                </a:lnTo>
                <a:close/>
              </a:path>
              <a:path w="243839" h="605155">
                <a:moveTo>
                  <a:pt x="148441" y="67055"/>
                </a:moveTo>
                <a:lnTo>
                  <a:pt x="145393" y="67055"/>
                </a:lnTo>
                <a:lnTo>
                  <a:pt x="121773" y="107439"/>
                </a:lnTo>
                <a:lnTo>
                  <a:pt x="148441" y="153028"/>
                </a:lnTo>
                <a:lnTo>
                  <a:pt x="148441" y="67055"/>
                </a:lnTo>
                <a:close/>
              </a:path>
              <a:path w="243839" h="605155">
                <a:moveTo>
                  <a:pt x="145393" y="67055"/>
                </a:moveTo>
                <a:lnTo>
                  <a:pt x="98149" y="67055"/>
                </a:lnTo>
                <a:lnTo>
                  <a:pt x="121773" y="107439"/>
                </a:lnTo>
                <a:lnTo>
                  <a:pt x="145393" y="67055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678349" y="3300236"/>
            <a:ext cx="1642110" cy="753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715" marR="5080" indent="-120650">
              <a:lnSpc>
                <a:spcPct val="100000"/>
              </a:lnSpc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Nu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endParaRPr sz="2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9706" y="3317345"/>
            <a:ext cx="1496060" cy="75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180" marR="5080" indent="-285115">
              <a:lnSpc>
                <a:spcPct val="100000"/>
              </a:lnSpc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Ps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ko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ogi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47187" y="1181001"/>
            <a:ext cx="102996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130" dirty="0">
                <a:solidFill>
                  <a:srgbClr val="FFFFFF"/>
                </a:solidFill>
                <a:latin typeface="Arial"/>
                <a:cs typeface="Arial"/>
              </a:rPr>
              <a:t>DP</a:t>
            </a:r>
            <a:r>
              <a:rPr sz="2800" b="1" spc="28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84447" y="2511552"/>
            <a:ext cx="518159" cy="510540"/>
          </a:xfrm>
          <a:custGeom>
            <a:avLst/>
            <a:gdLst/>
            <a:ahLst/>
            <a:cxnLst/>
            <a:rect l="l" t="t" r="r" b="b"/>
            <a:pathLst>
              <a:path w="518160" h="510539">
                <a:moveTo>
                  <a:pt x="297225" y="399657"/>
                </a:moveTo>
                <a:lnTo>
                  <a:pt x="286339" y="402744"/>
                </a:lnTo>
                <a:lnTo>
                  <a:pt x="277363" y="411208"/>
                </a:lnTo>
                <a:lnTo>
                  <a:pt x="271849" y="424609"/>
                </a:lnTo>
                <a:lnTo>
                  <a:pt x="273269" y="436838"/>
                </a:lnTo>
                <a:lnTo>
                  <a:pt x="280181" y="446927"/>
                </a:lnTo>
                <a:lnTo>
                  <a:pt x="291083" y="452627"/>
                </a:lnTo>
                <a:lnTo>
                  <a:pt x="518159" y="510539"/>
                </a:lnTo>
                <a:lnTo>
                  <a:pt x="513217" y="492251"/>
                </a:lnTo>
                <a:lnTo>
                  <a:pt x="461771" y="492251"/>
                </a:lnTo>
                <a:lnTo>
                  <a:pt x="391309" y="422999"/>
                </a:lnTo>
                <a:lnTo>
                  <a:pt x="297225" y="399657"/>
                </a:lnTo>
                <a:close/>
              </a:path>
              <a:path w="518160" h="510539">
                <a:moveTo>
                  <a:pt x="391309" y="422999"/>
                </a:moveTo>
                <a:lnTo>
                  <a:pt x="461771" y="492251"/>
                </a:lnTo>
                <a:lnTo>
                  <a:pt x="473476" y="480059"/>
                </a:lnTo>
                <a:lnTo>
                  <a:pt x="454151" y="480059"/>
                </a:lnTo>
                <a:lnTo>
                  <a:pt x="442203" y="435627"/>
                </a:lnTo>
                <a:lnTo>
                  <a:pt x="391309" y="422999"/>
                </a:lnTo>
                <a:close/>
              </a:path>
              <a:path w="518160" h="510539">
                <a:moveTo>
                  <a:pt x="434039" y="266284"/>
                </a:moveTo>
                <a:lnTo>
                  <a:pt x="419851" y="267904"/>
                </a:lnTo>
                <a:lnTo>
                  <a:pt x="410059" y="275249"/>
                </a:lnTo>
                <a:lnTo>
                  <a:pt x="404736" y="286266"/>
                </a:lnTo>
                <a:lnTo>
                  <a:pt x="405383" y="298703"/>
                </a:lnTo>
                <a:lnTo>
                  <a:pt x="428719" y="385484"/>
                </a:lnTo>
                <a:lnTo>
                  <a:pt x="498347" y="454151"/>
                </a:lnTo>
                <a:lnTo>
                  <a:pt x="461771" y="492251"/>
                </a:lnTo>
                <a:lnTo>
                  <a:pt x="513217" y="492251"/>
                </a:lnTo>
                <a:lnTo>
                  <a:pt x="457199" y="284987"/>
                </a:lnTo>
                <a:lnTo>
                  <a:pt x="453618" y="277720"/>
                </a:lnTo>
                <a:lnTo>
                  <a:pt x="445444" y="269962"/>
                </a:lnTo>
                <a:lnTo>
                  <a:pt x="434039" y="266284"/>
                </a:lnTo>
                <a:close/>
              </a:path>
              <a:path w="518160" h="510539">
                <a:moveTo>
                  <a:pt x="442203" y="435627"/>
                </a:moveTo>
                <a:lnTo>
                  <a:pt x="454151" y="480059"/>
                </a:lnTo>
                <a:lnTo>
                  <a:pt x="486155" y="446531"/>
                </a:lnTo>
                <a:lnTo>
                  <a:pt x="442203" y="435627"/>
                </a:lnTo>
                <a:close/>
              </a:path>
              <a:path w="518160" h="510539">
                <a:moveTo>
                  <a:pt x="428719" y="385484"/>
                </a:moveTo>
                <a:lnTo>
                  <a:pt x="442203" y="435627"/>
                </a:lnTo>
                <a:lnTo>
                  <a:pt x="486155" y="446531"/>
                </a:lnTo>
                <a:lnTo>
                  <a:pt x="454151" y="480059"/>
                </a:lnTo>
                <a:lnTo>
                  <a:pt x="473476" y="480059"/>
                </a:lnTo>
                <a:lnTo>
                  <a:pt x="498347" y="454151"/>
                </a:lnTo>
                <a:lnTo>
                  <a:pt x="428719" y="385484"/>
                </a:lnTo>
                <a:close/>
              </a:path>
              <a:path w="518160" h="510539">
                <a:moveTo>
                  <a:pt x="76044" y="75239"/>
                </a:moveTo>
                <a:lnTo>
                  <a:pt x="89901" y="126770"/>
                </a:lnTo>
                <a:lnTo>
                  <a:pt x="391309" y="422999"/>
                </a:lnTo>
                <a:lnTo>
                  <a:pt x="442203" y="435627"/>
                </a:lnTo>
                <a:lnTo>
                  <a:pt x="428719" y="385484"/>
                </a:lnTo>
                <a:lnTo>
                  <a:pt x="126829" y="87757"/>
                </a:lnTo>
                <a:lnTo>
                  <a:pt x="76044" y="75239"/>
                </a:lnTo>
                <a:close/>
              </a:path>
              <a:path w="518160" h="510539">
                <a:moveTo>
                  <a:pt x="0" y="0"/>
                </a:moveTo>
                <a:lnTo>
                  <a:pt x="60959" y="225551"/>
                </a:lnTo>
                <a:lnTo>
                  <a:pt x="63970" y="232819"/>
                </a:lnTo>
                <a:lnTo>
                  <a:pt x="72102" y="240577"/>
                </a:lnTo>
                <a:lnTo>
                  <a:pt x="83877" y="244255"/>
                </a:lnTo>
                <a:lnTo>
                  <a:pt x="98308" y="242635"/>
                </a:lnTo>
                <a:lnTo>
                  <a:pt x="108100" y="235290"/>
                </a:lnTo>
                <a:lnTo>
                  <a:pt x="113423" y="224273"/>
                </a:lnTo>
                <a:lnTo>
                  <a:pt x="112775" y="211835"/>
                </a:lnTo>
                <a:lnTo>
                  <a:pt x="89901" y="126770"/>
                </a:lnTo>
                <a:lnTo>
                  <a:pt x="18287" y="56387"/>
                </a:lnTo>
                <a:lnTo>
                  <a:pt x="56387" y="18287"/>
                </a:lnTo>
                <a:lnTo>
                  <a:pt x="71226" y="18287"/>
                </a:lnTo>
                <a:lnTo>
                  <a:pt x="0" y="0"/>
                </a:lnTo>
                <a:close/>
              </a:path>
              <a:path w="518160" h="510539">
                <a:moveTo>
                  <a:pt x="56387" y="18287"/>
                </a:moveTo>
                <a:lnTo>
                  <a:pt x="18287" y="56387"/>
                </a:lnTo>
                <a:lnTo>
                  <a:pt x="89901" y="126770"/>
                </a:lnTo>
                <a:lnTo>
                  <a:pt x="76044" y="75239"/>
                </a:lnTo>
                <a:lnTo>
                  <a:pt x="30479" y="64007"/>
                </a:lnTo>
                <a:lnTo>
                  <a:pt x="64007" y="30479"/>
                </a:lnTo>
                <a:lnTo>
                  <a:pt x="68750" y="30479"/>
                </a:lnTo>
                <a:lnTo>
                  <a:pt x="56387" y="18287"/>
                </a:lnTo>
                <a:close/>
              </a:path>
              <a:path w="518160" h="510539">
                <a:moveTo>
                  <a:pt x="71226" y="18287"/>
                </a:moveTo>
                <a:lnTo>
                  <a:pt x="56387" y="18287"/>
                </a:lnTo>
                <a:lnTo>
                  <a:pt x="126829" y="87757"/>
                </a:lnTo>
                <a:lnTo>
                  <a:pt x="218568" y="110371"/>
                </a:lnTo>
                <a:lnTo>
                  <a:pt x="230354" y="107972"/>
                </a:lnTo>
                <a:lnTo>
                  <a:pt x="240109" y="100125"/>
                </a:lnTo>
                <a:lnTo>
                  <a:pt x="245869" y="86822"/>
                </a:lnTo>
                <a:lnTo>
                  <a:pt x="244340" y="74250"/>
                </a:lnTo>
                <a:lnTo>
                  <a:pt x="237389" y="63809"/>
                </a:lnTo>
                <a:lnTo>
                  <a:pt x="225551" y="57911"/>
                </a:lnTo>
                <a:lnTo>
                  <a:pt x="71226" y="18287"/>
                </a:lnTo>
                <a:close/>
              </a:path>
              <a:path w="518160" h="510539">
                <a:moveTo>
                  <a:pt x="68750" y="30479"/>
                </a:moveTo>
                <a:lnTo>
                  <a:pt x="64007" y="30479"/>
                </a:lnTo>
                <a:lnTo>
                  <a:pt x="76044" y="75239"/>
                </a:lnTo>
                <a:lnTo>
                  <a:pt x="126829" y="87757"/>
                </a:lnTo>
                <a:lnTo>
                  <a:pt x="68750" y="30479"/>
                </a:lnTo>
                <a:close/>
              </a:path>
              <a:path w="518160" h="510539">
                <a:moveTo>
                  <a:pt x="64007" y="30479"/>
                </a:moveTo>
                <a:lnTo>
                  <a:pt x="30479" y="64007"/>
                </a:lnTo>
                <a:lnTo>
                  <a:pt x="76044" y="75239"/>
                </a:lnTo>
                <a:lnTo>
                  <a:pt x="64007" y="30479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58083" y="3549134"/>
            <a:ext cx="894715" cy="232410"/>
          </a:xfrm>
          <a:custGeom>
            <a:avLst/>
            <a:gdLst/>
            <a:ahLst/>
            <a:cxnLst/>
            <a:rect l="l" t="t" r="r" b="b"/>
            <a:pathLst>
              <a:path w="894714" h="232410">
                <a:moveTo>
                  <a:pt x="210123" y="14653"/>
                </a:moveTo>
                <a:lnTo>
                  <a:pt x="198119" y="18549"/>
                </a:lnTo>
                <a:lnTo>
                  <a:pt x="0" y="141993"/>
                </a:lnTo>
                <a:lnTo>
                  <a:pt x="166282" y="231908"/>
                </a:lnTo>
                <a:lnTo>
                  <a:pt x="245217" y="231908"/>
                </a:lnTo>
                <a:lnTo>
                  <a:pt x="245601" y="225268"/>
                </a:lnTo>
                <a:lnTo>
                  <a:pt x="241035" y="214368"/>
                </a:lnTo>
                <a:lnTo>
                  <a:pt x="231647" y="206001"/>
                </a:lnTo>
                <a:lnTo>
                  <a:pt x="160703" y="167901"/>
                </a:lnTo>
                <a:lnTo>
                  <a:pt x="54863" y="167901"/>
                </a:lnTo>
                <a:lnTo>
                  <a:pt x="53339" y="113037"/>
                </a:lnTo>
                <a:lnTo>
                  <a:pt x="154044" y="109920"/>
                </a:lnTo>
                <a:lnTo>
                  <a:pt x="227276" y="64156"/>
                </a:lnTo>
                <a:lnTo>
                  <a:pt x="235385" y="56835"/>
                </a:lnTo>
                <a:lnTo>
                  <a:pt x="239133" y="46875"/>
                </a:lnTo>
                <a:lnTo>
                  <a:pt x="238128" y="35016"/>
                </a:lnTo>
                <a:lnTo>
                  <a:pt x="231979" y="21999"/>
                </a:lnTo>
                <a:lnTo>
                  <a:pt x="221949" y="15803"/>
                </a:lnTo>
                <a:lnTo>
                  <a:pt x="210123" y="14653"/>
                </a:lnTo>
                <a:close/>
              </a:path>
              <a:path w="894714" h="232410">
                <a:moveTo>
                  <a:pt x="846675" y="88653"/>
                </a:moveTo>
                <a:lnTo>
                  <a:pt x="841247" y="88653"/>
                </a:lnTo>
                <a:lnTo>
                  <a:pt x="842771" y="143517"/>
                </a:lnTo>
                <a:lnTo>
                  <a:pt x="744265" y="146565"/>
                </a:lnTo>
                <a:lnTo>
                  <a:pt x="660187" y="200426"/>
                </a:lnTo>
                <a:lnTo>
                  <a:pt x="656775" y="210785"/>
                </a:lnTo>
                <a:lnTo>
                  <a:pt x="657836" y="222648"/>
                </a:lnTo>
                <a:lnTo>
                  <a:pt x="662255" y="231908"/>
                </a:lnTo>
                <a:lnTo>
                  <a:pt x="706252" y="231908"/>
                </a:lnTo>
                <a:lnTo>
                  <a:pt x="894587" y="114561"/>
                </a:lnTo>
                <a:lnTo>
                  <a:pt x="846675" y="88653"/>
                </a:lnTo>
                <a:close/>
              </a:path>
              <a:path w="894714" h="232410">
                <a:moveTo>
                  <a:pt x="154044" y="109920"/>
                </a:moveTo>
                <a:lnTo>
                  <a:pt x="53339" y="113037"/>
                </a:lnTo>
                <a:lnTo>
                  <a:pt x="54863" y="167901"/>
                </a:lnTo>
                <a:lnTo>
                  <a:pt x="154936" y="164804"/>
                </a:lnTo>
                <a:lnTo>
                  <a:pt x="152189" y="163329"/>
                </a:lnTo>
                <a:lnTo>
                  <a:pt x="68579" y="163329"/>
                </a:lnTo>
                <a:lnTo>
                  <a:pt x="67055" y="117609"/>
                </a:lnTo>
                <a:lnTo>
                  <a:pt x="141741" y="117609"/>
                </a:lnTo>
                <a:lnTo>
                  <a:pt x="154044" y="109920"/>
                </a:lnTo>
                <a:close/>
              </a:path>
              <a:path w="894714" h="232410">
                <a:moveTo>
                  <a:pt x="154936" y="164804"/>
                </a:moveTo>
                <a:lnTo>
                  <a:pt x="54863" y="167901"/>
                </a:lnTo>
                <a:lnTo>
                  <a:pt x="160703" y="167901"/>
                </a:lnTo>
                <a:lnTo>
                  <a:pt x="154936" y="164804"/>
                </a:lnTo>
                <a:close/>
              </a:path>
              <a:path w="894714" h="232410">
                <a:moveTo>
                  <a:pt x="739945" y="91788"/>
                </a:moveTo>
                <a:lnTo>
                  <a:pt x="154044" y="109920"/>
                </a:lnTo>
                <a:lnTo>
                  <a:pt x="107223" y="139180"/>
                </a:lnTo>
                <a:lnTo>
                  <a:pt x="154936" y="164804"/>
                </a:lnTo>
                <a:lnTo>
                  <a:pt x="744265" y="146565"/>
                </a:lnTo>
                <a:lnTo>
                  <a:pt x="788428" y="118274"/>
                </a:lnTo>
                <a:lnTo>
                  <a:pt x="739945" y="91788"/>
                </a:lnTo>
                <a:close/>
              </a:path>
              <a:path w="894714" h="232410">
                <a:moveTo>
                  <a:pt x="67055" y="117609"/>
                </a:moveTo>
                <a:lnTo>
                  <a:pt x="68579" y="163329"/>
                </a:lnTo>
                <a:lnTo>
                  <a:pt x="107223" y="139180"/>
                </a:lnTo>
                <a:lnTo>
                  <a:pt x="67055" y="117609"/>
                </a:lnTo>
                <a:close/>
              </a:path>
              <a:path w="894714" h="232410">
                <a:moveTo>
                  <a:pt x="107223" y="139180"/>
                </a:moveTo>
                <a:lnTo>
                  <a:pt x="68579" y="163329"/>
                </a:lnTo>
                <a:lnTo>
                  <a:pt x="152189" y="163329"/>
                </a:lnTo>
                <a:lnTo>
                  <a:pt x="107223" y="139180"/>
                </a:lnTo>
                <a:close/>
              </a:path>
              <a:path w="894714" h="232410">
                <a:moveTo>
                  <a:pt x="788428" y="118274"/>
                </a:moveTo>
                <a:lnTo>
                  <a:pt x="744265" y="146565"/>
                </a:lnTo>
                <a:lnTo>
                  <a:pt x="842771" y="143517"/>
                </a:lnTo>
                <a:lnTo>
                  <a:pt x="842687" y="140469"/>
                </a:lnTo>
                <a:lnTo>
                  <a:pt x="829055" y="140469"/>
                </a:lnTo>
                <a:lnTo>
                  <a:pt x="788428" y="118274"/>
                </a:lnTo>
                <a:close/>
              </a:path>
              <a:path w="894714" h="232410">
                <a:moveTo>
                  <a:pt x="827531" y="93225"/>
                </a:moveTo>
                <a:lnTo>
                  <a:pt x="788428" y="118274"/>
                </a:lnTo>
                <a:lnTo>
                  <a:pt x="829055" y="140469"/>
                </a:lnTo>
                <a:lnTo>
                  <a:pt x="827531" y="93225"/>
                </a:lnTo>
                <a:close/>
              </a:path>
              <a:path w="894714" h="232410">
                <a:moveTo>
                  <a:pt x="841374" y="93225"/>
                </a:moveTo>
                <a:lnTo>
                  <a:pt x="827531" y="93225"/>
                </a:lnTo>
                <a:lnTo>
                  <a:pt x="829055" y="140469"/>
                </a:lnTo>
                <a:lnTo>
                  <a:pt x="842687" y="140469"/>
                </a:lnTo>
                <a:lnTo>
                  <a:pt x="841374" y="93225"/>
                </a:lnTo>
                <a:close/>
              </a:path>
              <a:path w="894714" h="232410">
                <a:moveTo>
                  <a:pt x="141741" y="117609"/>
                </a:moveTo>
                <a:lnTo>
                  <a:pt x="67055" y="117609"/>
                </a:lnTo>
                <a:lnTo>
                  <a:pt x="107223" y="139180"/>
                </a:lnTo>
                <a:lnTo>
                  <a:pt x="141741" y="117609"/>
                </a:lnTo>
                <a:close/>
              </a:path>
              <a:path w="894714" h="232410">
                <a:moveTo>
                  <a:pt x="841247" y="88653"/>
                </a:moveTo>
                <a:lnTo>
                  <a:pt x="739945" y="91788"/>
                </a:lnTo>
                <a:lnTo>
                  <a:pt x="788428" y="118274"/>
                </a:lnTo>
                <a:lnTo>
                  <a:pt x="827531" y="93225"/>
                </a:lnTo>
                <a:lnTo>
                  <a:pt x="841374" y="93225"/>
                </a:lnTo>
                <a:lnTo>
                  <a:pt x="841247" y="88653"/>
                </a:lnTo>
                <a:close/>
              </a:path>
              <a:path w="894714" h="232410">
                <a:moveTo>
                  <a:pt x="679730" y="0"/>
                </a:moveTo>
                <a:lnTo>
                  <a:pt x="669081" y="1163"/>
                </a:lnTo>
                <a:lnTo>
                  <a:pt x="658908" y="7587"/>
                </a:lnTo>
                <a:lnTo>
                  <a:pt x="650399" y="19520"/>
                </a:lnTo>
                <a:lnTo>
                  <a:pt x="650140" y="31476"/>
                </a:lnTo>
                <a:lnTo>
                  <a:pt x="654902" y="42261"/>
                </a:lnTo>
                <a:lnTo>
                  <a:pt x="664463" y="50553"/>
                </a:lnTo>
                <a:lnTo>
                  <a:pt x="739945" y="91788"/>
                </a:lnTo>
                <a:lnTo>
                  <a:pt x="841247" y="88653"/>
                </a:lnTo>
                <a:lnTo>
                  <a:pt x="846675" y="88653"/>
                </a:lnTo>
                <a:lnTo>
                  <a:pt x="688847" y="3309"/>
                </a:lnTo>
                <a:lnTo>
                  <a:pt x="679730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281316" y="587932"/>
            <a:ext cx="2261870" cy="588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40995">
              <a:lnSpc>
                <a:spcPct val="101000"/>
              </a:lnSpc>
            </a:pPr>
            <a:r>
              <a:rPr sz="2000" b="1" spc="110" dirty="0">
                <a:latin typeface="Arial"/>
                <a:cs typeface="Arial"/>
              </a:rPr>
              <a:t>P</a:t>
            </a:r>
            <a:r>
              <a:rPr sz="2000" b="1" spc="140" dirty="0">
                <a:latin typeface="Arial"/>
                <a:cs typeface="Arial"/>
              </a:rPr>
              <a:t>r</a:t>
            </a:r>
            <a:r>
              <a:rPr sz="2000" b="1" spc="105" dirty="0">
                <a:latin typeface="Arial"/>
                <a:cs typeface="Arial"/>
              </a:rPr>
              <a:t>o</a:t>
            </a:r>
            <a:r>
              <a:rPr sz="2000" b="1" spc="75" dirty="0">
                <a:latin typeface="Arial"/>
                <a:cs typeface="Arial"/>
              </a:rPr>
              <a:t>f</a:t>
            </a:r>
            <a:r>
              <a:rPr sz="2000" b="1" spc="215" dirty="0">
                <a:latin typeface="Arial"/>
                <a:cs typeface="Arial"/>
              </a:rPr>
              <a:t>e</a:t>
            </a:r>
            <a:r>
              <a:rPr sz="2000" b="1" spc="105" dirty="0">
                <a:latin typeface="Arial"/>
                <a:cs typeface="Arial"/>
              </a:rPr>
              <a:t>s</a:t>
            </a:r>
            <a:r>
              <a:rPr sz="2000" b="1" spc="110" dirty="0">
                <a:latin typeface="Arial"/>
                <a:cs typeface="Arial"/>
              </a:rPr>
              <a:t>i</a:t>
            </a:r>
            <a:r>
              <a:rPr sz="2000" b="1" spc="105" dirty="0">
                <a:latin typeface="Arial"/>
                <a:cs typeface="Arial"/>
              </a:rPr>
              <a:t>on</a:t>
            </a:r>
            <a:r>
              <a:rPr sz="2000" b="1" spc="21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65" dirty="0">
                <a:latin typeface="Arial"/>
                <a:cs typeface="Arial"/>
              </a:rPr>
              <a:t>P</a:t>
            </a:r>
            <a:r>
              <a:rPr sz="2000" b="1" spc="215" dirty="0">
                <a:latin typeface="Arial"/>
                <a:cs typeface="Arial"/>
              </a:rPr>
              <a:t>e</a:t>
            </a:r>
            <a:r>
              <a:rPr sz="2000" b="1" spc="220" dirty="0">
                <a:latin typeface="Arial"/>
                <a:cs typeface="Arial"/>
              </a:rPr>
              <a:t>m</a:t>
            </a:r>
            <a:r>
              <a:rPr sz="2000" b="1" spc="105" dirty="0">
                <a:latin typeface="Arial"/>
                <a:cs typeface="Arial"/>
              </a:rPr>
              <a:t>b</a:t>
            </a:r>
            <a:r>
              <a:rPr sz="2000" b="1" spc="215" dirty="0">
                <a:latin typeface="Arial"/>
                <a:cs typeface="Arial"/>
              </a:rPr>
              <a:t>e</a:t>
            </a:r>
            <a:r>
              <a:rPr sz="2000" b="1" spc="105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235" dirty="0">
                <a:latin typeface="Times New Roman"/>
                <a:cs typeface="Times New Roman"/>
              </a:rPr>
              <a:t> </a:t>
            </a:r>
            <a:r>
              <a:rPr sz="2000" b="1" spc="105" dirty="0">
                <a:latin typeface="Arial"/>
                <a:cs typeface="Arial"/>
              </a:rPr>
              <a:t>Asuh</a:t>
            </a:r>
            <a:r>
              <a:rPr sz="2000" b="1" spc="21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32248" y="478789"/>
            <a:ext cx="1549400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 algn="ctr">
              <a:lnSpc>
                <a:spcPct val="100000"/>
              </a:lnSpc>
            </a:pPr>
            <a:r>
              <a:rPr sz="1800" b="1" spc="-235" dirty="0">
                <a:latin typeface="Arial"/>
                <a:cs typeface="Arial"/>
              </a:rPr>
              <a:t>P</a:t>
            </a:r>
            <a:r>
              <a:rPr sz="1800" b="1" spc="-34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12065" marR="5080" indent="1270" algn="ctr">
              <a:lnSpc>
                <a:spcPct val="100000"/>
              </a:lnSpc>
            </a:pPr>
            <a:r>
              <a:rPr sz="1800" spc="-265" dirty="0">
                <a:latin typeface="Arial"/>
                <a:cs typeface="Arial"/>
              </a:rPr>
              <a:t>T</a:t>
            </a:r>
            <a:r>
              <a:rPr sz="1800" spc="-185" dirty="0">
                <a:latin typeface="Arial"/>
                <a:cs typeface="Arial"/>
              </a:rPr>
              <a:t>uga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90" dirty="0">
                <a:latin typeface="Times New Roman"/>
                <a:cs typeface="Times New Roman"/>
              </a:rPr>
              <a:t> </a:t>
            </a:r>
            <a:r>
              <a:rPr sz="1800" spc="-280" dirty="0">
                <a:latin typeface="Arial"/>
                <a:cs typeface="Arial"/>
              </a:rPr>
              <a:t>M</a:t>
            </a:r>
            <a:r>
              <a:rPr sz="1800" spc="-185" dirty="0">
                <a:latin typeface="Arial"/>
                <a:cs typeface="Arial"/>
              </a:rPr>
              <a:t>and</a:t>
            </a:r>
            <a:r>
              <a:rPr sz="1800" spc="-80" dirty="0">
                <a:latin typeface="Arial"/>
                <a:cs typeface="Arial"/>
              </a:rPr>
              <a:t>i</a:t>
            </a:r>
            <a:r>
              <a:rPr sz="1800" spc="-110" dirty="0">
                <a:latin typeface="Arial"/>
                <a:cs typeface="Arial"/>
              </a:rPr>
              <a:t>r</a:t>
            </a:r>
            <a:r>
              <a:rPr sz="1800" spc="-8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65" dirty="0">
                <a:latin typeface="Arial"/>
                <a:cs typeface="Arial"/>
              </a:rPr>
              <a:t>T</a:t>
            </a:r>
            <a:r>
              <a:rPr sz="1800" spc="-185" dirty="0">
                <a:latin typeface="Arial"/>
                <a:cs typeface="Arial"/>
              </a:rPr>
              <a:t>uga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90" dirty="0">
                <a:latin typeface="Times New Roman"/>
                <a:cs typeface="Times New Roman"/>
              </a:rPr>
              <a:t> </a:t>
            </a:r>
            <a:r>
              <a:rPr sz="1800" spc="-235" dirty="0">
                <a:latin typeface="Arial"/>
                <a:cs typeface="Arial"/>
              </a:rPr>
              <a:t>K</a:t>
            </a:r>
            <a:r>
              <a:rPr sz="1800" spc="-185" dirty="0">
                <a:latin typeface="Arial"/>
                <a:cs typeface="Arial"/>
              </a:rPr>
              <a:t>o</a:t>
            </a:r>
            <a:r>
              <a:rPr sz="1800" spc="-80" dirty="0">
                <a:latin typeface="Arial"/>
                <a:cs typeface="Arial"/>
              </a:rPr>
              <a:t>l</a:t>
            </a:r>
            <a:r>
              <a:rPr sz="1800" spc="-185" dirty="0">
                <a:latin typeface="Arial"/>
                <a:cs typeface="Arial"/>
              </a:rPr>
              <a:t>abo</a:t>
            </a:r>
            <a:r>
              <a:rPr sz="1800" spc="-110" dirty="0">
                <a:latin typeface="Arial"/>
                <a:cs typeface="Arial"/>
              </a:rPr>
              <a:t>r</a:t>
            </a:r>
            <a:r>
              <a:rPr sz="1800" spc="-185" dirty="0">
                <a:latin typeface="Arial"/>
                <a:cs typeface="Arial"/>
              </a:rPr>
              <a:t>a</a:t>
            </a:r>
            <a:r>
              <a:rPr sz="1800" spc="-100" dirty="0">
                <a:latin typeface="Arial"/>
                <a:cs typeface="Arial"/>
              </a:rPr>
              <a:t>t</a:t>
            </a:r>
            <a:r>
              <a:rPr sz="1800" spc="-80" dirty="0">
                <a:latin typeface="Arial"/>
                <a:cs typeface="Arial"/>
              </a:rPr>
              <a:t>i</a:t>
            </a:r>
            <a:r>
              <a:rPr sz="1800" spc="-9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65" dirty="0">
                <a:latin typeface="Arial"/>
                <a:cs typeface="Arial"/>
              </a:rPr>
              <a:t>T</a:t>
            </a:r>
            <a:r>
              <a:rPr sz="1800" spc="-185" dirty="0">
                <a:latin typeface="Arial"/>
                <a:cs typeface="Arial"/>
              </a:rPr>
              <a:t>uga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90" dirty="0">
                <a:latin typeface="Times New Roman"/>
                <a:cs typeface="Times New Roman"/>
              </a:rPr>
              <a:t> </a:t>
            </a:r>
            <a:r>
              <a:rPr sz="1800" spc="-235" dirty="0">
                <a:latin typeface="Arial"/>
                <a:cs typeface="Arial"/>
              </a:rPr>
              <a:t>D</a:t>
            </a:r>
            <a:r>
              <a:rPr sz="1800" spc="-185" dirty="0">
                <a:latin typeface="Arial"/>
                <a:cs typeface="Arial"/>
              </a:rPr>
              <a:t>e</a:t>
            </a:r>
            <a:r>
              <a:rPr sz="1800" spc="-80" dirty="0">
                <a:latin typeface="Arial"/>
                <a:cs typeface="Arial"/>
              </a:rPr>
              <a:t>l</a:t>
            </a:r>
            <a:r>
              <a:rPr sz="1800" spc="-185" dirty="0">
                <a:latin typeface="Arial"/>
                <a:cs typeface="Arial"/>
              </a:rPr>
              <a:t>ega</a:t>
            </a:r>
            <a:r>
              <a:rPr sz="1800" spc="-100" dirty="0">
                <a:latin typeface="Arial"/>
                <a:cs typeface="Arial"/>
              </a:rPr>
              <a:t>t</a:t>
            </a:r>
            <a:r>
              <a:rPr sz="1800" spc="-8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80287" y="3777996"/>
            <a:ext cx="9137903" cy="34320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91355" y="3777996"/>
            <a:ext cx="2318003" cy="11369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79091" y="3829812"/>
            <a:ext cx="6385560" cy="2365375"/>
          </a:xfrm>
          <a:custGeom>
            <a:avLst/>
            <a:gdLst/>
            <a:ahLst/>
            <a:cxnLst/>
            <a:rect l="l" t="t" r="r" b="b"/>
            <a:pathLst>
              <a:path w="6385559" h="2365375">
                <a:moveTo>
                  <a:pt x="6234683" y="54863"/>
                </a:moveTo>
                <a:lnTo>
                  <a:pt x="6228587" y="100583"/>
                </a:lnTo>
                <a:lnTo>
                  <a:pt x="6217919" y="160019"/>
                </a:lnTo>
                <a:lnTo>
                  <a:pt x="6210299" y="199643"/>
                </a:lnTo>
                <a:lnTo>
                  <a:pt x="6359651" y="231647"/>
                </a:lnTo>
                <a:lnTo>
                  <a:pt x="6368795" y="185927"/>
                </a:lnTo>
                <a:lnTo>
                  <a:pt x="6379463" y="121919"/>
                </a:lnTo>
                <a:lnTo>
                  <a:pt x="6385559" y="76199"/>
                </a:lnTo>
                <a:lnTo>
                  <a:pt x="6234683" y="54863"/>
                </a:lnTo>
                <a:close/>
              </a:path>
              <a:path w="6385559" h="2365375">
                <a:moveTo>
                  <a:pt x="6173723" y="341375"/>
                </a:moveTo>
                <a:lnTo>
                  <a:pt x="6158483" y="394715"/>
                </a:lnTo>
                <a:lnTo>
                  <a:pt x="6138671" y="452627"/>
                </a:lnTo>
                <a:lnTo>
                  <a:pt x="6128003" y="481583"/>
                </a:lnTo>
                <a:lnTo>
                  <a:pt x="6269735" y="534923"/>
                </a:lnTo>
                <a:lnTo>
                  <a:pt x="6283451" y="501395"/>
                </a:lnTo>
                <a:lnTo>
                  <a:pt x="6303263" y="438911"/>
                </a:lnTo>
                <a:lnTo>
                  <a:pt x="6320027" y="385571"/>
                </a:lnTo>
                <a:lnTo>
                  <a:pt x="6173723" y="341375"/>
                </a:lnTo>
                <a:close/>
              </a:path>
              <a:path w="6385559" h="2365375">
                <a:moveTo>
                  <a:pt x="6070091" y="617219"/>
                </a:moveTo>
                <a:lnTo>
                  <a:pt x="6070091" y="620267"/>
                </a:lnTo>
                <a:lnTo>
                  <a:pt x="6006083" y="748283"/>
                </a:lnTo>
                <a:lnTo>
                  <a:pt x="6138671" y="821435"/>
                </a:lnTo>
                <a:lnTo>
                  <a:pt x="6150863" y="800099"/>
                </a:lnTo>
                <a:lnTo>
                  <a:pt x="6181343" y="740663"/>
                </a:lnTo>
                <a:lnTo>
                  <a:pt x="6208775" y="682751"/>
                </a:lnTo>
                <a:lnTo>
                  <a:pt x="6210299" y="679703"/>
                </a:lnTo>
                <a:lnTo>
                  <a:pt x="6070091" y="617219"/>
                </a:lnTo>
                <a:close/>
              </a:path>
              <a:path w="6385559" h="2365375">
                <a:moveTo>
                  <a:pt x="5929883" y="876299"/>
                </a:moveTo>
                <a:lnTo>
                  <a:pt x="5922263" y="888491"/>
                </a:lnTo>
                <a:lnTo>
                  <a:pt x="5852159" y="992123"/>
                </a:lnTo>
                <a:lnTo>
                  <a:pt x="5847587" y="996695"/>
                </a:lnTo>
                <a:lnTo>
                  <a:pt x="5971031" y="1088135"/>
                </a:lnTo>
                <a:lnTo>
                  <a:pt x="5977127" y="1078991"/>
                </a:lnTo>
                <a:lnTo>
                  <a:pt x="6015227" y="1024127"/>
                </a:lnTo>
                <a:lnTo>
                  <a:pt x="6051803" y="969263"/>
                </a:lnTo>
                <a:lnTo>
                  <a:pt x="6059423" y="957071"/>
                </a:lnTo>
                <a:lnTo>
                  <a:pt x="5929883" y="876299"/>
                </a:lnTo>
                <a:close/>
              </a:path>
              <a:path w="6385559" h="2365375">
                <a:moveTo>
                  <a:pt x="5756147" y="1114043"/>
                </a:moveTo>
                <a:lnTo>
                  <a:pt x="5734811" y="1141475"/>
                </a:lnTo>
                <a:lnTo>
                  <a:pt x="5658611" y="1226819"/>
                </a:lnTo>
                <a:lnTo>
                  <a:pt x="5772911" y="1327403"/>
                </a:lnTo>
                <a:lnTo>
                  <a:pt x="5853683" y="1235963"/>
                </a:lnTo>
                <a:lnTo>
                  <a:pt x="5875019" y="1210055"/>
                </a:lnTo>
                <a:lnTo>
                  <a:pt x="5756147" y="1114043"/>
                </a:lnTo>
                <a:close/>
              </a:path>
              <a:path w="6385559" h="2365375">
                <a:moveTo>
                  <a:pt x="5556503" y="1328927"/>
                </a:moveTo>
                <a:lnTo>
                  <a:pt x="5463539" y="1415795"/>
                </a:lnTo>
                <a:lnTo>
                  <a:pt x="5446775" y="1429511"/>
                </a:lnTo>
                <a:lnTo>
                  <a:pt x="5544311" y="1546859"/>
                </a:lnTo>
                <a:lnTo>
                  <a:pt x="5567171" y="1527047"/>
                </a:lnTo>
                <a:lnTo>
                  <a:pt x="5660135" y="1441703"/>
                </a:lnTo>
                <a:lnTo>
                  <a:pt x="5556503" y="1328927"/>
                </a:lnTo>
                <a:close/>
              </a:path>
              <a:path w="6385559" h="2365375">
                <a:moveTo>
                  <a:pt x="5330951" y="1523999"/>
                </a:moveTo>
                <a:lnTo>
                  <a:pt x="5256275" y="1580387"/>
                </a:lnTo>
                <a:lnTo>
                  <a:pt x="5210555" y="1610867"/>
                </a:lnTo>
                <a:lnTo>
                  <a:pt x="5297423" y="1737359"/>
                </a:lnTo>
                <a:lnTo>
                  <a:pt x="5349239" y="1700783"/>
                </a:lnTo>
                <a:lnTo>
                  <a:pt x="5423915" y="1644395"/>
                </a:lnTo>
                <a:lnTo>
                  <a:pt x="5330951" y="1523999"/>
                </a:lnTo>
                <a:close/>
              </a:path>
              <a:path w="6385559" h="2365375">
                <a:moveTo>
                  <a:pt x="5087111" y="1693163"/>
                </a:moveTo>
                <a:lnTo>
                  <a:pt x="5030723" y="1728215"/>
                </a:lnTo>
                <a:lnTo>
                  <a:pt x="4959095" y="1769363"/>
                </a:lnTo>
                <a:lnTo>
                  <a:pt x="5033771" y="1901951"/>
                </a:lnTo>
                <a:lnTo>
                  <a:pt x="5111495" y="1857755"/>
                </a:lnTo>
                <a:lnTo>
                  <a:pt x="5167883" y="1822703"/>
                </a:lnTo>
                <a:lnTo>
                  <a:pt x="5087111" y="1693163"/>
                </a:lnTo>
                <a:close/>
              </a:path>
              <a:path w="6385559" h="2365375">
                <a:moveTo>
                  <a:pt x="4826507" y="1839467"/>
                </a:moveTo>
                <a:lnTo>
                  <a:pt x="4786883" y="1859279"/>
                </a:lnTo>
                <a:lnTo>
                  <a:pt x="4692395" y="1903475"/>
                </a:lnTo>
                <a:lnTo>
                  <a:pt x="4754879" y="2042159"/>
                </a:lnTo>
                <a:lnTo>
                  <a:pt x="4855463" y="1994915"/>
                </a:lnTo>
                <a:lnTo>
                  <a:pt x="4896611" y="1975103"/>
                </a:lnTo>
                <a:lnTo>
                  <a:pt x="4826507" y="1839467"/>
                </a:lnTo>
                <a:close/>
              </a:path>
              <a:path w="6385559" h="2365375">
                <a:moveTo>
                  <a:pt x="4555235" y="1959863"/>
                </a:moveTo>
                <a:lnTo>
                  <a:pt x="4526279" y="1972055"/>
                </a:lnTo>
                <a:lnTo>
                  <a:pt x="4415027" y="2011679"/>
                </a:lnTo>
                <a:lnTo>
                  <a:pt x="4466843" y="2154935"/>
                </a:lnTo>
                <a:lnTo>
                  <a:pt x="4584191" y="2113787"/>
                </a:lnTo>
                <a:lnTo>
                  <a:pt x="4611623" y="2101595"/>
                </a:lnTo>
                <a:lnTo>
                  <a:pt x="4555235" y="1959863"/>
                </a:lnTo>
                <a:close/>
              </a:path>
              <a:path w="6385559" h="2365375">
                <a:moveTo>
                  <a:pt x="4273295" y="2057399"/>
                </a:moveTo>
                <a:lnTo>
                  <a:pt x="4250435" y="2065019"/>
                </a:lnTo>
                <a:lnTo>
                  <a:pt x="4128515" y="2097023"/>
                </a:lnTo>
                <a:lnTo>
                  <a:pt x="4168139" y="2244851"/>
                </a:lnTo>
                <a:lnTo>
                  <a:pt x="4296155" y="2209799"/>
                </a:lnTo>
                <a:lnTo>
                  <a:pt x="4317491" y="2203703"/>
                </a:lnTo>
                <a:lnTo>
                  <a:pt x="4273295" y="2057399"/>
                </a:lnTo>
                <a:close/>
              </a:path>
              <a:path w="6385559" h="2365375">
                <a:moveTo>
                  <a:pt x="3983735" y="2132075"/>
                </a:moveTo>
                <a:lnTo>
                  <a:pt x="3962399" y="2136647"/>
                </a:lnTo>
                <a:lnTo>
                  <a:pt x="3835907" y="2159507"/>
                </a:lnTo>
                <a:lnTo>
                  <a:pt x="3864863" y="2308859"/>
                </a:lnTo>
                <a:lnTo>
                  <a:pt x="3995927" y="2284475"/>
                </a:lnTo>
                <a:lnTo>
                  <a:pt x="4017263" y="2279903"/>
                </a:lnTo>
                <a:lnTo>
                  <a:pt x="3983735" y="2132075"/>
                </a:lnTo>
                <a:close/>
              </a:path>
              <a:path w="6385559" h="2365375">
                <a:moveTo>
                  <a:pt x="3689603" y="2180843"/>
                </a:moveTo>
                <a:lnTo>
                  <a:pt x="3663695" y="2185415"/>
                </a:lnTo>
                <a:lnTo>
                  <a:pt x="3541775" y="2197607"/>
                </a:lnTo>
                <a:lnTo>
                  <a:pt x="3555491" y="2348483"/>
                </a:lnTo>
                <a:lnTo>
                  <a:pt x="3685031" y="2336291"/>
                </a:lnTo>
                <a:lnTo>
                  <a:pt x="3710939" y="2331719"/>
                </a:lnTo>
                <a:lnTo>
                  <a:pt x="3689603" y="2180843"/>
                </a:lnTo>
                <a:close/>
              </a:path>
              <a:path w="6385559" h="2365375">
                <a:moveTo>
                  <a:pt x="3392423" y="2208275"/>
                </a:moveTo>
                <a:lnTo>
                  <a:pt x="3354323" y="2209799"/>
                </a:lnTo>
                <a:lnTo>
                  <a:pt x="3275075" y="2211323"/>
                </a:lnTo>
                <a:lnTo>
                  <a:pt x="3243071" y="2212847"/>
                </a:lnTo>
                <a:lnTo>
                  <a:pt x="3244595" y="2365247"/>
                </a:lnTo>
                <a:lnTo>
                  <a:pt x="3279647" y="2363723"/>
                </a:lnTo>
                <a:lnTo>
                  <a:pt x="3361943" y="2362199"/>
                </a:lnTo>
                <a:lnTo>
                  <a:pt x="3400043" y="2359151"/>
                </a:lnTo>
                <a:lnTo>
                  <a:pt x="3392423" y="2208275"/>
                </a:lnTo>
                <a:close/>
              </a:path>
              <a:path w="6385559" h="2365375">
                <a:moveTo>
                  <a:pt x="2959607" y="2205227"/>
                </a:moveTo>
                <a:lnTo>
                  <a:pt x="2944367" y="2205227"/>
                </a:lnTo>
                <a:lnTo>
                  <a:pt x="2933699" y="2356103"/>
                </a:lnTo>
                <a:lnTo>
                  <a:pt x="2951987" y="2357627"/>
                </a:lnTo>
                <a:lnTo>
                  <a:pt x="3032759" y="2362199"/>
                </a:lnTo>
                <a:lnTo>
                  <a:pt x="3089147" y="2363723"/>
                </a:lnTo>
                <a:lnTo>
                  <a:pt x="3093719" y="2211323"/>
                </a:lnTo>
                <a:lnTo>
                  <a:pt x="3037331" y="2209799"/>
                </a:lnTo>
                <a:lnTo>
                  <a:pt x="2959607" y="2205227"/>
                </a:lnTo>
                <a:close/>
              </a:path>
              <a:path w="6385559" h="2365375">
                <a:moveTo>
                  <a:pt x="2647187" y="2173223"/>
                </a:moveTo>
                <a:lnTo>
                  <a:pt x="2625851" y="2324099"/>
                </a:lnTo>
                <a:lnTo>
                  <a:pt x="2711195" y="2336291"/>
                </a:lnTo>
                <a:lnTo>
                  <a:pt x="2778251" y="2343911"/>
                </a:lnTo>
                <a:lnTo>
                  <a:pt x="2796539" y="2191511"/>
                </a:lnTo>
                <a:lnTo>
                  <a:pt x="2727959" y="2183891"/>
                </a:lnTo>
                <a:lnTo>
                  <a:pt x="2647187" y="2173223"/>
                </a:lnTo>
                <a:close/>
              </a:path>
              <a:path w="6385559" h="2365375">
                <a:moveTo>
                  <a:pt x="2353055" y="2118359"/>
                </a:moveTo>
                <a:lnTo>
                  <a:pt x="2319527" y="2267711"/>
                </a:lnTo>
                <a:lnTo>
                  <a:pt x="2400299" y="2285999"/>
                </a:lnTo>
                <a:lnTo>
                  <a:pt x="2471927" y="2298191"/>
                </a:lnTo>
                <a:lnTo>
                  <a:pt x="2499359" y="2148839"/>
                </a:lnTo>
                <a:lnTo>
                  <a:pt x="2427731" y="2135123"/>
                </a:lnTo>
                <a:lnTo>
                  <a:pt x="2353055" y="2118359"/>
                </a:lnTo>
                <a:close/>
              </a:path>
              <a:path w="6385559" h="2365375">
                <a:moveTo>
                  <a:pt x="2065019" y="2040635"/>
                </a:moveTo>
                <a:lnTo>
                  <a:pt x="2019299" y="2185415"/>
                </a:lnTo>
                <a:lnTo>
                  <a:pt x="2100071" y="2211323"/>
                </a:lnTo>
                <a:lnTo>
                  <a:pt x="2168651" y="2229611"/>
                </a:lnTo>
                <a:lnTo>
                  <a:pt x="2208275" y="2083307"/>
                </a:lnTo>
                <a:lnTo>
                  <a:pt x="2139695" y="2063495"/>
                </a:lnTo>
                <a:lnTo>
                  <a:pt x="2065019" y="2040635"/>
                </a:lnTo>
                <a:close/>
              </a:path>
              <a:path w="6385559" h="2365375">
                <a:moveTo>
                  <a:pt x="1784603" y="1938527"/>
                </a:moveTo>
                <a:lnTo>
                  <a:pt x="1726691" y="2080259"/>
                </a:lnTo>
                <a:lnTo>
                  <a:pt x="1812035" y="2113787"/>
                </a:lnTo>
                <a:lnTo>
                  <a:pt x="1872995" y="2136647"/>
                </a:lnTo>
                <a:lnTo>
                  <a:pt x="1924811" y="1993391"/>
                </a:lnTo>
                <a:lnTo>
                  <a:pt x="1863851" y="1970531"/>
                </a:lnTo>
                <a:lnTo>
                  <a:pt x="1784603" y="1938527"/>
                </a:lnTo>
                <a:close/>
              </a:path>
              <a:path w="6385559" h="2365375">
                <a:moveTo>
                  <a:pt x="1514855" y="1812035"/>
                </a:moveTo>
                <a:lnTo>
                  <a:pt x="1444751" y="1949195"/>
                </a:lnTo>
                <a:lnTo>
                  <a:pt x="1584959" y="2017775"/>
                </a:lnTo>
                <a:lnTo>
                  <a:pt x="1648967" y="1879091"/>
                </a:lnTo>
                <a:lnTo>
                  <a:pt x="1603247" y="1857755"/>
                </a:lnTo>
                <a:lnTo>
                  <a:pt x="1514855" y="1812035"/>
                </a:lnTo>
                <a:close/>
              </a:path>
              <a:path w="6385559" h="2365375">
                <a:moveTo>
                  <a:pt x="1257299" y="1662683"/>
                </a:moveTo>
                <a:lnTo>
                  <a:pt x="1176527" y="1792223"/>
                </a:lnTo>
                <a:lnTo>
                  <a:pt x="1284731" y="1859279"/>
                </a:lnTo>
                <a:lnTo>
                  <a:pt x="1309115" y="1872995"/>
                </a:lnTo>
                <a:lnTo>
                  <a:pt x="1383791" y="1740407"/>
                </a:lnTo>
                <a:lnTo>
                  <a:pt x="1359407" y="1726691"/>
                </a:lnTo>
                <a:lnTo>
                  <a:pt x="1257299" y="1662683"/>
                </a:lnTo>
                <a:close/>
              </a:path>
              <a:path w="6385559" h="2365375">
                <a:moveTo>
                  <a:pt x="1019555" y="1490471"/>
                </a:moveTo>
                <a:lnTo>
                  <a:pt x="920495" y="1606295"/>
                </a:lnTo>
                <a:lnTo>
                  <a:pt x="935735" y="1618487"/>
                </a:lnTo>
                <a:lnTo>
                  <a:pt x="1046987" y="1703831"/>
                </a:lnTo>
                <a:lnTo>
                  <a:pt x="1133855" y="1578863"/>
                </a:lnTo>
                <a:lnTo>
                  <a:pt x="1133855" y="1577339"/>
                </a:lnTo>
                <a:lnTo>
                  <a:pt x="1027175" y="1496567"/>
                </a:lnTo>
                <a:lnTo>
                  <a:pt x="1019555" y="1490471"/>
                </a:lnTo>
                <a:close/>
              </a:path>
              <a:path w="6385559" h="2365375">
                <a:moveTo>
                  <a:pt x="798575" y="1290827"/>
                </a:moveTo>
                <a:lnTo>
                  <a:pt x="688847" y="1399031"/>
                </a:lnTo>
                <a:lnTo>
                  <a:pt x="726947" y="1437131"/>
                </a:lnTo>
                <a:lnTo>
                  <a:pt x="803147" y="1505711"/>
                </a:lnTo>
                <a:lnTo>
                  <a:pt x="905255" y="1392935"/>
                </a:lnTo>
                <a:lnTo>
                  <a:pt x="830579" y="1324355"/>
                </a:lnTo>
                <a:lnTo>
                  <a:pt x="798575" y="1290827"/>
                </a:lnTo>
                <a:close/>
              </a:path>
              <a:path w="6385559" h="2365375">
                <a:moveTo>
                  <a:pt x="600455" y="1069847"/>
                </a:moveTo>
                <a:lnTo>
                  <a:pt x="481583" y="1164335"/>
                </a:lnTo>
                <a:lnTo>
                  <a:pt x="541019" y="1239011"/>
                </a:lnTo>
                <a:lnTo>
                  <a:pt x="582167" y="1284731"/>
                </a:lnTo>
                <a:lnTo>
                  <a:pt x="696467" y="1182623"/>
                </a:lnTo>
                <a:lnTo>
                  <a:pt x="655319" y="1138427"/>
                </a:lnTo>
                <a:lnTo>
                  <a:pt x="600455" y="1069847"/>
                </a:lnTo>
                <a:close/>
              </a:path>
              <a:path w="6385559" h="2365375">
                <a:moveTo>
                  <a:pt x="432815" y="829055"/>
                </a:moveTo>
                <a:lnTo>
                  <a:pt x="301751" y="905255"/>
                </a:lnTo>
                <a:lnTo>
                  <a:pt x="307847" y="915923"/>
                </a:lnTo>
                <a:lnTo>
                  <a:pt x="342899" y="970787"/>
                </a:lnTo>
                <a:lnTo>
                  <a:pt x="379475" y="1027175"/>
                </a:lnTo>
                <a:lnTo>
                  <a:pt x="388619" y="1039367"/>
                </a:lnTo>
                <a:lnTo>
                  <a:pt x="512063" y="950975"/>
                </a:lnTo>
                <a:lnTo>
                  <a:pt x="504443" y="938783"/>
                </a:lnTo>
                <a:lnTo>
                  <a:pt x="469391" y="886967"/>
                </a:lnTo>
                <a:lnTo>
                  <a:pt x="437387" y="835151"/>
                </a:lnTo>
                <a:lnTo>
                  <a:pt x="432815" y="829055"/>
                </a:lnTo>
                <a:close/>
              </a:path>
              <a:path w="6385559" h="2365375">
                <a:moveTo>
                  <a:pt x="298703" y="565403"/>
                </a:moveTo>
                <a:lnTo>
                  <a:pt x="160019" y="626363"/>
                </a:lnTo>
                <a:lnTo>
                  <a:pt x="184403" y="684275"/>
                </a:lnTo>
                <a:lnTo>
                  <a:pt x="213359" y="743711"/>
                </a:lnTo>
                <a:lnTo>
                  <a:pt x="225551" y="768095"/>
                </a:lnTo>
                <a:lnTo>
                  <a:pt x="361187" y="699515"/>
                </a:lnTo>
                <a:lnTo>
                  <a:pt x="323087" y="618743"/>
                </a:lnTo>
                <a:lnTo>
                  <a:pt x="298703" y="565403"/>
                </a:lnTo>
                <a:close/>
              </a:path>
              <a:path w="6385559" h="2365375">
                <a:moveTo>
                  <a:pt x="204215" y="288035"/>
                </a:moveTo>
                <a:lnTo>
                  <a:pt x="56387" y="327659"/>
                </a:lnTo>
                <a:lnTo>
                  <a:pt x="71627" y="379475"/>
                </a:lnTo>
                <a:lnTo>
                  <a:pt x="89915" y="441959"/>
                </a:lnTo>
                <a:lnTo>
                  <a:pt x="102107" y="478535"/>
                </a:lnTo>
                <a:lnTo>
                  <a:pt x="246887" y="428243"/>
                </a:lnTo>
                <a:lnTo>
                  <a:pt x="234695" y="391667"/>
                </a:lnTo>
                <a:lnTo>
                  <a:pt x="216407" y="333755"/>
                </a:lnTo>
                <a:lnTo>
                  <a:pt x="204215" y="288035"/>
                </a:lnTo>
                <a:close/>
              </a:path>
              <a:path w="6385559" h="2365375">
                <a:moveTo>
                  <a:pt x="150875" y="0"/>
                </a:moveTo>
                <a:lnTo>
                  <a:pt x="0" y="16763"/>
                </a:lnTo>
                <a:lnTo>
                  <a:pt x="4571" y="59435"/>
                </a:lnTo>
                <a:lnTo>
                  <a:pt x="13715" y="123443"/>
                </a:lnTo>
                <a:lnTo>
                  <a:pt x="22859" y="172211"/>
                </a:lnTo>
                <a:lnTo>
                  <a:pt x="172211" y="146303"/>
                </a:lnTo>
                <a:lnTo>
                  <a:pt x="163067" y="97535"/>
                </a:lnTo>
                <a:lnTo>
                  <a:pt x="155447" y="38099"/>
                </a:lnTo>
                <a:lnTo>
                  <a:pt x="150875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8519" y="3779520"/>
            <a:ext cx="1958339" cy="550545"/>
          </a:xfrm>
          <a:custGeom>
            <a:avLst/>
            <a:gdLst/>
            <a:ahLst/>
            <a:cxnLst/>
            <a:rect l="l" t="t" r="r" b="b"/>
            <a:pathLst>
              <a:path w="1958339" h="550545">
                <a:moveTo>
                  <a:pt x="1957721" y="0"/>
                </a:moveTo>
                <a:lnTo>
                  <a:pt x="0" y="0"/>
                </a:lnTo>
                <a:lnTo>
                  <a:pt x="3729" y="12832"/>
                </a:lnTo>
                <a:lnTo>
                  <a:pt x="25739" y="66385"/>
                </a:lnTo>
                <a:lnTo>
                  <a:pt x="53459" y="118110"/>
                </a:lnTo>
                <a:lnTo>
                  <a:pt x="86632" y="167823"/>
                </a:lnTo>
                <a:lnTo>
                  <a:pt x="124998" y="215341"/>
                </a:lnTo>
                <a:lnTo>
                  <a:pt x="168300" y="260482"/>
                </a:lnTo>
                <a:lnTo>
                  <a:pt x="216279" y="303062"/>
                </a:lnTo>
                <a:lnTo>
                  <a:pt x="268676" y="342900"/>
                </a:lnTo>
                <a:lnTo>
                  <a:pt x="325235" y="379811"/>
                </a:lnTo>
                <a:lnTo>
                  <a:pt x="385695" y="413613"/>
                </a:lnTo>
                <a:lnTo>
                  <a:pt x="449800" y="444124"/>
                </a:lnTo>
                <a:lnTo>
                  <a:pt x="517290" y="471160"/>
                </a:lnTo>
                <a:lnTo>
                  <a:pt x="587907" y="494538"/>
                </a:lnTo>
                <a:lnTo>
                  <a:pt x="661393" y="514075"/>
                </a:lnTo>
                <a:lnTo>
                  <a:pt x="737490" y="529590"/>
                </a:lnTo>
                <a:lnTo>
                  <a:pt x="815939" y="540898"/>
                </a:lnTo>
                <a:lnTo>
                  <a:pt x="896482" y="547817"/>
                </a:lnTo>
                <a:lnTo>
                  <a:pt x="978860" y="550164"/>
                </a:lnTo>
                <a:lnTo>
                  <a:pt x="1061239" y="547817"/>
                </a:lnTo>
                <a:lnTo>
                  <a:pt x="1141782" y="540898"/>
                </a:lnTo>
                <a:lnTo>
                  <a:pt x="1220231" y="529590"/>
                </a:lnTo>
                <a:lnTo>
                  <a:pt x="1296328" y="514075"/>
                </a:lnTo>
                <a:lnTo>
                  <a:pt x="1369814" y="494538"/>
                </a:lnTo>
                <a:lnTo>
                  <a:pt x="1440431" y="471160"/>
                </a:lnTo>
                <a:lnTo>
                  <a:pt x="1507921" y="444124"/>
                </a:lnTo>
                <a:lnTo>
                  <a:pt x="1572026" y="413613"/>
                </a:lnTo>
                <a:lnTo>
                  <a:pt x="1632486" y="379811"/>
                </a:lnTo>
                <a:lnTo>
                  <a:pt x="1689044" y="342900"/>
                </a:lnTo>
                <a:lnTo>
                  <a:pt x="1741442" y="303062"/>
                </a:lnTo>
                <a:lnTo>
                  <a:pt x="1789421" y="260482"/>
                </a:lnTo>
                <a:lnTo>
                  <a:pt x="1832723" y="215341"/>
                </a:lnTo>
                <a:lnTo>
                  <a:pt x="1871089" y="167823"/>
                </a:lnTo>
                <a:lnTo>
                  <a:pt x="1904262" y="118110"/>
                </a:lnTo>
                <a:lnTo>
                  <a:pt x="1931982" y="66385"/>
                </a:lnTo>
                <a:lnTo>
                  <a:pt x="1953992" y="12832"/>
                </a:lnTo>
                <a:lnTo>
                  <a:pt x="1957721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21353" y="3779520"/>
            <a:ext cx="2127250" cy="542925"/>
          </a:xfrm>
          <a:custGeom>
            <a:avLst/>
            <a:gdLst/>
            <a:ahLst/>
            <a:cxnLst/>
            <a:rect l="l" t="t" r="r" b="b"/>
            <a:pathLst>
              <a:path w="2127250" h="542925">
                <a:moveTo>
                  <a:pt x="2127029" y="0"/>
                </a:moveTo>
                <a:lnTo>
                  <a:pt x="0" y="0"/>
                </a:lnTo>
                <a:lnTo>
                  <a:pt x="7702" y="23655"/>
                </a:lnTo>
                <a:lnTo>
                  <a:pt x="31506" y="75346"/>
                </a:lnTo>
                <a:lnTo>
                  <a:pt x="61486" y="125277"/>
                </a:lnTo>
                <a:lnTo>
                  <a:pt x="97364" y="173271"/>
                </a:lnTo>
                <a:lnTo>
                  <a:pt x="138861" y="219150"/>
                </a:lnTo>
                <a:lnTo>
                  <a:pt x="185698" y="262737"/>
                </a:lnTo>
                <a:lnTo>
                  <a:pt x="237596" y="303856"/>
                </a:lnTo>
                <a:lnTo>
                  <a:pt x="294277" y="342328"/>
                </a:lnTo>
                <a:lnTo>
                  <a:pt x="355461" y="377977"/>
                </a:lnTo>
                <a:lnTo>
                  <a:pt x="420870" y="410626"/>
                </a:lnTo>
                <a:lnTo>
                  <a:pt x="490224" y="440098"/>
                </a:lnTo>
                <a:lnTo>
                  <a:pt x="563245" y="466214"/>
                </a:lnTo>
                <a:lnTo>
                  <a:pt x="639653" y="488799"/>
                </a:lnTo>
                <a:lnTo>
                  <a:pt x="719171" y="507675"/>
                </a:lnTo>
                <a:lnTo>
                  <a:pt x="801519" y="522664"/>
                </a:lnTo>
                <a:lnTo>
                  <a:pt x="886418" y="533590"/>
                </a:lnTo>
                <a:lnTo>
                  <a:pt x="973589" y="540276"/>
                </a:lnTo>
                <a:lnTo>
                  <a:pt x="1062754" y="542544"/>
                </a:lnTo>
                <a:lnTo>
                  <a:pt x="1152136" y="540276"/>
                </a:lnTo>
                <a:lnTo>
                  <a:pt x="1239503" y="533590"/>
                </a:lnTo>
                <a:lnTo>
                  <a:pt x="1324577" y="522664"/>
                </a:lnTo>
                <a:lnTo>
                  <a:pt x="1407080" y="507675"/>
                </a:lnTo>
                <a:lnTo>
                  <a:pt x="1486735" y="488799"/>
                </a:lnTo>
                <a:lnTo>
                  <a:pt x="1563264" y="466214"/>
                </a:lnTo>
                <a:lnTo>
                  <a:pt x="1636390" y="440098"/>
                </a:lnTo>
                <a:lnTo>
                  <a:pt x="1705833" y="410626"/>
                </a:lnTo>
                <a:lnTo>
                  <a:pt x="1771317" y="377977"/>
                </a:lnTo>
                <a:lnTo>
                  <a:pt x="1832564" y="342328"/>
                </a:lnTo>
                <a:lnTo>
                  <a:pt x="1889297" y="303856"/>
                </a:lnTo>
                <a:lnTo>
                  <a:pt x="1941236" y="262737"/>
                </a:lnTo>
                <a:lnTo>
                  <a:pt x="1988106" y="219150"/>
                </a:lnTo>
                <a:lnTo>
                  <a:pt x="2029627" y="173271"/>
                </a:lnTo>
                <a:lnTo>
                  <a:pt x="2065522" y="125277"/>
                </a:lnTo>
                <a:lnTo>
                  <a:pt x="2095514" y="75346"/>
                </a:lnTo>
                <a:lnTo>
                  <a:pt x="2119324" y="23655"/>
                </a:lnTo>
                <a:lnTo>
                  <a:pt x="212702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93407" y="4713732"/>
            <a:ext cx="1940560" cy="1379220"/>
          </a:xfrm>
          <a:custGeom>
            <a:avLst/>
            <a:gdLst/>
            <a:ahLst/>
            <a:cxnLst/>
            <a:rect l="l" t="t" r="r" b="b"/>
            <a:pathLst>
              <a:path w="1940559" h="1379220">
                <a:moveTo>
                  <a:pt x="969263" y="0"/>
                </a:moveTo>
                <a:lnTo>
                  <a:pt x="889821" y="2279"/>
                </a:lnTo>
                <a:lnTo>
                  <a:pt x="812138" y="9000"/>
                </a:lnTo>
                <a:lnTo>
                  <a:pt x="736464" y="19987"/>
                </a:lnTo>
                <a:lnTo>
                  <a:pt x="663049" y="35064"/>
                </a:lnTo>
                <a:lnTo>
                  <a:pt x="592145" y="54054"/>
                </a:lnTo>
                <a:lnTo>
                  <a:pt x="524001" y="76782"/>
                </a:lnTo>
                <a:lnTo>
                  <a:pt x="458868" y="103071"/>
                </a:lnTo>
                <a:lnTo>
                  <a:pt x="396995" y="132746"/>
                </a:lnTo>
                <a:lnTo>
                  <a:pt x="338634" y="165630"/>
                </a:lnTo>
                <a:lnTo>
                  <a:pt x="284035" y="201548"/>
                </a:lnTo>
                <a:lnTo>
                  <a:pt x="233448" y="240324"/>
                </a:lnTo>
                <a:lnTo>
                  <a:pt x="187122" y="281781"/>
                </a:lnTo>
                <a:lnTo>
                  <a:pt x="145310" y="325743"/>
                </a:lnTo>
                <a:lnTo>
                  <a:pt x="108260" y="372035"/>
                </a:lnTo>
                <a:lnTo>
                  <a:pt x="76223" y="420481"/>
                </a:lnTo>
                <a:lnTo>
                  <a:pt x="49450" y="470903"/>
                </a:lnTo>
                <a:lnTo>
                  <a:pt x="28191" y="523127"/>
                </a:lnTo>
                <a:lnTo>
                  <a:pt x="12696" y="576977"/>
                </a:lnTo>
                <a:lnTo>
                  <a:pt x="3215" y="632275"/>
                </a:lnTo>
                <a:lnTo>
                  <a:pt x="0" y="688847"/>
                </a:lnTo>
                <a:lnTo>
                  <a:pt x="3215" y="745431"/>
                </a:lnTo>
                <a:lnTo>
                  <a:pt x="12696" y="800761"/>
                </a:lnTo>
                <a:lnTo>
                  <a:pt x="28191" y="854660"/>
                </a:lnTo>
                <a:lnTo>
                  <a:pt x="49450" y="906950"/>
                </a:lnTo>
                <a:lnTo>
                  <a:pt x="76223" y="957452"/>
                </a:lnTo>
                <a:lnTo>
                  <a:pt x="108260" y="1005989"/>
                </a:lnTo>
                <a:lnTo>
                  <a:pt x="145310" y="1052381"/>
                </a:lnTo>
                <a:lnTo>
                  <a:pt x="187122" y="1096450"/>
                </a:lnTo>
                <a:lnTo>
                  <a:pt x="233448" y="1138019"/>
                </a:lnTo>
                <a:lnTo>
                  <a:pt x="284035" y="1176908"/>
                </a:lnTo>
                <a:lnTo>
                  <a:pt x="338634" y="1212940"/>
                </a:lnTo>
                <a:lnTo>
                  <a:pt x="396995" y="1245937"/>
                </a:lnTo>
                <a:lnTo>
                  <a:pt x="458868" y="1275719"/>
                </a:lnTo>
                <a:lnTo>
                  <a:pt x="524001" y="1302108"/>
                </a:lnTo>
                <a:lnTo>
                  <a:pt x="592145" y="1324927"/>
                </a:lnTo>
                <a:lnTo>
                  <a:pt x="663049" y="1343997"/>
                </a:lnTo>
                <a:lnTo>
                  <a:pt x="736464" y="1359139"/>
                </a:lnTo>
                <a:lnTo>
                  <a:pt x="812138" y="1370176"/>
                </a:lnTo>
                <a:lnTo>
                  <a:pt x="889821" y="1376929"/>
                </a:lnTo>
                <a:lnTo>
                  <a:pt x="969263" y="1379219"/>
                </a:lnTo>
                <a:lnTo>
                  <a:pt x="1048923" y="1376929"/>
                </a:lnTo>
                <a:lnTo>
                  <a:pt x="1126802" y="1370176"/>
                </a:lnTo>
                <a:lnTo>
                  <a:pt x="1202652" y="1359139"/>
                </a:lnTo>
                <a:lnTo>
                  <a:pt x="1276221" y="1343997"/>
                </a:lnTo>
                <a:lnTo>
                  <a:pt x="1347263" y="1324927"/>
                </a:lnTo>
                <a:lnTo>
                  <a:pt x="1415527" y="1302108"/>
                </a:lnTo>
                <a:lnTo>
                  <a:pt x="1480765" y="1275719"/>
                </a:lnTo>
                <a:lnTo>
                  <a:pt x="1542726" y="1245937"/>
                </a:lnTo>
                <a:lnTo>
                  <a:pt x="1601163" y="1212940"/>
                </a:lnTo>
                <a:lnTo>
                  <a:pt x="1655825" y="1176908"/>
                </a:lnTo>
                <a:lnTo>
                  <a:pt x="1706465" y="1138019"/>
                </a:lnTo>
                <a:lnTo>
                  <a:pt x="1752831" y="1096450"/>
                </a:lnTo>
                <a:lnTo>
                  <a:pt x="1794676" y="1052381"/>
                </a:lnTo>
                <a:lnTo>
                  <a:pt x="1831750" y="1005989"/>
                </a:lnTo>
                <a:lnTo>
                  <a:pt x="1863804" y="957452"/>
                </a:lnTo>
                <a:lnTo>
                  <a:pt x="1890589" y="906950"/>
                </a:lnTo>
                <a:lnTo>
                  <a:pt x="1911855" y="854660"/>
                </a:lnTo>
                <a:lnTo>
                  <a:pt x="1927353" y="800761"/>
                </a:lnTo>
                <a:lnTo>
                  <a:pt x="1936835" y="745431"/>
                </a:lnTo>
                <a:lnTo>
                  <a:pt x="1940051" y="688847"/>
                </a:lnTo>
                <a:lnTo>
                  <a:pt x="1936835" y="632275"/>
                </a:lnTo>
                <a:lnTo>
                  <a:pt x="1927353" y="576977"/>
                </a:lnTo>
                <a:lnTo>
                  <a:pt x="1911855" y="523127"/>
                </a:lnTo>
                <a:lnTo>
                  <a:pt x="1890589" y="470903"/>
                </a:lnTo>
                <a:lnTo>
                  <a:pt x="1863804" y="420481"/>
                </a:lnTo>
                <a:lnTo>
                  <a:pt x="1831750" y="372035"/>
                </a:lnTo>
                <a:lnTo>
                  <a:pt x="1794676" y="325743"/>
                </a:lnTo>
                <a:lnTo>
                  <a:pt x="1752831" y="281781"/>
                </a:lnTo>
                <a:lnTo>
                  <a:pt x="1706465" y="240324"/>
                </a:lnTo>
                <a:lnTo>
                  <a:pt x="1655825" y="201548"/>
                </a:lnTo>
                <a:lnTo>
                  <a:pt x="1601163" y="165630"/>
                </a:lnTo>
                <a:lnTo>
                  <a:pt x="1542726" y="132746"/>
                </a:lnTo>
                <a:lnTo>
                  <a:pt x="1480765" y="103071"/>
                </a:lnTo>
                <a:lnTo>
                  <a:pt x="1415527" y="76782"/>
                </a:lnTo>
                <a:lnTo>
                  <a:pt x="1347263" y="54054"/>
                </a:lnTo>
                <a:lnTo>
                  <a:pt x="1276221" y="35064"/>
                </a:lnTo>
                <a:lnTo>
                  <a:pt x="1202652" y="19987"/>
                </a:lnTo>
                <a:lnTo>
                  <a:pt x="1126802" y="9000"/>
                </a:lnTo>
                <a:lnTo>
                  <a:pt x="1048923" y="2279"/>
                </a:lnTo>
                <a:lnTo>
                  <a:pt x="969263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50435" y="5515355"/>
            <a:ext cx="2100580" cy="1236345"/>
          </a:xfrm>
          <a:custGeom>
            <a:avLst/>
            <a:gdLst/>
            <a:ahLst/>
            <a:cxnLst/>
            <a:rect l="l" t="t" r="r" b="b"/>
            <a:pathLst>
              <a:path w="2100579" h="1236345">
                <a:moveTo>
                  <a:pt x="1050035" y="0"/>
                </a:moveTo>
                <a:lnTo>
                  <a:pt x="964024" y="2053"/>
                </a:lnTo>
                <a:lnTo>
                  <a:pt x="879908" y="8107"/>
                </a:lnTo>
                <a:lnTo>
                  <a:pt x="797959" y="18002"/>
                </a:lnTo>
                <a:lnTo>
                  <a:pt x="718450" y="31577"/>
                </a:lnTo>
                <a:lnTo>
                  <a:pt x="641651" y="48672"/>
                </a:lnTo>
                <a:lnTo>
                  <a:pt x="567836" y="69128"/>
                </a:lnTo>
                <a:lnTo>
                  <a:pt x="497276" y="92784"/>
                </a:lnTo>
                <a:lnTo>
                  <a:pt x="430243" y="119481"/>
                </a:lnTo>
                <a:lnTo>
                  <a:pt x="367010" y="149058"/>
                </a:lnTo>
                <a:lnTo>
                  <a:pt x="307847" y="181355"/>
                </a:lnTo>
                <a:lnTo>
                  <a:pt x="253029" y="216213"/>
                </a:lnTo>
                <a:lnTo>
                  <a:pt x="202826" y="253471"/>
                </a:lnTo>
                <a:lnTo>
                  <a:pt x="157510" y="292969"/>
                </a:lnTo>
                <a:lnTo>
                  <a:pt x="117354" y="334548"/>
                </a:lnTo>
                <a:lnTo>
                  <a:pt x="82629" y="378047"/>
                </a:lnTo>
                <a:lnTo>
                  <a:pt x="53608" y="423306"/>
                </a:lnTo>
                <a:lnTo>
                  <a:pt x="30562" y="470165"/>
                </a:lnTo>
                <a:lnTo>
                  <a:pt x="13764" y="518464"/>
                </a:lnTo>
                <a:lnTo>
                  <a:pt x="3486" y="568044"/>
                </a:lnTo>
                <a:lnTo>
                  <a:pt x="0" y="618743"/>
                </a:lnTo>
                <a:lnTo>
                  <a:pt x="3486" y="669432"/>
                </a:lnTo>
                <a:lnTo>
                  <a:pt x="13764" y="718980"/>
                </a:lnTo>
                <a:lnTo>
                  <a:pt x="30562" y="767229"/>
                </a:lnTo>
                <a:lnTo>
                  <a:pt x="53608" y="814023"/>
                </a:lnTo>
                <a:lnTo>
                  <a:pt x="82629" y="859202"/>
                </a:lnTo>
                <a:lnTo>
                  <a:pt x="117354" y="902610"/>
                </a:lnTo>
                <a:lnTo>
                  <a:pt x="157510" y="944088"/>
                </a:lnTo>
                <a:lnTo>
                  <a:pt x="202826" y="983479"/>
                </a:lnTo>
                <a:lnTo>
                  <a:pt x="253029" y="1020626"/>
                </a:lnTo>
                <a:lnTo>
                  <a:pt x="307847" y="1055369"/>
                </a:lnTo>
                <a:lnTo>
                  <a:pt x="367010" y="1087553"/>
                </a:lnTo>
                <a:lnTo>
                  <a:pt x="430243" y="1117018"/>
                </a:lnTo>
                <a:lnTo>
                  <a:pt x="497276" y="1143608"/>
                </a:lnTo>
                <a:lnTo>
                  <a:pt x="567836" y="1167164"/>
                </a:lnTo>
                <a:lnTo>
                  <a:pt x="641651" y="1187529"/>
                </a:lnTo>
                <a:lnTo>
                  <a:pt x="718450" y="1204545"/>
                </a:lnTo>
                <a:lnTo>
                  <a:pt x="797959" y="1218054"/>
                </a:lnTo>
                <a:lnTo>
                  <a:pt x="879908" y="1227898"/>
                </a:lnTo>
                <a:lnTo>
                  <a:pt x="964024" y="1233921"/>
                </a:lnTo>
                <a:lnTo>
                  <a:pt x="1050035" y="1235963"/>
                </a:lnTo>
                <a:lnTo>
                  <a:pt x="1136253" y="1233921"/>
                </a:lnTo>
                <a:lnTo>
                  <a:pt x="1220533" y="1227898"/>
                </a:lnTo>
                <a:lnTo>
                  <a:pt x="1302607" y="1218054"/>
                </a:lnTo>
                <a:lnTo>
                  <a:pt x="1382207" y="1204545"/>
                </a:lnTo>
                <a:lnTo>
                  <a:pt x="1459063" y="1187529"/>
                </a:lnTo>
                <a:lnTo>
                  <a:pt x="1532907" y="1167164"/>
                </a:lnTo>
                <a:lnTo>
                  <a:pt x="1603471" y="1143608"/>
                </a:lnTo>
                <a:lnTo>
                  <a:pt x="1670486" y="1117018"/>
                </a:lnTo>
                <a:lnTo>
                  <a:pt x="1733684" y="1087553"/>
                </a:lnTo>
                <a:lnTo>
                  <a:pt x="1792795" y="1055369"/>
                </a:lnTo>
                <a:lnTo>
                  <a:pt x="1847551" y="1020626"/>
                </a:lnTo>
                <a:lnTo>
                  <a:pt x="1897684" y="983479"/>
                </a:lnTo>
                <a:lnTo>
                  <a:pt x="1942925" y="944088"/>
                </a:lnTo>
                <a:lnTo>
                  <a:pt x="1983005" y="902610"/>
                </a:lnTo>
                <a:lnTo>
                  <a:pt x="2017656" y="859202"/>
                </a:lnTo>
                <a:lnTo>
                  <a:pt x="2046610" y="814023"/>
                </a:lnTo>
                <a:lnTo>
                  <a:pt x="2069596" y="767229"/>
                </a:lnTo>
                <a:lnTo>
                  <a:pt x="2086348" y="718980"/>
                </a:lnTo>
                <a:lnTo>
                  <a:pt x="2096596" y="669432"/>
                </a:lnTo>
                <a:lnTo>
                  <a:pt x="2100071" y="618743"/>
                </a:lnTo>
                <a:lnTo>
                  <a:pt x="2096596" y="568044"/>
                </a:lnTo>
                <a:lnTo>
                  <a:pt x="2086348" y="518464"/>
                </a:lnTo>
                <a:lnTo>
                  <a:pt x="2069596" y="470165"/>
                </a:lnTo>
                <a:lnTo>
                  <a:pt x="2046610" y="423306"/>
                </a:lnTo>
                <a:lnTo>
                  <a:pt x="2017656" y="378047"/>
                </a:lnTo>
                <a:lnTo>
                  <a:pt x="1983005" y="334548"/>
                </a:lnTo>
                <a:lnTo>
                  <a:pt x="1942925" y="292969"/>
                </a:lnTo>
                <a:lnTo>
                  <a:pt x="1897684" y="253471"/>
                </a:lnTo>
                <a:lnTo>
                  <a:pt x="1847551" y="216213"/>
                </a:lnTo>
                <a:lnTo>
                  <a:pt x="1792795" y="181355"/>
                </a:lnTo>
                <a:lnTo>
                  <a:pt x="1733684" y="149058"/>
                </a:lnTo>
                <a:lnTo>
                  <a:pt x="1670486" y="119481"/>
                </a:lnTo>
                <a:lnTo>
                  <a:pt x="1603471" y="92784"/>
                </a:lnTo>
                <a:lnTo>
                  <a:pt x="1532907" y="69128"/>
                </a:lnTo>
                <a:lnTo>
                  <a:pt x="1459063" y="48672"/>
                </a:lnTo>
                <a:lnTo>
                  <a:pt x="1382207" y="31577"/>
                </a:lnTo>
                <a:lnTo>
                  <a:pt x="1302607" y="18002"/>
                </a:lnTo>
                <a:lnTo>
                  <a:pt x="1220533" y="8107"/>
                </a:lnTo>
                <a:lnTo>
                  <a:pt x="1136253" y="2053"/>
                </a:lnTo>
                <a:lnTo>
                  <a:pt x="1050035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38655" y="4788408"/>
            <a:ext cx="2071370" cy="1300480"/>
          </a:xfrm>
          <a:custGeom>
            <a:avLst/>
            <a:gdLst/>
            <a:ahLst/>
            <a:cxnLst/>
            <a:rect l="l" t="t" r="r" b="b"/>
            <a:pathLst>
              <a:path w="2071370" h="1300479">
                <a:moveTo>
                  <a:pt x="1034795" y="0"/>
                </a:moveTo>
                <a:lnTo>
                  <a:pt x="949926" y="2155"/>
                </a:lnTo>
                <a:lnTo>
                  <a:pt x="866947" y="8510"/>
                </a:lnTo>
                <a:lnTo>
                  <a:pt x="786123" y="18897"/>
                </a:lnTo>
                <a:lnTo>
                  <a:pt x="707721" y="33150"/>
                </a:lnTo>
                <a:lnTo>
                  <a:pt x="632007" y="51101"/>
                </a:lnTo>
                <a:lnTo>
                  <a:pt x="559248" y="72585"/>
                </a:lnTo>
                <a:lnTo>
                  <a:pt x="489710" y="97433"/>
                </a:lnTo>
                <a:lnTo>
                  <a:pt x="423659" y="125480"/>
                </a:lnTo>
                <a:lnTo>
                  <a:pt x="361362" y="156557"/>
                </a:lnTo>
                <a:lnTo>
                  <a:pt x="303085" y="190499"/>
                </a:lnTo>
                <a:lnTo>
                  <a:pt x="249094" y="227139"/>
                </a:lnTo>
                <a:lnTo>
                  <a:pt x="199656" y="266309"/>
                </a:lnTo>
                <a:lnTo>
                  <a:pt x="155036" y="307843"/>
                </a:lnTo>
                <a:lnTo>
                  <a:pt x="115502" y="351574"/>
                </a:lnTo>
                <a:lnTo>
                  <a:pt x="81319" y="397335"/>
                </a:lnTo>
                <a:lnTo>
                  <a:pt x="52754" y="444959"/>
                </a:lnTo>
                <a:lnTo>
                  <a:pt x="30074" y="494279"/>
                </a:lnTo>
                <a:lnTo>
                  <a:pt x="13543" y="545128"/>
                </a:lnTo>
                <a:lnTo>
                  <a:pt x="3430" y="597340"/>
                </a:lnTo>
                <a:lnTo>
                  <a:pt x="0" y="650747"/>
                </a:lnTo>
                <a:lnTo>
                  <a:pt x="3430" y="703938"/>
                </a:lnTo>
                <a:lnTo>
                  <a:pt x="13543" y="755954"/>
                </a:lnTo>
                <a:lnTo>
                  <a:pt x="30074" y="806628"/>
                </a:lnTo>
                <a:lnTo>
                  <a:pt x="52754" y="855793"/>
                </a:lnTo>
                <a:lnTo>
                  <a:pt x="81319" y="903279"/>
                </a:lnTo>
                <a:lnTo>
                  <a:pt x="115502" y="948920"/>
                </a:lnTo>
                <a:lnTo>
                  <a:pt x="155036" y="992546"/>
                </a:lnTo>
                <a:lnTo>
                  <a:pt x="199656" y="1033991"/>
                </a:lnTo>
                <a:lnTo>
                  <a:pt x="249094" y="1073085"/>
                </a:lnTo>
                <a:lnTo>
                  <a:pt x="303085" y="1109662"/>
                </a:lnTo>
                <a:lnTo>
                  <a:pt x="361362" y="1143552"/>
                </a:lnTo>
                <a:lnTo>
                  <a:pt x="423659" y="1174589"/>
                </a:lnTo>
                <a:lnTo>
                  <a:pt x="489710" y="1202603"/>
                </a:lnTo>
                <a:lnTo>
                  <a:pt x="559248" y="1227428"/>
                </a:lnTo>
                <a:lnTo>
                  <a:pt x="632007" y="1248894"/>
                </a:lnTo>
                <a:lnTo>
                  <a:pt x="707721" y="1266834"/>
                </a:lnTo>
                <a:lnTo>
                  <a:pt x="786123" y="1281079"/>
                </a:lnTo>
                <a:lnTo>
                  <a:pt x="866947" y="1291463"/>
                </a:lnTo>
                <a:lnTo>
                  <a:pt x="949926" y="1297816"/>
                </a:lnTo>
                <a:lnTo>
                  <a:pt x="1034795" y="1299971"/>
                </a:lnTo>
                <a:lnTo>
                  <a:pt x="1119676" y="1297816"/>
                </a:lnTo>
                <a:lnTo>
                  <a:pt x="1202687" y="1291463"/>
                </a:lnTo>
                <a:lnTo>
                  <a:pt x="1283561" y="1281079"/>
                </a:lnTo>
                <a:lnTo>
                  <a:pt x="1362029" y="1266834"/>
                </a:lnTo>
                <a:lnTo>
                  <a:pt x="1437822" y="1248894"/>
                </a:lnTo>
                <a:lnTo>
                  <a:pt x="1510672" y="1227428"/>
                </a:lnTo>
                <a:lnTo>
                  <a:pt x="1580310" y="1202603"/>
                </a:lnTo>
                <a:lnTo>
                  <a:pt x="1646468" y="1174589"/>
                </a:lnTo>
                <a:lnTo>
                  <a:pt x="1708877" y="1143552"/>
                </a:lnTo>
                <a:lnTo>
                  <a:pt x="1767268" y="1109662"/>
                </a:lnTo>
                <a:lnTo>
                  <a:pt x="1821373" y="1073085"/>
                </a:lnTo>
                <a:lnTo>
                  <a:pt x="1870923" y="1033991"/>
                </a:lnTo>
                <a:lnTo>
                  <a:pt x="1915649" y="992546"/>
                </a:lnTo>
                <a:lnTo>
                  <a:pt x="1955284" y="948920"/>
                </a:lnTo>
                <a:lnTo>
                  <a:pt x="1989558" y="903279"/>
                </a:lnTo>
                <a:lnTo>
                  <a:pt x="2018202" y="855793"/>
                </a:lnTo>
                <a:lnTo>
                  <a:pt x="2040949" y="806628"/>
                </a:lnTo>
                <a:lnTo>
                  <a:pt x="2057529" y="755954"/>
                </a:lnTo>
                <a:lnTo>
                  <a:pt x="2067674" y="703938"/>
                </a:lnTo>
                <a:lnTo>
                  <a:pt x="2071115" y="650747"/>
                </a:lnTo>
                <a:lnTo>
                  <a:pt x="2067674" y="597340"/>
                </a:lnTo>
                <a:lnTo>
                  <a:pt x="2057529" y="545128"/>
                </a:lnTo>
                <a:lnTo>
                  <a:pt x="2040949" y="494279"/>
                </a:lnTo>
                <a:lnTo>
                  <a:pt x="2018202" y="444959"/>
                </a:lnTo>
                <a:lnTo>
                  <a:pt x="1989558" y="397335"/>
                </a:lnTo>
                <a:lnTo>
                  <a:pt x="1955284" y="351574"/>
                </a:lnTo>
                <a:lnTo>
                  <a:pt x="1915649" y="307843"/>
                </a:lnTo>
                <a:lnTo>
                  <a:pt x="1870923" y="266309"/>
                </a:lnTo>
                <a:lnTo>
                  <a:pt x="1821373" y="227139"/>
                </a:lnTo>
                <a:lnTo>
                  <a:pt x="1767268" y="190499"/>
                </a:lnTo>
                <a:lnTo>
                  <a:pt x="1708877" y="156557"/>
                </a:lnTo>
                <a:lnTo>
                  <a:pt x="1646468" y="125480"/>
                </a:lnTo>
                <a:lnTo>
                  <a:pt x="1580310" y="97433"/>
                </a:lnTo>
                <a:lnTo>
                  <a:pt x="1510672" y="72585"/>
                </a:lnTo>
                <a:lnTo>
                  <a:pt x="1437822" y="51101"/>
                </a:lnTo>
                <a:lnTo>
                  <a:pt x="1362029" y="33150"/>
                </a:lnTo>
                <a:lnTo>
                  <a:pt x="1283561" y="18897"/>
                </a:lnTo>
                <a:lnTo>
                  <a:pt x="1202687" y="8510"/>
                </a:lnTo>
                <a:lnTo>
                  <a:pt x="1119676" y="2155"/>
                </a:lnTo>
                <a:lnTo>
                  <a:pt x="1034795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90694" y="3779520"/>
            <a:ext cx="745490" cy="84455"/>
          </a:xfrm>
          <a:custGeom>
            <a:avLst/>
            <a:gdLst/>
            <a:ahLst/>
            <a:cxnLst/>
            <a:rect l="l" t="t" r="r" b="b"/>
            <a:pathLst>
              <a:path w="745490" h="84454">
                <a:moveTo>
                  <a:pt x="112383" y="0"/>
                </a:moveTo>
                <a:lnTo>
                  <a:pt x="0" y="0"/>
                </a:lnTo>
                <a:lnTo>
                  <a:pt x="149373" y="80772"/>
                </a:lnTo>
                <a:lnTo>
                  <a:pt x="158490" y="84081"/>
                </a:lnTo>
                <a:lnTo>
                  <a:pt x="169139" y="82917"/>
                </a:lnTo>
                <a:lnTo>
                  <a:pt x="179313" y="76494"/>
                </a:lnTo>
                <a:lnTo>
                  <a:pt x="187821" y="64560"/>
                </a:lnTo>
                <a:lnTo>
                  <a:pt x="188080" y="52605"/>
                </a:lnTo>
                <a:lnTo>
                  <a:pt x="183318" y="41820"/>
                </a:lnTo>
                <a:lnTo>
                  <a:pt x="173757" y="33528"/>
                </a:lnTo>
                <a:lnTo>
                  <a:pt x="112383" y="0"/>
                </a:lnTo>
                <a:close/>
              </a:path>
              <a:path w="745490" h="84454">
                <a:moveTo>
                  <a:pt x="745276" y="0"/>
                </a:moveTo>
                <a:lnTo>
                  <a:pt x="642820" y="0"/>
                </a:lnTo>
                <a:lnTo>
                  <a:pt x="610830" y="19989"/>
                </a:lnTo>
                <a:lnTo>
                  <a:pt x="602777" y="27327"/>
                </a:lnTo>
                <a:lnTo>
                  <a:pt x="599020" y="37329"/>
                </a:lnTo>
                <a:lnTo>
                  <a:pt x="599906" y="49304"/>
                </a:lnTo>
                <a:lnTo>
                  <a:pt x="605780" y="62563"/>
                </a:lnTo>
                <a:lnTo>
                  <a:pt x="615867" y="68426"/>
                </a:lnTo>
                <a:lnTo>
                  <a:pt x="627877" y="69487"/>
                </a:lnTo>
                <a:lnTo>
                  <a:pt x="640101" y="65532"/>
                </a:lnTo>
                <a:lnTo>
                  <a:pt x="745276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63689" y="4896611"/>
            <a:ext cx="245110" cy="626745"/>
          </a:xfrm>
          <a:custGeom>
            <a:avLst/>
            <a:gdLst/>
            <a:ahLst/>
            <a:cxnLst/>
            <a:rect l="l" t="t" r="r" b="b"/>
            <a:pathLst>
              <a:path w="245110" h="626745">
                <a:moveTo>
                  <a:pt x="33219" y="384861"/>
                </a:moveTo>
                <a:lnTo>
                  <a:pt x="21517" y="385356"/>
                </a:lnTo>
                <a:lnTo>
                  <a:pt x="8734" y="391095"/>
                </a:lnTo>
                <a:lnTo>
                  <a:pt x="1846" y="401036"/>
                </a:lnTo>
                <a:lnTo>
                  <a:pt x="0" y="412519"/>
                </a:lnTo>
                <a:lnTo>
                  <a:pt x="3610" y="423671"/>
                </a:lnTo>
                <a:lnTo>
                  <a:pt x="119434" y="626363"/>
                </a:lnTo>
                <a:lnTo>
                  <a:pt x="151357" y="573023"/>
                </a:lnTo>
                <a:lnTo>
                  <a:pt x="93526" y="573023"/>
                </a:lnTo>
                <a:lnTo>
                  <a:pt x="94402" y="473436"/>
                </a:lnTo>
                <a:lnTo>
                  <a:pt x="50467" y="397088"/>
                </a:lnTo>
                <a:lnTo>
                  <a:pt x="43112" y="388981"/>
                </a:lnTo>
                <a:lnTo>
                  <a:pt x="33219" y="384861"/>
                </a:lnTo>
                <a:close/>
              </a:path>
              <a:path w="245110" h="626745">
                <a:moveTo>
                  <a:pt x="94402" y="473436"/>
                </a:moveTo>
                <a:lnTo>
                  <a:pt x="93526" y="573023"/>
                </a:lnTo>
                <a:lnTo>
                  <a:pt x="146866" y="573023"/>
                </a:lnTo>
                <a:lnTo>
                  <a:pt x="146987" y="559307"/>
                </a:lnTo>
                <a:lnTo>
                  <a:pt x="96574" y="559307"/>
                </a:lnTo>
                <a:lnTo>
                  <a:pt x="120577" y="518921"/>
                </a:lnTo>
                <a:lnTo>
                  <a:pt x="94402" y="473436"/>
                </a:lnTo>
                <a:close/>
              </a:path>
              <a:path w="245110" h="626745">
                <a:moveTo>
                  <a:pt x="212307" y="385144"/>
                </a:moveTo>
                <a:lnTo>
                  <a:pt x="201149" y="389215"/>
                </a:lnTo>
                <a:lnTo>
                  <a:pt x="192586" y="397763"/>
                </a:lnTo>
                <a:lnTo>
                  <a:pt x="147746" y="473207"/>
                </a:lnTo>
                <a:lnTo>
                  <a:pt x="146866" y="573023"/>
                </a:lnTo>
                <a:lnTo>
                  <a:pt x="151357" y="573023"/>
                </a:lnTo>
                <a:lnTo>
                  <a:pt x="239830" y="425195"/>
                </a:lnTo>
                <a:lnTo>
                  <a:pt x="243155" y="415990"/>
                </a:lnTo>
                <a:lnTo>
                  <a:pt x="242009" y="405311"/>
                </a:lnTo>
                <a:lnTo>
                  <a:pt x="235717" y="395010"/>
                </a:lnTo>
                <a:lnTo>
                  <a:pt x="224076" y="386212"/>
                </a:lnTo>
                <a:lnTo>
                  <a:pt x="212307" y="385144"/>
                </a:lnTo>
                <a:close/>
              </a:path>
              <a:path w="245110" h="626745">
                <a:moveTo>
                  <a:pt x="120577" y="518921"/>
                </a:moveTo>
                <a:lnTo>
                  <a:pt x="96574" y="559307"/>
                </a:lnTo>
                <a:lnTo>
                  <a:pt x="143818" y="559307"/>
                </a:lnTo>
                <a:lnTo>
                  <a:pt x="120577" y="518921"/>
                </a:lnTo>
                <a:close/>
              </a:path>
              <a:path w="245110" h="626745">
                <a:moveTo>
                  <a:pt x="147746" y="473207"/>
                </a:moveTo>
                <a:lnTo>
                  <a:pt x="120577" y="518921"/>
                </a:lnTo>
                <a:lnTo>
                  <a:pt x="143818" y="559307"/>
                </a:lnTo>
                <a:lnTo>
                  <a:pt x="146987" y="559307"/>
                </a:lnTo>
                <a:lnTo>
                  <a:pt x="147746" y="473207"/>
                </a:lnTo>
                <a:close/>
              </a:path>
              <a:path w="245110" h="626745">
                <a:moveTo>
                  <a:pt x="124610" y="108213"/>
                </a:moveTo>
                <a:lnTo>
                  <a:pt x="97213" y="153874"/>
                </a:lnTo>
                <a:lnTo>
                  <a:pt x="94402" y="473436"/>
                </a:lnTo>
                <a:lnTo>
                  <a:pt x="120577" y="518921"/>
                </a:lnTo>
                <a:lnTo>
                  <a:pt x="147746" y="473207"/>
                </a:lnTo>
                <a:lnTo>
                  <a:pt x="150565" y="153740"/>
                </a:lnTo>
                <a:lnTo>
                  <a:pt x="124610" y="108213"/>
                </a:lnTo>
                <a:close/>
              </a:path>
              <a:path w="245110" h="626745">
                <a:moveTo>
                  <a:pt x="155782" y="53339"/>
                </a:moveTo>
                <a:lnTo>
                  <a:pt x="98098" y="53339"/>
                </a:lnTo>
                <a:lnTo>
                  <a:pt x="151438" y="54863"/>
                </a:lnTo>
                <a:lnTo>
                  <a:pt x="150565" y="153740"/>
                </a:lnTo>
                <a:lnTo>
                  <a:pt x="194497" y="230799"/>
                </a:lnTo>
                <a:lnTo>
                  <a:pt x="201851" y="238906"/>
                </a:lnTo>
                <a:lnTo>
                  <a:pt x="211744" y="243026"/>
                </a:lnTo>
                <a:lnTo>
                  <a:pt x="223446" y="242531"/>
                </a:lnTo>
                <a:lnTo>
                  <a:pt x="236229" y="236792"/>
                </a:lnTo>
                <a:lnTo>
                  <a:pt x="243117" y="226851"/>
                </a:lnTo>
                <a:lnTo>
                  <a:pt x="244964" y="215368"/>
                </a:lnTo>
                <a:lnTo>
                  <a:pt x="241354" y="204215"/>
                </a:lnTo>
                <a:lnTo>
                  <a:pt x="155782" y="53339"/>
                </a:lnTo>
                <a:close/>
              </a:path>
              <a:path w="245110" h="626745">
                <a:moveTo>
                  <a:pt x="125530" y="0"/>
                </a:moveTo>
                <a:lnTo>
                  <a:pt x="5134" y="201167"/>
                </a:lnTo>
                <a:lnTo>
                  <a:pt x="4699" y="201979"/>
                </a:lnTo>
                <a:lnTo>
                  <a:pt x="1696" y="212528"/>
                </a:lnTo>
                <a:lnTo>
                  <a:pt x="3352" y="223288"/>
                </a:lnTo>
                <a:lnTo>
                  <a:pt x="9908" y="233434"/>
                </a:lnTo>
                <a:lnTo>
                  <a:pt x="21610" y="242144"/>
                </a:lnTo>
                <a:lnTo>
                  <a:pt x="33481" y="242436"/>
                </a:lnTo>
                <a:lnTo>
                  <a:pt x="44248" y="237794"/>
                </a:lnTo>
                <a:lnTo>
                  <a:pt x="52378" y="228599"/>
                </a:lnTo>
                <a:lnTo>
                  <a:pt x="97213" y="153874"/>
                </a:lnTo>
                <a:lnTo>
                  <a:pt x="98098" y="53339"/>
                </a:lnTo>
                <a:lnTo>
                  <a:pt x="155782" y="53339"/>
                </a:lnTo>
                <a:lnTo>
                  <a:pt x="125530" y="0"/>
                </a:lnTo>
                <a:close/>
              </a:path>
              <a:path w="245110" h="626745">
                <a:moveTo>
                  <a:pt x="98098" y="53339"/>
                </a:moveTo>
                <a:lnTo>
                  <a:pt x="97213" y="153874"/>
                </a:lnTo>
                <a:lnTo>
                  <a:pt x="124610" y="108213"/>
                </a:lnTo>
                <a:lnTo>
                  <a:pt x="101146" y="67055"/>
                </a:lnTo>
                <a:lnTo>
                  <a:pt x="151330" y="67055"/>
                </a:lnTo>
                <a:lnTo>
                  <a:pt x="151438" y="54863"/>
                </a:lnTo>
                <a:lnTo>
                  <a:pt x="98098" y="53339"/>
                </a:lnTo>
                <a:close/>
              </a:path>
              <a:path w="245110" h="626745">
                <a:moveTo>
                  <a:pt x="151330" y="67055"/>
                </a:moveTo>
                <a:lnTo>
                  <a:pt x="101146" y="67055"/>
                </a:lnTo>
                <a:lnTo>
                  <a:pt x="148390" y="68579"/>
                </a:lnTo>
                <a:lnTo>
                  <a:pt x="124610" y="108213"/>
                </a:lnTo>
                <a:lnTo>
                  <a:pt x="150565" y="153740"/>
                </a:lnTo>
                <a:lnTo>
                  <a:pt x="151330" y="67055"/>
                </a:lnTo>
                <a:close/>
              </a:path>
              <a:path w="245110" h="626745">
                <a:moveTo>
                  <a:pt x="101146" y="67055"/>
                </a:moveTo>
                <a:lnTo>
                  <a:pt x="124610" y="108213"/>
                </a:lnTo>
                <a:lnTo>
                  <a:pt x="148390" y="68579"/>
                </a:lnTo>
                <a:lnTo>
                  <a:pt x="101146" y="67055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75247" y="4442460"/>
            <a:ext cx="518159" cy="495300"/>
          </a:xfrm>
          <a:custGeom>
            <a:avLst/>
            <a:gdLst/>
            <a:ahLst/>
            <a:cxnLst/>
            <a:rect l="l" t="t" r="r" b="b"/>
            <a:pathLst>
              <a:path w="518159" h="495300">
                <a:moveTo>
                  <a:pt x="297206" y="388055"/>
                </a:moveTo>
                <a:lnTo>
                  <a:pt x="285751" y="391222"/>
                </a:lnTo>
                <a:lnTo>
                  <a:pt x="276301" y="399674"/>
                </a:lnTo>
                <a:lnTo>
                  <a:pt x="270672" y="412986"/>
                </a:lnTo>
                <a:lnTo>
                  <a:pt x="272548" y="425521"/>
                </a:lnTo>
                <a:lnTo>
                  <a:pt x="279516" y="435589"/>
                </a:lnTo>
                <a:lnTo>
                  <a:pt x="291083" y="441959"/>
                </a:lnTo>
                <a:lnTo>
                  <a:pt x="518159" y="495299"/>
                </a:lnTo>
                <a:lnTo>
                  <a:pt x="513370" y="478535"/>
                </a:lnTo>
                <a:lnTo>
                  <a:pt x="460247" y="478535"/>
                </a:lnTo>
                <a:lnTo>
                  <a:pt x="388382" y="409654"/>
                </a:lnTo>
                <a:lnTo>
                  <a:pt x="297206" y="388055"/>
                </a:lnTo>
                <a:close/>
              </a:path>
              <a:path w="518159" h="495300">
                <a:moveTo>
                  <a:pt x="388382" y="409654"/>
                </a:moveTo>
                <a:lnTo>
                  <a:pt x="460247" y="478535"/>
                </a:lnTo>
                <a:lnTo>
                  <a:pt x="471971" y="466343"/>
                </a:lnTo>
                <a:lnTo>
                  <a:pt x="454151" y="466343"/>
                </a:lnTo>
                <a:lnTo>
                  <a:pt x="441439" y="422222"/>
                </a:lnTo>
                <a:lnTo>
                  <a:pt x="388382" y="409654"/>
                </a:lnTo>
                <a:close/>
              </a:path>
              <a:path w="518159" h="495300">
                <a:moveTo>
                  <a:pt x="429376" y="252867"/>
                </a:moveTo>
                <a:lnTo>
                  <a:pt x="415454" y="255021"/>
                </a:lnTo>
                <a:lnTo>
                  <a:pt x="405946" y="262812"/>
                </a:lnTo>
                <a:lnTo>
                  <a:pt x="401343" y="273693"/>
                </a:lnTo>
                <a:lnTo>
                  <a:pt x="402335" y="286511"/>
                </a:lnTo>
                <a:lnTo>
                  <a:pt x="426464" y="370250"/>
                </a:lnTo>
                <a:lnTo>
                  <a:pt x="498347" y="438911"/>
                </a:lnTo>
                <a:lnTo>
                  <a:pt x="460247" y="478535"/>
                </a:lnTo>
                <a:lnTo>
                  <a:pt x="513370" y="478535"/>
                </a:lnTo>
                <a:lnTo>
                  <a:pt x="454151" y="271271"/>
                </a:lnTo>
                <a:lnTo>
                  <a:pt x="449747" y="263112"/>
                </a:lnTo>
                <a:lnTo>
                  <a:pt x="441057" y="255962"/>
                </a:lnTo>
                <a:lnTo>
                  <a:pt x="429376" y="252867"/>
                </a:lnTo>
                <a:close/>
              </a:path>
              <a:path w="518159" h="495300">
                <a:moveTo>
                  <a:pt x="441439" y="422222"/>
                </a:moveTo>
                <a:lnTo>
                  <a:pt x="454151" y="466343"/>
                </a:lnTo>
                <a:lnTo>
                  <a:pt x="486155" y="432815"/>
                </a:lnTo>
                <a:lnTo>
                  <a:pt x="441439" y="422222"/>
                </a:lnTo>
                <a:close/>
              </a:path>
              <a:path w="518159" h="495300">
                <a:moveTo>
                  <a:pt x="426464" y="370250"/>
                </a:moveTo>
                <a:lnTo>
                  <a:pt x="441439" y="422222"/>
                </a:lnTo>
                <a:lnTo>
                  <a:pt x="486155" y="432815"/>
                </a:lnTo>
                <a:lnTo>
                  <a:pt x="454151" y="466343"/>
                </a:lnTo>
                <a:lnTo>
                  <a:pt x="471971" y="466343"/>
                </a:lnTo>
                <a:lnTo>
                  <a:pt x="498347" y="438911"/>
                </a:lnTo>
                <a:lnTo>
                  <a:pt x="426464" y="370250"/>
                </a:lnTo>
                <a:close/>
              </a:path>
              <a:path w="518159" h="495300">
                <a:moveTo>
                  <a:pt x="76721" y="73078"/>
                </a:moveTo>
                <a:lnTo>
                  <a:pt x="91790" y="125377"/>
                </a:lnTo>
                <a:lnTo>
                  <a:pt x="388382" y="409654"/>
                </a:lnTo>
                <a:lnTo>
                  <a:pt x="441439" y="422222"/>
                </a:lnTo>
                <a:lnTo>
                  <a:pt x="426464" y="370250"/>
                </a:lnTo>
                <a:lnTo>
                  <a:pt x="128086" y="85248"/>
                </a:lnTo>
                <a:lnTo>
                  <a:pt x="76721" y="73078"/>
                </a:lnTo>
                <a:close/>
              </a:path>
              <a:path w="518159" h="495300">
                <a:moveTo>
                  <a:pt x="0" y="0"/>
                </a:moveTo>
                <a:lnTo>
                  <a:pt x="64007" y="224027"/>
                </a:lnTo>
                <a:lnTo>
                  <a:pt x="67996" y="232456"/>
                </a:lnTo>
                <a:lnTo>
                  <a:pt x="76265" y="239851"/>
                </a:lnTo>
                <a:lnTo>
                  <a:pt x="87799" y="242828"/>
                </a:lnTo>
                <a:lnTo>
                  <a:pt x="102279" y="240704"/>
                </a:lnTo>
                <a:lnTo>
                  <a:pt x="111563" y="233137"/>
                </a:lnTo>
                <a:lnTo>
                  <a:pt x="116538" y="221884"/>
                </a:lnTo>
                <a:lnTo>
                  <a:pt x="115823" y="208787"/>
                </a:lnTo>
                <a:lnTo>
                  <a:pt x="91790" y="125377"/>
                </a:lnTo>
                <a:lnTo>
                  <a:pt x="19811" y="56387"/>
                </a:lnTo>
                <a:lnTo>
                  <a:pt x="56387" y="16763"/>
                </a:lnTo>
                <a:lnTo>
                  <a:pt x="71366" y="16763"/>
                </a:lnTo>
                <a:lnTo>
                  <a:pt x="0" y="0"/>
                </a:lnTo>
                <a:close/>
              </a:path>
              <a:path w="518159" h="495300">
                <a:moveTo>
                  <a:pt x="56387" y="16763"/>
                </a:moveTo>
                <a:lnTo>
                  <a:pt x="19811" y="56387"/>
                </a:lnTo>
                <a:lnTo>
                  <a:pt x="91790" y="125377"/>
                </a:lnTo>
                <a:lnTo>
                  <a:pt x="76721" y="73078"/>
                </a:lnTo>
                <a:lnTo>
                  <a:pt x="32003" y="62483"/>
                </a:lnTo>
                <a:lnTo>
                  <a:pt x="64007" y="28955"/>
                </a:lnTo>
                <a:lnTo>
                  <a:pt x="69152" y="28955"/>
                </a:lnTo>
                <a:lnTo>
                  <a:pt x="56387" y="16763"/>
                </a:lnTo>
                <a:close/>
              </a:path>
              <a:path w="518159" h="495300">
                <a:moveTo>
                  <a:pt x="71366" y="16763"/>
                </a:moveTo>
                <a:lnTo>
                  <a:pt x="56387" y="16763"/>
                </a:lnTo>
                <a:lnTo>
                  <a:pt x="128086" y="85248"/>
                </a:lnTo>
                <a:lnTo>
                  <a:pt x="220929" y="107245"/>
                </a:lnTo>
                <a:lnTo>
                  <a:pt x="232390" y="104085"/>
                </a:lnTo>
                <a:lnTo>
                  <a:pt x="241837" y="95632"/>
                </a:lnTo>
                <a:lnTo>
                  <a:pt x="247445" y="82313"/>
                </a:lnTo>
                <a:lnTo>
                  <a:pt x="245172" y="69778"/>
                </a:lnTo>
                <a:lnTo>
                  <a:pt x="237971" y="59710"/>
                </a:lnTo>
                <a:lnTo>
                  <a:pt x="227075" y="53339"/>
                </a:lnTo>
                <a:lnTo>
                  <a:pt x="71366" y="16763"/>
                </a:lnTo>
                <a:close/>
              </a:path>
              <a:path w="518159" h="495300">
                <a:moveTo>
                  <a:pt x="69152" y="28955"/>
                </a:moveTo>
                <a:lnTo>
                  <a:pt x="64007" y="28955"/>
                </a:lnTo>
                <a:lnTo>
                  <a:pt x="76721" y="73078"/>
                </a:lnTo>
                <a:lnTo>
                  <a:pt x="128086" y="85248"/>
                </a:lnTo>
                <a:lnTo>
                  <a:pt x="69152" y="28955"/>
                </a:lnTo>
                <a:close/>
              </a:path>
              <a:path w="518159" h="495300">
                <a:moveTo>
                  <a:pt x="64007" y="28955"/>
                </a:moveTo>
                <a:lnTo>
                  <a:pt x="32003" y="62483"/>
                </a:lnTo>
                <a:lnTo>
                  <a:pt x="76721" y="73078"/>
                </a:lnTo>
                <a:lnTo>
                  <a:pt x="64007" y="28955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686100" y="5945140"/>
            <a:ext cx="127381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nn</a:t>
            </a:r>
            <a:r>
              <a:rPr sz="2600" b="1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92120" y="6858860"/>
            <a:ext cx="14033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Lume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nt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121548" y="3792630"/>
            <a:ext cx="545465" cy="0"/>
          </a:xfrm>
          <a:custGeom>
            <a:avLst/>
            <a:gdLst/>
            <a:ahLst/>
            <a:cxnLst/>
            <a:rect l="l" t="t" r="r" b="b"/>
            <a:pathLst>
              <a:path w="545464">
                <a:moveTo>
                  <a:pt x="0" y="0"/>
                </a:moveTo>
                <a:lnTo>
                  <a:pt x="545233" y="0"/>
                </a:lnTo>
              </a:path>
            </a:pathLst>
          </a:custGeom>
          <a:ln w="27490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07079" y="4530852"/>
            <a:ext cx="887094" cy="508000"/>
          </a:xfrm>
          <a:custGeom>
            <a:avLst/>
            <a:gdLst/>
            <a:ahLst/>
            <a:cxnLst/>
            <a:rect l="l" t="t" r="r" b="b"/>
            <a:pathLst>
              <a:path w="887095" h="508000">
                <a:moveTo>
                  <a:pt x="137949" y="288661"/>
                </a:moveTo>
                <a:lnTo>
                  <a:pt x="127163" y="292535"/>
                </a:lnTo>
                <a:lnTo>
                  <a:pt x="118871" y="301751"/>
                </a:lnTo>
                <a:lnTo>
                  <a:pt x="0" y="502919"/>
                </a:lnTo>
                <a:lnTo>
                  <a:pt x="233171" y="507491"/>
                </a:lnTo>
                <a:lnTo>
                  <a:pt x="235680" y="507380"/>
                </a:lnTo>
                <a:lnTo>
                  <a:pt x="248391" y="502836"/>
                </a:lnTo>
                <a:lnTo>
                  <a:pt x="250975" y="499871"/>
                </a:lnTo>
                <a:lnTo>
                  <a:pt x="59435" y="499871"/>
                </a:lnTo>
                <a:lnTo>
                  <a:pt x="33527" y="454151"/>
                </a:lnTo>
                <a:lnTo>
                  <a:pt x="118270" y="406494"/>
                </a:lnTo>
                <a:lnTo>
                  <a:pt x="167876" y="319742"/>
                </a:lnTo>
                <a:lnTo>
                  <a:pt x="166980" y="308962"/>
                </a:lnTo>
                <a:lnTo>
                  <a:pt x="161023" y="298862"/>
                </a:lnTo>
                <a:lnTo>
                  <a:pt x="149904" y="290129"/>
                </a:lnTo>
                <a:lnTo>
                  <a:pt x="137949" y="288661"/>
                </a:lnTo>
                <a:close/>
              </a:path>
              <a:path w="887095" h="508000">
                <a:moveTo>
                  <a:pt x="118270" y="406494"/>
                </a:moveTo>
                <a:lnTo>
                  <a:pt x="33527" y="454151"/>
                </a:lnTo>
                <a:lnTo>
                  <a:pt x="59435" y="499871"/>
                </a:lnTo>
                <a:lnTo>
                  <a:pt x="75695" y="490727"/>
                </a:lnTo>
                <a:lnTo>
                  <a:pt x="70103" y="490727"/>
                </a:lnTo>
                <a:lnTo>
                  <a:pt x="47243" y="449579"/>
                </a:lnTo>
                <a:lnTo>
                  <a:pt x="93633" y="449579"/>
                </a:lnTo>
                <a:lnTo>
                  <a:pt x="118270" y="406494"/>
                </a:lnTo>
                <a:close/>
              </a:path>
              <a:path w="887095" h="508000">
                <a:moveTo>
                  <a:pt x="146007" y="451185"/>
                </a:moveTo>
                <a:lnTo>
                  <a:pt x="59435" y="499871"/>
                </a:lnTo>
                <a:lnTo>
                  <a:pt x="250975" y="499871"/>
                </a:lnTo>
                <a:lnTo>
                  <a:pt x="257303" y="492609"/>
                </a:lnTo>
                <a:lnTo>
                  <a:pt x="260727" y="478030"/>
                </a:lnTo>
                <a:lnTo>
                  <a:pt x="257347" y="465098"/>
                </a:lnTo>
                <a:lnTo>
                  <a:pt x="247981" y="456040"/>
                </a:lnTo>
                <a:lnTo>
                  <a:pt x="234695" y="452627"/>
                </a:lnTo>
                <a:lnTo>
                  <a:pt x="146007" y="451185"/>
                </a:lnTo>
                <a:close/>
              </a:path>
              <a:path w="887095" h="508000">
                <a:moveTo>
                  <a:pt x="47243" y="449579"/>
                </a:moveTo>
                <a:lnTo>
                  <a:pt x="70103" y="490727"/>
                </a:lnTo>
                <a:lnTo>
                  <a:pt x="93205" y="450327"/>
                </a:lnTo>
                <a:lnTo>
                  <a:pt x="47243" y="449579"/>
                </a:lnTo>
                <a:close/>
              </a:path>
              <a:path w="887095" h="508000">
                <a:moveTo>
                  <a:pt x="93205" y="450327"/>
                </a:moveTo>
                <a:lnTo>
                  <a:pt x="70103" y="490727"/>
                </a:lnTo>
                <a:lnTo>
                  <a:pt x="75695" y="490727"/>
                </a:lnTo>
                <a:lnTo>
                  <a:pt x="146007" y="451185"/>
                </a:lnTo>
                <a:lnTo>
                  <a:pt x="93205" y="450327"/>
                </a:lnTo>
                <a:close/>
              </a:path>
              <a:path w="887095" h="508000">
                <a:moveTo>
                  <a:pt x="827531" y="7619"/>
                </a:moveTo>
                <a:lnTo>
                  <a:pt x="118270" y="406494"/>
                </a:lnTo>
                <a:lnTo>
                  <a:pt x="93205" y="450327"/>
                </a:lnTo>
                <a:lnTo>
                  <a:pt x="146007" y="451185"/>
                </a:lnTo>
                <a:lnTo>
                  <a:pt x="768637" y="101031"/>
                </a:lnTo>
                <a:lnTo>
                  <a:pt x="793742" y="57164"/>
                </a:lnTo>
                <a:lnTo>
                  <a:pt x="740960" y="56306"/>
                </a:lnTo>
                <a:lnTo>
                  <a:pt x="794233" y="56306"/>
                </a:lnTo>
                <a:lnTo>
                  <a:pt x="816863" y="16763"/>
                </a:lnTo>
                <a:lnTo>
                  <a:pt x="832713" y="16763"/>
                </a:lnTo>
                <a:lnTo>
                  <a:pt x="827531" y="7619"/>
                </a:lnTo>
                <a:close/>
              </a:path>
              <a:path w="887095" h="508000">
                <a:moveTo>
                  <a:pt x="93633" y="449579"/>
                </a:moveTo>
                <a:lnTo>
                  <a:pt x="47243" y="449579"/>
                </a:lnTo>
                <a:lnTo>
                  <a:pt x="93205" y="450327"/>
                </a:lnTo>
                <a:lnTo>
                  <a:pt x="93633" y="449579"/>
                </a:lnTo>
                <a:close/>
              </a:path>
              <a:path w="887095" h="508000">
                <a:moveTo>
                  <a:pt x="885166" y="7619"/>
                </a:moveTo>
                <a:lnTo>
                  <a:pt x="827531" y="7619"/>
                </a:lnTo>
                <a:lnTo>
                  <a:pt x="853439" y="53339"/>
                </a:lnTo>
                <a:lnTo>
                  <a:pt x="768637" y="101031"/>
                </a:lnTo>
                <a:lnTo>
                  <a:pt x="719114" y="187564"/>
                </a:lnTo>
                <a:lnTo>
                  <a:pt x="719897" y="198409"/>
                </a:lnTo>
                <a:lnTo>
                  <a:pt x="725710" y="208575"/>
                </a:lnTo>
                <a:lnTo>
                  <a:pt x="736606" y="217362"/>
                </a:lnTo>
                <a:lnTo>
                  <a:pt x="748374" y="218830"/>
                </a:lnTo>
                <a:lnTo>
                  <a:pt x="759532" y="214956"/>
                </a:lnTo>
                <a:lnTo>
                  <a:pt x="768095" y="205739"/>
                </a:lnTo>
                <a:lnTo>
                  <a:pt x="885166" y="7619"/>
                </a:lnTo>
                <a:close/>
              </a:path>
              <a:path w="887095" h="508000">
                <a:moveTo>
                  <a:pt x="793742" y="57164"/>
                </a:moveTo>
                <a:lnTo>
                  <a:pt x="768637" y="101031"/>
                </a:lnTo>
                <a:lnTo>
                  <a:pt x="845310" y="57911"/>
                </a:lnTo>
                <a:lnTo>
                  <a:pt x="839723" y="57911"/>
                </a:lnTo>
                <a:lnTo>
                  <a:pt x="793742" y="57164"/>
                </a:lnTo>
                <a:close/>
              </a:path>
              <a:path w="887095" h="508000">
                <a:moveTo>
                  <a:pt x="816863" y="16763"/>
                </a:moveTo>
                <a:lnTo>
                  <a:pt x="793742" y="57164"/>
                </a:lnTo>
                <a:lnTo>
                  <a:pt x="839723" y="57911"/>
                </a:lnTo>
                <a:lnTo>
                  <a:pt x="816863" y="16763"/>
                </a:lnTo>
                <a:close/>
              </a:path>
              <a:path w="887095" h="508000">
                <a:moveTo>
                  <a:pt x="832713" y="16763"/>
                </a:moveTo>
                <a:lnTo>
                  <a:pt x="816863" y="16763"/>
                </a:lnTo>
                <a:lnTo>
                  <a:pt x="839723" y="57911"/>
                </a:lnTo>
                <a:lnTo>
                  <a:pt x="845310" y="57911"/>
                </a:lnTo>
                <a:lnTo>
                  <a:pt x="853439" y="53339"/>
                </a:lnTo>
                <a:lnTo>
                  <a:pt x="832713" y="16763"/>
                </a:lnTo>
                <a:close/>
              </a:path>
              <a:path w="887095" h="508000">
                <a:moveTo>
                  <a:pt x="794233" y="56306"/>
                </a:moveTo>
                <a:lnTo>
                  <a:pt x="740960" y="56306"/>
                </a:lnTo>
                <a:lnTo>
                  <a:pt x="793742" y="57164"/>
                </a:lnTo>
                <a:lnTo>
                  <a:pt x="794233" y="56306"/>
                </a:lnTo>
                <a:close/>
              </a:path>
              <a:path w="887095" h="508000">
                <a:moveTo>
                  <a:pt x="652271" y="0"/>
                </a:moveTo>
                <a:lnTo>
                  <a:pt x="651006" y="34"/>
                </a:lnTo>
                <a:lnTo>
                  <a:pt x="638749" y="4265"/>
                </a:lnTo>
                <a:lnTo>
                  <a:pt x="629783" y="14554"/>
                </a:lnTo>
                <a:lnTo>
                  <a:pt x="626240" y="29461"/>
                </a:lnTo>
                <a:lnTo>
                  <a:pt x="629620" y="42393"/>
                </a:lnTo>
                <a:lnTo>
                  <a:pt x="638986" y="51451"/>
                </a:lnTo>
                <a:lnTo>
                  <a:pt x="652271" y="54863"/>
                </a:lnTo>
                <a:lnTo>
                  <a:pt x="740960" y="56306"/>
                </a:lnTo>
                <a:lnTo>
                  <a:pt x="827531" y="7619"/>
                </a:lnTo>
                <a:lnTo>
                  <a:pt x="885166" y="7619"/>
                </a:lnTo>
                <a:lnTo>
                  <a:pt x="886967" y="4571"/>
                </a:lnTo>
                <a:lnTo>
                  <a:pt x="652271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871638" y="5058311"/>
            <a:ext cx="1177925" cy="75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090" marR="5080" indent="-200025">
              <a:lnSpc>
                <a:spcPct val="100000"/>
              </a:lnSpc>
            </a:pPr>
            <a:r>
              <a:rPr sz="2600" b="1" spc="-1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ap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2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755021" y="5115740"/>
            <a:ext cx="1836420" cy="581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18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ekni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22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edis</a:t>
            </a:r>
            <a:endParaRPr sz="2200">
              <a:latin typeface="Arial"/>
              <a:cs typeface="Arial"/>
            </a:endParaRPr>
          </a:p>
          <a:p>
            <a:pPr marL="42545">
              <a:lnSpc>
                <a:spcPct val="100000"/>
              </a:lnSpc>
              <a:spcBef>
                <a:spcPts val="15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esi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6864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77798" y="769189"/>
            <a:ext cx="7692390" cy="622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185" dirty="0">
                <a:latin typeface="Arial"/>
                <a:cs typeface="Arial"/>
              </a:rPr>
              <a:t>T</a:t>
            </a:r>
            <a:r>
              <a:rPr sz="2200" b="1" spc="-15" dirty="0">
                <a:latin typeface="Arial"/>
                <a:cs typeface="Arial"/>
              </a:rPr>
              <a:t>erdapat</a:t>
            </a:r>
            <a:r>
              <a:rPr sz="2200" b="1" spc="8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beragam</a:t>
            </a:r>
            <a:r>
              <a:rPr sz="2200" b="1" spc="8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pola</a:t>
            </a:r>
            <a:r>
              <a:rPr sz="2200" b="1" spc="80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Arial"/>
                <a:cs typeface="Arial"/>
              </a:rPr>
              <a:t>C</a:t>
            </a:r>
            <a:r>
              <a:rPr sz="2200" b="1" spc="-15" dirty="0">
                <a:latin typeface="Arial"/>
                <a:cs typeface="Arial"/>
              </a:rPr>
              <a:t>ase</a:t>
            </a:r>
            <a:r>
              <a:rPr sz="2200" b="1" spc="70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Arial"/>
                <a:cs typeface="Arial"/>
              </a:rPr>
              <a:t>M</a:t>
            </a:r>
            <a:r>
              <a:rPr sz="2200" b="1" spc="-15" dirty="0">
                <a:latin typeface="Arial"/>
                <a:cs typeface="Arial"/>
              </a:rPr>
              <a:t>anage</a:t>
            </a:r>
            <a:r>
              <a:rPr sz="2200" b="1" spc="-135" dirty="0">
                <a:latin typeface="Arial"/>
                <a:cs typeface="Arial"/>
              </a:rPr>
              <a:t>r</a:t>
            </a:r>
            <a:r>
              <a:rPr sz="2200" b="1" spc="-10" dirty="0">
                <a:latin typeface="Arial"/>
                <a:cs typeface="Arial"/>
              </a:rPr>
              <a:t>,</a:t>
            </a:r>
            <a:r>
              <a:rPr sz="2200" b="1" spc="9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a.</a:t>
            </a:r>
            <a:r>
              <a:rPr sz="2200" b="1" spc="-5" dirty="0">
                <a:latin typeface="Arial"/>
                <a:cs typeface="Arial"/>
              </a:rPr>
              <a:t>l</a:t>
            </a:r>
            <a:r>
              <a:rPr sz="2200" b="1" spc="-10" dirty="0">
                <a:latin typeface="Arial"/>
                <a:cs typeface="Arial"/>
              </a:rPr>
              <a:t>.</a:t>
            </a:r>
            <a:r>
              <a:rPr sz="2200" b="1" spc="5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355600" algn="l"/>
              </a:tabLst>
            </a:pPr>
            <a:r>
              <a:rPr sz="2200" b="1" spc="-25" dirty="0">
                <a:latin typeface="Arial"/>
                <a:cs typeface="Arial"/>
              </a:rPr>
              <a:t>C</a:t>
            </a:r>
            <a:r>
              <a:rPr sz="2200" b="1" spc="-15" dirty="0">
                <a:latin typeface="Arial"/>
                <a:cs typeface="Arial"/>
              </a:rPr>
              <a:t>ase</a:t>
            </a:r>
            <a:r>
              <a:rPr sz="2200" b="1" spc="60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Arial"/>
                <a:cs typeface="Arial"/>
              </a:rPr>
              <a:t>M</a:t>
            </a:r>
            <a:r>
              <a:rPr sz="2200" b="1" spc="-15" dirty="0">
                <a:latin typeface="Arial"/>
                <a:cs typeface="Arial"/>
              </a:rPr>
              <a:t>anager</a:t>
            </a:r>
            <a:r>
              <a:rPr sz="2200" b="1" spc="9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pada</a:t>
            </a:r>
            <a:r>
              <a:rPr sz="2200" b="1" spc="8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pela</a:t>
            </a:r>
            <a:r>
              <a:rPr sz="2200" b="1" spc="-35" dirty="0">
                <a:latin typeface="Arial"/>
                <a:cs typeface="Arial"/>
              </a:rPr>
              <a:t>y</a:t>
            </a:r>
            <a:r>
              <a:rPr sz="2200" b="1" spc="-15" dirty="0">
                <a:latin typeface="Arial"/>
                <a:cs typeface="Arial"/>
              </a:rPr>
              <a:t>anan</a:t>
            </a:r>
            <a:r>
              <a:rPr sz="2200" b="1" spc="12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kesehatan</a:t>
            </a:r>
            <a:r>
              <a:rPr sz="2200" b="1" spc="9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Arial"/>
                <a:cs typeface="Arial"/>
              </a:rPr>
              <a:t>di</a:t>
            </a:r>
            <a:r>
              <a:rPr sz="2200" b="1" spc="7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komunitas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355600" algn="l"/>
              </a:tabLst>
            </a:pPr>
            <a:r>
              <a:rPr sz="2200" b="1" spc="-25" dirty="0">
                <a:latin typeface="Arial"/>
                <a:cs typeface="Arial"/>
              </a:rPr>
              <a:t>C</a:t>
            </a:r>
            <a:r>
              <a:rPr sz="2200" b="1" spc="-15" dirty="0">
                <a:latin typeface="Arial"/>
                <a:cs typeface="Arial"/>
              </a:rPr>
              <a:t>ase</a:t>
            </a:r>
            <a:r>
              <a:rPr sz="2200" b="1" spc="60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Arial"/>
                <a:cs typeface="Arial"/>
              </a:rPr>
              <a:t>M</a:t>
            </a:r>
            <a:r>
              <a:rPr sz="2200" b="1" spc="-15" dirty="0">
                <a:latin typeface="Arial"/>
                <a:cs typeface="Arial"/>
              </a:rPr>
              <a:t>anager</a:t>
            </a:r>
            <a:r>
              <a:rPr sz="2200" b="1" spc="8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Arial"/>
                <a:cs typeface="Arial"/>
              </a:rPr>
              <a:t>di</a:t>
            </a:r>
            <a:r>
              <a:rPr sz="2200" b="1" spc="6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rumah</a:t>
            </a:r>
            <a:r>
              <a:rPr sz="2200" b="1" spc="8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saki</a:t>
            </a:r>
            <a:r>
              <a:rPr sz="2200" b="1" spc="-10" dirty="0">
                <a:latin typeface="Arial"/>
                <a:cs typeface="Arial"/>
              </a:rPr>
              <a:t>t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355600" algn="l"/>
              </a:tabLst>
            </a:pPr>
            <a:r>
              <a:rPr sz="2200" b="1" spc="-25" dirty="0">
                <a:latin typeface="Arial"/>
                <a:cs typeface="Arial"/>
              </a:rPr>
              <a:t>C</a:t>
            </a:r>
            <a:r>
              <a:rPr sz="2200" b="1" spc="-15" dirty="0">
                <a:latin typeface="Arial"/>
                <a:cs typeface="Arial"/>
              </a:rPr>
              <a:t>ase</a:t>
            </a:r>
            <a:r>
              <a:rPr sz="2200" b="1" spc="60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Arial"/>
                <a:cs typeface="Arial"/>
              </a:rPr>
              <a:t>M</a:t>
            </a:r>
            <a:r>
              <a:rPr sz="2200" b="1" spc="-15" dirty="0">
                <a:latin typeface="Arial"/>
                <a:cs typeface="Arial"/>
              </a:rPr>
              <a:t>anager</a:t>
            </a:r>
            <a:r>
              <a:rPr sz="2200" b="1" spc="9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pd</a:t>
            </a:r>
            <a:r>
              <a:rPr sz="2200" b="1" spc="7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perusahaa</a:t>
            </a:r>
            <a:r>
              <a:rPr sz="2200" b="1" spc="-5" dirty="0">
                <a:latin typeface="Arial"/>
                <a:cs typeface="Arial"/>
              </a:rPr>
              <a:t>n</a:t>
            </a:r>
            <a:r>
              <a:rPr sz="2200" b="1" spc="-10" dirty="0">
                <a:latin typeface="Arial"/>
                <a:cs typeface="Arial"/>
              </a:rPr>
              <a:t>,</a:t>
            </a:r>
            <a:r>
              <a:rPr sz="2200" b="1" spc="8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perusahaan</a:t>
            </a:r>
            <a:r>
              <a:rPr sz="2200" b="1" spc="11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asuransi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  <a:spcBef>
                <a:spcPts val="1310"/>
              </a:spcBef>
            </a:pPr>
            <a:r>
              <a:rPr sz="2200" b="1" spc="-20" dirty="0">
                <a:latin typeface="Arial"/>
                <a:cs typeface="Arial"/>
              </a:rPr>
              <a:t>P</a:t>
            </a:r>
            <a:r>
              <a:rPr sz="2200" b="1" spc="-15" dirty="0">
                <a:latin typeface="Arial"/>
                <a:cs typeface="Arial"/>
              </a:rPr>
              <a:t>erkembangan</a:t>
            </a:r>
            <a:r>
              <a:rPr sz="2200" b="1" spc="90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Arial"/>
                <a:cs typeface="Arial"/>
              </a:rPr>
              <a:t>C</a:t>
            </a:r>
            <a:r>
              <a:rPr sz="2200" b="1" spc="-15" dirty="0">
                <a:latin typeface="Arial"/>
                <a:cs typeface="Arial"/>
              </a:rPr>
              <a:t>ase</a:t>
            </a:r>
            <a:r>
              <a:rPr sz="2200" b="1" spc="60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Arial"/>
                <a:cs typeface="Arial"/>
              </a:rPr>
              <a:t>M</a:t>
            </a:r>
            <a:r>
              <a:rPr sz="2200" b="1" spc="-15" dirty="0">
                <a:latin typeface="Arial"/>
                <a:cs typeface="Arial"/>
              </a:rPr>
              <a:t>anager</a:t>
            </a:r>
            <a:r>
              <a:rPr sz="2200" b="1" spc="10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mengi</a:t>
            </a:r>
            <a:r>
              <a:rPr sz="2200" b="1" spc="-10" dirty="0">
                <a:latin typeface="Arial"/>
                <a:cs typeface="Arial"/>
              </a:rPr>
              <a:t>kuti</a:t>
            </a:r>
            <a:r>
              <a:rPr sz="2200" b="1" spc="9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perkembangan</a:t>
            </a:r>
            <a:endParaRPr sz="220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</a:pPr>
            <a:r>
              <a:rPr sz="2200" b="1" i="1" spc="-15" dirty="0">
                <a:latin typeface="Arial"/>
                <a:cs typeface="Arial"/>
              </a:rPr>
              <a:t>“landscap</a:t>
            </a:r>
            <a:r>
              <a:rPr sz="2200" b="1" i="1" dirty="0">
                <a:latin typeface="Arial"/>
                <a:cs typeface="Arial"/>
              </a:rPr>
              <a:t>e</a:t>
            </a:r>
            <a:r>
              <a:rPr sz="2200" b="1" i="1" spc="-15" dirty="0">
                <a:latin typeface="Arial"/>
                <a:cs typeface="Arial"/>
              </a:rPr>
              <a:t>”</a:t>
            </a:r>
            <a:r>
              <a:rPr sz="2200" b="1" i="1" spc="6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tempat</a:t>
            </a:r>
            <a:r>
              <a:rPr sz="2200" b="1" spc="8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bekerjan</a:t>
            </a:r>
            <a:r>
              <a:rPr sz="2200" b="1" spc="-35" dirty="0">
                <a:latin typeface="Arial"/>
                <a:cs typeface="Arial"/>
              </a:rPr>
              <a:t>y</a:t>
            </a:r>
            <a:r>
              <a:rPr sz="2200" b="1" spc="-15" dirty="0">
                <a:latin typeface="Arial"/>
                <a:cs typeface="Arial"/>
              </a:rPr>
              <a:t>a</a:t>
            </a:r>
            <a:r>
              <a:rPr sz="2200" b="1" spc="12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365125" indent="-342900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365125" algn="l"/>
              </a:tabLst>
            </a:pPr>
            <a:r>
              <a:rPr sz="2200" b="1" spc="-20" dirty="0">
                <a:latin typeface="Arial"/>
                <a:cs typeface="Arial"/>
              </a:rPr>
              <a:t>P</a:t>
            </a:r>
            <a:r>
              <a:rPr sz="2200" b="1" spc="-15" dirty="0">
                <a:latin typeface="Arial"/>
                <a:cs typeface="Arial"/>
              </a:rPr>
              <a:t>era</a:t>
            </a:r>
            <a:r>
              <a:rPr sz="2200" b="1" spc="-5" dirty="0">
                <a:latin typeface="Arial"/>
                <a:cs typeface="Arial"/>
              </a:rPr>
              <a:t>w</a:t>
            </a:r>
            <a:r>
              <a:rPr sz="2200" b="1" spc="-10" dirty="0">
                <a:latin typeface="Arial"/>
                <a:cs typeface="Arial"/>
              </a:rPr>
              <a:t>at</a:t>
            </a:r>
            <a:r>
              <a:rPr sz="2200" b="1" spc="40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Arial"/>
                <a:cs typeface="Arial"/>
              </a:rPr>
              <a:t>K</a:t>
            </a:r>
            <a:r>
              <a:rPr sz="2200" b="1" spc="-15" dirty="0">
                <a:latin typeface="Arial"/>
                <a:cs typeface="Arial"/>
              </a:rPr>
              <a:t>epala</a:t>
            </a:r>
            <a:r>
              <a:rPr sz="2200" b="1" spc="80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Arial"/>
                <a:cs typeface="Arial"/>
              </a:rPr>
              <a:t>R</a:t>
            </a:r>
            <a:r>
              <a:rPr sz="2200" b="1" spc="-15" dirty="0">
                <a:latin typeface="Arial"/>
                <a:cs typeface="Arial"/>
              </a:rPr>
              <a:t>uangan</a:t>
            </a:r>
            <a:r>
              <a:rPr sz="2200" b="1" spc="10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difungsikan</a:t>
            </a:r>
            <a:r>
              <a:rPr sz="2200" b="1" spc="12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sbg</a:t>
            </a:r>
            <a:r>
              <a:rPr sz="2200" b="1" spc="75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Arial"/>
                <a:cs typeface="Arial"/>
              </a:rPr>
              <a:t>CM</a:t>
            </a:r>
            <a:endParaRPr sz="2200">
              <a:latin typeface="Arial"/>
              <a:cs typeface="Arial"/>
            </a:endParaRPr>
          </a:p>
          <a:p>
            <a:pPr marL="365125" indent="-342900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365125" algn="l"/>
              </a:tabLst>
            </a:pPr>
            <a:r>
              <a:rPr sz="2200" b="1" spc="-25" dirty="0">
                <a:latin typeface="Arial"/>
                <a:cs typeface="Arial"/>
              </a:rPr>
              <a:t>N</a:t>
            </a:r>
            <a:r>
              <a:rPr sz="2200" b="1" spc="-15" dirty="0">
                <a:latin typeface="Arial"/>
                <a:cs typeface="Arial"/>
              </a:rPr>
              <a:t>urse</a:t>
            </a:r>
            <a:r>
              <a:rPr sz="2200" b="1" spc="60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Arial"/>
                <a:cs typeface="Arial"/>
              </a:rPr>
              <a:t>C</a:t>
            </a:r>
            <a:r>
              <a:rPr sz="2200" b="1" spc="-15" dirty="0">
                <a:latin typeface="Arial"/>
                <a:cs typeface="Arial"/>
              </a:rPr>
              <a:t>ase</a:t>
            </a:r>
            <a:r>
              <a:rPr sz="2200" b="1" spc="60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Arial"/>
                <a:cs typeface="Arial"/>
              </a:rPr>
              <a:t>M</a:t>
            </a:r>
            <a:r>
              <a:rPr sz="2200" b="1" spc="-15" dirty="0">
                <a:latin typeface="Arial"/>
                <a:cs typeface="Arial"/>
              </a:rPr>
              <a:t>anager</a:t>
            </a:r>
            <a:endParaRPr sz="2200">
              <a:latin typeface="Arial"/>
              <a:cs typeface="Arial"/>
            </a:endParaRPr>
          </a:p>
          <a:p>
            <a:pPr marL="365125" indent="-342900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365125" algn="l"/>
              </a:tabLst>
            </a:pPr>
            <a:r>
              <a:rPr sz="2200" b="1" spc="-25" dirty="0">
                <a:latin typeface="Arial"/>
                <a:cs typeface="Arial"/>
              </a:rPr>
              <a:t>C</a:t>
            </a:r>
            <a:r>
              <a:rPr sz="2200" b="1" spc="-15" dirty="0">
                <a:latin typeface="Arial"/>
                <a:cs typeface="Arial"/>
              </a:rPr>
              <a:t>ase</a:t>
            </a:r>
            <a:r>
              <a:rPr sz="2200" b="1" spc="60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Arial"/>
                <a:cs typeface="Arial"/>
              </a:rPr>
              <a:t>M</a:t>
            </a:r>
            <a:r>
              <a:rPr sz="2200" b="1" spc="-15" dirty="0">
                <a:latin typeface="Arial"/>
                <a:cs typeface="Arial"/>
              </a:rPr>
              <a:t>anager</a:t>
            </a:r>
            <a:r>
              <a:rPr sz="2200" b="1" spc="8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dar</a:t>
            </a:r>
            <a:r>
              <a:rPr sz="2200" b="1" spc="-10" dirty="0">
                <a:latin typeface="Arial"/>
                <a:cs typeface="Arial"/>
              </a:rPr>
              <a:t>i</a:t>
            </a:r>
            <a:r>
              <a:rPr sz="2200" b="1" spc="6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profesi</a:t>
            </a:r>
            <a:r>
              <a:rPr sz="2200" b="1" spc="90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Arial"/>
                <a:cs typeface="Arial"/>
              </a:rPr>
              <a:t>S</a:t>
            </a:r>
            <a:r>
              <a:rPr sz="2200" b="1" spc="-15" dirty="0">
                <a:latin typeface="Arial"/>
                <a:cs typeface="Arial"/>
              </a:rPr>
              <a:t>oci</a:t>
            </a:r>
            <a:r>
              <a:rPr sz="2200" b="1" spc="-10" dirty="0">
                <a:latin typeface="Arial"/>
                <a:cs typeface="Arial"/>
              </a:rPr>
              <a:t>al</a:t>
            </a:r>
            <a:r>
              <a:rPr sz="2200" b="1" spc="65" dirty="0">
                <a:latin typeface="Times New Roman"/>
                <a:cs typeface="Times New Roman"/>
              </a:rPr>
              <a:t> </a:t>
            </a:r>
            <a:r>
              <a:rPr sz="2200" b="1" spc="-60" dirty="0">
                <a:latin typeface="Arial"/>
                <a:cs typeface="Arial"/>
              </a:rPr>
              <a:t>W</a:t>
            </a:r>
            <a:r>
              <a:rPr sz="2200" b="1" spc="-15" dirty="0">
                <a:latin typeface="Arial"/>
                <a:cs typeface="Arial"/>
              </a:rPr>
              <a:t>orker</a:t>
            </a:r>
            <a:endParaRPr sz="2200">
              <a:latin typeface="Arial"/>
              <a:cs typeface="Arial"/>
            </a:endParaRPr>
          </a:p>
          <a:p>
            <a:pPr marL="365125" indent="-342900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365125" algn="l"/>
              </a:tabLst>
            </a:pPr>
            <a:r>
              <a:rPr sz="2200" b="1" spc="-25" dirty="0">
                <a:latin typeface="Arial"/>
                <a:cs typeface="Arial"/>
              </a:rPr>
              <a:t>C</a:t>
            </a:r>
            <a:r>
              <a:rPr sz="2200" b="1" spc="-15" dirty="0">
                <a:latin typeface="Arial"/>
                <a:cs typeface="Arial"/>
              </a:rPr>
              <a:t>ase</a:t>
            </a:r>
            <a:r>
              <a:rPr sz="2200" b="1" spc="60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Arial"/>
                <a:cs typeface="Arial"/>
              </a:rPr>
              <a:t>M</a:t>
            </a:r>
            <a:r>
              <a:rPr sz="2200" b="1" spc="-15" dirty="0">
                <a:latin typeface="Arial"/>
                <a:cs typeface="Arial"/>
              </a:rPr>
              <a:t>anager</a:t>
            </a:r>
            <a:r>
              <a:rPr sz="2200" b="1" spc="8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dgn</a:t>
            </a:r>
            <a:r>
              <a:rPr sz="2200" b="1" spc="8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kuali</a:t>
            </a:r>
            <a:r>
              <a:rPr sz="2200" b="1" spc="-10" dirty="0">
                <a:latin typeface="Arial"/>
                <a:cs typeface="Arial"/>
              </a:rPr>
              <a:t>f</a:t>
            </a:r>
            <a:r>
              <a:rPr sz="2200" b="1" spc="-15" dirty="0">
                <a:latin typeface="Arial"/>
                <a:cs typeface="Arial"/>
              </a:rPr>
              <a:t>ikasi</a:t>
            </a:r>
            <a:r>
              <a:rPr sz="2200" b="1" spc="10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dar</a:t>
            </a:r>
            <a:r>
              <a:rPr sz="2200" b="1" spc="-10" dirty="0">
                <a:latin typeface="Arial"/>
                <a:cs typeface="Arial"/>
              </a:rPr>
              <a:t>i</a:t>
            </a:r>
            <a:r>
              <a:rPr sz="2200" b="1" spc="6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profesi</a:t>
            </a:r>
            <a:r>
              <a:rPr sz="2200" b="1" spc="9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kes</a:t>
            </a:r>
            <a:r>
              <a:rPr sz="2200" b="1" spc="6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lainn</a:t>
            </a:r>
            <a:r>
              <a:rPr sz="2200" b="1" spc="-35" dirty="0">
                <a:latin typeface="Arial"/>
                <a:cs typeface="Arial"/>
              </a:rPr>
              <a:t>y</a:t>
            </a:r>
            <a:r>
              <a:rPr sz="2200" b="1" spc="-15" dirty="0"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  <a:p>
            <a:pPr marL="365125" indent="-342900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365125" algn="l"/>
              </a:tabLst>
            </a:pPr>
            <a:r>
              <a:rPr sz="2200" b="1" spc="-20" dirty="0">
                <a:latin typeface="Arial"/>
                <a:cs typeface="Arial"/>
              </a:rPr>
              <a:t>Bi</a:t>
            </a:r>
            <a:r>
              <a:rPr sz="2200" b="1" spc="-15" dirty="0">
                <a:latin typeface="Arial"/>
                <a:cs typeface="Arial"/>
              </a:rPr>
              <a:t>dang</a:t>
            </a:r>
            <a:r>
              <a:rPr sz="2200" b="1" spc="80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Arial"/>
                <a:cs typeface="Arial"/>
              </a:rPr>
              <a:t>C</a:t>
            </a:r>
            <a:r>
              <a:rPr sz="2200" b="1" spc="-15" dirty="0">
                <a:latin typeface="Arial"/>
                <a:cs typeface="Arial"/>
              </a:rPr>
              <a:t>ase</a:t>
            </a:r>
            <a:r>
              <a:rPr sz="2200" b="1" spc="70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Arial"/>
                <a:cs typeface="Arial"/>
              </a:rPr>
              <a:t>M</a:t>
            </a:r>
            <a:r>
              <a:rPr sz="2200" b="1" spc="-15" dirty="0">
                <a:latin typeface="Arial"/>
                <a:cs typeface="Arial"/>
              </a:rPr>
              <a:t>anagement</a:t>
            </a:r>
            <a:r>
              <a:rPr sz="2200" b="1" spc="95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Arial"/>
                <a:cs typeface="Arial"/>
              </a:rPr>
              <a:t>…</a:t>
            </a:r>
            <a:r>
              <a:rPr sz="2200" b="1" spc="-15" dirty="0">
                <a:latin typeface="Arial"/>
                <a:cs typeface="Arial"/>
              </a:rPr>
              <a:t>.</a:t>
            </a:r>
            <a:r>
              <a:rPr sz="2200" b="1" spc="-10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365125" indent="-342900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365125" algn="l"/>
              </a:tabLst>
            </a:pPr>
            <a:r>
              <a:rPr sz="2200" b="1" spc="-20" dirty="0">
                <a:latin typeface="Arial"/>
                <a:cs typeface="Arial"/>
              </a:rPr>
              <a:t>Di</a:t>
            </a:r>
            <a:r>
              <a:rPr sz="2200" b="1" spc="-15" dirty="0">
                <a:latin typeface="Arial"/>
                <a:cs typeface="Arial"/>
              </a:rPr>
              <a:t>rektur</a:t>
            </a:r>
            <a:r>
              <a:rPr sz="2200" b="1" spc="65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Arial"/>
                <a:cs typeface="Arial"/>
              </a:rPr>
              <a:t>C</a:t>
            </a:r>
            <a:r>
              <a:rPr sz="2200" b="1" spc="-15" dirty="0">
                <a:latin typeface="Arial"/>
                <a:cs typeface="Arial"/>
              </a:rPr>
              <a:t>ase</a:t>
            </a:r>
            <a:r>
              <a:rPr sz="2200" b="1" spc="75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Arial"/>
                <a:cs typeface="Arial"/>
              </a:rPr>
              <a:t>M</a:t>
            </a:r>
            <a:r>
              <a:rPr sz="2200" b="1" spc="-15" dirty="0">
                <a:latin typeface="Arial"/>
                <a:cs typeface="Arial"/>
              </a:rPr>
              <a:t>anagement</a:t>
            </a:r>
            <a:r>
              <a:rPr sz="2200" b="1" spc="9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….</a:t>
            </a:r>
            <a:endParaRPr sz="2200">
              <a:latin typeface="Arial"/>
              <a:cs typeface="Arial"/>
            </a:endParaRPr>
          </a:p>
          <a:p>
            <a:pPr marL="239395" algn="ctr">
              <a:lnSpc>
                <a:spcPct val="100000"/>
              </a:lnSpc>
              <a:spcBef>
                <a:spcPts val="1400"/>
              </a:spcBef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Lume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nt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1143" y="350520"/>
            <a:ext cx="9131807" cy="343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38807" y="550415"/>
            <a:ext cx="1720432" cy="9893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30739" y="1152144"/>
            <a:ext cx="334010" cy="212090"/>
          </a:xfrm>
          <a:custGeom>
            <a:avLst/>
            <a:gdLst/>
            <a:ahLst/>
            <a:cxnLst/>
            <a:rect l="l" t="t" r="r" b="b"/>
            <a:pathLst>
              <a:path w="334009" h="212090">
                <a:moveTo>
                  <a:pt x="101494" y="120395"/>
                </a:moveTo>
                <a:lnTo>
                  <a:pt x="71755" y="120395"/>
                </a:lnTo>
                <a:lnTo>
                  <a:pt x="65659" y="137159"/>
                </a:lnTo>
                <a:lnTo>
                  <a:pt x="93091" y="146303"/>
                </a:lnTo>
                <a:lnTo>
                  <a:pt x="101494" y="120395"/>
                </a:lnTo>
                <a:close/>
              </a:path>
              <a:path w="334009" h="212090">
                <a:moveTo>
                  <a:pt x="26035" y="0"/>
                </a:moveTo>
                <a:lnTo>
                  <a:pt x="3916" y="73514"/>
                </a:lnTo>
                <a:lnTo>
                  <a:pt x="0" y="87071"/>
                </a:lnTo>
                <a:lnTo>
                  <a:pt x="109" y="96011"/>
                </a:lnTo>
                <a:lnTo>
                  <a:pt x="127" y="105155"/>
                </a:lnTo>
                <a:lnTo>
                  <a:pt x="3175" y="111251"/>
                </a:lnTo>
                <a:lnTo>
                  <a:pt x="9271" y="115823"/>
                </a:lnTo>
                <a:lnTo>
                  <a:pt x="13843" y="121919"/>
                </a:lnTo>
                <a:lnTo>
                  <a:pt x="19939" y="124967"/>
                </a:lnTo>
                <a:lnTo>
                  <a:pt x="27559" y="128015"/>
                </a:lnTo>
                <a:lnTo>
                  <a:pt x="42799" y="131063"/>
                </a:lnTo>
                <a:lnTo>
                  <a:pt x="58039" y="128015"/>
                </a:lnTo>
                <a:lnTo>
                  <a:pt x="65659" y="124967"/>
                </a:lnTo>
                <a:lnTo>
                  <a:pt x="71755" y="120395"/>
                </a:lnTo>
                <a:lnTo>
                  <a:pt x="101494" y="120395"/>
                </a:lnTo>
                <a:lnTo>
                  <a:pt x="104954" y="109727"/>
                </a:lnTo>
                <a:lnTo>
                  <a:pt x="50419" y="109727"/>
                </a:lnTo>
                <a:lnTo>
                  <a:pt x="41275" y="106679"/>
                </a:lnTo>
                <a:lnTo>
                  <a:pt x="38227" y="105155"/>
                </a:lnTo>
                <a:lnTo>
                  <a:pt x="35179" y="102107"/>
                </a:lnTo>
                <a:lnTo>
                  <a:pt x="32131" y="96011"/>
                </a:lnTo>
                <a:lnTo>
                  <a:pt x="32456" y="88288"/>
                </a:lnTo>
                <a:lnTo>
                  <a:pt x="35055" y="77755"/>
                </a:lnTo>
                <a:lnTo>
                  <a:pt x="39751" y="60959"/>
                </a:lnTo>
                <a:lnTo>
                  <a:pt x="56515" y="9143"/>
                </a:lnTo>
                <a:lnTo>
                  <a:pt x="26035" y="0"/>
                </a:lnTo>
                <a:close/>
              </a:path>
              <a:path w="334009" h="212090">
                <a:moveTo>
                  <a:pt x="99187" y="22859"/>
                </a:moveTo>
                <a:lnTo>
                  <a:pt x="81331" y="79860"/>
                </a:lnTo>
                <a:lnTo>
                  <a:pt x="76098" y="93353"/>
                </a:lnTo>
                <a:lnTo>
                  <a:pt x="71755" y="100583"/>
                </a:lnTo>
                <a:lnTo>
                  <a:pt x="70231" y="105155"/>
                </a:lnTo>
                <a:lnTo>
                  <a:pt x="56515" y="109727"/>
                </a:lnTo>
                <a:lnTo>
                  <a:pt x="104954" y="109727"/>
                </a:lnTo>
                <a:lnTo>
                  <a:pt x="129667" y="33527"/>
                </a:lnTo>
                <a:lnTo>
                  <a:pt x="99187" y="22859"/>
                </a:lnTo>
                <a:close/>
              </a:path>
              <a:path w="334009" h="212090">
                <a:moveTo>
                  <a:pt x="285333" y="141731"/>
                </a:moveTo>
                <a:lnTo>
                  <a:pt x="256159" y="141731"/>
                </a:lnTo>
                <a:lnTo>
                  <a:pt x="268351" y="201167"/>
                </a:lnTo>
                <a:lnTo>
                  <a:pt x="300355" y="211835"/>
                </a:lnTo>
                <a:lnTo>
                  <a:pt x="285333" y="141731"/>
                </a:lnTo>
                <a:close/>
              </a:path>
              <a:path w="334009" h="212090">
                <a:moveTo>
                  <a:pt x="245491" y="22859"/>
                </a:moveTo>
                <a:lnTo>
                  <a:pt x="196723" y="178307"/>
                </a:lnTo>
                <a:lnTo>
                  <a:pt x="225679" y="188975"/>
                </a:lnTo>
                <a:lnTo>
                  <a:pt x="237871" y="152399"/>
                </a:lnTo>
                <a:lnTo>
                  <a:pt x="256159" y="141731"/>
                </a:lnTo>
                <a:lnTo>
                  <a:pt x="285333" y="141731"/>
                </a:lnTo>
                <a:lnTo>
                  <a:pt x="282067" y="126491"/>
                </a:lnTo>
                <a:lnTo>
                  <a:pt x="301157" y="115823"/>
                </a:lnTo>
                <a:lnTo>
                  <a:pt x="250063" y="115823"/>
                </a:lnTo>
                <a:lnTo>
                  <a:pt x="275971" y="32003"/>
                </a:lnTo>
                <a:lnTo>
                  <a:pt x="245491" y="22859"/>
                </a:lnTo>
                <a:close/>
              </a:path>
              <a:path w="334009" h="212090">
                <a:moveTo>
                  <a:pt x="147955" y="39623"/>
                </a:moveTo>
                <a:lnTo>
                  <a:pt x="140335" y="62483"/>
                </a:lnTo>
                <a:lnTo>
                  <a:pt x="154051" y="67055"/>
                </a:lnTo>
                <a:lnTo>
                  <a:pt x="138811" y="115823"/>
                </a:lnTo>
                <a:lnTo>
                  <a:pt x="135763" y="126491"/>
                </a:lnTo>
                <a:lnTo>
                  <a:pt x="134239" y="134111"/>
                </a:lnTo>
                <a:lnTo>
                  <a:pt x="132715" y="137159"/>
                </a:lnTo>
                <a:lnTo>
                  <a:pt x="132715" y="147827"/>
                </a:lnTo>
                <a:lnTo>
                  <a:pt x="134239" y="150875"/>
                </a:lnTo>
                <a:lnTo>
                  <a:pt x="134239" y="153923"/>
                </a:lnTo>
                <a:lnTo>
                  <a:pt x="137287" y="158495"/>
                </a:lnTo>
                <a:lnTo>
                  <a:pt x="141859" y="161543"/>
                </a:lnTo>
                <a:lnTo>
                  <a:pt x="144907" y="164591"/>
                </a:lnTo>
                <a:lnTo>
                  <a:pt x="149479" y="166115"/>
                </a:lnTo>
                <a:lnTo>
                  <a:pt x="155575" y="167639"/>
                </a:lnTo>
                <a:lnTo>
                  <a:pt x="163195" y="170687"/>
                </a:lnTo>
                <a:lnTo>
                  <a:pt x="172339" y="172211"/>
                </a:lnTo>
                <a:lnTo>
                  <a:pt x="179959" y="170687"/>
                </a:lnTo>
                <a:lnTo>
                  <a:pt x="184531" y="147827"/>
                </a:lnTo>
                <a:lnTo>
                  <a:pt x="173863" y="147827"/>
                </a:lnTo>
                <a:lnTo>
                  <a:pt x="172339" y="146303"/>
                </a:lnTo>
                <a:lnTo>
                  <a:pt x="169291" y="146303"/>
                </a:lnTo>
                <a:lnTo>
                  <a:pt x="167767" y="144779"/>
                </a:lnTo>
                <a:lnTo>
                  <a:pt x="167767" y="143255"/>
                </a:lnTo>
                <a:lnTo>
                  <a:pt x="166243" y="141731"/>
                </a:lnTo>
                <a:lnTo>
                  <a:pt x="166243" y="137159"/>
                </a:lnTo>
                <a:lnTo>
                  <a:pt x="167767" y="131063"/>
                </a:lnTo>
                <a:lnTo>
                  <a:pt x="170815" y="121919"/>
                </a:lnTo>
                <a:lnTo>
                  <a:pt x="184531" y="76199"/>
                </a:lnTo>
                <a:lnTo>
                  <a:pt x="208249" y="76199"/>
                </a:lnTo>
                <a:lnTo>
                  <a:pt x="213487" y="59435"/>
                </a:lnTo>
                <a:lnTo>
                  <a:pt x="192151" y="53339"/>
                </a:lnTo>
                <a:lnTo>
                  <a:pt x="194965" y="44195"/>
                </a:lnTo>
                <a:lnTo>
                  <a:pt x="161671" y="44195"/>
                </a:lnTo>
                <a:lnTo>
                  <a:pt x="147955" y="39623"/>
                </a:lnTo>
                <a:close/>
              </a:path>
              <a:path w="334009" h="212090">
                <a:moveTo>
                  <a:pt x="297307" y="86867"/>
                </a:moveTo>
                <a:lnTo>
                  <a:pt x="250063" y="115823"/>
                </a:lnTo>
                <a:lnTo>
                  <a:pt x="301157" y="115823"/>
                </a:lnTo>
                <a:lnTo>
                  <a:pt x="333883" y="97535"/>
                </a:lnTo>
                <a:lnTo>
                  <a:pt x="297307" y="86867"/>
                </a:lnTo>
                <a:close/>
              </a:path>
              <a:path w="334009" h="212090">
                <a:moveTo>
                  <a:pt x="208249" y="76199"/>
                </a:moveTo>
                <a:lnTo>
                  <a:pt x="184531" y="76199"/>
                </a:lnTo>
                <a:lnTo>
                  <a:pt x="205867" y="83819"/>
                </a:lnTo>
                <a:lnTo>
                  <a:pt x="208249" y="76199"/>
                </a:lnTo>
                <a:close/>
              </a:path>
              <a:path w="334009" h="212090">
                <a:moveTo>
                  <a:pt x="204343" y="13715"/>
                </a:moveTo>
                <a:lnTo>
                  <a:pt x="169291" y="21335"/>
                </a:lnTo>
                <a:lnTo>
                  <a:pt x="161671" y="44195"/>
                </a:lnTo>
                <a:lnTo>
                  <a:pt x="194965" y="44195"/>
                </a:lnTo>
                <a:lnTo>
                  <a:pt x="204343" y="13715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2668" y="3779520"/>
            <a:ext cx="9130283" cy="28498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50988" y="6564228"/>
            <a:ext cx="7471409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spc="-80" dirty="0">
                <a:latin typeface="Arial"/>
                <a:cs typeface="Arial"/>
              </a:rPr>
              <a:t>(</a:t>
            </a:r>
            <a:r>
              <a:rPr sz="1200" i="1" spc="-145" dirty="0">
                <a:latin typeface="Arial"/>
                <a:cs typeface="Arial"/>
              </a:rPr>
              <a:t>F</a:t>
            </a:r>
            <a:r>
              <a:rPr sz="1200" i="1" spc="-120" dirty="0">
                <a:latin typeface="Arial"/>
                <a:cs typeface="Arial"/>
              </a:rPr>
              <a:t>a</a:t>
            </a:r>
            <a:r>
              <a:rPr sz="1200" i="1" spc="-110" dirty="0">
                <a:latin typeface="Arial"/>
                <a:cs typeface="Arial"/>
              </a:rPr>
              <a:t>c</a:t>
            </a:r>
            <a:r>
              <a:rPr sz="1200" i="1" spc="-55" dirty="0">
                <a:latin typeface="Arial"/>
                <a:cs typeface="Arial"/>
              </a:rPr>
              <a:t>i</a:t>
            </a:r>
            <a:r>
              <a:rPr sz="1200" i="1" spc="-65" dirty="0">
                <a:latin typeface="Arial"/>
                <a:cs typeface="Arial"/>
              </a:rPr>
              <a:t>l</a:t>
            </a:r>
            <a:r>
              <a:rPr sz="1200" i="1" spc="-55" dirty="0">
                <a:latin typeface="Arial"/>
                <a:cs typeface="Arial"/>
              </a:rPr>
              <a:t>i</a:t>
            </a:r>
            <a:r>
              <a:rPr sz="1200" i="1" spc="-75" dirty="0">
                <a:latin typeface="Arial"/>
                <a:cs typeface="Arial"/>
              </a:rPr>
              <a:t>t</a:t>
            </a:r>
            <a:r>
              <a:rPr sz="1200" i="1" spc="-120" dirty="0">
                <a:latin typeface="Arial"/>
                <a:cs typeface="Arial"/>
              </a:rPr>
              <a:t>a</a:t>
            </a:r>
            <a:r>
              <a:rPr sz="1200" i="1" spc="-75" dirty="0">
                <a:latin typeface="Arial"/>
                <a:cs typeface="Arial"/>
              </a:rPr>
              <a:t>t</a:t>
            </a:r>
            <a:r>
              <a:rPr sz="1200" i="1" spc="-120" dirty="0">
                <a:latin typeface="Arial"/>
                <a:cs typeface="Arial"/>
              </a:rPr>
              <a:t>o</a:t>
            </a:r>
            <a:r>
              <a:rPr sz="1200" i="1" spc="-90" dirty="0">
                <a:latin typeface="Arial"/>
                <a:cs typeface="Arial"/>
              </a:rPr>
              <a:t>r</a:t>
            </a:r>
            <a:r>
              <a:rPr sz="1200" i="1" dirty="0">
                <a:latin typeface="Arial"/>
                <a:cs typeface="Arial"/>
              </a:rPr>
              <a:t>s</a:t>
            </a:r>
            <a:r>
              <a:rPr sz="1200" i="1" spc="-155" dirty="0">
                <a:latin typeface="Times New Roman"/>
                <a:cs typeface="Times New Roman"/>
              </a:rPr>
              <a:t> </a:t>
            </a:r>
            <a:r>
              <a:rPr sz="1200" i="1" spc="-120" dirty="0">
                <a:latin typeface="Arial"/>
                <a:cs typeface="Arial"/>
              </a:rPr>
              <a:t>a</a:t>
            </a:r>
            <a:r>
              <a:rPr sz="1200" i="1" spc="-130" dirty="0">
                <a:latin typeface="Arial"/>
                <a:cs typeface="Arial"/>
              </a:rPr>
              <a:t>n</a:t>
            </a:r>
            <a:r>
              <a:rPr sz="1200" i="1" dirty="0">
                <a:latin typeface="Arial"/>
                <a:cs typeface="Arial"/>
              </a:rPr>
              <a:t>d</a:t>
            </a:r>
            <a:r>
              <a:rPr sz="1200" i="1" spc="-190" dirty="0">
                <a:latin typeface="Times New Roman"/>
                <a:cs typeface="Times New Roman"/>
              </a:rPr>
              <a:t> </a:t>
            </a:r>
            <a:r>
              <a:rPr sz="1200" i="1" spc="-155" dirty="0">
                <a:latin typeface="Arial"/>
                <a:cs typeface="Arial"/>
              </a:rPr>
              <a:t>B</a:t>
            </a:r>
            <a:r>
              <a:rPr sz="1200" i="1" spc="-120" dirty="0">
                <a:latin typeface="Arial"/>
                <a:cs typeface="Arial"/>
              </a:rPr>
              <a:t>a</a:t>
            </a:r>
            <a:r>
              <a:rPr sz="1200" i="1" spc="-80" dirty="0">
                <a:latin typeface="Arial"/>
                <a:cs typeface="Arial"/>
              </a:rPr>
              <a:t>rr</a:t>
            </a:r>
            <a:r>
              <a:rPr sz="1200" i="1" spc="-55" dirty="0">
                <a:latin typeface="Arial"/>
                <a:cs typeface="Arial"/>
              </a:rPr>
              <a:t>i</a:t>
            </a:r>
            <a:r>
              <a:rPr sz="1200" i="1" spc="-120" dirty="0">
                <a:latin typeface="Arial"/>
                <a:cs typeface="Arial"/>
              </a:rPr>
              <a:t>e</a:t>
            </a:r>
            <a:r>
              <a:rPr sz="1200" i="1" spc="-80" dirty="0">
                <a:latin typeface="Arial"/>
                <a:cs typeface="Arial"/>
              </a:rPr>
              <a:t>r</a:t>
            </a:r>
            <a:r>
              <a:rPr sz="1200" i="1" dirty="0">
                <a:latin typeface="Arial"/>
                <a:cs typeface="Arial"/>
              </a:rPr>
              <a:t>s</a:t>
            </a:r>
            <a:r>
              <a:rPr sz="1200" i="1" spc="-180" dirty="0">
                <a:latin typeface="Times New Roman"/>
                <a:cs typeface="Times New Roman"/>
              </a:rPr>
              <a:t> </a:t>
            </a:r>
            <a:r>
              <a:rPr sz="1200" i="1" spc="-65" dirty="0">
                <a:latin typeface="Arial"/>
                <a:cs typeface="Arial"/>
              </a:rPr>
              <a:t>t</a:t>
            </a:r>
            <a:r>
              <a:rPr sz="1200" i="1" dirty="0">
                <a:latin typeface="Arial"/>
                <a:cs typeface="Arial"/>
              </a:rPr>
              <a:t>o</a:t>
            </a:r>
            <a:r>
              <a:rPr sz="1200" i="1" spc="-150" dirty="0">
                <a:latin typeface="Times New Roman"/>
                <a:cs typeface="Times New Roman"/>
              </a:rPr>
              <a:t> </a:t>
            </a:r>
            <a:r>
              <a:rPr sz="1200" i="1" spc="-155" dirty="0">
                <a:latin typeface="Arial"/>
                <a:cs typeface="Arial"/>
              </a:rPr>
              <a:t>P</a:t>
            </a:r>
            <a:r>
              <a:rPr sz="1200" i="1" spc="-80" dirty="0">
                <a:latin typeface="Arial"/>
                <a:cs typeface="Arial"/>
              </a:rPr>
              <a:t>r</a:t>
            </a:r>
            <a:r>
              <a:rPr sz="1200" i="1" spc="-120" dirty="0">
                <a:latin typeface="Arial"/>
                <a:cs typeface="Arial"/>
              </a:rPr>
              <a:t>o</a:t>
            </a:r>
            <a:r>
              <a:rPr sz="1200" i="1" spc="-110" dirty="0">
                <a:latin typeface="Arial"/>
                <a:cs typeface="Arial"/>
              </a:rPr>
              <a:t>v</a:t>
            </a:r>
            <a:r>
              <a:rPr sz="1200" i="1" spc="-55" dirty="0">
                <a:latin typeface="Arial"/>
                <a:cs typeface="Arial"/>
              </a:rPr>
              <a:t>i</a:t>
            </a:r>
            <a:r>
              <a:rPr sz="1200" i="1" spc="-120" dirty="0">
                <a:latin typeface="Arial"/>
                <a:cs typeface="Arial"/>
              </a:rPr>
              <a:t>d</a:t>
            </a:r>
            <a:r>
              <a:rPr sz="1200" i="1" spc="-55" dirty="0">
                <a:latin typeface="Arial"/>
                <a:cs typeface="Arial"/>
              </a:rPr>
              <a:t>i</a:t>
            </a:r>
            <a:r>
              <a:rPr sz="1200" i="1" spc="-120" dirty="0">
                <a:latin typeface="Arial"/>
                <a:cs typeface="Arial"/>
              </a:rPr>
              <a:t>n</a:t>
            </a:r>
            <a:r>
              <a:rPr sz="1200" i="1" spc="90" dirty="0">
                <a:latin typeface="Arial"/>
                <a:cs typeface="Arial"/>
              </a:rPr>
              <a:t>g</a:t>
            </a:r>
            <a:r>
              <a:rPr sz="1200" i="1" spc="-155" dirty="0">
                <a:latin typeface="Arial"/>
                <a:cs typeface="Arial"/>
              </a:rPr>
              <a:t>P</a:t>
            </a:r>
            <a:r>
              <a:rPr sz="1200" i="1" spc="-120" dirty="0">
                <a:latin typeface="Arial"/>
                <a:cs typeface="Arial"/>
              </a:rPr>
              <a:t>a</a:t>
            </a:r>
            <a:r>
              <a:rPr sz="1200" i="1" spc="-65" dirty="0">
                <a:latin typeface="Arial"/>
                <a:cs typeface="Arial"/>
              </a:rPr>
              <a:t>t</a:t>
            </a:r>
            <a:r>
              <a:rPr sz="1200" i="1" spc="-55" dirty="0">
                <a:latin typeface="Arial"/>
                <a:cs typeface="Arial"/>
              </a:rPr>
              <a:t>i</a:t>
            </a:r>
            <a:r>
              <a:rPr sz="1200" i="1" spc="-120" dirty="0">
                <a:latin typeface="Arial"/>
                <a:cs typeface="Arial"/>
              </a:rPr>
              <a:t>en</a:t>
            </a:r>
            <a:r>
              <a:rPr sz="1200" i="1" spc="-60" dirty="0">
                <a:latin typeface="Arial"/>
                <a:cs typeface="Arial"/>
              </a:rPr>
              <a:t>t</a:t>
            </a:r>
            <a:r>
              <a:rPr sz="1200" i="1" spc="-80" dirty="0">
                <a:latin typeface="Arial"/>
                <a:cs typeface="Arial"/>
              </a:rPr>
              <a:t>-</a:t>
            </a:r>
            <a:r>
              <a:rPr sz="1200" i="1" spc="-160" dirty="0">
                <a:latin typeface="Arial"/>
                <a:cs typeface="Arial"/>
              </a:rPr>
              <a:t>C</a:t>
            </a:r>
            <a:r>
              <a:rPr sz="1200" i="1" spc="-130" dirty="0">
                <a:latin typeface="Arial"/>
                <a:cs typeface="Arial"/>
              </a:rPr>
              <a:t>e</a:t>
            </a:r>
            <a:r>
              <a:rPr sz="1200" i="1" spc="-120" dirty="0">
                <a:latin typeface="Arial"/>
                <a:cs typeface="Arial"/>
              </a:rPr>
              <a:t>n</a:t>
            </a:r>
            <a:r>
              <a:rPr sz="1200" i="1" spc="-75" dirty="0">
                <a:latin typeface="Arial"/>
                <a:cs typeface="Arial"/>
              </a:rPr>
              <a:t>t</a:t>
            </a:r>
            <a:r>
              <a:rPr sz="1200" i="1" spc="-120" dirty="0">
                <a:latin typeface="Arial"/>
                <a:cs typeface="Arial"/>
              </a:rPr>
              <a:t>e</a:t>
            </a:r>
            <a:r>
              <a:rPr sz="1200" i="1" spc="-90" dirty="0">
                <a:latin typeface="Arial"/>
                <a:cs typeface="Arial"/>
              </a:rPr>
              <a:t>r</a:t>
            </a:r>
            <a:r>
              <a:rPr sz="1200" i="1" spc="-120" dirty="0">
                <a:latin typeface="Arial"/>
                <a:cs typeface="Arial"/>
              </a:rPr>
              <a:t>e</a:t>
            </a:r>
            <a:r>
              <a:rPr sz="1200" i="1" spc="80" dirty="0">
                <a:latin typeface="Arial"/>
                <a:cs typeface="Arial"/>
              </a:rPr>
              <a:t>d</a:t>
            </a:r>
            <a:r>
              <a:rPr sz="1200" i="1" spc="-160" dirty="0">
                <a:latin typeface="Arial"/>
                <a:cs typeface="Arial"/>
              </a:rPr>
              <a:t>C</a:t>
            </a:r>
            <a:r>
              <a:rPr sz="1200" i="1" spc="-120" dirty="0">
                <a:latin typeface="Arial"/>
                <a:cs typeface="Arial"/>
              </a:rPr>
              <a:t>h</a:t>
            </a:r>
            <a:r>
              <a:rPr sz="1200" i="1" spc="-80" dirty="0">
                <a:latin typeface="Arial"/>
                <a:cs typeface="Arial"/>
              </a:rPr>
              <a:t>r</a:t>
            </a:r>
            <a:r>
              <a:rPr sz="1200" i="1" spc="-120" dirty="0">
                <a:latin typeface="Arial"/>
                <a:cs typeface="Arial"/>
              </a:rPr>
              <a:t>on</a:t>
            </a:r>
            <a:r>
              <a:rPr sz="1200" i="1" spc="-55" dirty="0">
                <a:latin typeface="Arial"/>
                <a:cs typeface="Arial"/>
              </a:rPr>
              <a:t>i</a:t>
            </a:r>
            <a:r>
              <a:rPr sz="1200" i="1" dirty="0">
                <a:latin typeface="Arial"/>
                <a:cs typeface="Arial"/>
              </a:rPr>
              <a:t>c</a:t>
            </a:r>
            <a:r>
              <a:rPr sz="1200" i="1" spc="-180" dirty="0">
                <a:latin typeface="Times New Roman"/>
                <a:cs typeface="Times New Roman"/>
              </a:rPr>
              <a:t> </a:t>
            </a:r>
            <a:r>
              <a:rPr sz="1200" i="1" spc="-160" dirty="0">
                <a:latin typeface="Arial"/>
                <a:cs typeface="Arial"/>
              </a:rPr>
              <a:t>D</a:t>
            </a:r>
            <a:r>
              <a:rPr sz="1200" i="1" spc="-55" dirty="0">
                <a:latin typeface="Arial"/>
                <a:cs typeface="Arial"/>
              </a:rPr>
              <a:t>i</a:t>
            </a:r>
            <a:r>
              <a:rPr sz="1200" i="1" spc="-110" dirty="0">
                <a:latin typeface="Arial"/>
                <a:cs typeface="Arial"/>
              </a:rPr>
              <a:t>s</a:t>
            </a:r>
            <a:r>
              <a:rPr sz="1200" i="1" spc="-120" dirty="0">
                <a:latin typeface="Arial"/>
                <a:cs typeface="Arial"/>
              </a:rPr>
              <a:t>ea</a:t>
            </a:r>
            <a:r>
              <a:rPr sz="1200" i="1" spc="-110" dirty="0">
                <a:latin typeface="Arial"/>
                <a:cs typeface="Arial"/>
              </a:rPr>
              <a:t>s</a:t>
            </a:r>
            <a:r>
              <a:rPr sz="1200" i="1" dirty="0">
                <a:latin typeface="Arial"/>
                <a:cs typeface="Arial"/>
              </a:rPr>
              <a:t>e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spc="-160" dirty="0">
                <a:latin typeface="Arial"/>
                <a:cs typeface="Arial"/>
              </a:rPr>
              <a:t>C</a:t>
            </a:r>
            <a:r>
              <a:rPr sz="1200" i="1" spc="-120" dirty="0">
                <a:latin typeface="Arial"/>
                <a:cs typeface="Arial"/>
              </a:rPr>
              <a:t>a</a:t>
            </a:r>
            <a:r>
              <a:rPr sz="1200" i="1" spc="-80" dirty="0">
                <a:latin typeface="Arial"/>
                <a:cs typeface="Arial"/>
              </a:rPr>
              <a:t>r</a:t>
            </a:r>
            <a:r>
              <a:rPr sz="1200" i="1" dirty="0">
                <a:latin typeface="Arial"/>
                <a:cs typeface="Arial"/>
              </a:rPr>
              <a:t>e</a:t>
            </a:r>
            <a:r>
              <a:rPr sz="1200" i="1" spc="-165" dirty="0">
                <a:latin typeface="Times New Roman"/>
                <a:cs typeface="Times New Roman"/>
              </a:rPr>
              <a:t> </a:t>
            </a:r>
            <a:r>
              <a:rPr sz="1200" i="1" spc="-65" dirty="0">
                <a:latin typeface="Arial"/>
                <a:cs typeface="Arial"/>
              </a:rPr>
              <a:t>t</a:t>
            </a:r>
            <a:r>
              <a:rPr sz="1200" i="1" dirty="0">
                <a:latin typeface="Arial"/>
                <a:cs typeface="Arial"/>
              </a:rPr>
              <a:t>o</a:t>
            </a:r>
            <a:r>
              <a:rPr sz="1200" i="1" spc="-155" dirty="0">
                <a:latin typeface="Times New Roman"/>
                <a:cs typeface="Times New Roman"/>
              </a:rPr>
              <a:t> </a:t>
            </a:r>
            <a:r>
              <a:rPr sz="1200" i="1" spc="-155" dirty="0">
                <a:latin typeface="Arial"/>
                <a:cs typeface="Arial"/>
              </a:rPr>
              <a:t>P</a:t>
            </a:r>
            <a:r>
              <a:rPr sz="1200" i="1" spc="-120" dirty="0">
                <a:latin typeface="Arial"/>
                <a:cs typeface="Arial"/>
              </a:rPr>
              <a:t>a</a:t>
            </a:r>
            <a:r>
              <a:rPr sz="1200" i="1" spc="-65" dirty="0">
                <a:latin typeface="Arial"/>
                <a:cs typeface="Arial"/>
              </a:rPr>
              <a:t>t</a:t>
            </a:r>
            <a:r>
              <a:rPr sz="1200" i="1" spc="-55" dirty="0">
                <a:latin typeface="Arial"/>
                <a:cs typeface="Arial"/>
              </a:rPr>
              <a:t>i</a:t>
            </a:r>
            <a:r>
              <a:rPr sz="1200" i="1" spc="-120" dirty="0">
                <a:latin typeface="Arial"/>
                <a:cs typeface="Arial"/>
              </a:rPr>
              <a:t>en</a:t>
            </a:r>
            <a:r>
              <a:rPr sz="1200" i="1" spc="-5" dirty="0">
                <a:latin typeface="Arial"/>
                <a:cs typeface="Arial"/>
              </a:rPr>
              <a:t>t</a:t>
            </a:r>
            <a:r>
              <a:rPr sz="1200" i="1" spc="-140" dirty="0">
                <a:latin typeface="Times New Roman"/>
                <a:cs typeface="Times New Roman"/>
              </a:rPr>
              <a:t> </a:t>
            </a:r>
            <a:r>
              <a:rPr sz="1200" i="1" spc="-155" dirty="0">
                <a:latin typeface="Arial"/>
                <a:cs typeface="Arial"/>
              </a:rPr>
              <a:t>P</a:t>
            </a:r>
            <a:r>
              <a:rPr sz="1200" i="1" spc="-120" dirty="0">
                <a:latin typeface="Arial"/>
                <a:cs typeface="Arial"/>
              </a:rPr>
              <a:t>opu</a:t>
            </a:r>
            <a:r>
              <a:rPr sz="1200" i="1" spc="-55" dirty="0">
                <a:latin typeface="Arial"/>
                <a:cs typeface="Arial"/>
              </a:rPr>
              <a:t>l</a:t>
            </a:r>
            <a:r>
              <a:rPr sz="1200" i="1" spc="-120" dirty="0">
                <a:latin typeface="Arial"/>
                <a:cs typeface="Arial"/>
              </a:rPr>
              <a:t>a</a:t>
            </a:r>
            <a:r>
              <a:rPr sz="1200" i="1" spc="-65" dirty="0">
                <a:latin typeface="Arial"/>
                <a:cs typeface="Arial"/>
              </a:rPr>
              <a:t>t</a:t>
            </a:r>
            <a:r>
              <a:rPr sz="1200" i="1" spc="-55" dirty="0">
                <a:latin typeface="Arial"/>
                <a:cs typeface="Arial"/>
              </a:rPr>
              <a:t>i</a:t>
            </a:r>
            <a:r>
              <a:rPr sz="1200" i="1" spc="-130" dirty="0">
                <a:latin typeface="Arial"/>
                <a:cs typeface="Arial"/>
              </a:rPr>
              <a:t>o</a:t>
            </a:r>
            <a:r>
              <a:rPr sz="1200" i="1" spc="-120" dirty="0">
                <a:latin typeface="Arial"/>
                <a:cs typeface="Arial"/>
              </a:rPr>
              <a:t>n</a:t>
            </a:r>
            <a:r>
              <a:rPr sz="1200" i="1" dirty="0">
                <a:latin typeface="Arial"/>
                <a:cs typeface="Arial"/>
              </a:rPr>
              <a:t>s</a:t>
            </a:r>
            <a:r>
              <a:rPr sz="1200" i="1" spc="-185" dirty="0">
                <a:latin typeface="Times New Roman"/>
                <a:cs typeface="Times New Roman"/>
              </a:rPr>
              <a:t> </a:t>
            </a:r>
            <a:r>
              <a:rPr sz="1200" i="1" spc="-120" dirty="0">
                <a:latin typeface="Arial"/>
                <a:cs typeface="Arial"/>
              </a:rPr>
              <a:t>a</a:t>
            </a:r>
            <a:r>
              <a:rPr sz="1200" i="1" spc="-5" dirty="0">
                <a:latin typeface="Arial"/>
                <a:cs typeface="Arial"/>
              </a:rPr>
              <a:t>t</a:t>
            </a:r>
            <a:r>
              <a:rPr sz="1200" i="1" spc="-95" dirty="0">
                <a:latin typeface="Times New Roman"/>
                <a:cs typeface="Times New Roman"/>
              </a:rPr>
              <a:t> </a:t>
            </a:r>
            <a:r>
              <a:rPr sz="1200" i="1" spc="-160" dirty="0">
                <a:latin typeface="Arial"/>
                <a:cs typeface="Arial"/>
              </a:rPr>
              <a:t>R</a:t>
            </a:r>
            <a:r>
              <a:rPr sz="1200" i="1" spc="-55" dirty="0">
                <a:latin typeface="Arial"/>
                <a:cs typeface="Arial"/>
              </a:rPr>
              <a:t>i</a:t>
            </a:r>
            <a:r>
              <a:rPr sz="1200" i="1" spc="-110" dirty="0">
                <a:latin typeface="Arial"/>
                <a:cs typeface="Arial"/>
              </a:rPr>
              <a:t>s</a:t>
            </a:r>
            <a:r>
              <a:rPr sz="1200" i="1" dirty="0">
                <a:latin typeface="Arial"/>
                <a:cs typeface="Arial"/>
              </a:rPr>
              <a:t>k</a:t>
            </a:r>
            <a:r>
              <a:rPr sz="1200" i="1" spc="-160" dirty="0">
                <a:latin typeface="Times New Roman"/>
                <a:cs typeface="Times New Roman"/>
              </a:rPr>
              <a:t> </a:t>
            </a:r>
            <a:r>
              <a:rPr sz="1200" i="1" spc="-65" dirty="0">
                <a:latin typeface="Arial"/>
                <a:cs typeface="Arial"/>
              </a:rPr>
              <a:t>f</a:t>
            </a:r>
            <a:r>
              <a:rPr sz="1200" i="1" spc="-120" dirty="0">
                <a:latin typeface="Arial"/>
                <a:cs typeface="Arial"/>
              </a:rPr>
              <a:t>o</a:t>
            </a:r>
            <a:r>
              <a:rPr sz="1200" i="1" dirty="0">
                <a:latin typeface="Arial"/>
                <a:cs typeface="Arial"/>
              </a:rPr>
              <a:t>r</a:t>
            </a:r>
            <a:r>
              <a:rPr sz="1200" i="1" spc="-125" dirty="0">
                <a:latin typeface="Times New Roman"/>
                <a:cs typeface="Times New Roman"/>
              </a:rPr>
              <a:t> </a:t>
            </a:r>
            <a:r>
              <a:rPr sz="1200" i="1" spc="-160" dirty="0">
                <a:latin typeface="Arial"/>
                <a:cs typeface="Arial"/>
              </a:rPr>
              <a:t>H</a:t>
            </a:r>
            <a:r>
              <a:rPr sz="1200" i="1" spc="-120" dirty="0">
                <a:latin typeface="Arial"/>
                <a:cs typeface="Arial"/>
              </a:rPr>
              <a:t>ea</a:t>
            </a:r>
            <a:r>
              <a:rPr sz="1200" i="1" spc="-55" dirty="0">
                <a:latin typeface="Arial"/>
                <a:cs typeface="Arial"/>
              </a:rPr>
              <a:t>l</a:t>
            </a:r>
            <a:r>
              <a:rPr sz="1200" i="1" spc="-65" dirty="0">
                <a:latin typeface="Arial"/>
                <a:cs typeface="Arial"/>
              </a:rPr>
              <a:t>t</a:t>
            </a:r>
            <a:r>
              <a:rPr sz="1200" i="1" dirty="0">
                <a:latin typeface="Arial"/>
                <a:cs typeface="Arial"/>
              </a:rPr>
              <a:t>h</a:t>
            </a:r>
            <a:r>
              <a:rPr sz="1200" i="1" spc="-175" dirty="0">
                <a:latin typeface="Times New Roman"/>
                <a:cs typeface="Times New Roman"/>
              </a:rPr>
              <a:t> </a:t>
            </a:r>
            <a:r>
              <a:rPr sz="1200" i="1" spc="-120" dirty="0">
                <a:latin typeface="Arial"/>
                <a:cs typeface="Arial"/>
              </a:rPr>
              <a:t>an</a:t>
            </a:r>
            <a:r>
              <a:rPr sz="1200" i="1" dirty="0">
                <a:latin typeface="Arial"/>
                <a:cs typeface="Arial"/>
              </a:rPr>
              <a:t>d</a:t>
            </a:r>
            <a:r>
              <a:rPr sz="1200" i="1" spc="-165" dirty="0">
                <a:latin typeface="Times New Roman"/>
                <a:cs typeface="Times New Roman"/>
              </a:rPr>
              <a:t> </a:t>
            </a:r>
            <a:r>
              <a:rPr sz="1200" i="1" spc="-175" dirty="0">
                <a:latin typeface="Arial"/>
                <a:cs typeface="Arial"/>
              </a:rPr>
              <a:t>H</a:t>
            </a:r>
            <a:r>
              <a:rPr sz="1200" i="1" spc="-130" dirty="0">
                <a:latin typeface="Arial"/>
                <a:cs typeface="Arial"/>
              </a:rPr>
              <a:t>ea</a:t>
            </a:r>
            <a:r>
              <a:rPr sz="1200" i="1" spc="-65" dirty="0">
                <a:latin typeface="Arial"/>
                <a:cs typeface="Arial"/>
              </a:rPr>
              <a:t>l</a:t>
            </a:r>
            <a:r>
              <a:rPr sz="1200" i="1" spc="-75" dirty="0">
                <a:latin typeface="Arial"/>
                <a:cs typeface="Arial"/>
              </a:rPr>
              <a:t>t</a:t>
            </a:r>
            <a:r>
              <a:rPr sz="1200" i="1" dirty="0">
                <a:latin typeface="Arial"/>
                <a:cs typeface="Arial"/>
              </a:rPr>
              <a:t>h</a:t>
            </a:r>
            <a:r>
              <a:rPr sz="1200" i="1" spc="-140" dirty="0">
                <a:latin typeface="Times New Roman"/>
                <a:cs typeface="Times New Roman"/>
              </a:rPr>
              <a:t> </a:t>
            </a:r>
            <a:r>
              <a:rPr sz="1200" i="1" spc="-160" dirty="0">
                <a:latin typeface="Arial"/>
                <a:cs typeface="Arial"/>
              </a:rPr>
              <a:t>C</a:t>
            </a:r>
            <a:r>
              <a:rPr sz="1200" i="1" spc="-120" dirty="0">
                <a:latin typeface="Arial"/>
                <a:cs typeface="Arial"/>
              </a:rPr>
              <a:t>a</a:t>
            </a:r>
            <a:r>
              <a:rPr sz="1200" i="1" spc="-80" dirty="0">
                <a:latin typeface="Arial"/>
                <a:cs typeface="Arial"/>
              </a:rPr>
              <a:t>r</a:t>
            </a:r>
            <a:r>
              <a:rPr sz="1200" i="1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 marL="3037205" marR="10160" indent="2569210">
              <a:lnSpc>
                <a:spcPct val="100000"/>
              </a:lnSpc>
            </a:pPr>
            <a:r>
              <a:rPr sz="1200" i="1" spc="-160" dirty="0">
                <a:latin typeface="Arial"/>
                <a:cs typeface="Arial"/>
              </a:rPr>
              <a:t>D</a:t>
            </a:r>
            <a:r>
              <a:rPr sz="1200" i="1" spc="-55" dirty="0">
                <a:latin typeface="Arial"/>
                <a:cs typeface="Arial"/>
              </a:rPr>
              <a:t>i</a:t>
            </a:r>
            <a:r>
              <a:rPr sz="1200" i="1" spc="-110" dirty="0">
                <a:latin typeface="Arial"/>
                <a:cs typeface="Arial"/>
              </a:rPr>
              <a:t>s</a:t>
            </a:r>
            <a:r>
              <a:rPr sz="1200" i="1" spc="-120" dirty="0">
                <a:latin typeface="Arial"/>
                <a:cs typeface="Arial"/>
              </a:rPr>
              <a:t>pa</a:t>
            </a:r>
            <a:r>
              <a:rPr sz="1200" i="1" spc="-80" dirty="0">
                <a:latin typeface="Arial"/>
                <a:cs typeface="Arial"/>
              </a:rPr>
              <a:t>r</a:t>
            </a:r>
            <a:r>
              <a:rPr sz="1200" i="1" spc="-65" dirty="0">
                <a:latin typeface="Arial"/>
                <a:cs typeface="Arial"/>
              </a:rPr>
              <a:t>iti</a:t>
            </a:r>
            <a:r>
              <a:rPr sz="1200" i="1" spc="-130" dirty="0">
                <a:latin typeface="Arial"/>
                <a:cs typeface="Arial"/>
              </a:rPr>
              <a:t>e</a:t>
            </a:r>
            <a:r>
              <a:rPr sz="1200" i="1" dirty="0">
                <a:latin typeface="Arial"/>
                <a:cs typeface="Arial"/>
              </a:rPr>
              <a:t>s</a:t>
            </a:r>
            <a:r>
              <a:rPr sz="1200" i="1" spc="-190" dirty="0">
                <a:latin typeface="Times New Roman"/>
                <a:cs typeface="Times New Roman"/>
              </a:rPr>
              <a:t> </a:t>
            </a:r>
            <a:r>
              <a:rPr sz="1200" i="1" spc="-55" dirty="0">
                <a:latin typeface="Arial"/>
                <a:cs typeface="Arial"/>
              </a:rPr>
              <a:t>i</a:t>
            </a:r>
            <a:r>
              <a:rPr sz="1200" i="1" dirty="0">
                <a:latin typeface="Arial"/>
                <a:cs typeface="Arial"/>
              </a:rPr>
              <a:t>n</a:t>
            </a:r>
            <a:r>
              <a:rPr sz="1200" i="1" spc="-155" dirty="0">
                <a:latin typeface="Times New Roman"/>
                <a:cs typeface="Times New Roman"/>
              </a:rPr>
              <a:t> </a:t>
            </a:r>
            <a:r>
              <a:rPr sz="1200" i="1" spc="-165" dirty="0">
                <a:latin typeface="Arial"/>
                <a:cs typeface="Arial"/>
              </a:rPr>
              <a:t>S</a:t>
            </a:r>
            <a:r>
              <a:rPr sz="1200" i="1" spc="-130" dirty="0">
                <a:latin typeface="Arial"/>
                <a:cs typeface="Arial"/>
              </a:rPr>
              <a:t>a</a:t>
            </a:r>
            <a:r>
              <a:rPr sz="1200" i="1" spc="-75" dirty="0">
                <a:latin typeface="Arial"/>
                <a:cs typeface="Arial"/>
              </a:rPr>
              <a:t>f</a:t>
            </a:r>
            <a:r>
              <a:rPr sz="1200" i="1" spc="-130" dirty="0">
                <a:latin typeface="Arial"/>
                <a:cs typeface="Arial"/>
              </a:rPr>
              <a:t>e</a:t>
            </a:r>
            <a:r>
              <a:rPr sz="1200" i="1" spc="-75" dirty="0">
                <a:latin typeface="Arial"/>
                <a:cs typeface="Arial"/>
              </a:rPr>
              <a:t>t</a:t>
            </a:r>
            <a:r>
              <a:rPr sz="1200" i="1" dirty="0">
                <a:latin typeface="Arial"/>
                <a:cs typeface="Arial"/>
              </a:rPr>
              <a:t>y</a:t>
            </a:r>
            <a:r>
              <a:rPr sz="1200" i="1" spc="-145" dirty="0">
                <a:latin typeface="Times New Roman"/>
                <a:cs typeface="Times New Roman"/>
              </a:rPr>
              <a:t> </a:t>
            </a:r>
            <a:r>
              <a:rPr sz="1200" i="1" spc="-160" dirty="0">
                <a:latin typeface="Arial"/>
                <a:cs typeface="Arial"/>
              </a:rPr>
              <a:t>N</a:t>
            </a:r>
            <a:r>
              <a:rPr sz="1200" i="1" spc="-120" dirty="0">
                <a:latin typeface="Arial"/>
                <a:cs typeface="Arial"/>
              </a:rPr>
              <a:t>e</a:t>
            </a:r>
            <a:r>
              <a:rPr sz="1200" i="1" spc="-5" dirty="0">
                <a:latin typeface="Arial"/>
                <a:cs typeface="Arial"/>
              </a:rPr>
              <a:t>t</a:t>
            </a:r>
            <a:r>
              <a:rPr sz="1200" i="1" spc="-95" dirty="0">
                <a:latin typeface="Times New Roman"/>
                <a:cs typeface="Times New Roman"/>
              </a:rPr>
              <a:t> </a:t>
            </a:r>
            <a:r>
              <a:rPr sz="1200" i="1" spc="-155" dirty="0">
                <a:latin typeface="Arial"/>
                <a:cs typeface="Arial"/>
              </a:rPr>
              <a:t>S</a:t>
            </a:r>
            <a:r>
              <a:rPr sz="1200" i="1" spc="-120" dirty="0">
                <a:latin typeface="Arial"/>
                <a:cs typeface="Arial"/>
              </a:rPr>
              <a:t>e</a:t>
            </a:r>
            <a:r>
              <a:rPr sz="1200" i="1" spc="-65" dirty="0">
                <a:latin typeface="Arial"/>
                <a:cs typeface="Arial"/>
              </a:rPr>
              <a:t>tt</a:t>
            </a:r>
            <a:r>
              <a:rPr sz="1200" i="1" spc="-55" dirty="0">
                <a:latin typeface="Arial"/>
                <a:cs typeface="Arial"/>
              </a:rPr>
              <a:t>i</a:t>
            </a:r>
            <a:r>
              <a:rPr sz="1200" i="1" spc="-120" dirty="0">
                <a:latin typeface="Arial"/>
                <a:cs typeface="Arial"/>
              </a:rPr>
              <a:t>ng</a:t>
            </a:r>
            <a:r>
              <a:rPr sz="1200" i="1" spc="-110" dirty="0">
                <a:latin typeface="Arial"/>
                <a:cs typeface="Arial"/>
              </a:rPr>
              <a:t>s</a:t>
            </a:r>
            <a:r>
              <a:rPr sz="1200" i="1" spc="-5" dirty="0">
                <a:latin typeface="Arial"/>
                <a:cs typeface="Arial"/>
              </a:rPr>
              <a:t>,</a:t>
            </a:r>
            <a:r>
              <a:rPr sz="1200" i="1" spc="-5" dirty="0">
                <a:latin typeface="Times New Roman"/>
                <a:cs typeface="Times New Roman"/>
              </a:rPr>
              <a:t> </a:t>
            </a:r>
            <a:r>
              <a:rPr sz="1200" i="1" spc="-155" dirty="0">
                <a:latin typeface="Arial"/>
                <a:cs typeface="Arial"/>
              </a:rPr>
              <a:t>E</a:t>
            </a:r>
            <a:r>
              <a:rPr sz="1200" i="1" spc="-110" dirty="0">
                <a:latin typeface="Arial"/>
                <a:cs typeface="Arial"/>
              </a:rPr>
              <a:t>ss</a:t>
            </a:r>
            <a:r>
              <a:rPr sz="1200" i="1" spc="-120" dirty="0">
                <a:latin typeface="Arial"/>
                <a:cs typeface="Arial"/>
              </a:rPr>
              <a:t>en</a:t>
            </a:r>
            <a:r>
              <a:rPr sz="1200" i="1" spc="-65" dirty="0">
                <a:latin typeface="Arial"/>
                <a:cs typeface="Arial"/>
              </a:rPr>
              <a:t>t</a:t>
            </a:r>
            <a:r>
              <a:rPr sz="1200" i="1" spc="-55" dirty="0">
                <a:latin typeface="Arial"/>
                <a:cs typeface="Arial"/>
              </a:rPr>
              <a:t>i</a:t>
            </a:r>
            <a:r>
              <a:rPr sz="1200" i="1" spc="-120" dirty="0">
                <a:latin typeface="Arial"/>
                <a:cs typeface="Arial"/>
              </a:rPr>
              <a:t>a</a:t>
            </a:r>
            <a:r>
              <a:rPr sz="1200" i="1" dirty="0">
                <a:latin typeface="Arial"/>
                <a:cs typeface="Arial"/>
              </a:rPr>
              <a:t>l</a:t>
            </a:r>
            <a:r>
              <a:rPr sz="1200" i="1" spc="-105" dirty="0">
                <a:latin typeface="Times New Roman"/>
                <a:cs typeface="Times New Roman"/>
              </a:rPr>
              <a:t> </a:t>
            </a:r>
            <a:r>
              <a:rPr sz="1200" i="1" spc="-160" dirty="0">
                <a:latin typeface="Arial"/>
                <a:cs typeface="Arial"/>
              </a:rPr>
              <a:t>H</a:t>
            </a:r>
            <a:r>
              <a:rPr sz="1200" i="1" spc="-120" dirty="0">
                <a:latin typeface="Arial"/>
                <a:cs typeface="Arial"/>
              </a:rPr>
              <a:t>o</a:t>
            </a:r>
            <a:r>
              <a:rPr sz="1200" i="1" spc="-110" dirty="0">
                <a:latin typeface="Arial"/>
                <a:cs typeface="Arial"/>
              </a:rPr>
              <a:t>s</a:t>
            </a:r>
            <a:r>
              <a:rPr sz="1200" i="1" spc="-120" dirty="0">
                <a:latin typeface="Arial"/>
                <a:cs typeface="Arial"/>
              </a:rPr>
              <a:t>p</a:t>
            </a:r>
            <a:r>
              <a:rPr sz="1200" i="1" spc="-55" dirty="0">
                <a:latin typeface="Arial"/>
                <a:cs typeface="Arial"/>
              </a:rPr>
              <a:t>i</a:t>
            </a:r>
            <a:r>
              <a:rPr sz="1200" i="1" spc="-65" dirty="0">
                <a:latin typeface="Arial"/>
                <a:cs typeface="Arial"/>
              </a:rPr>
              <a:t>t</a:t>
            </a:r>
            <a:r>
              <a:rPr sz="1200" i="1" spc="-120" dirty="0">
                <a:latin typeface="Arial"/>
                <a:cs typeface="Arial"/>
              </a:rPr>
              <a:t>a</a:t>
            </a:r>
            <a:r>
              <a:rPr sz="1200" i="1" spc="-55" dirty="0">
                <a:latin typeface="Arial"/>
                <a:cs typeface="Arial"/>
              </a:rPr>
              <a:t>l</a:t>
            </a:r>
            <a:r>
              <a:rPr sz="1200" i="1" dirty="0">
                <a:latin typeface="Arial"/>
                <a:cs typeface="Arial"/>
              </a:rPr>
              <a:t>s</a:t>
            </a:r>
            <a:r>
              <a:rPr sz="1200" i="1" spc="-140" dirty="0">
                <a:latin typeface="Times New Roman"/>
                <a:cs typeface="Times New Roman"/>
              </a:rPr>
              <a:t> </a:t>
            </a:r>
            <a:r>
              <a:rPr sz="1200" i="1" spc="-65" dirty="0">
                <a:latin typeface="Arial"/>
                <a:cs typeface="Arial"/>
              </a:rPr>
              <a:t>I</a:t>
            </a:r>
            <a:r>
              <a:rPr sz="1200" i="1" spc="-120" dirty="0">
                <a:latin typeface="Arial"/>
                <a:cs typeface="Arial"/>
              </a:rPr>
              <a:t>n</a:t>
            </a:r>
            <a:r>
              <a:rPr sz="1200" i="1" spc="-110" dirty="0">
                <a:latin typeface="Arial"/>
                <a:cs typeface="Arial"/>
              </a:rPr>
              <a:t>s</a:t>
            </a:r>
            <a:r>
              <a:rPr sz="1200" i="1" spc="-65" dirty="0">
                <a:latin typeface="Arial"/>
                <a:cs typeface="Arial"/>
              </a:rPr>
              <a:t>t</a:t>
            </a:r>
            <a:r>
              <a:rPr sz="1200" i="1" spc="-55" dirty="0">
                <a:latin typeface="Arial"/>
                <a:cs typeface="Arial"/>
              </a:rPr>
              <a:t>i</a:t>
            </a:r>
            <a:r>
              <a:rPr sz="1200" i="1" spc="-65" dirty="0">
                <a:latin typeface="Arial"/>
                <a:cs typeface="Arial"/>
              </a:rPr>
              <a:t>t</a:t>
            </a:r>
            <a:r>
              <a:rPr sz="1200" i="1" spc="-120" dirty="0">
                <a:latin typeface="Arial"/>
                <a:cs typeface="Arial"/>
              </a:rPr>
              <a:t>u</a:t>
            </a:r>
            <a:r>
              <a:rPr sz="1200" i="1" spc="-65" dirty="0">
                <a:latin typeface="Arial"/>
                <a:cs typeface="Arial"/>
              </a:rPr>
              <a:t>t</a:t>
            </a:r>
            <a:r>
              <a:rPr sz="1200" i="1" dirty="0">
                <a:latin typeface="Arial"/>
                <a:cs typeface="Arial"/>
              </a:rPr>
              <a:t>e</a:t>
            </a:r>
            <a:r>
              <a:rPr sz="1200" i="1" spc="-16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Arial"/>
                <a:cs typeface="Arial"/>
              </a:rPr>
              <a:t>-</a:t>
            </a:r>
            <a:r>
              <a:rPr sz="1200" i="1" spc="-160" dirty="0">
                <a:latin typeface="Times New Roman"/>
                <a:cs typeface="Times New Roman"/>
              </a:rPr>
              <a:t> </a:t>
            </a:r>
            <a:r>
              <a:rPr sz="1200" i="1" spc="-155" dirty="0">
                <a:latin typeface="Arial"/>
                <a:cs typeface="Arial"/>
              </a:rPr>
              <a:t>A</a:t>
            </a:r>
            <a:r>
              <a:rPr sz="1200" i="1" spc="-185" dirty="0">
                <a:latin typeface="Arial"/>
                <a:cs typeface="Arial"/>
              </a:rPr>
              <a:t>m</a:t>
            </a:r>
            <a:r>
              <a:rPr sz="1200" i="1" spc="-120" dirty="0">
                <a:latin typeface="Arial"/>
                <a:cs typeface="Arial"/>
              </a:rPr>
              <a:t>e</a:t>
            </a:r>
            <a:r>
              <a:rPr sz="1200" i="1" spc="-80" dirty="0">
                <a:latin typeface="Arial"/>
                <a:cs typeface="Arial"/>
              </a:rPr>
              <a:t>r</a:t>
            </a:r>
            <a:r>
              <a:rPr sz="1200" i="1" spc="-55" dirty="0">
                <a:latin typeface="Arial"/>
                <a:cs typeface="Arial"/>
              </a:rPr>
              <a:t>i</a:t>
            </a:r>
            <a:r>
              <a:rPr sz="1200" i="1" spc="-110" dirty="0">
                <a:latin typeface="Arial"/>
                <a:cs typeface="Arial"/>
              </a:rPr>
              <a:t>c</a:t>
            </a:r>
            <a:r>
              <a:rPr sz="1200" i="1" spc="-120" dirty="0">
                <a:latin typeface="Arial"/>
                <a:cs typeface="Arial"/>
              </a:rPr>
              <a:t>a</a:t>
            </a:r>
            <a:r>
              <a:rPr sz="1200" i="1" spc="-75" dirty="0">
                <a:latin typeface="Arial"/>
                <a:cs typeface="Arial"/>
              </a:rPr>
              <a:t>’</a:t>
            </a:r>
            <a:r>
              <a:rPr sz="1200" i="1" dirty="0">
                <a:latin typeface="Arial"/>
                <a:cs typeface="Arial"/>
              </a:rPr>
              <a:t>s</a:t>
            </a:r>
            <a:r>
              <a:rPr sz="1200" i="1" spc="-145" dirty="0">
                <a:latin typeface="Times New Roman"/>
                <a:cs typeface="Times New Roman"/>
              </a:rPr>
              <a:t> </a:t>
            </a:r>
            <a:r>
              <a:rPr sz="1200" i="1" spc="-155" dirty="0">
                <a:latin typeface="Arial"/>
                <a:cs typeface="Arial"/>
              </a:rPr>
              <a:t>E</a:t>
            </a:r>
            <a:r>
              <a:rPr sz="1200" i="1" spc="-110" dirty="0">
                <a:latin typeface="Arial"/>
                <a:cs typeface="Arial"/>
              </a:rPr>
              <a:t>ss</a:t>
            </a:r>
            <a:r>
              <a:rPr sz="1200" i="1" spc="-120" dirty="0">
                <a:latin typeface="Arial"/>
                <a:cs typeface="Arial"/>
              </a:rPr>
              <a:t>en</a:t>
            </a:r>
            <a:r>
              <a:rPr sz="1200" i="1" spc="-65" dirty="0">
                <a:latin typeface="Arial"/>
                <a:cs typeface="Arial"/>
              </a:rPr>
              <a:t>t</a:t>
            </a:r>
            <a:r>
              <a:rPr sz="1200" i="1" spc="-55" dirty="0">
                <a:latin typeface="Arial"/>
                <a:cs typeface="Arial"/>
              </a:rPr>
              <a:t>i</a:t>
            </a:r>
            <a:r>
              <a:rPr sz="1200" i="1" spc="-120" dirty="0">
                <a:latin typeface="Arial"/>
                <a:cs typeface="Arial"/>
              </a:rPr>
              <a:t>a</a:t>
            </a:r>
            <a:r>
              <a:rPr sz="1200" i="1" dirty="0">
                <a:latin typeface="Arial"/>
                <a:cs typeface="Arial"/>
              </a:rPr>
              <a:t>l</a:t>
            </a:r>
            <a:r>
              <a:rPr sz="1200" i="1" spc="-90" dirty="0">
                <a:latin typeface="Times New Roman"/>
                <a:cs typeface="Times New Roman"/>
              </a:rPr>
              <a:t> </a:t>
            </a:r>
            <a:r>
              <a:rPr sz="1200" i="1" spc="-160" dirty="0">
                <a:latin typeface="Arial"/>
                <a:cs typeface="Arial"/>
              </a:rPr>
              <a:t>H</a:t>
            </a:r>
            <a:r>
              <a:rPr sz="1200" i="1" spc="-120" dirty="0">
                <a:latin typeface="Arial"/>
                <a:cs typeface="Arial"/>
              </a:rPr>
              <a:t>o</a:t>
            </a:r>
            <a:r>
              <a:rPr sz="1200" i="1" spc="-110" dirty="0">
                <a:latin typeface="Arial"/>
                <a:cs typeface="Arial"/>
              </a:rPr>
              <a:t>s</a:t>
            </a:r>
            <a:r>
              <a:rPr sz="1200" i="1" spc="-120" dirty="0">
                <a:latin typeface="Arial"/>
                <a:cs typeface="Arial"/>
              </a:rPr>
              <a:t>p</a:t>
            </a:r>
            <a:r>
              <a:rPr sz="1200" i="1" spc="-55" dirty="0">
                <a:latin typeface="Arial"/>
                <a:cs typeface="Arial"/>
              </a:rPr>
              <a:t>i</a:t>
            </a:r>
            <a:r>
              <a:rPr sz="1200" i="1" spc="-65" dirty="0">
                <a:latin typeface="Arial"/>
                <a:cs typeface="Arial"/>
              </a:rPr>
              <a:t>t</a:t>
            </a:r>
            <a:r>
              <a:rPr sz="1200" i="1" spc="-120" dirty="0">
                <a:latin typeface="Arial"/>
                <a:cs typeface="Arial"/>
              </a:rPr>
              <a:t>a</a:t>
            </a:r>
            <a:r>
              <a:rPr sz="1200" i="1" spc="-55" dirty="0">
                <a:latin typeface="Arial"/>
                <a:cs typeface="Arial"/>
              </a:rPr>
              <a:t>l</a:t>
            </a:r>
            <a:r>
              <a:rPr sz="1200" i="1" spc="-110" dirty="0">
                <a:latin typeface="Arial"/>
                <a:cs typeface="Arial"/>
              </a:rPr>
              <a:t>s</a:t>
            </a:r>
            <a:r>
              <a:rPr sz="1200" i="1" spc="-5" dirty="0">
                <a:latin typeface="Arial"/>
                <a:cs typeface="Arial"/>
              </a:rPr>
              <a:t>,</a:t>
            </a:r>
            <a:r>
              <a:rPr sz="1200" i="1" spc="-90" dirty="0">
                <a:latin typeface="Times New Roman"/>
                <a:cs typeface="Times New Roman"/>
              </a:rPr>
              <a:t> </a:t>
            </a:r>
            <a:r>
              <a:rPr sz="1200" i="1" spc="-160" dirty="0">
                <a:latin typeface="Arial"/>
                <a:cs typeface="Arial"/>
              </a:rPr>
              <a:t>D</a:t>
            </a:r>
            <a:r>
              <a:rPr sz="1200" i="1" spc="-120" dirty="0">
                <a:latin typeface="Arial"/>
                <a:cs typeface="Arial"/>
              </a:rPr>
              <a:t>e</a:t>
            </a:r>
            <a:r>
              <a:rPr sz="1200" i="1" spc="-110" dirty="0">
                <a:latin typeface="Arial"/>
                <a:cs typeface="Arial"/>
              </a:rPr>
              <a:t>c</a:t>
            </a:r>
            <a:r>
              <a:rPr sz="1200" i="1" spc="-120" dirty="0">
                <a:latin typeface="Arial"/>
                <a:cs typeface="Arial"/>
              </a:rPr>
              <a:t>e</a:t>
            </a:r>
            <a:r>
              <a:rPr sz="1200" i="1" spc="-185" dirty="0">
                <a:latin typeface="Arial"/>
                <a:cs typeface="Arial"/>
              </a:rPr>
              <a:t>m</a:t>
            </a:r>
            <a:r>
              <a:rPr sz="1200" i="1" spc="-120" dirty="0">
                <a:latin typeface="Arial"/>
                <a:cs typeface="Arial"/>
              </a:rPr>
              <a:t>be</a:t>
            </a:r>
            <a:r>
              <a:rPr sz="1200" i="1" dirty="0">
                <a:latin typeface="Arial"/>
                <a:cs typeface="Arial"/>
              </a:rPr>
              <a:t>r</a:t>
            </a:r>
            <a:r>
              <a:rPr sz="1200" i="1" spc="-105" dirty="0">
                <a:latin typeface="Times New Roman"/>
                <a:cs typeface="Times New Roman"/>
              </a:rPr>
              <a:t> </a:t>
            </a:r>
            <a:r>
              <a:rPr sz="1200" i="1" spc="-120" dirty="0">
                <a:latin typeface="Arial"/>
                <a:cs typeface="Arial"/>
              </a:rPr>
              <a:t>6</a:t>
            </a:r>
            <a:r>
              <a:rPr sz="1200" i="1" spc="-5" dirty="0">
                <a:latin typeface="Arial"/>
                <a:cs typeface="Arial"/>
              </a:rPr>
              <a:t>,</a:t>
            </a:r>
            <a:r>
              <a:rPr sz="1200" i="1" spc="-90" dirty="0">
                <a:latin typeface="Times New Roman"/>
                <a:cs typeface="Times New Roman"/>
              </a:rPr>
              <a:t> </a:t>
            </a:r>
            <a:r>
              <a:rPr sz="1200" i="1" spc="-120" dirty="0">
                <a:latin typeface="Arial"/>
                <a:cs typeface="Arial"/>
              </a:rPr>
              <a:t>2013</a:t>
            </a:r>
            <a:r>
              <a:rPr sz="1200" i="1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6300" y="846823"/>
            <a:ext cx="7563484" cy="1973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141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2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he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pa</a:t>
            </a:r>
            <a:r>
              <a:rPr sz="2400" spc="-10" dirty="0">
                <a:latin typeface="Arial"/>
                <a:cs typeface="Arial"/>
              </a:rPr>
              <a:t>ti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re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y</a:t>
            </a:r>
            <a:r>
              <a:rPr sz="2400" b="1" spc="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rese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400" b="1" spc="4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emerge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y</a:t>
            </a:r>
            <a:r>
              <a:rPr sz="2400" b="1" spc="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ar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mu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3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rea</a:t>
            </a: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dm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ss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3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spc="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wit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ti</a:t>
            </a:r>
            <a:r>
              <a:rPr sz="2400" dirty="0">
                <a:latin typeface="Arial"/>
                <a:cs typeface="Arial"/>
              </a:rPr>
              <a:t>me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i.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.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5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r)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ub</a:t>
            </a:r>
            <a:r>
              <a:rPr sz="2400" spc="-10" dirty="0">
                <a:latin typeface="Arial"/>
                <a:cs typeface="Arial"/>
              </a:rPr>
              <a:t>st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ti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hea</a:t>
            </a:r>
            <a:r>
              <a:rPr sz="2400" spc="-10" dirty="0">
                <a:latin typeface="Arial"/>
                <a:cs typeface="Arial"/>
              </a:rPr>
              <a:t>lt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syst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0287" y="353568"/>
            <a:ext cx="9143999" cy="6864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76300" y="2981949"/>
            <a:ext cx="8171180" cy="402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22935" indent="-342900">
              <a:lnSpc>
                <a:spcPct val="113999"/>
              </a:lnSpc>
              <a:buFont typeface="Arial"/>
              <a:buChar char="•"/>
              <a:tabLst>
                <a:tab pos="355600" algn="l"/>
                <a:tab pos="1938655" algn="l"/>
                <a:tab pos="3773804" algn="l"/>
              </a:tabLst>
            </a:pPr>
            <a:r>
              <a:rPr sz="2400" spc="-2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pa</a:t>
            </a:r>
            <a:r>
              <a:rPr sz="2400" spc="-10" dirty="0">
                <a:latin typeface="Arial"/>
                <a:cs typeface="Arial"/>
              </a:rPr>
              <a:t>ti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ubg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ou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rr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“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up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r-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li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z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”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“…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dua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ho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ph</a:t>
            </a:r>
            <a:r>
              <a:rPr sz="2400" dirty="0">
                <a:latin typeface="Arial"/>
                <a:cs typeface="Arial"/>
              </a:rPr>
              <a:t>ys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beha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l,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need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no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oug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rr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ag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hea</a:t>
            </a:r>
            <a:r>
              <a:rPr sz="2400" spc="-10" dirty="0">
                <a:latin typeface="Arial"/>
                <a:cs typeface="Arial"/>
              </a:rPr>
              <a:t>lt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syst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5600" marR="537210" indent="-342900">
              <a:lnSpc>
                <a:spcPct val="113999"/>
              </a:lnSpc>
              <a:spcBef>
                <a:spcPts val="4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2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lt,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he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dua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boun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fr</a:t>
            </a:r>
            <a:r>
              <a:rPr sz="2400" b="1" spc="-3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emerge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29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ar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400" b="1" spc="4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emerge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y</a:t>
            </a:r>
            <a:r>
              <a:rPr sz="2400" b="1" spc="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ar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1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npa</a:t>
            </a:r>
            <a:r>
              <a:rPr sz="2400" spc="-10" dirty="0">
                <a:latin typeface="Arial"/>
                <a:cs typeface="Arial"/>
              </a:rPr>
              <a:t>ti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ad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ead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stit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ti</a:t>
            </a:r>
            <a:r>
              <a:rPr sz="2400" spc="-5" dirty="0">
                <a:latin typeface="Arial"/>
                <a:cs typeface="Arial"/>
              </a:rPr>
              <a:t>ona</a:t>
            </a:r>
            <a:r>
              <a:rPr sz="2400" spc="-10" dirty="0">
                <a:latin typeface="Arial"/>
                <a:cs typeface="Arial"/>
              </a:rPr>
              <a:t>li</a:t>
            </a:r>
            <a:r>
              <a:rPr sz="2400" dirty="0">
                <a:latin typeface="Arial"/>
                <a:cs typeface="Arial"/>
              </a:rPr>
              <a:t>z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2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…”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Arial"/>
                <a:cs typeface="Arial"/>
              </a:rPr>
              <a:t>(</a:t>
            </a:r>
            <a:r>
              <a:rPr sz="2400" i="1" spc="-20" dirty="0">
                <a:latin typeface="Arial"/>
                <a:cs typeface="Arial"/>
              </a:rPr>
              <a:t>Di</a:t>
            </a:r>
            <a:r>
              <a:rPr sz="2400" i="1" spc="-15" dirty="0">
                <a:latin typeface="Arial"/>
                <a:cs typeface="Arial"/>
              </a:rPr>
              <a:t>an</a:t>
            </a:r>
            <a:r>
              <a:rPr sz="2400" i="1" dirty="0">
                <a:latin typeface="Arial"/>
                <a:cs typeface="Arial"/>
              </a:rPr>
              <a:t>e</a:t>
            </a:r>
            <a:r>
              <a:rPr sz="2400" i="1" spc="80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Arial"/>
                <a:cs typeface="Arial"/>
              </a:rPr>
              <a:t>H</a:t>
            </a:r>
            <a:r>
              <a:rPr sz="2400" i="1" spc="-5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ss</a:t>
            </a:r>
            <a:r>
              <a:rPr sz="2400" i="1" spc="-5" dirty="0">
                <a:latin typeface="Arial"/>
                <a:cs typeface="Arial"/>
              </a:rPr>
              <a:t>e</a:t>
            </a:r>
            <a:r>
              <a:rPr sz="2400" i="1" spc="-10" dirty="0">
                <a:latin typeface="Arial"/>
                <a:cs typeface="Arial"/>
              </a:rPr>
              <a:t>l</a:t>
            </a:r>
            <a:r>
              <a:rPr sz="2400" i="1" spc="-20" dirty="0">
                <a:latin typeface="Arial"/>
                <a:cs typeface="Arial"/>
              </a:rPr>
              <a:t>m</a:t>
            </a:r>
            <a:r>
              <a:rPr sz="2400" i="1" spc="-5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n</a:t>
            </a:r>
            <a:r>
              <a:rPr sz="2400" i="1" spc="6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Arial"/>
                <a:cs typeface="Arial"/>
              </a:rPr>
              <a:t>2013</a:t>
            </a:r>
            <a:r>
              <a:rPr sz="2400" i="1" dirty="0">
                <a:latin typeface="Arial"/>
                <a:cs typeface="Arial"/>
              </a:rPr>
              <a:t>)</a:t>
            </a:r>
            <a:r>
              <a:rPr sz="2400" i="1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548640">
              <a:lnSpc>
                <a:spcPct val="100000"/>
              </a:lnSpc>
              <a:spcBef>
                <a:spcPts val="830"/>
              </a:spcBef>
            </a:pPr>
            <a:r>
              <a:rPr sz="1400" i="1" spc="-90" dirty="0">
                <a:latin typeface="Arial"/>
                <a:cs typeface="Arial"/>
              </a:rPr>
              <a:t>(</a:t>
            </a:r>
            <a:r>
              <a:rPr sz="1400" i="1" spc="-155" dirty="0">
                <a:latin typeface="Arial"/>
                <a:cs typeface="Arial"/>
              </a:rPr>
              <a:t>F</a:t>
            </a:r>
            <a:r>
              <a:rPr sz="1400" i="1" spc="-145" dirty="0">
                <a:latin typeface="Arial"/>
                <a:cs typeface="Arial"/>
              </a:rPr>
              <a:t>a</a:t>
            </a:r>
            <a:r>
              <a:rPr sz="1400" i="1" spc="-130" dirty="0">
                <a:latin typeface="Arial"/>
                <a:cs typeface="Arial"/>
              </a:rPr>
              <a:t>c</a:t>
            </a:r>
            <a:r>
              <a:rPr sz="1400" i="1" spc="-60" dirty="0">
                <a:latin typeface="Arial"/>
                <a:cs typeface="Arial"/>
              </a:rPr>
              <a:t>il</a:t>
            </a:r>
            <a:r>
              <a:rPr sz="1400" i="1" spc="-75" dirty="0">
                <a:latin typeface="Arial"/>
                <a:cs typeface="Arial"/>
              </a:rPr>
              <a:t>i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spc="-145" dirty="0">
                <a:latin typeface="Arial"/>
                <a:cs typeface="Arial"/>
              </a:rPr>
              <a:t>a</a:t>
            </a:r>
            <a:r>
              <a:rPr sz="1400" i="1" spc="-80" dirty="0">
                <a:latin typeface="Arial"/>
                <a:cs typeface="Arial"/>
              </a:rPr>
              <a:t>t</a:t>
            </a:r>
            <a:r>
              <a:rPr sz="1400" i="1" spc="-145" dirty="0">
                <a:latin typeface="Arial"/>
                <a:cs typeface="Arial"/>
              </a:rPr>
              <a:t>o</a:t>
            </a:r>
            <a:r>
              <a:rPr sz="1400" i="1" spc="-90" dirty="0">
                <a:latin typeface="Arial"/>
                <a:cs typeface="Arial"/>
              </a:rPr>
              <a:t>r</a:t>
            </a:r>
            <a:r>
              <a:rPr sz="1400" i="1" dirty="0">
                <a:latin typeface="Arial"/>
                <a:cs typeface="Arial"/>
              </a:rPr>
              <a:t>s</a:t>
            </a:r>
            <a:r>
              <a:rPr sz="1400" i="1" spc="-175" dirty="0">
                <a:latin typeface="Times New Roman"/>
                <a:cs typeface="Times New Roman"/>
              </a:rPr>
              <a:t> </a:t>
            </a:r>
            <a:r>
              <a:rPr sz="1400" i="1" spc="-145" dirty="0">
                <a:latin typeface="Arial"/>
                <a:cs typeface="Arial"/>
              </a:rPr>
              <a:t>an</a:t>
            </a:r>
            <a:r>
              <a:rPr sz="1400" i="1" dirty="0">
                <a:latin typeface="Arial"/>
                <a:cs typeface="Arial"/>
              </a:rPr>
              <a:t>d</a:t>
            </a:r>
            <a:r>
              <a:rPr sz="1400" i="1" spc="-220" dirty="0">
                <a:latin typeface="Times New Roman"/>
                <a:cs typeface="Times New Roman"/>
              </a:rPr>
              <a:t> </a:t>
            </a:r>
            <a:r>
              <a:rPr sz="1400" i="1" spc="-170" dirty="0">
                <a:latin typeface="Arial"/>
                <a:cs typeface="Arial"/>
              </a:rPr>
              <a:t>B</a:t>
            </a:r>
            <a:r>
              <a:rPr sz="1400" i="1" spc="-145" dirty="0">
                <a:latin typeface="Arial"/>
                <a:cs typeface="Arial"/>
              </a:rPr>
              <a:t>a</a:t>
            </a:r>
            <a:r>
              <a:rPr sz="1400" i="1" spc="-90" dirty="0">
                <a:latin typeface="Arial"/>
                <a:cs typeface="Arial"/>
              </a:rPr>
              <a:t>rr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145" dirty="0">
                <a:latin typeface="Arial"/>
                <a:cs typeface="Arial"/>
              </a:rPr>
              <a:t>e</a:t>
            </a:r>
            <a:r>
              <a:rPr sz="1400" i="1" spc="-90" dirty="0">
                <a:latin typeface="Arial"/>
                <a:cs typeface="Arial"/>
              </a:rPr>
              <a:t>r</a:t>
            </a:r>
            <a:r>
              <a:rPr sz="1400" i="1" dirty="0">
                <a:latin typeface="Arial"/>
                <a:cs typeface="Arial"/>
              </a:rPr>
              <a:t>s</a:t>
            </a:r>
            <a:r>
              <a:rPr sz="1400" i="1" spc="-190" dirty="0">
                <a:latin typeface="Times New Roman"/>
                <a:cs typeface="Times New Roman"/>
              </a:rPr>
              <a:t> 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dirty="0">
                <a:latin typeface="Arial"/>
                <a:cs typeface="Arial"/>
              </a:rPr>
              <a:t>o</a:t>
            </a:r>
            <a:r>
              <a:rPr sz="1400" i="1" spc="-165" dirty="0">
                <a:latin typeface="Times New Roman"/>
                <a:cs typeface="Times New Roman"/>
              </a:rPr>
              <a:t> </a:t>
            </a:r>
            <a:r>
              <a:rPr sz="1400" i="1" spc="-170" dirty="0">
                <a:latin typeface="Arial"/>
                <a:cs typeface="Arial"/>
              </a:rPr>
              <a:t>P</a:t>
            </a:r>
            <a:r>
              <a:rPr sz="1400" i="1" spc="-90" dirty="0">
                <a:latin typeface="Arial"/>
                <a:cs typeface="Arial"/>
              </a:rPr>
              <a:t>r</a:t>
            </a:r>
            <a:r>
              <a:rPr sz="1400" i="1" spc="-145" dirty="0">
                <a:latin typeface="Arial"/>
                <a:cs typeface="Arial"/>
              </a:rPr>
              <a:t>o</a:t>
            </a:r>
            <a:r>
              <a:rPr sz="1400" i="1" spc="-130" dirty="0">
                <a:latin typeface="Arial"/>
                <a:cs typeface="Arial"/>
              </a:rPr>
              <a:t>v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145" dirty="0">
                <a:latin typeface="Arial"/>
                <a:cs typeface="Arial"/>
              </a:rPr>
              <a:t>d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145" dirty="0">
                <a:latin typeface="Arial"/>
                <a:cs typeface="Arial"/>
              </a:rPr>
              <a:t>n</a:t>
            </a:r>
            <a:r>
              <a:rPr sz="1400" i="1" spc="120" dirty="0">
                <a:latin typeface="Arial"/>
                <a:cs typeface="Arial"/>
              </a:rPr>
              <a:t>g</a:t>
            </a:r>
            <a:r>
              <a:rPr sz="1400" i="1" spc="-170" dirty="0">
                <a:latin typeface="Arial"/>
                <a:cs typeface="Arial"/>
              </a:rPr>
              <a:t>P</a:t>
            </a:r>
            <a:r>
              <a:rPr sz="1400" i="1" spc="-145" dirty="0">
                <a:latin typeface="Arial"/>
                <a:cs typeface="Arial"/>
              </a:rPr>
              <a:t>a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145" dirty="0">
                <a:latin typeface="Arial"/>
                <a:cs typeface="Arial"/>
              </a:rPr>
              <a:t>en</a:t>
            </a:r>
            <a:r>
              <a:rPr sz="1400" i="1" spc="-65" dirty="0">
                <a:latin typeface="Arial"/>
                <a:cs typeface="Arial"/>
              </a:rPr>
              <a:t>t</a:t>
            </a:r>
            <a:r>
              <a:rPr sz="1400" i="1" spc="-85" dirty="0">
                <a:latin typeface="Arial"/>
                <a:cs typeface="Arial"/>
              </a:rPr>
              <a:t>-</a:t>
            </a:r>
            <a:r>
              <a:rPr sz="1400" i="1" spc="-190" dirty="0">
                <a:latin typeface="Arial"/>
                <a:cs typeface="Arial"/>
              </a:rPr>
              <a:t>C</a:t>
            </a:r>
            <a:r>
              <a:rPr sz="1400" i="1" spc="-145" dirty="0">
                <a:latin typeface="Arial"/>
                <a:cs typeface="Arial"/>
              </a:rPr>
              <a:t>en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spc="-160" dirty="0">
                <a:latin typeface="Arial"/>
                <a:cs typeface="Arial"/>
              </a:rPr>
              <a:t>e</a:t>
            </a:r>
            <a:r>
              <a:rPr sz="1400" i="1" spc="-90" dirty="0">
                <a:latin typeface="Arial"/>
                <a:cs typeface="Arial"/>
              </a:rPr>
              <a:t>r</a:t>
            </a:r>
            <a:r>
              <a:rPr sz="1400" i="1" spc="-145" dirty="0">
                <a:latin typeface="Arial"/>
                <a:cs typeface="Arial"/>
              </a:rPr>
              <a:t>e</a:t>
            </a:r>
            <a:r>
              <a:rPr sz="1400" i="1" spc="110" dirty="0">
                <a:latin typeface="Arial"/>
                <a:cs typeface="Arial"/>
              </a:rPr>
              <a:t>d</a:t>
            </a:r>
            <a:r>
              <a:rPr sz="1400" i="1" spc="-190" dirty="0">
                <a:latin typeface="Arial"/>
                <a:cs typeface="Arial"/>
              </a:rPr>
              <a:t>C</a:t>
            </a:r>
            <a:r>
              <a:rPr sz="1400" i="1" spc="-145" dirty="0">
                <a:latin typeface="Arial"/>
                <a:cs typeface="Arial"/>
              </a:rPr>
              <a:t>h</a:t>
            </a:r>
            <a:r>
              <a:rPr sz="1400" i="1" spc="-90" dirty="0">
                <a:latin typeface="Arial"/>
                <a:cs typeface="Arial"/>
              </a:rPr>
              <a:t>r</a:t>
            </a:r>
            <a:r>
              <a:rPr sz="1400" i="1" spc="-145" dirty="0">
                <a:latin typeface="Arial"/>
                <a:cs typeface="Arial"/>
              </a:rPr>
              <a:t>on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dirty="0">
                <a:latin typeface="Arial"/>
                <a:cs typeface="Arial"/>
              </a:rPr>
              <a:t>c</a:t>
            </a:r>
            <a:r>
              <a:rPr sz="1400" i="1" spc="-190" dirty="0">
                <a:latin typeface="Times New Roman"/>
                <a:cs typeface="Times New Roman"/>
              </a:rPr>
              <a:t> </a:t>
            </a:r>
            <a:r>
              <a:rPr sz="1400" i="1" spc="-190" dirty="0">
                <a:latin typeface="Arial"/>
                <a:cs typeface="Arial"/>
              </a:rPr>
              <a:t>D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130" dirty="0">
                <a:latin typeface="Arial"/>
                <a:cs typeface="Arial"/>
              </a:rPr>
              <a:t>s</a:t>
            </a:r>
            <a:r>
              <a:rPr sz="1400" i="1" spc="-145" dirty="0">
                <a:latin typeface="Arial"/>
                <a:cs typeface="Arial"/>
              </a:rPr>
              <a:t>ea</a:t>
            </a:r>
            <a:r>
              <a:rPr sz="1400" i="1" spc="-130" dirty="0">
                <a:latin typeface="Arial"/>
                <a:cs typeface="Arial"/>
              </a:rPr>
              <a:t>s</a:t>
            </a:r>
            <a:r>
              <a:rPr sz="1400" i="1" dirty="0">
                <a:latin typeface="Arial"/>
                <a:cs typeface="Arial"/>
              </a:rPr>
              <a:t>e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spc="-190" dirty="0">
                <a:latin typeface="Arial"/>
                <a:cs typeface="Arial"/>
              </a:rPr>
              <a:t>C</a:t>
            </a:r>
            <a:r>
              <a:rPr sz="1400" i="1" spc="-145" dirty="0">
                <a:latin typeface="Arial"/>
                <a:cs typeface="Arial"/>
              </a:rPr>
              <a:t>a</a:t>
            </a:r>
            <a:r>
              <a:rPr sz="1400" i="1" spc="-90" dirty="0">
                <a:latin typeface="Arial"/>
                <a:cs typeface="Arial"/>
              </a:rPr>
              <a:t>r</a:t>
            </a:r>
            <a:r>
              <a:rPr sz="1400" i="1" dirty="0">
                <a:latin typeface="Arial"/>
                <a:cs typeface="Arial"/>
              </a:rPr>
              <a:t>e</a:t>
            </a:r>
            <a:r>
              <a:rPr sz="1400" i="1" spc="-195" dirty="0">
                <a:latin typeface="Times New Roman"/>
                <a:cs typeface="Times New Roman"/>
              </a:rPr>
              <a:t> 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dirty="0">
                <a:latin typeface="Arial"/>
                <a:cs typeface="Arial"/>
              </a:rPr>
              <a:t>o</a:t>
            </a:r>
            <a:r>
              <a:rPr sz="1400" i="1" spc="-185" dirty="0">
                <a:latin typeface="Times New Roman"/>
                <a:cs typeface="Times New Roman"/>
              </a:rPr>
              <a:t> </a:t>
            </a:r>
            <a:r>
              <a:rPr sz="1400" i="1" spc="-170" dirty="0">
                <a:latin typeface="Arial"/>
                <a:cs typeface="Arial"/>
              </a:rPr>
              <a:t>P</a:t>
            </a:r>
            <a:r>
              <a:rPr sz="1400" i="1" spc="-145" dirty="0">
                <a:latin typeface="Arial"/>
                <a:cs typeface="Arial"/>
              </a:rPr>
              <a:t>a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145" dirty="0">
                <a:latin typeface="Arial"/>
                <a:cs typeface="Arial"/>
              </a:rPr>
              <a:t>en</a:t>
            </a:r>
            <a:r>
              <a:rPr sz="1400" i="1" dirty="0">
                <a:latin typeface="Arial"/>
                <a:cs typeface="Arial"/>
              </a:rPr>
              <a:t>t</a:t>
            </a:r>
            <a:r>
              <a:rPr sz="1400" i="1" spc="-130" dirty="0">
                <a:latin typeface="Times New Roman"/>
                <a:cs typeface="Times New Roman"/>
              </a:rPr>
              <a:t> </a:t>
            </a:r>
            <a:r>
              <a:rPr sz="1400" i="1" spc="-170" dirty="0">
                <a:latin typeface="Arial"/>
                <a:cs typeface="Arial"/>
              </a:rPr>
              <a:t>P</a:t>
            </a:r>
            <a:r>
              <a:rPr sz="1400" i="1" spc="-145" dirty="0">
                <a:latin typeface="Arial"/>
                <a:cs typeface="Arial"/>
              </a:rPr>
              <a:t>opu</a:t>
            </a:r>
            <a:r>
              <a:rPr sz="1400" i="1" spc="-60" dirty="0">
                <a:latin typeface="Arial"/>
                <a:cs typeface="Arial"/>
              </a:rPr>
              <a:t>l</a:t>
            </a:r>
            <a:r>
              <a:rPr sz="1400" i="1" spc="-145" dirty="0">
                <a:latin typeface="Arial"/>
                <a:cs typeface="Arial"/>
              </a:rPr>
              <a:t>a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145" dirty="0">
                <a:latin typeface="Arial"/>
                <a:cs typeface="Arial"/>
              </a:rPr>
              <a:t>on</a:t>
            </a:r>
            <a:r>
              <a:rPr sz="1400" i="1" dirty="0">
                <a:latin typeface="Arial"/>
                <a:cs typeface="Arial"/>
              </a:rPr>
              <a:t>s</a:t>
            </a:r>
            <a:r>
              <a:rPr sz="1400" i="1" spc="-165" dirty="0">
                <a:latin typeface="Times New Roman"/>
                <a:cs typeface="Times New Roman"/>
              </a:rPr>
              <a:t> </a:t>
            </a:r>
            <a:r>
              <a:rPr sz="1400" i="1" spc="-145" dirty="0">
                <a:latin typeface="Arial"/>
                <a:cs typeface="Arial"/>
              </a:rPr>
              <a:t>a</a:t>
            </a:r>
            <a:r>
              <a:rPr sz="1400" i="1" dirty="0">
                <a:latin typeface="Arial"/>
                <a:cs typeface="Arial"/>
              </a:rPr>
              <a:t>t</a:t>
            </a:r>
            <a:r>
              <a:rPr sz="1400" i="1" spc="-140" dirty="0">
                <a:latin typeface="Times New Roman"/>
                <a:cs typeface="Times New Roman"/>
              </a:rPr>
              <a:t> </a:t>
            </a:r>
            <a:r>
              <a:rPr sz="1400" i="1" spc="-190" dirty="0">
                <a:latin typeface="Arial"/>
                <a:cs typeface="Arial"/>
              </a:rPr>
              <a:t>R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130" dirty="0">
                <a:latin typeface="Arial"/>
                <a:cs typeface="Arial"/>
              </a:rPr>
              <a:t>s</a:t>
            </a:r>
            <a:r>
              <a:rPr sz="1400" i="1" dirty="0">
                <a:latin typeface="Arial"/>
                <a:cs typeface="Arial"/>
              </a:rPr>
              <a:t>k</a:t>
            </a:r>
            <a:r>
              <a:rPr sz="1400" i="1" spc="-180" dirty="0">
                <a:latin typeface="Times New Roman"/>
                <a:cs typeface="Times New Roman"/>
              </a:rPr>
              <a:t> </a:t>
            </a:r>
            <a:r>
              <a:rPr sz="1400" i="1" spc="-70" dirty="0">
                <a:latin typeface="Arial"/>
                <a:cs typeface="Arial"/>
              </a:rPr>
              <a:t>f</a:t>
            </a:r>
            <a:r>
              <a:rPr sz="1400" i="1" spc="-145" dirty="0">
                <a:latin typeface="Arial"/>
                <a:cs typeface="Arial"/>
              </a:rPr>
              <a:t>o</a:t>
            </a: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-110" dirty="0">
                <a:latin typeface="Times New Roman"/>
                <a:cs typeface="Times New Roman"/>
              </a:rPr>
              <a:t> </a:t>
            </a:r>
            <a:r>
              <a:rPr sz="1400" i="1" spc="-190" dirty="0">
                <a:latin typeface="Arial"/>
                <a:cs typeface="Arial"/>
              </a:rPr>
              <a:t>H</a:t>
            </a:r>
            <a:r>
              <a:rPr sz="1400" i="1" spc="-145" dirty="0">
                <a:latin typeface="Arial"/>
                <a:cs typeface="Arial"/>
              </a:rPr>
              <a:t>ea</a:t>
            </a:r>
            <a:r>
              <a:rPr sz="1400" i="1" spc="-60" dirty="0">
                <a:latin typeface="Arial"/>
                <a:cs typeface="Arial"/>
              </a:rPr>
              <a:t>l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dirty="0"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  <a:p>
            <a:pPr marL="2994660" marR="12065" indent="1886585">
              <a:lnSpc>
                <a:spcPct val="100000"/>
              </a:lnSpc>
            </a:pPr>
            <a:r>
              <a:rPr sz="1400" i="1" spc="-145" dirty="0">
                <a:latin typeface="Arial"/>
                <a:cs typeface="Arial"/>
              </a:rPr>
              <a:t>an</a:t>
            </a:r>
            <a:r>
              <a:rPr sz="1400" i="1" dirty="0">
                <a:latin typeface="Arial"/>
                <a:cs typeface="Arial"/>
              </a:rPr>
              <a:t>d</a:t>
            </a:r>
            <a:r>
              <a:rPr sz="1400" i="1" spc="-185" dirty="0">
                <a:latin typeface="Times New Roman"/>
                <a:cs typeface="Times New Roman"/>
              </a:rPr>
              <a:t> </a:t>
            </a:r>
            <a:r>
              <a:rPr sz="1400" i="1" spc="-200" dirty="0">
                <a:latin typeface="Arial"/>
                <a:cs typeface="Arial"/>
              </a:rPr>
              <a:t>H</a:t>
            </a:r>
            <a:r>
              <a:rPr sz="1400" i="1" spc="-160" dirty="0">
                <a:latin typeface="Arial"/>
                <a:cs typeface="Arial"/>
              </a:rPr>
              <a:t>ea</a:t>
            </a:r>
            <a:r>
              <a:rPr sz="1400" i="1" spc="-75" dirty="0">
                <a:latin typeface="Arial"/>
                <a:cs typeface="Arial"/>
              </a:rPr>
              <a:t>l</a:t>
            </a:r>
            <a:r>
              <a:rPr sz="1400" i="1" spc="-80" dirty="0">
                <a:latin typeface="Arial"/>
                <a:cs typeface="Arial"/>
              </a:rPr>
              <a:t>t</a:t>
            </a:r>
            <a:r>
              <a:rPr sz="1400" i="1" dirty="0">
                <a:latin typeface="Arial"/>
                <a:cs typeface="Arial"/>
              </a:rPr>
              <a:t>h</a:t>
            </a:r>
            <a:r>
              <a:rPr sz="1400" i="1" spc="-175" dirty="0">
                <a:latin typeface="Times New Roman"/>
                <a:cs typeface="Times New Roman"/>
              </a:rPr>
              <a:t> </a:t>
            </a:r>
            <a:r>
              <a:rPr sz="1400" i="1" spc="-190" dirty="0">
                <a:latin typeface="Arial"/>
                <a:cs typeface="Arial"/>
              </a:rPr>
              <a:t>C</a:t>
            </a:r>
            <a:r>
              <a:rPr sz="1400" i="1" spc="-145" dirty="0">
                <a:latin typeface="Arial"/>
                <a:cs typeface="Arial"/>
              </a:rPr>
              <a:t>a</a:t>
            </a:r>
            <a:r>
              <a:rPr sz="1400" i="1" spc="-90" dirty="0">
                <a:latin typeface="Arial"/>
                <a:cs typeface="Arial"/>
              </a:rPr>
              <a:t>r</a:t>
            </a:r>
            <a:r>
              <a:rPr sz="1400" i="1" dirty="0">
                <a:latin typeface="Arial"/>
                <a:cs typeface="Arial"/>
              </a:rPr>
              <a:t>e</a:t>
            </a:r>
            <a:r>
              <a:rPr sz="1400" i="1" spc="-40" dirty="0">
                <a:latin typeface="Times New Roman"/>
                <a:cs typeface="Times New Roman"/>
              </a:rPr>
              <a:t> </a:t>
            </a:r>
            <a:r>
              <a:rPr sz="1400" i="1" spc="-190" dirty="0">
                <a:latin typeface="Arial"/>
                <a:cs typeface="Arial"/>
              </a:rPr>
              <a:t>D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130" dirty="0">
                <a:latin typeface="Arial"/>
                <a:cs typeface="Arial"/>
              </a:rPr>
              <a:t>s</a:t>
            </a:r>
            <a:r>
              <a:rPr sz="1400" i="1" spc="-145" dirty="0">
                <a:latin typeface="Arial"/>
                <a:cs typeface="Arial"/>
              </a:rPr>
              <a:t>pa</a:t>
            </a:r>
            <a:r>
              <a:rPr sz="1400" i="1" spc="-90" dirty="0">
                <a:latin typeface="Arial"/>
                <a:cs typeface="Arial"/>
              </a:rPr>
              <a:t>r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145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s</a:t>
            </a:r>
            <a:r>
              <a:rPr sz="1400" i="1" spc="-225" dirty="0">
                <a:latin typeface="Times New Roman"/>
                <a:cs typeface="Times New Roman"/>
              </a:rPr>
              <a:t> 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dirty="0">
                <a:latin typeface="Arial"/>
                <a:cs typeface="Arial"/>
              </a:rPr>
              <a:t>n</a:t>
            </a:r>
            <a:r>
              <a:rPr sz="1400" i="1" spc="-175" dirty="0">
                <a:latin typeface="Times New Roman"/>
                <a:cs typeface="Times New Roman"/>
              </a:rPr>
              <a:t> </a:t>
            </a:r>
            <a:r>
              <a:rPr sz="1400" i="1" spc="-185" dirty="0">
                <a:latin typeface="Arial"/>
                <a:cs typeface="Arial"/>
              </a:rPr>
              <a:t>S</a:t>
            </a:r>
            <a:r>
              <a:rPr sz="1400" i="1" spc="-160" dirty="0">
                <a:latin typeface="Arial"/>
                <a:cs typeface="Arial"/>
              </a:rPr>
              <a:t>a</a:t>
            </a:r>
            <a:r>
              <a:rPr sz="1400" i="1" spc="-80" dirty="0">
                <a:latin typeface="Arial"/>
                <a:cs typeface="Arial"/>
              </a:rPr>
              <a:t>f</a:t>
            </a:r>
            <a:r>
              <a:rPr sz="1400" i="1" spc="-160" dirty="0">
                <a:latin typeface="Arial"/>
                <a:cs typeface="Arial"/>
              </a:rPr>
              <a:t>e</a:t>
            </a:r>
            <a:r>
              <a:rPr sz="1400" i="1" spc="-80" dirty="0">
                <a:latin typeface="Arial"/>
                <a:cs typeface="Arial"/>
              </a:rPr>
              <a:t>t</a:t>
            </a:r>
            <a:r>
              <a:rPr sz="1400" i="1" dirty="0">
                <a:latin typeface="Arial"/>
                <a:cs typeface="Arial"/>
              </a:rPr>
              <a:t>y</a:t>
            </a:r>
            <a:r>
              <a:rPr sz="1400" i="1" spc="-155" dirty="0">
                <a:latin typeface="Times New Roman"/>
                <a:cs typeface="Times New Roman"/>
              </a:rPr>
              <a:t> </a:t>
            </a:r>
            <a:r>
              <a:rPr sz="1400" i="1" spc="-190" dirty="0">
                <a:latin typeface="Arial"/>
                <a:cs typeface="Arial"/>
              </a:rPr>
              <a:t>N</a:t>
            </a:r>
            <a:r>
              <a:rPr sz="1400" i="1" spc="-145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t</a:t>
            </a:r>
            <a:r>
              <a:rPr sz="1400" i="1" spc="-105" dirty="0">
                <a:latin typeface="Times New Roman"/>
                <a:cs typeface="Times New Roman"/>
              </a:rPr>
              <a:t> </a:t>
            </a:r>
            <a:r>
              <a:rPr sz="1400" i="1" spc="-170" dirty="0">
                <a:latin typeface="Arial"/>
                <a:cs typeface="Arial"/>
              </a:rPr>
              <a:t>S</a:t>
            </a:r>
            <a:r>
              <a:rPr sz="1400" i="1" spc="-145" dirty="0">
                <a:latin typeface="Arial"/>
                <a:cs typeface="Arial"/>
              </a:rPr>
              <a:t>e</a:t>
            </a:r>
            <a:r>
              <a:rPr sz="1400" i="1" spc="-70" dirty="0">
                <a:latin typeface="Arial"/>
                <a:cs typeface="Arial"/>
              </a:rPr>
              <a:t>tt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145" dirty="0">
                <a:latin typeface="Arial"/>
                <a:cs typeface="Arial"/>
              </a:rPr>
              <a:t>ng</a:t>
            </a:r>
            <a:r>
              <a:rPr sz="1400" i="1" spc="-130" dirty="0">
                <a:latin typeface="Arial"/>
                <a:cs typeface="Arial"/>
              </a:rPr>
              <a:t>s</a:t>
            </a:r>
            <a:r>
              <a:rPr sz="1400" i="1" dirty="0">
                <a:latin typeface="Arial"/>
                <a:cs typeface="Arial"/>
              </a:rPr>
              <a:t>,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170" dirty="0">
                <a:latin typeface="Arial"/>
                <a:cs typeface="Arial"/>
              </a:rPr>
              <a:t>E</a:t>
            </a:r>
            <a:r>
              <a:rPr sz="1400" i="1" spc="-130" dirty="0">
                <a:latin typeface="Arial"/>
                <a:cs typeface="Arial"/>
              </a:rPr>
              <a:t>ss</a:t>
            </a:r>
            <a:r>
              <a:rPr sz="1400" i="1" spc="-145" dirty="0">
                <a:latin typeface="Arial"/>
                <a:cs typeface="Arial"/>
              </a:rPr>
              <a:t>en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145" dirty="0">
                <a:latin typeface="Arial"/>
                <a:cs typeface="Arial"/>
              </a:rPr>
              <a:t>a</a:t>
            </a:r>
            <a:r>
              <a:rPr sz="1400" i="1" dirty="0">
                <a:latin typeface="Arial"/>
                <a:cs typeface="Arial"/>
              </a:rPr>
              <a:t>l</a:t>
            </a:r>
            <a:r>
              <a:rPr sz="1400" i="1" spc="-100" dirty="0">
                <a:latin typeface="Times New Roman"/>
                <a:cs typeface="Times New Roman"/>
              </a:rPr>
              <a:t> </a:t>
            </a:r>
            <a:r>
              <a:rPr sz="1400" i="1" spc="-190" dirty="0">
                <a:latin typeface="Arial"/>
                <a:cs typeface="Arial"/>
              </a:rPr>
              <a:t>H</a:t>
            </a:r>
            <a:r>
              <a:rPr sz="1400" i="1" spc="-145" dirty="0">
                <a:latin typeface="Arial"/>
                <a:cs typeface="Arial"/>
              </a:rPr>
              <a:t>o</a:t>
            </a:r>
            <a:r>
              <a:rPr sz="1400" i="1" spc="-130" dirty="0">
                <a:latin typeface="Arial"/>
                <a:cs typeface="Arial"/>
              </a:rPr>
              <a:t>s</a:t>
            </a:r>
            <a:r>
              <a:rPr sz="1400" i="1" spc="-145" dirty="0">
                <a:latin typeface="Arial"/>
                <a:cs typeface="Arial"/>
              </a:rPr>
              <a:t>p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spc="-145" dirty="0">
                <a:latin typeface="Arial"/>
                <a:cs typeface="Arial"/>
              </a:rPr>
              <a:t>a</a:t>
            </a:r>
            <a:r>
              <a:rPr sz="1400" i="1" spc="-60" dirty="0">
                <a:latin typeface="Arial"/>
                <a:cs typeface="Arial"/>
              </a:rPr>
              <a:t>l</a:t>
            </a:r>
            <a:r>
              <a:rPr sz="1400" i="1" dirty="0">
                <a:latin typeface="Arial"/>
                <a:cs typeface="Arial"/>
              </a:rPr>
              <a:t>s</a:t>
            </a:r>
            <a:r>
              <a:rPr sz="1400" i="1" spc="-165" dirty="0">
                <a:latin typeface="Times New Roman"/>
                <a:cs typeface="Times New Roman"/>
              </a:rPr>
              <a:t> </a:t>
            </a:r>
            <a:r>
              <a:rPr sz="1400" i="1" spc="-70" dirty="0">
                <a:latin typeface="Arial"/>
                <a:cs typeface="Arial"/>
              </a:rPr>
              <a:t>I</a:t>
            </a:r>
            <a:r>
              <a:rPr sz="1400" i="1" spc="-145" dirty="0">
                <a:latin typeface="Arial"/>
                <a:cs typeface="Arial"/>
              </a:rPr>
              <a:t>n</a:t>
            </a:r>
            <a:r>
              <a:rPr sz="1400" i="1" spc="-130" dirty="0">
                <a:latin typeface="Arial"/>
                <a:cs typeface="Arial"/>
              </a:rPr>
              <a:t>s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spc="-145" dirty="0">
                <a:latin typeface="Arial"/>
                <a:cs typeface="Arial"/>
              </a:rPr>
              <a:t>u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dirty="0">
                <a:latin typeface="Arial"/>
                <a:cs typeface="Arial"/>
              </a:rPr>
              <a:t>e</a:t>
            </a:r>
            <a:r>
              <a:rPr sz="1400" i="1" spc="-15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Arial"/>
                <a:cs typeface="Arial"/>
              </a:rPr>
              <a:t>-</a:t>
            </a:r>
            <a:r>
              <a:rPr sz="1400" i="1" spc="-185" dirty="0">
                <a:latin typeface="Times New Roman"/>
                <a:cs typeface="Times New Roman"/>
              </a:rPr>
              <a:t> </a:t>
            </a:r>
            <a:r>
              <a:rPr sz="1400" i="1" spc="-170" dirty="0">
                <a:latin typeface="Arial"/>
                <a:cs typeface="Arial"/>
              </a:rPr>
              <a:t>A</a:t>
            </a:r>
            <a:r>
              <a:rPr sz="1400" i="1" spc="-215" dirty="0">
                <a:latin typeface="Arial"/>
                <a:cs typeface="Arial"/>
              </a:rPr>
              <a:t>m</a:t>
            </a:r>
            <a:r>
              <a:rPr sz="1400" i="1" spc="-145" dirty="0">
                <a:latin typeface="Arial"/>
                <a:cs typeface="Arial"/>
              </a:rPr>
              <a:t>e</a:t>
            </a:r>
            <a:r>
              <a:rPr sz="1400" i="1" spc="-90" dirty="0">
                <a:latin typeface="Arial"/>
                <a:cs typeface="Arial"/>
              </a:rPr>
              <a:t>r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130" dirty="0">
                <a:latin typeface="Arial"/>
                <a:cs typeface="Arial"/>
              </a:rPr>
              <a:t>c</a:t>
            </a:r>
            <a:r>
              <a:rPr sz="1400" i="1" spc="-145" dirty="0">
                <a:latin typeface="Arial"/>
                <a:cs typeface="Arial"/>
              </a:rPr>
              <a:t>a</a:t>
            </a:r>
            <a:r>
              <a:rPr sz="1400" i="1" spc="-85" dirty="0">
                <a:latin typeface="Arial"/>
                <a:cs typeface="Arial"/>
              </a:rPr>
              <a:t>’</a:t>
            </a:r>
            <a:r>
              <a:rPr sz="1400" i="1" dirty="0">
                <a:latin typeface="Arial"/>
                <a:cs typeface="Arial"/>
              </a:rPr>
              <a:t>s</a:t>
            </a:r>
            <a:r>
              <a:rPr sz="1400" i="1" spc="-155" dirty="0">
                <a:latin typeface="Times New Roman"/>
                <a:cs typeface="Times New Roman"/>
              </a:rPr>
              <a:t> </a:t>
            </a:r>
            <a:r>
              <a:rPr sz="1400" i="1" spc="-170" dirty="0">
                <a:latin typeface="Arial"/>
                <a:cs typeface="Arial"/>
              </a:rPr>
              <a:t>E</a:t>
            </a:r>
            <a:r>
              <a:rPr sz="1400" i="1" spc="-130" dirty="0">
                <a:latin typeface="Arial"/>
                <a:cs typeface="Arial"/>
              </a:rPr>
              <a:t>ss</a:t>
            </a:r>
            <a:r>
              <a:rPr sz="1400" i="1" spc="-145" dirty="0">
                <a:latin typeface="Arial"/>
                <a:cs typeface="Arial"/>
              </a:rPr>
              <a:t>en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145" dirty="0">
                <a:latin typeface="Arial"/>
                <a:cs typeface="Arial"/>
              </a:rPr>
              <a:t>a</a:t>
            </a:r>
            <a:r>
              <a:rPr sz="1400" i="1" dirty="0">
                <a:latin typeface="Arial"/>
                <a:cs typeface="Arial"/>
              </a:rPr>
              <a:t>l</a:t>
            </a:r>
            <a:r>
              <a:rPr sz="1400" i="1" spc="-95" dirty="0">
                <a:latin typeface="Times New Roman"/>
                <a:cs typeface="Times New Roman"/>
              </a:rPr>
              <a:t> </a:t>
            </a:r>
            <a:r>
              <a:rPr sz="1400" i="1" spc="-190" dirty="0">
                <a:latin typeface="Arial"/>
                <a:cs typeface="Arial"/>
              </a:rPr>
              <a:t>H</a:t>
            </a:r>
            <a:r>
              <a:rPr sz="1400" i="1" spc="-145" dirty="0">
                <a:latin typeface="Arial"/>
                <a:cs typeface="Arial"/>
              </a:rPr>
              <a:t>o</a:t>
            </a:r>
            <a:r>
              <a:rPr sz="1400" i="1" spc="-130" dirty="0">
                <a:latin typeface="Arial"/>
                <a:cs typeface="Arial"/>
              </a:rPr>
              <a:t>s</a:t>
            </a:r>
            <a:r>
              <a:rPr sz="1400" i="1" spc="-145" dirty="0">
                <a:latin typeface="Arial"/>
                <a:cs typeface="Arial"/>
              </a:rPr>
              <a:t>p</a:t>
            </a:r>
            <a:r>
              <a:rPr sz="1400" i="1" spc="-60" dirty="0">
                <a:latin typeface="Arial"/>
                <a:cs typeface="Arial"/>
              </a:rPr>
              <a:t>i</a:t>
            </a:r>
            <a:r>
              <a:rPr sz="1400" i="1" spc="-70" dirty="0">
                <a:latin typeface="Arial"/>
                <a:cs typeface="Arial"/>
              </a:rPr>
              <a:t>t</a:t>
            </a:r>
            <a:r>
              <a:rPr sz="1400" i="1" spc="-145" dirty="0">
                <a:latin typeface="Arial"/>
                <a:cs typeface="Arial"/>
              </a:rPr>
              <a:t>a</a:t>
            </a:r>
            <a:r>
              <a:rPr sz="1400" i="1" spc="-60" dirty="0">
                <a:latin typeface="Arial"/>
                <a:cs typeface="Arial"/>
              </a:rPr>
              <a:t>l</a:t>
            </a:r>
            <a:r>
              <a:rPr sz="1400" i="1" spc="-130" dirty="0">
                <a:latin typeface="Arial"/>
                <a:cs typeface="Arial"/>
              </a:rPr>
              <a:t>s</a:t>
            </a:r>
            <a:r>
              <a:rPr sz="1400" i="1" dirty="0">
                <a:latin typeface="Arial"/>
                <a:cs typeface="Arial"/>
              </a:rPr>
              <a:t>,</a:t>
            </a:r>
            <a:r>
              <a:rPr sz="1400" i="1" spc="-95" dirty="0">
                <a:latin typeface="Times New Roman"/>
                <a:cs typeface="Times New Roman"/>
              </a:rPr>
              <a:t> </a:t>
            </a:r>
            <a:r>
              <a:rPr sz="1400" i="1" spc="-190" dirty="0">
                <a:latin typeface="Arial"/>
                <a:cs typeface="Arial"/>
              </a:rPr>
              <a:t>D</a:t>
            </a:r>
            <a:r>
              <a:rPr sz="1400" i="1" spc="-145" dirty="0">
                <a:latin typeface="Arial"/>
                <a:cs typeface="Arial"/>
              </a:rPr>
              <a:t>e</a:t>
            </a:r>
            <a:r>
              <a:rPr sz="1400" i="1" spc="-130" dirty="0">
                <a:latin typeface="Arial"/>
                <a:cs typeface="Arial"/>
              </a:rPr>
              <a:t>c</a:t>
            </a:r>
            <a:r>
              <a:rPr sz="1400" i="1" spc="-145" dirty="0">
                <a:latin typeface="Arial"/>
                <a:cs typeface="Arial"/>
              </a:rPr>
              <a:t>e</a:t>
            </a:r>
            <a:r>
              <a:rPr sz="1400" i="1" spc="-215" dirty="0">
                <a:latin typeface="Arial"/>
                <a:cs typeface="Arial"/>
              </a:rPr>
              <a:t>m</a:t>
            </a:r>
            <a:r>
              <a:rPr sz="1400" i="1" spc="-145" dirty="0">
                <a:latin typeface="Arial"/>
                <a:cs typeface="Arial"/>
              </a:rPr>
              <a:t>be</a:t>
            </a: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-100" dirty="0">
                <a:latin typeface="Times New Roman"/>
                <a:cs typeface="Times New Roman"/>
              </a:rPr>
              <a:t> </a:t>
            </a:r>
            <a:r>
              <a:rPr sz="1400" i="1" spc="-145" dirty="0">
                <a:latin typeface="Arial"/>
                <a:cs typeface="Arial"/>
              </a:rPr>
              <a:t>6</a:t>
            </a:r>
            <a:r>
              <a:rPr sz="1400" i="1" dirty="0">
                <a:latin typeface="Arial"/>
                <a:cs typeface="Arial"/>
              </a:rPr>
              <a:t>,</a:t>
            </a:r>
            <a:r>
              <a:rPr sz="1400" i="1" spc="-90" dirty="0">
                <a:latin typeface="Times New Roman"/>
                <a:cs typeface="Times New Roman"/>
              </a:rPr>
              <a:t> </a:t>
            </a:r>
            <a:r>
              <a:rPr sz="1400" i="1" spc="-145" dirty="0">
                <a:latin typeface="Arial"/>
                <a:cs typeface="Arial"/>
              </a:rPr>
              <a:t>2013</a:t>
            </a:r>
            <a:r>
              <a:rPr sz="1400" i="1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21283" y="1890060"/>
            <a:ext cx="8373745" cy="5102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1915">
              <a:lnSpc>
                <a:spcPct val="100000"/>
              </a:lnSpc>
              <a:tabLst>
                <a:tab pos="2453640" algn="l"/>
              </a:tabLst>
            </a:pPr>
            <a:r>
              <a:rPr sz="2400" b="1" dirty="0">
                <a:latin typeface="Calibri"/>
                <a:cs typeface="Calibri"/>
              </a:rPr>
              <a:t>*S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nd</a:t>
            </a:r>
            <a:r>
              <a:rPr sz="2400" b="1" dirty="0">
                <a:latin typeface="Calibri"/>
                <a:cs typeface="Calibri"/>
              </a:rPr>
              <a:t>ar</a:t>
            </a:r>
            <a:r>
              <a:rPr sz="2400" b="1" spc="-5" dirty="0">
                <a:latin typeface="Calibri"/>
                <a:cs typeface="Calibri"/>
              </a:rPr>
              <a:t> APK.2</a:t>
            </a:r>
            <a:r>
              <a:rPr sz="2400" b="1" dirty="0">
                <a:latin typeface="Calibri"/>
                <a:cs typeface="Calibri"/>
              </a:rPr>
              <a:t>.	</a:t>
            </a:r>
            <a:r>
              <a:rPr sz="2400" b="1" spc="-2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</a:t>
            </a:r>
            <a:r>
              <a:rPr sz="2400" b="1" spc="-5" dirty="0">
                <a:latin typeface="Calibri"/>
                <a:cs typeface="Calibri"/>
              </a:rPr>
              <a:t>ndi</a:t>
            </a:r>
            <a:r>
              <a:rPr sz="2400" b="1" dirty="0">
                <a:latin typeface="Calibri"/>
                <a:cs typeface="Calibri"/>
              </a:rPr>
              <a:t>sa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n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sa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5" dirty="0">
                <a:latin typeface="Calibri"/>
                <a:cs typeface="Calibri"/>
              </a:rPr>
              <a:t> p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oses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u</a:t>
            </a:r>
            <a:r>
              <a:rPr sz="2400" b="1" spc="-30" dirty="0">
                <a:latin typeface="Calibri"/>
                <a:cs typeface="Calibri"/>
              </a:rPr>
              <a:t>n</a:t>
            </a:r>
            <a:r>
              <a:rPr sz="2400" b="1" spc="-5" dirty="0">
                <a:latin typeface="Calibri"/>
                <a:cs typeface="Calibri"/>
              </a:rPr>
              <a:t>tu</a:t>
            </a:r>
            <a:r>
              <a:rPr sz="2400" b="1" dirty="0">
                <a:latin typeface="Calibri"/>
                <a:cs typeface="Calibri"/>
              </a:rPr>
              <a:t>k mem</a:t>
            </a:r>
            <a:r>
              <a:rPr sz="2400" b="1" spc="-5" dirty="0">
                <a:latin typeface="Calibri"/>
                <a:cs typeface="Calibri"/>
              </a:rPr>
              <a:t>b</a:t>
            </a:r>
            <a:r>
              <a:rPr sz="2400" b="1" dirty="0">
                <a:latin typeface="Calibri"/>
                <a:cs typeface="Calibri"/>
              </a:rPr>
              <a:t>er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l</a:t>
            </a:r>
            <a:r>
              <a:rPr sz="2400" b="1" spc="-5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400" b="1" spc="-35" dirty="0">
                <a:solidFill>
                  <a:srgbClr val="0000CC"/>
                </a:solidFill>
                <a:latin typeface="Calibri"/>
                <a:cs typeface="Calibri"/>
              </a:rPr>
              <a:t>y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an as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uh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an</a:t>
            </a:r>
            <a:r>
              <a:rPr sz="2400" b="1" spc="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as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en</a:t>
            </a:r>
            <a:r>
              <a:rPr sz="2400" b="1" spc="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/>
                <a:cs typeface="Calibri"/>
              </a:rPr>
              <a:t>y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g</a:t>
            </a:r>
            <a:r>
              <a:rPr sz="2400" b="1" spc="-1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b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er</a:t>
            </a:r>
            <a:r>
              <a:rPr sz="2400" b="1" spc="-60" dirty="0">
                <a:solidFill>
                  <a:srgbClr val="0000CC"/>
                </a:solidFill>
                <a:latin typeface="Calibri"/>
                <a:cs typeface="Calibri"/>
              </a:rPr>
              <a:t>k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l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j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u</a:t>
            </a:r>
            <a:r>
              <a:rPr sz="2400" b="1" spc="-30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an</a:t>
            </a:r>
            <a:r>
              <a:rPr sz="2400" b="1" spc="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-5" dirty="0">
                <a:latin typeface="Calibri"/>
                <a:cs typeface="Calibri"/>
              </a:rPr>
              <a:t> d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am </a:t>
            </a:r>
            <a:r>
              <a:rPr sz="2400" b="1" spc="-2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7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oo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din</a:t>
            </a:r>
            <a:r>
              <a:rPr sz="2400" b="1" dirty="0">
                <a:latin typeface="Calibri"/>
                <a:cs typeface="Calibri"/>
              </a:rPr>
              <a:t>asi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30" dirty="0">
                <a:latin typeface="Calibri"/>
                <a:cs typeface="Calibri"/>
              </a:rPr>
              <a:t>nt</a:t>
            </a:r>
            <a:r>
              <a:rPr sz="2400" b="1" dirty="0">
                <a:latin typeface="Calibri"/>
                <a:cs typeface="Calibri"/>
              </a:rPr>
              <a:t>ar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 me</a:t>
            </a:r>
            <a:r>
              <a:rPr sz="2400" b="1" spc="-5" dirty="0">
                <a:latin typeface="Calibri"/>
                <a:cs typeface="Calibri"/>
              </a:rPr>
              <a:t>di</a:t>
            </a:r>
            <a:r>
              <a:rPr sz="2400" b="1" dirty="0">
                <a:latin typeface="Calibri"/>
                <a:cs typeface="Calibri"/>
              </a:rPr>
              <a:t>s 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(P</a:t>
            </a:r>
            <a:r>
              <a:rPr sz="2400" b="1" spc="-25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o</a:t>
            </a:r>
            <a:r>
              <a:rPr sz="2400" b="1" spc="-40" dirty="0">
                <a:solidFill>
                  <a:srgbClr val="0000CC"/>
                </a:solidFill>
                <a:latin typeface="Calibri"/>
                <a:cs typeface="Calibri"/>
              </a:rPr>
              <a:t>f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es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o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al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 p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em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b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eri as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uh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an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-P</a:t>
            </a:r>
            <a:r>
              <a:rPr sz="2400" b="1" spc="-175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A)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emen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nil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APK.2</a:t>
            </a:r>
            <a:r>
              <a:rPr sz="2400" b="1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tabLst>
                <a:tab pos="469265" algn="l"/>
              </a:tabLst>
            </a:pPr>
            <a:r>
              <a:rPr sz="2400" spc="-20" dirty="0">
                <a:latin typeface="Calibri"/>
                <a:cs typeface="Calibri"/>
              </a:rPr>
              <a:t>1</a:t>
            </a:r>
            <a:r>
              <a:rPr sz="2400" dirty="0">
                <a:latin typeface="Calibri"/>
                <a:cs typeface="Calibri"/>
              </a:rPr>
              <a:t>.	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impinan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pel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anan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ap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ain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mela</a:t>
            </a:r>
            <a:r>
              <a:rPr sz="2400" spc="-25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ana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os</a:t>
            </a:r>
            <a:r>
              <a:rPr sz="2400" dirty="0">
                <a:latin typeface="Calibri"/>
                <a:cs typeface="Calibri"/>
              </a:rPr>
              <a:t>es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mendu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ung </a:t>
            </a:r>
            <a:r>
              <a:rPr sz="2400" b="1" u="heavy" spc="-75" dirty="0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sz="2400" b="1" u="heavy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400" b="1" u="heavy" spc="-3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400" b="1" u="heavy" spc="-5" dirty="0">
                <a:solidFill>
                  <a:srgbClr val="0000FF"/>
                </a:solidFill>
                <a:latin typeface="Calibri"/>
                <a:cs typeface="Calibri"/>
              </a:rPr>
              <a:t>tinui</a:t>
            </a:r>
            <a:r>
              <a:rPr sz="2400" b="1" u="heavy" spc="-3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400" b="1" u="heavy" dirty="0">
                <a:solidFill>
                  <a:srgbClr val="0000FF"/>
                </a:solidFill>
                <a:latin typeface="Calibri"/>
                <a:cs typeface="Calibri"/>
              </a:rPr>
              <a:t>as</a:t>
            </a:r>
            <a:r>
              <a:rPr sz="2400" b="1" u="heavy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u="heavy" spc="-35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2400" b="1" u="heavy" dirty="0">
                <a:solidFill>
                  <a:srgbClr val="0000FF"/>
                </a:solidFill>
                <a:latin typeface="Calibri"/>
                <a:cs typeface="Calibri"/>
              </a:rPr>
              <a:t>an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an</a:t>
            </a:r>
            <a:r>
              <a:rPr sz="24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u="heavy" spc="-75" dirty="0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sz="2400" b="1" u="heavy" dirty="0">
                <a:solidFill>
                  <a:srgbClr val="0000FF"/>
                </a:solidFill>
                <a:latin typeface="Calibri"/>
                <a:cs typeface="Calibri"/>
              </a:rPr>
              <a:t>oo</a:t>
            </a:r>
            <a:r>
              <a:rPr sz="2400" b="1" u="heavy" spc="-2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400" b="1" u="heavy" spc="-5" dirty="0">
                <a:solidFill>
                  <a:srgbClr val="0000FF"/>
                </a:solidFill>
                <a:latin typeface="Calibri"/>
                <a:cs typeface="Calibri"/>
              </a:rPr>
              <a:t>din</a:t>
            </a:r>
            <a:r>
              <a:rPr sz="2400" b="1" u="heavy" dirty="0">
                <a:solidFill>
                  <a:srgbClr val="0000FF"/>
                </a:solidFill>
                <a:latin typeface="Calibri"/>
                <a:cs typeface="Calibri"/>
              </a:rPr>
              <a:t>asi</a:t>
            </a:r>
            <a:r>
              <a:rPr sz="2400" b="1" u="heavy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u="heavy" spc="-35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2400" b="1" u="heavy" dirty="0">
                <a:solidFill>
                  <a:srgbClr val="0000FF"/>
                </a:solidFill>
                <a:latin typeface="Calibri"/>
                <a:cs typeface="Calibri"/>
              </a:rPr>
              <a:t>an</a:t>
            </a:r>
            <a:r>
              <a:rPr sz="24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melipu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emua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um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dalam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</a:t>
            </a:r>
            <a:r>
              <a:rPr sz="2400" spc="-25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ud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 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ujuan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469900" marR="157480" indent="-457200">
              <a:lnSpc>
                <a:spcPct val="100000"/>
              </a:lnSpc>
              <a:tabLst>
                <a:tab pos="469265" algn="l"/>
              </a:tabLst>
            </a:pPr>
            <a:r>
              <a:rPr sz="2400" b="1" spc="-5" dirty="0">
                <a:latin typeface="Calibri"/>
                <a:cs typeface="Calibri"/>
              </a:rPr>
              <a:t>2</a:t>
            </a:r>
            <a:r>
              <a:rPr sz="2400" b="1" dirty="0">
                <a:latin typeface="Calibri"/>
                <a:cs typeface="Calibri"/>
              </a:rPr>
              <a:t>.	</a:t>
            </a:r>
            <a:r>
              <a:rPr sz="2400" b="1" spc="-30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er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&amp;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bi</a:t>
            </a:r>
            <a:r>
              <a:rPr sz="2400" b="1" dirty="0">
                <a:latin typeface="Calibri"/>
                <a:cs typeface="Calibri"/>
              </a:rPr>
              <a:t>ja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elah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ap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b="1" u="heavy" spc="-3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400" b="1" u="heavy" spc="-2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400" b="1" u="heavy" spc="-3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400" b="1" u="heavy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400" b="1" u="heavy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u="heavy" spc="-10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400" b="1" u="heavy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400" b="1" u="heavy" spc="-5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400" b="1" u="heavy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400" b="1" u="heavy" spc="-5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400" b="1" u="heavy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400" b="1" u="heavy" spc="-5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400" b="1" u="heavy" spc="-2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400" b="1" u="heavy" spc="-40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sz="2400" b="1" u="heavy" dirty="0">
                <a:solidFill>
                  <a:srgbClr val="0000FF"/>
                </a:solidFill>
                <a:latin typeface="Calibri"/>
                <a:cs typeface="Calibri"/>
              </a:rPr>
              <a:t>er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ien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ep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dalam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S.</a:t>
            </a:r>
            <a:endParaRPr sz="2400">
              <a:latin typeface="Calibri"/>
              <a:cs typeface="Calibri"/>
            </a:endParaRPr>
          </a:p>
          <a:p>
            <a:pPr marL="469900" marR="259715" indent="-457200">
              <a:lnSpc>
                <a:spcPct val="100000"/>
              </a:lnSpc>
              <a:buFont typeface="Calibri"/>
              <a:buAutoNum type="arabicPeriod" startAt="3"/>
              <a:tabLst>
                <a:tab pos="469900" algn="l"/>
                <a:tab pos="6637020" algn="l"/>
              </a:tabLst>
            </a:pPr>
            <a:r>
              <a:rPr sz="2400" spc="-5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inambun</a:t>
            </a:r>
            <a:r>
              <a:rPr sz="2400" spc="-5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 </a:t>
            </a:r>
            <a:r>
              <a:rPr sz="2400" spc="-85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oo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dina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erbu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er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sa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a	</a:t>
            </a:r>
            <a:r>
              <a:rPr sz="2400" dirty="0">
                <a:latin typeface="Calibri"/>
                <a:cs typeface="Calibri"/>
              </a:rPr>
              <a:t>dlm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eluruh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pel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ananpa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ie</a:t>
            </a:r>
            <a:r>
              <a:rPr sz="2400" spc="1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Calibri"/>
              <a:buAutoNum type="arabicPeriod" startAt="3"/>
              <a:tabLst>
                <a:tab pos="469900" algn="l"/>
              </a:tabLst>
            </a:pPr>
            <a:r>
              <a:rPr sz="2400" spc="-5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inambun</a:t>
            </a:r>
            <a:r>
              <a:rPr sz="2400" spc="-5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 </a:t>
            </a:r>
            <a:r>
              <a:rPr sz="2400" spc="-85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oo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dina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erbu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di</a:t>
            </a:r>
            <a:r>
              <a:rPr sz="2400" b="1" spc="-5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asa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an o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eh</a:t>
            </a: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as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en.</a:t>
            </a:r>
            <a:endParaRPr sz="2400">
              <a:latin typeface="Calibri"/>
              <a:cs typeface="Calibri"/>
            </a:endParaRPr>
          </a:p>
          <a:p>
            <a:pPr marR="120650" algn="r">
              <a:lnSpc>
                <a:spcPct val="100000"/>
              </a:lnSpc>
              <a:spcBef>
                <a:spcPts val="103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33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06167" y="612648"/>
            <a:ext cx="6724015" cy="952500"/>
          </a:xfrm>
          <a:prstGeom prst="rect">
            <a:avLst/>
          </a:prstGeom>
          <a:solidFill>
            <a:srgbClr val="0000CC"/>
          </a:solidFill>
        </p:spPr>
        <p:txBody>
          <a:bodyPr vert="horz" wrap="square" lIns="0" tIns="0" rIns="0" bIns="0" rtlCol="0">
            <a:spAutoFit/>
          </a:bodyPr>
          <a:lstStyle/>
          <a:p>
            <a:pPr marR="13335" algn="ctr">
              <a:lnSpc>
                <a:spcPct val="100000"/>
              </a:lnSpc>
              <a:tabLst>
                <a:tab pos="1082040" algn="l"/>
              </a:tabLst>
            </a:pPr>
            <a:r>
              <a:rPr sz="2800" b="1" spc="1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b="1" spc="2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1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b="1" spc="28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2800" b="1" spc="1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-3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13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b="1" spc="28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  <a:p>
            <a:pPr marR="10160" algn="ctr">
              <a:lnSpc>
                <a:spcPct val="100000"/>
              </a:lnSpc>
              <a:tabLst>
                <a:tab pos="1340485" algn="l"/>
                <a:tab pos="2977515" algn="l"/>
                <a:tab pos="5094605" algn="l"/>
              </a:tabLst>
            </a:pPr>
            <a:r>
              <a:rPr sz="2800" b="1" spc="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b="1" spc="2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1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b="1" spc="2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b="1" spc="1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285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2800" b="1" spc="130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2800" b="1" spc="2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b="1" spc="1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28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b="1" spc="1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b="1" spc="28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13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b="1" spc="1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b="1" spc="285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2800" b="1" spc="1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b="1" spc="1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8599" y="642982"/>
            <a:ext cx="376555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20" dirty="0">
                <a:latin typeface="Calibri"/>
                <a:cs typeface="Calibri"/>
              </a:rPr>
              <a:t>Ma</a:t>
            </a:r>
            <a:r>
              <a:rPr sz="2200" b="1" spc="-40" dirty="0">
                <a:latin typeface="Calibri"/>
                <a:cs typeface="Calibri"/>
              </a:rPr>
              <a:t>k</a:t>
            </a:r>
            <a:r>
              <a:rPr sz="2200" b="1" spc="-20" dirty="0">
                <a:latin typeface="Calibri"/>
                <a:cs typeface="Calibri"/>
              </a:rPr>
              <a:t>su</a:t>
            </a:r>
            <a:r>
              <a:rPr sz="2200" b="1" spc="-15" dirty="0">
                <a:latin typeface="Calibri"/>
                <a:cs typeface="Calibri"/>
              </a:rPr>
              <a:t>d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&amp;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20" dirty="0">
                <a:latin typeface="Calibri"/>
                <a:cs typeface="Calibri"/>
              </a:rPr>
              <a:t>T</a:t>
            </a:r>
            <a:r>
              <a:rPr sz="2200" b="1" spc="-20" dirty="0">
                <a:latin typeface="Calibri"/>
                <a:cs typeface="Calibri"/>
              </a:rPr>
              <a:t>u</a:t>
            </a:r>
            <a:r>
              <a:rPr sz="2200" b="1" spc="-10" dirty="0">
                <a:latin typeface="Calibri"/>
                <a:cs typeface="Calibri"/>
              </a:rPr>
              <a:t>j</a:t>
            </a:r>
            <a:r>
              <a:rPr sz="2200" b="1" spc="-20" dirty="0">
                <a:latin typeface="Calibri"/>
                <a:cs typeface="Calibri"/>
              </a:rPr>
              <a:t>ua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S</a:t>
            </a:r>
            <a:r>
              <a:rPr sz="2200" b="1" spc="-45" dirty="0">
                <a:latin typeface="Calibri"/>
                <a:cs typeface="Calibri"/>
              </a:rPr>
              <a:t>t</a:t>
            </a:r>
            <a:r>
              <a:rPr sz="2200" b="1" spc="-20" dirty="0">
                <a:latin typeface="Calibri"/>
                <a:cs typeface="Calibri"/>
              </a:rPr>
              <a:t>anda</a:t>
            </a:r>
            <a:r>
              <a:rPr sz="2200" b="1" spc="-10" dirty="0">
                <a:latin typeface="Calibri"/>
                <a:cs typeface="Calibri"/>
              </a:rPr>
              <a:t>r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AP</a:t>
            </a:r>
            <a:r>
              <a:rPr sz="2200" b="1" spc="-10" dirty="0">
                <a:latin typeface="Calibri"/>
                <a:cs typeface="Calibri"/>
              </a:rPr>
              <a:t>K.2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8599" y="1037641"/>
            <a:ext cx="932815" cy="32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221F1F"/>
              </a:buClr>
              <a:buFont typeface="Arial"/>
              <a:buChar char="•"/>
              <a:tabLst>
                <a:tab pos="355600" algn="l"/>
              </a:tabLst>
            </a:pPr>
            <a:r>
              <a:rPr sz="2200" b="1" spc="-70" dirty="0">
                <a:solidFill>
                  <a:srgbClr val="221F1F"/>
                </a:solidFill>
                <a:latin typeface="Calibri"/>
                <a:cs typeface="Calibri"/>
              </a:rPr>
              <a:t>P</a:t>
            </a:r>
            <a:r>
              <a:rPr sz="2200" b="1" spc="-35" dirty="0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sz="2200" b="1" spc="-20" dirty="0">
                <a:solidFill>
                  <a:srgbClr val="221F1F"/>
                </a:solidFill>
                <a:latin typeface="Calibri"/>
                <a:cs typeface="Calibri"/>
              </a:rPr>
              <a:t>d</a:t>
            </a:r>
            <a:r>
              <a:rPr sz="2200" b="1" spc="-15" dirty="0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06068" y="1054463"/>
            <a:ext cx="731393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02105" algn="l"/>
                <a:tab pos="3246120" algn="l"/>
                <a:tab pos="4171315" algn="l"/>
                <a:tab pos="4559935" algn="l"/>
                <a:tab pos="5094605" algn="l"/>
                <a:tab pos="5915025" algn="l"/>
                <a:tab pos="6539865" algn="l"/>
              </a:tabLst>
            </a:pPr>
            <a:r>
              <a:rPr sz="2200" b="1" spc="-75" dirty="0">
                <a:solidFill>
                  <a:srgbClr val="221F1F"/>
                </a:solidFill>
                <a:latin typeface="Calibri"/>
                <a:cs typeface="Calibri"/>
              </a:rPr>
              <a:t>k</a:t>
            </a:r>
            <a:r>
              <a:rPr sz="2200" b="1" spc="-15" dirty="0">
                <a:solidFill>
                  <a:srgbClr val="221F1F"/>
                </a:solidFill>
                <a:latin typeface="Calibri"/>
                <a:cs typeface="Calibri"/>
              </a:rPr>
              <a:t>esel</a:t>
            </a:r>
            <a:r>
              <a:rPr sz="2200" b="1" spc="-35" dirty="0">
                <a:solidFill>
                  <a:srgbClr val="221F1F"/>
                </a:solidFill>
                <a:latin typeface="Calibri"/>
                <a:cs typeface="Calibri"/>
              </a:rPr>
              <a:t>u</a:t>
            </a:r>
            <a:r>
              <a:rPr sz="2200" b="1" spc="-10" dirty="0">
                <a:solidFill>
                  <a:srgbClr val="221F1F"/>
                </a:solidFill>
                <a:latin typeface="Calibri"/>
                <a:cs typeface="Calibri"/>
              </a:rPr>
              <a:t>r</a:t>
            </a:r>
            <a:r>
              <a:rPr sz="2200" b="1" spc="-20" dirty="0">
                <a:solidFill>
                  <a:srgbClr val="221F1F"/>
                </a:solidFill>
                <a:latin typeface="Calibri"/>
                <a:cs typeface="Calibri"/>
              </a:rPr>
              <a:t>uha</a:t>
            </a:r>
            <a:r>
              <a:rPr sz="2200" b="1" spc="-15" dirty="0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sz="2200" b="1" dirty="0">
                <a:solidFill>
                  <a:srgbClr val="221F1F"/>
                </a:solidFill>
                <a:latin typeface="Calibri"/>
                <a:cs typeface="Calibri"/>
              </a:rPr>
              <a:t>	</a:t>
            </a:r>
            <a:r>
              <a:rPr sz="2200" b="1" spc="-20" dirty="0">
                <a:solidFill>
                  <a:srgbClr val="221F1F"/>
                </a:solidFill>
                <a:latin typeface="Calibri"/>
                <a:cs typeface="Calibri"/>
              </a:rPr>
              <a:t>p</a:t>
            </a:r>
            <a:r>
              <a:rPr sz="2200" b="1" spc="-10" dirty="0">
                <a:solidFill>
                  <a:srgbClr val="221F1F"/>
                </a:solidFill>
                <a:latin typeface="Calibri"/>
                <a:cs typeface="Calibri"/>
              </a:rPr>
              <a:t>er</a:t>
            </a:r>
            <a:r>
              <a:rPr sz="2200" b="1" spc="-35" dirty="0">
                <a:solidFill>
                  <a:srgbClr val="221F1F"/>
                </a:solidFill>
                <a:latin typeface="Calibri"/>
                <a:cs typeface="Calibri"/>
              </a:rPr>
              <a:t>p</a:t>
            </a:r>
            <a:r>
              <a:rPr sz="2200" b="1" spc="-25" dirty="0">
                <a:solidFill>
                  <a:srgbClr val="221F1F"/>
                </a:solidFill>
                <a:latin typeface="Calibri"/>
                <a:cs typeface="Calibri"/>
              </a:rPr>
              <a:t>i</a:t>
            </a:r>
            <a:r>
              <a:rPr sz="2200" b="1" spc="-20" dirty="0">
                <a:solidFill>
                  <a:srgbClr val="221F1F"/>
                </a:solidFill>
                <a:latin typeface="Calibri"/>
                <a:cs typeface="Calibri"/>
              </a:rPr>
              <a:t>ndah</a:t>
            </a:r>
            <a:r>
              <a:rPr sz="2200" b="1" spc="-35" dirty="0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sz="2200" b="1" spc="-15" dirty="0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sz="2200" b="1" dirty="0">
                <a:solidFill>
                  <a:srgbClr val="221F1F"/>
                </a:solidFill>
                <a:latin typeface="Calibri"/>
                <a:cs typeface="Calibri"/>
              </a:rPr>
              <a:t>	</a:t>
            </a:r>
            <a:r>
              <a:rPr sz="2200" b="1" spc="-20" dirty="0">
                <a:solidFill>
                  <a:srgbClr val="221F1F"/>
                </a:solidFill>
                <a:latin typeface="Calibri"/>
                <a:cs typeface="Calibri"/>
              </a:rPr>
              <a:t>pas</a:t>
            </a:r>
            <a:r>
              <a:rPr sz="2200" b="1" spc="-25" dirty="0">
                <a:solidFill>
                  <a:srgbClr val="221F1F"/>
                </a:solidFill>
                <a:latin typeface="Calibri"/>
                <a:cs typeface="Calibri"/>
              </a:rPr>
              <a:t>i</a:t>
            </a:r>
            <a:r>
              <a:rPr sz="2200" b="1" spc="-15" dirty="0">
                <a:solidFill>
                  <a:srgbClr val="221F1F"/>
                </a:solidFill>
                <a:latin typeface="Calibri"/>
                <a:cs typeface="Calibri"/>
              </a:rPr>
              <a:t>en</a:t>
            </a:r>
            <a:r>
              <a:rPr sz="2200" b="1" dirty="0">
                <a:solidFill>
                  <a:srgbClr val="221F1F"/>
                </a:solidFill>
                <a:latin typeface="Calibri"/>
                <a:cs typeface="Calibri"/>
              </a:rPr>
              <a:t>	</a:t>
            </a:r>
            <a:r>
              <a:rPr sz="2200" b="1" spc="-20" dirty="0">
                <a:solidFill>
                  <a:srgbClr val="221F1F"/>
                </a:solidFill>
                <a:latin typeface="Calibri"/>
                <a:cs typeface="Calibri"/>
              </a:rPr>
              <a:t>d</a:t>
            </a:r>
            <a:r>
              <a:rPr sz="2200" b="1" spc="-10" dirty="0">
                <a:solidFill>
                  <a:srgbClr val="221F1F"/>
                </a:solidFill>
                <a:latin typeface="Calibri"/>
                <a:cs typeface="Calibri"/>
              </a:rPr>
              <a:t>i</a:t>
            </a:r>
            <a:r>
              <a:rPr sz="2200" b="1" dirty="0">
                <a:solidFill>
                  <a:srgbClr val="221F1F"/>
                </a:solidFill>
                <a:latin typeface="Calibri"/>
                <a:cs typeface="Calibri"/>
              </a:rPr>
              <a:t>	</a:t>
            </a:r>
            <a:r>
              <a:rPr sz="2200" b="1" spc="-20" dirty="0">
                <a:solidFill>
                  <a:srgbClr val="221F1F"/>
                </a:solidFill>
                <a:latin typeface="Calibri"/>
                <a:cs typeface="Calibri"/>
              </a:rPr>
              <a:t>R</a:t>
            </a:r>
            <a:r>
              <a:rPr sz="2200" b="1" spc="15" dirty="0">
                <a:solidFill>
                  <a:srgbClr val="221F1F"/>
                </a:solidFill>
                <a:latin typeface="Calibri"/>
                <a:cs typeface="Calibri"/>
              </a:rPr>
              <a:t>S</a:t>
            </a:r>
            <a:r>
              <a:rPr sz="2200" b="1" spc="-10" dirty="0">
                <a:solidFill>
                  <a:srgbClr val="221F1F"/>
                </a:solidFill>
                <a:latin typeface="Calibri"/>
                <a:cs typeface="Calibri"/>
              </a:rPr>
              <a:t>,</a:t>
            </a:r>
            <a:r>
              <a:rPr sz="2200" b="1" dirty="0">
                <a:solidFill>
                  <a:srgbClr val="221F1F"/>
                </a:solidFill>
                <a:latin typeface="Calibri"/>
                <a:cs typeface="Calibri"/>
              </a:rPr>
              <a:t>	</a:t>
            </a:r>
            <a:r>
              <a:rPr sz="2200" b="1" spc="-20" dirty="0">
                <a:solidFill>
                  <a:srgbClr val="221F1F"/>
                </a:solidFill>
                <a:latin typeface="Calibri"/>
                <a:cs typeface="Calibri"/>
              </a:rPr>
              <a:t>m</a:t>
            </a:r>
            <a:r>
              <a:rPr sz="2200" b="1" spc="-35" dirty="0">
                <a:solidFill>
                  <a:srgbClr val="221F1F"/>
                </a:solidFill>
                <a:latin typeface="Calibri"/>
                <a:cs typeface="Calibri"/>
              </a:rPr>
              <a:t>u</a:t>
            </a:r>
            <a:r>
              <a:rPr sz="2200" b="1" spc="-15" dirty="0">
                <a:solidFill>
                  <a:srgbClr val="221F1F"/>
                </a:solidFill>
                <a:latin typeface="Calibri"/>
                <a:cs typeface="Calibri"/>
              </a:rPr>
              <a:t>la</a:t>
            </a:r>
            <a:r>
              <a:rPr sz="2200" b="1" spc="-10" dirty="0">
                <a:solidFill>
                  <a:srgbClr val="221F1F"/>
                </a:solidFill>
                <a:latin typeface="Calibri"/>
                <a:cs typeface="Calibri"/>
              </a:rPr>
              <a:t>i</a:t>
            </a:r>
            <a:r>
              <a:rPr sz="2200" b="1" dirty="0">
                <a:solidFill>
                  <a:srgbClr val="221F1F"/>
                </a:solidFill>
                <a:latin typeface="Calibri"/>
                <a:cs typeface="Calibri"/>
              </a:rPr>
              <a:t>	</a:t>
            </a:r>
            <a:r>
              <a:rPr sz="2200" b="1" spc="-20" dirty="0">
                <a:solidFill>
                  <a:srgbClr val="221F1F"/>
                </a:solidFill>
                <a:latin typeface="Calibri"/>
                <a:cs typeface="Calibri"/>
              </a:rPr>
              <a:t>da</a:t>
            </a:r>
            <a:r>
              <a:rPr sz="2200" b="1" spc="-10" dirty="0">
                <a:solidFill>
                  <a:srgbClr val="221F1F"/>
                </a:solidFill>
                <a:latin typeface="Calibri"/>
                <a:cs typeface="Calibri"/>
              </a:rPr>
              <a:t>ri</a:t>
            </a:r>
            <a:r>
              <a:rPr sz="2200" b="1" dirty="0">
                <a:solidFill>
                  <a:srgbClr val="221F1F"/>
                </a:solidFill>
                <a:latin typeface="Calibri"/>
                <a:cs typeface="Calibri"/>
              </a:rPr>
              <a:t>	</a:t>
            </a:r>
            <a:r>
              <a:rPr sz="2200" b="1" spc="-20" dirty="0">
                <a:solidFill>
                  <a:srgbClr val="221F1F"/>
                </a:solidFill>
                <a:latin typeface="Calibri"/>
                <a:cs typeface="Calibri"/>
              </a:rPr>
              <a:t>adm</a:t>
            </a:r>
            <a:r>
              <a:rPr sz="2200" b="1" spc="-15" dirty="0">
                <a:solidFill>
                  <a:srgbClr val="221F1F"/>
                </a:solidFill>
                <a:latin typeface="Calibri"/>
                <a:cs typeface="Calibri"/>
              </a:rPr>
              <a:t>is</a:t>
            </a:r>
            <a:r>
              <a:rPr sz="2200" b="1" spc="-10" dirty="0">
                <a:solidFill>
                  <a:srgbClr val="221F1F"/>
                </a:solidFill>
                <a:latin typeface="Calibri"/>
                <a:cs typeface="Calibri"/>
              </a:rPr>
              <a:t>i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0287" y="353568"/>
            <a:ext cx="9143999" cy="6864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28599" y="1389743"/>
            <a:ext cx="8392795" cy="5044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>
              <a:lnSpc>
                <a:spcPct val="100000"/>
              </a:lnSpc>
            </a:pPr>
            <a:r>
              <a:rPr sz="2200" b="1" spc="-15" dirty="0">
                <a:solidFill>
                  <a:srgbClr val="221F1F"/>
                </a:solidFill>
                <a:latin typeface="Calibri"/>
                <a:cs typeface="Calibri"/>
              </a:rPr>
              <a:t>sa</a:t>
            </a:r>
            <a:r>
              <a:rPr sz="2200" b="1" spc="-20" dirty="0">
                <a:solidFill>
                  <a:srgbClr val="221F1F"/>
                </a:solidFill>
                <a:latin typeface="Calibri"/>
                <a:cs typeface="Calibri"/>
              </a:rPr>
              <a:t>mp</a:t>
            </a:r>
            <a:r>
              <a:rPr sz="2200" b="1" spc="-35" dirty="0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sz="2200" b="1" spc="-10" dirty="0">
                <a:solidFill>
                  <a:srgbClr val="221F1F"/>
                </a:solidFill>
                <a:latin typeface="Calibri"/>
                <a:cs typeface="Calibri"/>
              </a:rPr>
              <a:t>i</a:t>
            </a:r>
            <a:r>
              <a:rPr sz="2200" b="1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200" b="1" spc="-24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200" b="1" spc="-35" dirty="0">
                <a:solidFill>
                  <a:srgbClr val="221F1F"/>
                </a:solidFill>
                <a:latin typeface="Calibri"/>
                <a:cs typeface="Calibri"/>
              </a:rPr>
              <a:t>d</a:t>
            </a:r>
            <a:r>
              <a:rPr sz="2200" b="1" spc="-30" dirty="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sz="2200" b="1" spc="-35" dirty="0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sz="2200" b="1" spc="-50" dirty="0">
                <a:solidFill>
                  <a:srgbClr val="221F1F"/>
                </a:solidFill>
                <a:latin typeface="Calibri"/>
                <a:cs typeface="Calibri"/>
              </a:rPr>
              <a:t>g</a:t>
            </a:r>
            <a:r>
              <a:rPr sz="2200" b="1" spc="-35" dirty="0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sz="2200" b="1" spc="-15" dirty="0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sz="2200" b="1" spc="24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200" b="1" spc="-35" dirty="0">
                <a:solidFill>
                  <a:srgbClr val="221F1F"/>
                </a:solidFill>
                <a:latin typeface="Calibri"/>
                <a:cs typeface="Calibri"/>
              </a:rPr>
              <a:t>pu</a:t>
            </a:r>
            <a:r>
              <a:rPr sz="2200" b="1" spc="-15" dirty="0">
                <a:solidFill>
                  <a:srgbClr val="221F1F"/>
                </a:solidFill>
                <a:latin typeface="Calibri"/>
                <a:cs typeface="Calibri"/>
              </a:rPr>
              <a:t>l</a:t>
            </a:r>
            <a:r>
              <a:rPr sz="2200" b="1" spc="-35" dirty="0">
                <a:solidFill>
                  <a:srgbClr val="221F1F"/>
                </a:solidFill>
                <a:latin typeface="Calibri"/>
                <a:cs typeface="Calibri"/>
              </a:rPr>
              <a:t>an</a:t>
            </a:r>
            <a:r>
              <a:rPr sz="2200" b="1" spc="15" dirty="0">
                <a:solidFill>
                  <a:srgbClr val="221F1F"/>
                </a:solidFill>
                <a:latin typeface="Calibri"/>
                <a:cs typeface="Calibri"/>
              </a:rPr>
              <a:t>g</a:t>
            </a:r>
            <a:r>
              <a:rPr sz="2200" b="1" spc="-10" dirty="0">
                <a:solidFill>
                  <a:srgbClr val="221F1F"/>
                </a:solidFill>
                <a:latin typeface="Calibri"/>
                <a:cs typeface="Calibri"/>
              </a:rPr>
              <a:t>,</a:t>
            </a:r>
            <a:r>
              <a:rPr sz="2200" b="1" spc="24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221F1F"/>
                </a:solidFill>
                <a:latin typeface="Calibri"/>
                <a:cs typeface="Calibri"/>
              </a:rPr>
              <a:t>dap</a:t>
            </a:r>
            <a:r>
              <a:rPr sz="2200" b="1" spc="-45" dirty="0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sz="2200" b="1" spc="-10" dirty="0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sz="2200" b="1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200" b="1" spc="-24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221F1F"/>
                </a:solidFill>
                <a:latin typeface="Calibri"/>
                <a:cs typeface="Calibri"/>
              </a:rPr>
              <a:t>mel</a:t>
            </a:r>
            <a:r>
              <a:rPr sz="2200" b="1" spc="-25" dirty="0">
                <a:solidFill>
                  <a:srgbClr val="221F1F"/>
                </a:solidFill>
                <a:latin typeface="Calibri"/>
                <a:cs typeface="Calibri"/>
              </a:rPr>
              <a:t>i</a:t>
            </a:r>
            <a:r>
              <a:rPr sz="2200" b="1" spc="-20" dirty="0">
                <a:solidFill>
                  <a:srgbClr val="221F1F"/>
                </a:solidFill>
                <a:latin typeface="Calibri"/>
                <a:cs typeface="Calibri"/>
              </a:rPr>
              <a:t>b</a:t>
            </a:r>
            <a:r>
              <a:rPr sz="2200" b="1" spc="-45" dirty="0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sz="2200" b="1" spc="-20" dirty="0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sz="2200" b="1" spc="-40" dirty="0">
                <a:solidFill>
                  <a:srgbClr val="221F1F"/>
                </a:solidFill>
                <a:latin typeface="Calibri"/>
                <a:cs typeface="Calibri"/>
              </a:rPr>
              <a:t>k</a:t>
            </a:r>
            <a:r>
              <a:rPr sz="2200" b="1" spc="-20" dirty="0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sz="2200" b="1" spc="-15" dirty="0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sz="2200" b="1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200" b="1" spc="-2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200" b="1" spc="-35" dirty="0">
                <a:solidFill>
                  <a:srgbClr val="221F1F"/>
                </a:solidFill>
                <a:latin typeface="Calibri"/>
                <a:cs typeface="Calibri"/>
              </a:rPr>
              <a:t>b</a:t>
            </a:r>
            <a:r>
              <a:rPr sz="2200" b="1" spc="-25" dirty="0">
                <a:solidFill>
                  <a:srgbClr val="221F1F"/>
                </a:solidFill>
                <a:latin typeface="Calibri"/>
                <a:cs typeface="Calibri"/>
              </a:rPr>
              <a:t>er</a:t>
            </a:r>
            <a:r>
              <a:rPr sz="2200" b="1" spc="-35" dirty="0">
                <a:solidFill>
                  <a:srgbClr val="221F1F"/>
                </a:solidFill>
                <a:latin typeface="Calibri"/>
                <a:cs typeface="Calibri"/>
              </a:rPr>
              <a:t>ba</a:t>
            </a:r>
            <a:r>
              <a:rPr sz="2200" b="1" spc="-60" dirty="0">
                <a:solidFill>
                  <a:srgbClr val="221F1F"/>
                </a:solidFill>
                <a:latin typeface="Calibri"/>
                <a:cs typeface="Calibri"/>
              </a:rPr>
              <a:t>g</a:t>
            </a:r>
            <a:r>
              <a:rPr sz="2200" b="1" spc="-35" dirty="0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sz="2200" b="1" spc="-10" dirty="0">
                <a:solidFill>
                  <a:srgbClr val="221F1F"/>
                </a:solidFill>
                <a:latin typeface="Calibri"/>
                <a:cs typeface="Calibri"/>
              </a:rPr>
              <a:t>i</a:t>
            </a:r>
            <a:r>
              <a:rPr sz="2200" b="1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200" b="1" spc="-204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221F1F"/>
                </a:solidFill>
                <a:latin typeface="Calibri"/>
                <a:cs typeface="Calibri"/>
              </a:rPr>
              <a:t>d</a:t>
            </a:r>
            <a:r>
              <a:rPr sz="2200" b="1" spc="-15" dirty="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sz="2200" b="1" spc="-20" dirty="0">
                <a:solidFill>
                  <a:srgbClr val="221F1F"/>
                </a:solidFill>
                <a:latin typeface="Calibri"/>
                <a:cs typeface="Calibri"/>
              </a:rPr>
              <a:t>pa</a:t>
            </a:r>
            <a:r>
              <a:rPr sz="2200" b="1" spc="-10" dirty="0">
                <a:solidFill>
                  <a:srgbClr val="221F1F"/>
                </a:solidFill>
                <a:latin typeface="Calibri"/>
                <a:cs typeface="Calibri"/>
              </a:rPr>
              <a:t>r</a:t>
            </a:r>
            <a:r>
              <a:rPr sz="2200" b="1" spc="-45" dirty="0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sz="2200" b="1" spc="-15" dirty="0">
                <a:solidFill>
                  <a:srgbClr val="221F1F"/>
                </a:solidFill>
                <a:latin typeface="Calibri"/>
                <a:cs typeface="Calibri"/>
              </a:rPr>
              <a:t>emen</a:t>
            </a:r>
            <a:r>
              <a:rPr sz="2200" b="1" spc="2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221F1F"/>
                </a:solidFill>
                <a:latin typeface="Calibri"/>
                <a:cs typeface="Calibri"/>
              </a:rPr>
              <a:t>d</a:t>
            </a:r>
            <a:r>
              <a:rPr sz="2200" b="1" spc="-35" dirty="0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sz="2200" b="1" spc="-15" dirty="0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sz="2200" b="1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221F1F"/>
                </a:solidFill>
                <a:latin typeface="Calibri"/>
                <a:cs typeface="Calibri"/>
              </a:rPr>
              <a:t>p</a:t>
            </a:r>
            <a:r>
              <a:rPr sz="2200" b="1" spc="-15" dirty="0">
                <a:solidFill>
                  <a:srgbClr val="221F1F"/>
                </a:solidFill>
                <a:latin typeface="Calibri"/>
                <a:cs typeface="Calibri"/>
              </a:rPr>
              <a:t>el</a:t>
            </a:r>
            <a:r>
              <a:rPr sz="2200" b="1" spc="-60" dirty="0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sz="2200" b="1" spc="-50" dirty="0">
                <a:solidFill>
                  <a:srgbClr val="221F1F"/>
                </a:solidFill>
                <a:latin typeface="Calibri"/>
                <a:cs typeface="Calibri"/>
              </a:rPr>
              <a:t>y</a:t>
            </a:r>
            <a:r>
              <a:rPr sz="2200" b="1" spc="-20" dirty="0">
                <a:solidFill>
                  <a:srgbClr val="221F1F"/>
                </a:solidFill>
                <a:latin typeface="Calibri"/>
                <a:cs typeface="Calibri"/>
              </a:rPr>
              <a:t>ana</a:t>
            </a:r>
            <a:r>
              <a:rPr sz="2200" b="1" spc="-15" dirty="0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sz="2200" b="1" spc="114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221F1F"/>
                </a:solidFill>
                <a:latin typeface="Calibri"/>
                <a:cs typeface="Calibri"/>
              </a:rPr>
              <a:t>s</a:t>
            </a:r>
            <a:r>
              <a:rPr sz="2200" b="1" spc="-10" dirty="0">
                <a:solidFill>
                  <a:srgbClr val="221F1F"/>
                </a:solidFill>
                <a:latin typeface="Calibri"/>
                <a:cs typeface="Calibri"/>
              </a:rPr>
              <a:t>er</a:t>
            </a:r>
            <a:r>
              <a:rPr sz="2200" b="1" spc="-45" dirty="0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sz="2200" b="1" spc="-15" dirty="0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sz="2200" b="1" spc="16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221F1F"/>
                </a:solidFill>
                <a:latin typeface="Calibri"/>
                <a:cs typeface="Calibri"/>
              </a:rPr>
              <a:t>b</a:t>
            </a:r>
            <a:r>
              <a:rPr sz="2200" b="1" spc="-10" dirty="0">
                <a:solidFill>
                  <a:srgbClr val="221F1F"/>
                </a:solidFill>
                <a:latin typeface="Calibri"/>
                <a:cs typeface="Calibri"/>
              </a:rPr>
              <a:t>er</a:t>
            </a:r>
            <a:r>
              <a:rPr sz="2200" b="1" spc="-20" dirty="0">
                <a:solidFill>
                  <a:srgbClr val="221F1F"/>
                </a:solidFill>
                <a:latin typeface="Calibri"/>
                <a:cs typeface="Calibri"/>
              </a:rPr>
              <a:t>ba</a:t>
            </a:r>
            <a:r>
              <a:rPr sz="2200" b="1" spc="-50" dirty="0">
                <a:solidFill>
                  <a:srgbClr val="221F1F"/>
                </a:solidFill>
                <a:latin typeface="Calibri"/>
                <a:cs typeface="Calibri"/>
              </a:rPr>
              <a:t>g</a:t>
            </a:r>
            <a:r>
              <a:rPr sz="2200" b="1" spc="-20" dirty="0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sz="2200" b="1" spc="-10" dirty="0">
                <a:solidFill>
                  <a:srgbClr val="221F1F"/>
                </a:solidFill>
                <a:latin typeface="Calibri"/>
                <a:cs typeface="Calibri"/>
              </a:rPr>
              <a:t>i</a:t>
            </a:r>
            <a:r>
              <a:rPr sz="2200" b="1" spc="1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200" b="1" spc="120" dirty="0">
                <a:solidFill>
                  <a:srgbClr val="221F1F"/>
                </a:solidFill>
                <a:latin typeface="Calibri"/>
                <a:cs typeface="Calibri"/>
              </a:rPr>
              <a:t>P</a:t>
            </a:r>
            <a:r>
              <a:rPr sz="2200" b="1" spc="-20" dirty="0">
                <a:solidFill>
                  <a:srgbClr val="221F1F"/>
                </a:solidFill>
                <a:latin typeface="Calibri"/>
                <a:cs typeface="Calibri"/>
              </a:rPr>
              <a:t>P</a:t>
            </a:r>
            <a:r>
              <a:rPr sz="2200" b="1" spc="-15" dirty="0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sz="2200" b="1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200" b="1" spc="-15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221F1F"/>
                </a:solidFill>
                <a:latin typeface="Calibri"/>
                <a:cs typeface="Calibri"/>
              </a:rPr>
              <a:t>(</a:t>
            </a:r>
            <a:r>
              <a:rPr sz="2200" b="1" spc="-35" dirty="0">
                <a:solidFill>
                  <a:srgbClr val="221F1F"/>
                </a:solidFill>
                <a:latin typeface="Calibri"/>
                <a:cs typeface="Calibri"/>
              </a:rPr>
              <a:t>P</a:t>
            </a:r>
            <a:r>
              <a:rPr sz="2200" b="1" spc="-50" dirty="0">
                <a:solidFill>
                  <a:srgbClr val="221F1F"/>
                </a:solidFill>
                <a:latin typeface="Calibri"/>
                <a:cs typeface="Calibri"/>
              </a:rPr>
              <a:t>r</a:t>
            </a:r>
            <a:r>
              <a:rPr sz="2200" b="1" spc="-35" dirty="0">
                <a:solidFill>
                  <a:srgbClr val="221F1F"/>
                </a:solidFill>
                <a:latin typeface="Calibri"/>
                <a:cs typeface="Calibri"/>
              </a:rPr>
              <a:t>o</a:t>
            </a:r>
            <a:r>
              <a:rPr sz="2200" b="1" spc="-60" dirty="0">
                <a:solidFill>
                  <a:srgbClr val="221F1F"/>
                </a:solidFill>
                <a:latin typeface="Calibri"/>
                <a:cs typeface="Calibri"/>
              </a:rPr>
              <a:t>f</a:t>
            </a:r>
            <a:r>
              <a:rPr sz="2200" b="1" spc="-25" dirty="0">
                <a:solidFill>
                  <a:srgbClr val="221F1F"/>
                </a:solidFill>
                <a:latin typeface="Calibri"/>
                <a:cs typeface="Calibri"/>
              </a:rPr>
              <a:t>es</a:t>
            </a:r>
            <a:r>
              <a:rPr sz="2200" b="1" spc="-15" dirty="0">
                <a:solidFill>
                  <a:srgbClr val="221F1F"/>
                </a:solidFill>
                <a:latin typeface="Calibri"/>
                <a:cs typeface="Calibri"/>
              </a:rPr>
              <a:t>i</a:t>
            </a:r>
            <a:r>
              <a:rPr sz="2200" b="1" spc="-25" dirty="0">
                <a:solidFill>
                  <a:srgbClr val="221F1F"/>
                </a:solidFill>
                <a:latin typeface="Calibri"/>
                <a:cs typeface="Calibri"/>
              </a:rPr>
              <a:t>o</a:t>
            </a:r>
            <a:r>
              <a:rPr sz="2200" b="1" spc="-35" dirty="0">
                <a:solidFill>
                  <a:srgbClr val="221F1F"/>
                </a:solidFill>
                <a:latin typeface="Calibri"/>
                <a:cs typeface="Calibri"/>
              </a:rPr>
              <a:t>na</a:t>
            </a:r>
            <a:r>
              <a:rPr sz="2200" b="1" spc="-10" dirty="0">
                <a:solidFill>
                  <a:srgbClr val="221F1F"/>
                </a:solidFill>
                <a:latin typeface="Calibri"/>
                <a:cs typeface="Calibri"/>
              </a:rPr>
              <a:t>l</a:t>
            </a:r>
            <a:r>
              <a:rPr sz="2200" b="1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200" b="1" spc="-70" dirty="0">
                <a:solidFill>
                  <a:srgbClr val="221F1F"/>
                </a:solidFill>
                <a:latin typeface="Calibri"/>
                <a:cs typeface="Calibri"/>
              </a:rPr>
              <a:t>P</a:t>
            </a:r>
            <a:r>
              <a:rPr sz="2200" b="1" spc="-30" dirty="0">
                <a:solidFill>
                  <a:srgbClr val="221F1F"/>
                </a:solidFill>
                <a:latin typeface="Calibri"/>
                <a:cs typeface="Calibri"/>
              </a:rPr>
              <a:t>em</a:t>
            </a:r>
            <a:r>
              <a:rPr sz="2200" b="1" spc="-35" dirty="0">
                <a:solidFill>
                  <a:srgbClr val="221F1F"/>
                </a:solidFill>
                <a:latin typeface="Calibri"/>
                <a:cs typeface="Calibri"/>
              </a:rPr>
              <a:t>b</a:t>
            </a:r>
            <a:r>
              <a:rPr sz="2200" b="1" spc="-25" dirty="0">
                <a:solidFill>
                  <a:srgbClr val="221F1F"/>
                </a:solidFill>
                <a:latin typeface="Calibri"/>
                <a:cs typeface="Calibri"/>
              </a:rPr>
              <a:t>er</a:t>
            </a:r>
            <a:r>
              <a:rPr sz="2200" b="1" spc="-10" dirty="0">
                <a:solidFill>
                  <a:srgbClr val="221F1F"/>
                </a:solidFill>
                <a:latin typeface="Calibri"/>
                <a:cs typeface="Calibri"/>
              </a:rPr>
              <a:t>i</a:t>
            </a:r>
            <a:r>
              <a:rPr sz="2200" b="1" spc="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2200" b="1" spc="-30" dirty="0">
                <a:solidFill>
                  <a:srgbClr val="221F1F"/>
                </a:solidFill>
                <a:latin typeface="Calibri"/>
                <a:cs typeface="Calibri"/>
              </a:rPr>
              <a:t>As</a:t>
            </a:r>
            <a:r>
              <a:rPr sz="2200" b="1" spc="-35" dirty="0">
                <a:solidFill>
                  <a:srgbClr val="221F1F"/>
                </a:solidFill>
                <a:latin typeface="Calibri"/>
                <a:cs typeface="Calibri"/>
              </a:rPr>
              <a:t>uha</a:t>
            </a:r>
            <a:r>
              <a:rPr sz="2200" b="1" spc="-30" dirty="0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sz="2200" b="1" spc="-10" dirty="0">
                <a:solidFill>
                  <a:srgbClr val="221F1F"/>
                </a:solidFill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b="1" spc="-20" dirty="0">
                <a:latin typeface="Calibri"/>
                <a:cs typeface="Calibri"/>
              </a:rPr>
              <a:t>Da</a:t>
            </a:r>
            <a:r>
              <a:rPr sz="2200" b="1" spc="-5" dirty="0">
                <a:latin typeface="Calibri"/>
                <a:cs typeface="Calibri"/>
              </a:rPr>
              <a:t>l</a:t>
            </a:r>
            <a:r>
              <a:rPr sz="2200" b="1" spc="-20" dirty="0">
                <a:latin typeface="Calibri"/>
                <a:cs typeface="Calibri"/>
              </a:rPr>
              <a:t>am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</a:t>
            </a:r>
            <a:r>
              <a:rPr sz="2200" b="1" spc="-15" dirty="0">
                <a:latin typeface="Calibri"/>
                <a:cs typeface="Calibri"/>
              </a:rPr>
              <a:t>el</a:t>
            </a:r>
            <a:r>
              <a:rPr sz="2200" b="1" spc="-20" dirty="0">
                <a:latin typeface="Calibri"/>
                <a:cs typeface="Calibri"/>
              </a:rPr>
              <a:t>u</a:t>
            </a:r>
            <a:r>
              <a:rPr sz="2200" b="1" spc="-10" dirty="0">
                <a:latin typeface="Calibri"/>
                <a:cs typeface="Calibri"/>
              </a:rPr>
              <a:t>ru</a:t>
            </a:r>
            <a:r>
              <a:rPr sz="2200" b="1" spc="-15" dirty="0">
                <a:latin typeface="Calibri"/>
                <a:cs typeface="Calibri"/>
              </a:rPr>
              <a:t>h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45" dirty="0">
                <a:latin typeface="Calibri"/>
                <a:cs typeface="Calibri"/>
              </a:rPr>
              <a:t>f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5" dirty="0">
                <a:latin typeface="Calibri"/>
                <a:cs typeface="Calibri"/>
              </a:rPr>
              <a:t>s</a:t>
            </a: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p</a:t>
            </a:r>
            <a:r>
              <a:rPr sz="2200" b="1" spc="-15" dirty="0">
                <a:latin typeface="Calibri"/>
                <a:cs typeface="Calibri"/>
              </a:rPr>
              <a:t>el</a:t>
            </a:r>
            <a:r>
              <a:rPr sz="2200" b="1" spc="-60" dirty="0">
                <a:latin typeface="Calibri"/>
                <a:cs typeface="Calibri"/>
              </a:rPr>
              <a:t>a</a:t>
            </a:r>
            <a:r>
              <a:rPr sz="2200" b="1" spc="-40" dirty="0">
                <a:latin typeface="Calibri"/>
                <a:cs typeface="Calibri"/>
              </a:rPr>
              <a:t>y</a:t>
            </a:r>
            <a:r>
              <a:rPr sz="2200" b="1" spc="-15" dirty="0">
                <a:latin typeface="Calibri"/>
                <a:cs typeface="Calibri"/>
              </a:rPr>
              <a:t>a</a:t>
            </a:r>
            <a:r>
              <a:rPr sz="2200" b="1" spc="-20" dirty="0">
                <a:latin typeface="Calibri"/>
                <a:cs typeface="Calibri"/>
              </a:rPr>
              <a:t>na</a:t>
            </a:r>
            <a:r>
              <a:rPr sz="2200" b="1" spc="-10" dirty="0">
                <a:latin typeface="Calibri"/>
                <a:cs typeface="Calibri"/>
              </a:rPr>
              <a:t>n,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75" dirty="0">
                <a:latin typeface="Calibri"/>
                <a:cs typeface="Calibri"/>
              </a:rPr>
              <a:t>k</a:t>
            </a: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spc="-20" dirty="0">
                <a:latin typeface="Calibri"/>
                <a:cs typeface="Calibri"/>
              </a:rPr>
              <a:t>butu</a:t>
            </a:r>
            <a:r>
              <a:rPr sz="2200" b="1" spc="-10" dirty="0">
                <a:latin typeface="Calibri"/>
                <a:cs typeface="Calibri"/>
              </a:rPr>
              <a:t>h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sien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d</a:t>
            </a:r>
            <a:r>
              <a:rPr sz="2200" b="1" spc="-15" dirty="0">
                <a:latin typeface="Calibri"/>
                <a:cs typeface="Calibri"/>
              </a:rPr>
              <a:t>ises</a:t>
            </a:r>
            <a:r>
              <a:rPr sz="2200" b="1" spc="-20" dirty="0">
                <a:latin typeface="Calibri"/>
                <a:cs typeface="Calibri"/>
              </a:rPr>
              <a:t>ua</a:t>
            </a:r>
            <a:r>
              <a:rPr sz="2200" b="1" spc="-15" dirty="0">
                <a:latin typeface="Calibri"/>
                <a:cs typeface="Calibri"/>
              </a:rPr>
              <a:t>i</a:t>
            </a:r>
            <a:r>
              <a:rPr sz="2200" b="1" spc="-40" dirty="0">
                <a:latin typeface="Calibri"/>
                <a:cs typeface="Calibri"/>
              </a:rPr>
              <a:t>k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</a:t>
            </a: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spc="-10" dirty="0">
                <a:latin typeface="Calibri"/>
                <a:cs typeface="Calibri"/>
              </a:rPr>
              <a:t>n</a:t>
            </a:r>
            <a:r>
              <a:rPr sz="2200" b="1" spc="-50" dirty="0">
                <a:latin typeface="Calibri"/>
                <a:cs typeface="Calibri"/>
              </a:rPr>
              <a:t>g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s</a:t>
            </a:r>
            <a:r>
              <a:rPr sz="2200" b="1" spc="-20" dirty="0">
                <a:latin typeface="Calibri"/>
                <a:cs typeface="Calibri"/>
              </a:rPr>
              <a:t>umb</a:t>
            </a:r>
            <a:r>
              <a:rPr sz="2200" b="1" spc="-10" dirty="0">
                <a:latin typeface="Calibri"/>
                <a:cs typeface="Calibri"/>
              </a:rPr>
              <a:t>er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d</a:t>
            </a:r>
            <a:r>
              <a:rPr sz="2200" b="1" spc="-60" dirty="0">
                <a:latin typeface="Calibri"/>
                <a:cs typeface="Calibri"/>
              </a:rPr>
              <a:t>a</a:t>
            </a:r>
            <a:r>
              <a:rPr sz="2200" b="1" spc="-50" dirty="0">
                <a:latin typeface="Calibri"/>
                <a:cs typeface="Calibri"/>
              </a:rPr>
              <a:t>y</a:t>
            </a:r>
            <a:r>
              <a:rPr sz="2200" b="1" spc="-15" dirty="0">
                <a:latin typeface="Calibri"/>
                <a:cs typeface="Calibri"/>
              </a:rPr>
              <a:t>a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0" dirty="0">
                <a:latin typeface="Calibri"/>
                <a:cs typeface="Calibri"/>
              </a:rPr>
              <a:t>y</a:t>
            </a:r>
            <a:r>
              <a:rPr sz="2200" b="1" spc="-20" dirty="0">
                <a:latin typeface="Calibri"/>
                <a:cs typeface="Calibri"/>
              </a:rPr>
              <a:t>an</a:t>
            </a:r>
            <a:r>
              <a:rPr sz="2200" b="1" spc="-15" dirty="0">
                <a:latin typeface="Calibri"/>
                <a:cs typeface="Calibri"/>
              </a:rPr>
              <a:t>g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45" dirty="0">
                <a:latin typeface="Calibri"/>
                <a:cs typeface="Calibri"/>
              </a:rPr>
              <a:t>t</a:t>
            </a: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spc="-35" dirty="0">
                <a:latin typeface="Calibri"/>
                <a:cs typeface="Calibri"/>
              </a:rPr>
              <a:t>r</a:t>
            </a:r>
            <a:r>
              <a:rPr sz="2200" b="1" spc="-15" dirty="0">
                <a:latin typeface="Calibri"/>
                <a:cs typeface="Calibri"/>
              </a:rPr>
              <a:t>se</a:t>
            </a:r>
            <a:r>
              <a:rPr sz="2200" b="1" spc="-20" dirty="0">
                <a:latin typeface="Calibri"/>
                <a:cs typeface="Calibri"/>
              </a:rPr>
              <a:t>d</a:t>
            </a:r>
            <a:r>
              <a:rPr sz="2200" b="1" spc="-15" dirty="0">
                <a:latin typeface="Calibri"/>
                <a:cs typeface="Calibri"/>
              </a:rPr>
              <a:t>ia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d</a:t>
            </a:r>
            <a:r>
              <a:rPr sz="2200" b="1" spc="-10" dirty="0">
                <a:latin typeface="Calibri"/>
                <a:cs typeface="Calibri"/>
              </a:rPr>
              <a:t>i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da</a:t>
            </a:r>
            <a:r>
              <a:rPr sz="2200" b="1" spc="-15" dirty="0">
                <a:latin typeface="Calibri"/>
                <a:cs typeface="Calibri"/>
              </a:rPr>
              <a:t>l</a:t>
            </a:r>
            <a:r>
              <a:rPr sz="2200" b="1" spc="-20" dirty="0">
                <a:latin typeface="Calibri"/>
                <a:cs typeface="Calibri"/>
              </a:rPr>
              <a:t>am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45" dirty="0">
                <a:latin typeface="Calibri"/>
                <a:cs typeface="Calibri"/>
              </a:rPr>
              <a:t>R</a:t>
            </a:r>
            <a:r>
              <a:rPr sz="2200" b="1" spc="-15" dirty="0">
                <a:latin typeface="Calibri"/>
                <a:cs typeface="Calibri"/>
              </a:rPr>
              <a:t>S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da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b</a:t>
            </a:r>
            <a:r>
              <a:rPr sz="2200" b="1" spc="-15" dirty="0">
                <a:latin typeface="Calibri"/>
                <a:cs typeface="Calibri"/>
              </a:rPr>
              <a:t>ila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p</a:t>
            </a:r>
            <a:r>
              <a:rPr sz="2200" b="1" spc="-10" dirty="0">
                <a:latin typeface="Calibri"/>
                <a:cs typeface="Calibri"/>
              </a:rPr>
              <a:t>er</a:t>
            </a:r>
            <a:r>
              <a:rPr sz="2200" b="1" spc="-15" dirty="0">
                <a:latin typeface="Calibri"/>
                <a:cs typeface="Calibri"/>
              </a:rPr>
              <a:t>lu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d</a:t>
            </a:r>
            <a:r>
              <a:rPr sz="2200" b="1" spc="-10" dirty="0">
                <a:latin typeface="Calibri"/>
                <a:cs typeface="Calibri"/>
              </a:rPr>
              <a:t>i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l</a:t>
            </a:r>
            <a:r>
              <a:rPr sz="2200" b="1" spc="-20" dirty="0">
                <a:latin typeface="Calibri"/>
                <a:cs typeface="Calibri"/>
              </a:rPr>
              <a:t>ua</a:t>
            </a:r>
            <a:r>
              <a:rPr sz="2200" b="1" spc="-10" dirty="0">
                <a:latin typeface="Calibri"/>
                <a:cs typeface="Calibri"/>
              </a:rPr>
              <a:t>r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45" dirty="0">
                <a:latin typeface="Calibri"/>
                <a:cs typeface="Calibri"/>
              </a:rPr>
              <a:t>R</a:t>
            </a:r>
            <a:r>
              <a:rPr sz="2200" b="1" spc="-15" dirty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  <a:p>
            <a:pPr marL="355600" marR="7620" indent="-342900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b="1" spc="-20" dirty="0">
                <a:latin typeface="Calibri"/>
                <a:cs typeface="Calibri"/>
              </a:rPr>
              <a:t>D</a:t>
            </a:r>
            <a:r>
              <a:rPr sz="2200" b="1" spc="-15" dirty="0">
                <a:latin typeface="Calibri"/>
                <a:cs typeface="Calibri"/>
              </a:rPr>
              <a:t>il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40" dirty="0">
                <a:latin typeface="Calibri"/>
                <a:cs typeface="Calibri"/>
              </a:rPr>
              <a:t>k</a:t>
            </a:r>
            <a:r>
              <a:rPr sz="2200" b="1" spc="-20" dirty="0">
                <a:latin typeface="Calibri"/>
                <a:cs typeface="Calibri"/>
              </a:rPr>
              <a:t>u</a:t>
            </a:r>
            <a:r>
              <a:rPr sz="2200" b="1" spc="-40" dirty="0">
                <a:latin typeface="Calibri"/>
                <a:cs typeface="Calibri"/>
              </a:rPr>
              <a:t>k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spc="21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d</a:t>
            </a:r>
            <a:r>
              <a:rPr sz="2200" b="1" spc="-10" dirty="0">
                <a:latin typeface="Calibri"/>
                <a:cs typeface="Calibri"/>
              </a:rPr>
              <a:t>e</a:t>
            </a:r>
            <a:r>
              <a:rPr sz="2200" b="1" spc="-20" dirty="0">
                <a:latin typeface="Calibri"/>
                <a:cs typeface="Calibri"/>
              </a:rPr>
              <a:t>n</a:t>
            </a:r>
            <a:r>
              <a:rPr sz="2200" b="1" spc="-50" dirty="0">
                <a:latin typeface="Calibri"/>
                <a:cs typeface="Calibri"/>
              </a:rPr>
              <a:t>g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spc="2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me</a:t>
            </a:r>
            <a:r>
              <a:rPr sz="2200" b="1" spc="-20" dirty="0">
                <a:latin typeface="Calibri"/>
                <a:cs typeface="Calibri"/>
              </a:rPr>
              <a:t>n</a:t>
            </a:r>
            <a:r>
              <a:rPr sz="2200" b="1" spc="10" dirty="0">
                <a:latin typeface="Calibri"/>
                <a:cs typeface="Calibri"/>
              </a:rPr>
              <a:t>g</a:t>
            </a:r>
            <a:r>
              <a:rPr sz="2200" b="1" spc="-15" dirty="0">
                <a:latin typeface="Calibri"/>
                <a:cs typeface="Calibri"/>
              </a:rPr>
              <a:t>g</a:t>
            </a:r>
            <a:r>
              <a:rPr sz="2200" b="1" spc="-20" dirty="0">
                <a:latin typeface="Calibri"/>
                <a:cs typeface="Calibri"/>
              </a:rPr>
              <a:t>una</a:t>
            </a:r>
            <a:r>
              <a:rPr sz="2200" b="1" spc="-40" dirty="0">
                <a:latin typeface="Calibri"/>
                <a:cs typeface="Calibri"/>
              </a:rPr>
              <a:t>k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spc="21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k</a:t>
            </a:r>
            <a:r>
              <a:rPr sz="2200" b="1" spc="-10" dirty="0">
                <a:latin typeface="Calibri"/>
                <a:cs typeface="Calibri"/>
              </a:rPr>
              <a:t>r</a:t>
            </a:r>
            <a:r>
              <a:rPr sz="2200" b="1" spc="-15" dirty="0">
                <a:latin typeface="Calibri"/>
                <a:cs typeface="Calibri"/>
              </a:rPr>
              <a:t>i</a:t>
            </a:r>
            <a:r>
              <a:rPr sz="2200" b="1" spc="-30" dirty="0">
                <a:latin typeface="Calibri"/>
                <a:cs typeface="Calibri"/>
              </a:rPr>
              <a:t>t</a:t>
            </a:r>
            <a:r>
              <a:rPr sz="2200" b="1" spc="-10" dirty="0">
                <a:latin typeface="Calibri"/>
                <a:cs typeface="Calibri"/>
              </a:rPr>
              <a:t>er</a:t>
            </a:r>
            <a:r>
              <a:rPr sz="2200" b="1" spc="-15" dirty="0">
                <a:latin typeface="Calibri"/>
                <a:cs typeface="Calibri"/>
              </a:rPr>
              <a:t>ia</a:t>
            </a:r>
            <a:r>
              <a:rPr sz="2200" b="1" spc="225" dirty="0">
                <a:latin typeface="Calibri"/>
                <a:cs typeface="Calibri"/>
              </a:rPr>
              <a:t> </a:t>
            </a:r>
            <a:r>
              <a:rPr sz="2200" b="1" spc="-50" dirty="0">
                <a:latin typeface="Calibri"/>
                <a:cs typeface="Calibri"/>
              </a:rPr>
              <a:t>y</a:t>
            </a:r>
            <a:r>
              <a:rPr sz="2200" b="1" spc="-20" dirty="0">
                <a:latin typeface="Calibri"/>
                <a:cs typeface="Calibri"/>
              </a:rPr>
              <a:t>an</a:t>
            </a:r>
            <a:r>
              <a:rPr sz="2200" b="1" spc="-15" dirty="0">
                <a:latin typeface="Calibri"/>
                <a:cs typeface="Calibri"/>
              </a:rPr>
              <a:t>g</a:t>
            </a:r>
            <a:r>
              <a:rPr sz="2200" b="1" spc="225" dirty="0">
                <a:latin typeface="Calibri"/>
                <a:cs typeface="Calibri"/>
              </a:rPr>
              <a:t> </a:t>
            </a:r>
            <a:r>
              <a:rPr sz="2200" b="1" spc="-30" dirty="0">
                <a:latin typeface="Calibri"/>
                <a:cs typeface="Calibri"/>
              </a:rPr>
              <a:t>t</a:t>
            </a:r>
            <a:r>
              <a:rPr sz="2200" b="1" spc="-15" dirty="0">
                <a:latin typeface="Calibri"/>
                <a:cs typeface="Calibri"/>
              </a:rPr>
              <a:t>elah</a:t>
            </a:r>
            <a:r>
              <a:rPr sz="2200" b="1" spc="21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d</a:t>
            </a:r>
            <a:r>
              <a:rPr sz="2200" b="1" spc="-15" dirty="0">
                <a:latin typeface="Calibri"/>
                <a:cs typeface="Calibri"/>
              </a:rPr>
              <a:t>i</a:t>
            </a:r>
            <a:r>
              <a:rPr sz="2200" b="1" spc="-45" dirty="0">
                <a:latin typeface="Calibri"/>
                <a:cs typeface="Calibri"/>
              </a:rPr>
              <a:t>t</a:t>
            </a: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spc="-30" dirty="0">
                <a:latin typeface="Calibri"/>
                <a:cs typeface="Calibri"/>
              </a:rPr>
              <a:t>t</a:t>
            </a:r>
            <a:r>
              <a:rPr sz="2200" b="1" spc="-20" dirty="0">
                <a:latin typeface="Calibri"/>
                <a:cs typeface="Calibri"/>
              </a:rPr>
              <a:t>ap</a:t>
            </a:r>
            <a:r>
              <a:rPr sz="2200" b="1" spc="-40" dirty="0">
                <a:latin typeface="Calibri"/>
                <a:cs typeface="Calibri"/>
              </a:rPr>
              <a:t>k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spc="220" dirty="0">
                <a:latin typeface="Calibri"/>
                <a:cs typeface="Calibri"/>
              </a:rPr>
              <a:t> </a:t>
            </a:r>
            <a:r>
              <a:rPr sz="2200" b="1" spc="-35" dirty="0">
                <a:latin typeface="Calibri"/>
                <a:cs typeface="Calibri"/>
              </a:rPr>
              <a:t>a</a:t>
            </a:r>
            <a:r>
              <a:rPr sz="2200" b="1" spc="-45" dirty="0">
                <a:latin typeface="Calibri"/>
                <a:cs typeface="Calibri"/>
              </a:rPr>
              <a:t>t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u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75" dirty="0">
                <a:latin typeface="Calibri"/>
                <a:cs typeface="Calibri"/>
              </a:rPr>
              <a:t>k</a:t>
            </a: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spc="-20" dirty="0">
                <a:latin typeface="Calibri"/>
                <a:cs typeface="Calibri"/>
              </a:rPr>
              <a:t>b</a:t>
            </a:r>
            <a:r>
              <a:rPr sz="2200" b="1" spc="-15" dirty="0">
                <a:latin typeface="Calibri"/>
                <a:cs typeface="Calibri"/>
              </a:rPr>
              <a:t>i</a:t>
            </a:r>
            <a:r>
              <a:rPr sz="2200" b="1" spc="-10" dirty="0">
                <a:latin typeface="Calibri"/>
                <a:cs typeface="Calibri"/>
              </a:rPr>
              <a:t>j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40" dirty="0">
                <a:latin typeface="Calibri"/>
                <a:cs typeface="Calibri"/>
              </a:rPr>
              <a:t>k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50" dirty="0">
                <a:latin typeface="Calibri"/>
                <a:cs typeface="Calibri"/>
              </a:rPr>
              <a:t>y</a:t>
            </a:r>
            <a:r>
              <a:rPr sz="2200" b="1" spc="-20" dirty="0">
                <a:latin typeface="Calibri"/>
                <a:cs typeface="Calibri"/>
              </a:rPr>
              <a:t>an</a:t>
            </a:r>
            <a:r>
              <a:rPr sz="2200" b="1" spc="-15" dirty="0">
                <a:latin typeface="Calibri"/>
                <a:cs typeface="Calibri"/>
              </a:rPr>
              <a:t>g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me</a:t>
            </a:r>
            <a:r>
              <a:rPr sz="2200" b="1" spc="-20" dirty="0">
                <a:latin typeface="Calibri"/>
                <a:cs typeface="Calibri"/>
              </a:rPr>
              <a:t>n</a:t>
            </a: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spc="-45" dirty="0">
                <a:latin typeface="Calibri"/>
                <a:cs typeface="Calibri"/>
              </a:rPr>
              <a:t>n</a:t>
            </a:r>
            <a:r>
              <a:rPr sz="2200" b="1" spc="-20" dirty="0">
                <a:latin typeface="Calibri"/>
                <a:cs typeface="Calibri"/>
              </a:rPr>
              <a:t>tu</a:t>
            </a:r>
            <a:r>
              <a:rPr sz="2200" b="1" spc="-40" dirty="0">
                <a:latin typeface="Calibri"/>
                <a:cs typeface="Calibri"/>
              </a:rPr>
              <a:t>k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75" dirty="0">
                <a:latin typeface="Calibri"/>
                <a:cs typeface="Calibri"/>
              </a:rPr>
              <a:t>k</a:t>
            </a:r>
            <a:r>
              <a:rPr sz="2200" b="1" spc="-15" dirty="0">
                <a:latin typeface="Calibri"/>
                <a:cs typeface="Calibri"/>
              </a:rPr>
              <a:t>el</a:t>
            </a:r>
            <a:r>
              <a:rPr sz="2200" b="1" spc="-60" dirty="0">
                <a:latin typeface="Calibri"/>
                <a:cs typeface="Calibri"/>
              </a:rPr>
              <a:t>a</a:t>
            </a:r>
            <a:r>
              <a:rPr sz="2200" b="1" spc="-50" dirty="0">
                <a:latin typeface="Calibri"/>
                <a:cs typeface="Calibri"/>
              </a:rPr>
              <a:t>y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40" dirty="0">
                <a:latin typeface="Calibri"/>
                <a:cs typeface="Calibri"/>
              </a:rPr>
              <a:t>k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t</a:t>
            </a:r>
            <a:r>
              <a:rPr sz="2200" b="1" spc="-60" dirty="0">
                <a:latin typeface="Calibri"/>
                <a:cs typeface="Calibri"/>
              </a:rPr>
              <a:t>r</a:t>
            </a:r>
            <a:r>
              <a:rPr sz="2200" b="1" spc="-20" dirty="0">
                <a:latin typeface="Calibri"/>
                <a:cs typeface="Calibri"/>
              </a:rPr>
              <a:t>an</a:t>
            </a:r>
            <a:r>
              <a:rPr sz="2200" b="1" spc="-35" dirty="0">
                <a:latin typeface="Calibri"/>
                <a:cs typeface="Calibri"/>
              </a:rPr>
              <a:t>s</a:t>
            </a:r>
            <a:r>
              <a:rPr sz="2200" b="1" spc="-45" dirty="0">
                <a:latin typeface="Calibri"/>
                <a:cs typeface="Calibri"/>
              </a:rPr>
              <a:t>f</a:t>
            </a:r>
            <a:r>
              <a:rPr sz="2200" b="1" spc="-10" dirty="0">
                <a:latin typeface="Calibri"/>
                <a:cs typeface="Calibri"/>
              </a:rPr>
              <a:t>er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d</a:t>
            </a:r>
            <a:r>
              <a:rPr sz="2200" b="1" spc="-10" dirty="0">
                <a:latin typeface="Calibri"/>
                <a:cs typeface="Calibri"/>
              </a:rPr>
              <a:t>i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da</a:t>
            </a:r>
            <a:r>
              <a:rPr sz="2200" b="1" spc="-15" dirty="0">
                <a:latin typeface="Calibri"/>
                <a:cs typeface="Calibri"/>
              </a:rPr>
              <a:t>l</a:t>
            </a:r>
            <a:r>
              <a:rPr sz="2200" b="1" spc="-20" dirty="0">
                <a:latin typeface="Calibri"/>
                <a:cs typeface="Calibri"/>
              </a:rPr>
              <a:t>am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45" dirty="0">
                <a:latin typeface="Calibri"/>
                <a:cs typeface="Calibri"/>
              </a:rPr>
              <a:t>R</a:t>
            </a:r>
            <a:r>
              <a:rPr sz="2200" b="1" spc="-15" dirty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b="1" spc="-25" dirty="0">
                <a:latin typeface="Calibri"/>
                <a:cs typeface="Calibri"/>
              </a:rPr>
              <a:t>U</a:t>
            </a:r>
            <a:r>
              <a:rPr sz="2200" b="1" spc="-35" dirty="0">
                <a:latin typeface="Calibri"/>
                <a:cs typeface="Calibri"/>
              </a:rPr>
              <a:t>n</a:t>
            </a:r>
            <a:r>
              <a:rPr sz="2200" b="1" spc="-20" dirty="0">
                <a:latin typeface="Calibri"/>
                <a:cs typeface="Calibri"/>
              </a:rPr>
              <a:t>tu</a:t>
            </a:r>
            <a:r>
              <a:rPr sz="2200" b="1" spc="-15" dirty="0">
                <a:latin typeface="Calibri"/>
                <a:cs typeface="Calibri"/>
              </a:rPr>
              <a:t>k</a:t>
            </a:r>
            <a:r>
              <a:rPr sz="2200" b="1" dirty="0">
                <a:latin typeface="Calibri"/>
                <a:cs typeface="Calibri"/>
              </a:rPr>
              <a:t>    </a:t>
            </a:r>
            <a:r>
              <a:rPr sz="2200" b="1" spc="-204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me</a:t>
            </a:r>
            <a:r>
              <a:rPr sz="2200" b="1" spc="-25" dirty="0">
                <a:latin typeface="Calibri"/>
                <a:cs typeface="Calibri"/>
              </a:rPr>
              <a:t>w</a:t>
            </a:r>
            <a:r>
              <a:rPr sz="2200" b="1" spc="-20" dirty="0">
                <a:latin typeface="Calibri"/>
                <a:cs typeface="Calibri"/>
              </a:rPr>
              <a:t>u</a:t>
            </a:r>
            <a:r>
              <a:rPr sz="2200" b="1" spc="-10" dirty="0">
                <a:latin typeface="Calibri"/>
                <a:cs typeface="Calibri"/>
              </a:rPr>
              <a:t>j</a:t>
            </a:r>
            <a:r>
              <a:rPr sz="2200" b="1" spc="-20" dirty="0">
                <a:latin typeface="Calibri"/>
                <a:cs typeface="Calibri"/>
              </a:rPr>
              <a:t>ud</a:t>
            </a:r>
            <a:r>
              <a:rPr sz="2200" b="1" spc="-40" dirty="0">
                <a:latin typeface="Calibri"/>
                <a:cs typeface="Calibri"/>
              </a:rPr>
              <a:t>k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dirty="0">
                <a:latin typeface="Calibri"/>
                <a:cs typeface="Calibri"/>
              </a:rPr>
              <a:t>    </a:t>
            </a:r>
            <a:r>
              <a:rPr sz="2200" b="1" spc="-204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s</a:t>
            </a:r>
            <a:r>
              <a:rPr sz="2200" b="1" spc="-20" dirty="0">
                <a:latin typeface="Calibri"/>
                <a:cs typeface="Calibri"/>
              </a:rPr>
              <a:t>uha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dirty="0">
                <a:latin typeface="Calibri"/>
                <a:cs typeface="Calibri"/>
              </a:rPr>
              <a:t>    </a:t>
            </a:r>
            <a:r>
              <a:rPr sz="2200" b="1" spc="-2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5" dirty="0">
                <a:latin typeface="Calibri"/>
                <a:cs typeface="Calibri"/>
              </a:rPr>
              <a:t>s</a:t>
            </a:r>
            <a:r>
              <a:rPr sz="2200" b="1" spc="-15" dirty="0">
                <a:latin typeface="Calibri"/>
                <a:cs typeface="Calibri"/>
              </a:rPr>
              <a:t>ien</a:t>
            </a:r>
            <a:r>
              <a:rPr sz="2200" b="1" dirty="0">
                <a:latin typeface="Calibri"/>
                <a:cs typeface="Calibri"/>
              </a:rPr>
              <a:t>    </a:t>
            </a:r>
            <a:r>
              <a:rPr sz="2200" b="1" spc="-204" dirty="0">
                <a:latin typeface="Calibri"/>
                <a:cs typeface="Calibri"/>
              </a:rPr>
              <a:t> </a:t>
            </a:r>
            <a:r>
              <a:rPr sz="2200" b="1" spc="-50" dirty="0">
                <a:latin typeface="Calibri"/>
                <a:cs typeface="Calibri"/>
              </a:rPr>
              <a:t>y</a:t>
            </a:r>
            <a:r>
              <a:rPr sz="2200" b="1" spc="-20" dirty="0">
                <a:latin typeface="Calibri"/>
                <a:cs typeface="Calibri"/>
              </a:rPr>
              <a:t>an</a:t>
            </a:r>
            <a:r>
              <a:rPr sz="2200" b="1" spc="-15" dirty="0">
                <a:latin typeface="Calibri"/>
                <a:cs typeface="Calibri"/>
              </a:rPr>
              <a:t>g</a:t>
            </a:r>
            <a:r>
              <a:rPr sz="2200" b="1" dirty="0">
                <a:latin typeface="Calibri"/>
                <a:cs typeface="Calibri"/>
              </a:rPr>
              <a:t>    </a:t>
            </a:r>
            <a:r>
              <a:rPr sz="2200" b="1" spc="-19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b</a:t>
            </a:r>
            <a:r>
              <a:rPr sz="2200" b="1" spc="-10" dirty="0">
                <a:latin typeface="Calibri"/>
                <a:cs typeface="Calibri"/>
              </a:rPr>
              <a:t>er</a:t>
            </a:r>
            <a:r>
              <a:rPr sz="2200" b="1" spc="-75" dirty="0">
                <a:latin typeface="Calibri"/>
                <a:cs typeface="Calibri"/>
              </a:rPr>
              <a:t>k</a:t>
            </a:r>
            <a:r>
              <a:rPr sz="2200" b="1" spc="-15" dirty="0">
                <a:latin typeface="Calibri"/>
                <a:cs typeface="Calibri"/>
              </a:rPr>
              <a:t>esi</a:t>
            </a:r>
            <a:r>
              <a:rPr sz="2200" b="1" spc="-10" dirty="0">
                <a:latin typeface="Calibri"/>
                <a:cs typeface="Calibri"/>
              </a:rPr>
              <a:t>n</a:t>
            </a:r>
            <a:r>
              <a:rPr sz="2200" b="1" spc="-20" dirty="0">
                <a:latin typeface="Calibri"/>
                <a:cs typeface="Calibri"/>
              </a:rPr>
              <a:t>am</a:t>
            </a:r>
            <a:r>
              <a:rPr sz="2200" b="1" spc="-10" dirty="0">
                <a:latin typeface="Calibri"/>
                <a:cs typeface="Calibri"/>
              </a:rPr>
              <a:t>b</a:t>
            </a:r>
            <a:r>
              <a:rPr sz="2200" b="1" spc="-20" dirty="0">
                <a:latin typeface="Calibri"/>
                <a:cs typeface="Calibri"/>
              </a:rPr>
              <a:t>un</a:t>
            </a:r>
            <a:r>
              <a:rPr sz="2200" b="1" spc="-50" dirty="0">
                <a:latin typeface="Calibri"/>
                <a:cs typeface="Calibri"/>
              </a:rPr>
              <a:t>g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(s</a:t>
            </a:r>
            <a:r>
              <a:rPr sz="2200" b="1" spc="-10" dirty="0">
                <a:latin typeface="Calibri"/>
                <a:cs typeface="Calibri"/>
              </a:rPr>
              <a:t>e</a:t>
            </a:r>
            <a:r>
              <a:rPr sz="2200" b="1" spc="-20" dirty="0">
                <a:latin typeface="Calibri"/>
                <a:cs typeface="Calibri"/>
              </a:rPr>
              <a:t>am</a:t>
            </a:r>
            <a:r>
              <a:rPr sz="2200" b="1" spc="-15" dirty="0">
                <a:latin typeface="Calibri"/>
                <a:cs typeface="Calibri"/>
              </a:rPr>
              <a:t>less)</a:t>
            </a:r>
            <a:r>
              <a:rPr sz="2200" b="1" spc="-10" dirty="0">
                <a:latin typeface="Calibri"/>
                <a:cs typeface="Calibri"/>
              </a:rPr>
              <a:t>,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24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per</a:t>
            </a:r>
            <a:r>
              <a:rPr sz="2200" b="1" spc="-15" dirty="0">
                <a:latin typeface="Calibri"/>
                <a:cs typeface="Calibri"/>
              </a:rPr>
              <a:t>lu</a:t>
            </a:r>
            <a:r>
              <a:rPr sz="2200" b="1" spc="24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d</a:t>
            </a:r>
            <a:r>
              <a:rPr sz="2200" b="1" spc="-15" dirty="0">
                <a:latin typeface="Calibri"/>
                <a:cs typeface="Calibri"/>
              </a:rPr>
              <a:t>l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40" dirty="0">
                <a:latin typeface="Calibri"/>
                <a:cs typeface="Calibri"/>
              </a:rPr>
              <a:t>k</a:t>
            </a:r>
            <a:r>
              <a:rPr sz="2200" b="1" spc="-5" dirty="0">
                <a:latin typeface="Calibri"/>
                <a:cs typeface="Calibri"/>
              </a:rPr>
              <a:t>s</a:t>
            </a:r>
            <a:r>
              <a:rPr sz="2200" b="1" spc="-20" dirty="0">
                <a:latin typeface="Calibri"/>
                <a:cs typeface="Calibri"/>
              </a:rPr>
              <a:t>ana</a:t>
            </a:r>
            <a:r>
              <a:rPr sz="2200" b="1" spc="-40" dirty="0">
                <a:latin typeface="Calibri"/>
                <a:cs typeface="Calibri"/>
              </a:rPr>
              <a:t>k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spc="24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p</a:t>
            </a:r>
            <a:r>
              <a:rPr sz="2200" b="1" spc="-25" dirty="0">
                <a:latin typeface="Calibri"/>
                <a:cs typeface="Calibri"/>
              </a:rPr>
              <a:t>ro</a:t>
            </a:r>
            <a:r>
              <a:rPr sz="2200" b="1" spc="-5" dirty="0">
                <a:latin typeface="Calibri"/>
                <a:cs typeface="Calibri"/>
              </a:rPr>
              <a:t>s</a:t>
            </a:r>
            <a:r>
              <a:rPr sz="2200" b="1" spc="-10" dirty="0">
                <a:latin typeface="Calibri"/>
                <a:cs typeface="Calibri"/>
              </a:rPr>
              <a:t>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23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p</a:t>
            </a:r>
            <a:r>
              <a:rPr sz="2200" b="1" spc="-15" dirty="0">
                <a:latin typeface="Calibri"/>
                <a:cs typeface="Calibri"/>
              </a:rPr>
              <a:t>el</a:t>
            </a:r>
            <a:r>
              <a:rPr sz="2200" b="1" spc="-60" dirty="0">
                <a:latin typeface="Calibri"/>
                <a:cs typeface="Calibri"/>
              </a:rPr>
              <a:t>a</a:t>
            </a:r>
            <a:r>
              <a:rPr sz="2200" b="1" spc="-50" dirty="0">
                <a:latin typeface="Calibri"/>
                <a:cs typeface="Calibri"/>
              </a:rPr>
              <a:t>y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0" dirty="0">
                <a:latin typeface="Calibri"/>
                <a:cs typeface="Calibri"/>
              </a:rPr>
              <a:t>n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spc="235" dirty="0">
                <a:latin typeface="Calibri"/>
                <a:cs typeface="Calibri"/>
              </a:rPr>
              <a:t> </a:t>
            </a:r>
            <a:r>
              <a:rPr sz="2200" b="1" spc="-50" dirty="0">
                <a:latin typeface="Calibri"/>
                <a:cs typeface="Calibri"/>
              </a:rPr>
              <a:t>y</a:t>
            </a:r>
            <a:r>
              <a:rPr sz="2200" b="1" spc="-15" dirty="0">
                <a:latin typeface="Calibri"/>
                <a:cs typeface="Calibri"/>
              </a:rPr>
              <a:t>a</a:t>
            </a:r>
            <a:r>
              <a:rPr sz="2200" b="1" spc="-20" dirty="0">
                <a:latin typeface="Calibri"/>
                <a:cs typeface="Calibri"/>
              </a:rPr>
              <a:t>n</a:t>
            </a:r>
            <a:r>
              <a:rPr sz="2200" b="1" spc="-15" dirty="0">
                <a:latin typeface="Calibri"/>
                <a:cs typeface="Calibri"/>
              </a:rPr>
              <a:t>g</a:t>
            </a:r>
            <a:r>
              <a:rPr sz="2200" b="1" spc="24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b</a:t>
            </a:r>
            <a:r>
              <a:rPr sz="2200" b="1" spc="-10" dirty="0">
                <a:latin typeface="Calibri"/>
                <a:cs typeface="Calibri"/>
              </a:rPr>
              <a:t>er</a:t>
            </a:r>
            <a:r>
              <a:rPr sz="2200" b="1" spc="-65" dirty="0">
                <a:latin typeface="Calibri"/>
                <a:cs typeface="Calibri"/>
              </a:rPr>
              <a:t>k</a:t>
            </a:r>
            <a:r>
              <a:rPr sz="2200" b="1" spc="-15" dirty="0">
                <a:latin typeface="Calibri"/>
                <a:cs typeface="Calibri"/>
              </a:rPr>
              <a:t>el</a:t>
            </a:r>
            <a:r>
              <a:rPr sz="2200" b="1" spc="-20" dirty="0">
                <a:latin typeface="Calibri"/>
                <a:cs typeface="Calibri"/>
              </a:rPr>
              <a:t>an</a:t>
            </a:r>
            <a:r>
              <a:rPr sz="2200" b="1" dirty="0">
                <a:latin typeface="Calibri"/>
                <a:cs typeface="Calibri"/>
              </a:rPr>
              <a:t>j</a:t>
            </a:r>
            <a:r>
              <a:rPr sz="2200" b="1" spc="-20" dirty="0">
                <a:latin typeface="Calibri"/>
                <a:cs typeface="Calibri"/>
              </a:rPr>
              <a:t>u</a:t>
            </a:r>
            <a:r>
              <a:rPr sz="2200" b="1" spc="-45" dirty="0">
                <a:latin typeface="Calibri"/>
                <a:cs typeface="Calibri"/>
              </a:rPr>
              <a:t>t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da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75" dirty="0">
                <a:latin typeface="Calibri"/>
                <a:cs typeface="Calibri"/>
              </a:rPr>
              <a:t>k</a:t>
            </a:r>
            <a:r>
              <a:rPr sz="2200" b="1" spc="-25" dirty="0">
                <a:latin typeface="Calibri"/>
                <a:cs typeface="Calibri"/>
              </a:rPr>
              <a:t>oo</a:t>
            </a:r>
            <a:r>
              <a:rPr sz="2200" b="1" spc="-35" dirty="0">
                <a:latin typeface="Calibri"/>
                <a:cs typeface="Calibri"/>
              </a:rPr>
              <a:t>r</a:t>
            </a:r>
            <a:r>
              <a:rPr sz="2200" b="1" spc="-20" dirty="0">
                <a:latin typeface="Calibri"/>
                <a:cs typeface="Calibri"/>
              </a:rPr>
              <a:t>d</a:t>
            </a:r>
            <a:r>
              <a:rPr sz="2200" b="1" spc="-15" dirty="0">
                <a:latin typeface="Calibri"/>
                <a:cs typeface="Calibri"/>
              </a:rPr>
              <a:t>i</a:t>
            </a:r>
            <a:r>
              <a:rPr sz="2200" b="1" spc="-20" dirty="0">
                <a:latin typeface="Calibri"/>
                <a:cs typeface="Calibri"/>
              </a:rPr>
              <a:t>na</a:t>
            </a:r>
            <a:r>
              <a:rPr sz="2200" b="1" spc="-15" dirty="0">
                <a:latin typeface="Calibri"/>
                <a:cs typeface="Calibri"/>
              </a:rPr>
              <a:t>s</a:t>
            </a:r>
            <a:r>
              <a:rPr sz="2200" b="1" spc="-10" dirty="0">
                <a:latin typeface="Calibri"/>
                <a:cs typeface="Calibri"/>
              </a:rPr>
              <a:t>i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d</a:t>
            </a:r>
            <a:r>
              <a:rPr sz="2200" b="1" spc="-10" dirty="0">
                <a:latin typeface="Calibri"/>
                <a:cs typeface="Calibri"/>
              </a:rPr>
              <a:t>i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45" dirty="0">
                <a:latin typeface="Calibri"/>
                <a:cs typeface="Calibri"/>
              </a:rPr>
              <a:t>nt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60" dirty="0">
                <a:latin typeface="Calibri"/>
                <a:cs typeface="Calibri"/>
              </a:rPr>
              <a:t>r</a:t>
            </a:r>
            <a:r>
              <a:rPr sz="2200" b="1" spc="-15" dirty="0">
                <a:latin typeface="Calibri"/>
                <a:cs typeface="Calibri"/>
              </a:rPr>
              <a:t>a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pa</a:t>
            </a:r>
            <a:r>
              <a:rPr sz="2200" b="1" spc="-60" dirty="0">
                <a:latin typeface="Calibri"/>
                <a:cs typeface="Calibri"/>
              </a:rPr>
              <a:t>r</a:t>
            </a:r>
            <a:r>
              <a:rPr sz="2200" b="1" spc="-15" dirty="0">
                <a:latin typeface="Calibri"/>
                <a:cs typeface="Calibri"/>
              </a:rPr>
              <a:t>a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P</a:t>
            </a:r>
            <a:r>
              <a:rPr sz="2200" b="1" spc="-165" dirty="0">
                <a:latin typeface="Calibri"/>
                <a:cs typeface="Calibri"/>
              </a:rPr>
              <a:t>P</a:t>
            </a:r>
            <a:r>
              <a:rPr sz="2200" b="1" spc="0" dirty="0">
                <a:latin typeface="Calibri"/>
                <a:cs typeface="Calibri"/>
              </a:rPr>
              <a:t>A</a:t>
            </a:r>
            <a:r>
              <a:rPr sz="2200" b="1" spc="-10" dirty="0">
                <a:latin typeface="Calibri"/>
                <a:cs typeface="Calibri"/>
              </a:rPr>
              <a:t>,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U</a:t>
            </a:r>
            <a:r>
              <a:rPr sz="2200" b="1" spc="-20" dirty="0">
                <a:latin typeface="Calibri"/>
                <a:cs typeface="Calibri"/>
              </a:rPr>
              <a:t>n</a:t>
            </a:r>
            <a:r>
              <a:rPr sz="2200" b="1" spc="-15" dirty="0">
                <a:latin typeface="Calibri"/>
                <a:cs typeface="Calibri"/>
              </a:rPr>
              <a:t>i</a:t>
            </a:r>
            <a:r>
              <a:rPr sz="2200" b="1" spc="-10" dirty="0">
                <a:latin typeface="Calibri"/>
                <a:cs typeface="Calibri"/>
              </a:rPr>
              <a:t>t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p</a:t>
            </a:r>
            <a:r>
              <a:rPr sz="2200" b="1" spc="-15" dirty="0">
                <a:latin typeface="Calibri"/>
                <a:cs typeface="Calibri"/>
              </a:rPr>
              <a:t>el</a:t>
            </a:r>
            <a:r>
              <a:rPr sz="2200" b="1" spc="-60" dirty="0">
                <a:latin typeface="Calibri"/>
                <a:cs typeface="Calibri"/>
              </a:rPr>
              <a:t>a</a:t>
            </a:r>
            <a:r>
              <a:rPr sz="2200" b="1" spc="-50" dirty="0">
                <a:latin typeface="Calibri"/>
                <a:cs typeface="Calibri"/>
              </a:rPr>
              <a:t>y</a:t>
            </a:r>
            <a:r>
              <a:rPr sz="2200" b="1" spc="-20" dirty="0">
                <a:latin typeface="Calibri"/>
                <a:cs typeface="Calibri"/>
              </a:rPr>
              <a:t>ana</a:t>
            </a:r>
            <a:r>
              <a:rPr sz="2200" b="1" spc="-15" dirty="0">
                <a:latin typeface="Calibri"/>
                <a:cs typeface="Calibri"/>
              </a:rPr>
              <a:t>n</a:t>
            </a:r>
            <a:endParaRPr sz="22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b="1" spc="-20" dirty="0">
                <a:latin typeface="Calibri"/>
                <a:cs typeface="Calibri"/>
              </a:rPr>
              <a:t>P</a:t>
            </a:r>
            <a:r>
              <a:rPr sz="2200" b="1" spc="-25" dirty="0">
                <a:latin typeface="Calibri"/>
                <a:cs typeface="Calibri"/>
              </a:rPr>
              <a:t>ro</a:t>
            </a:r>
            <a:r>
              <a:rPr sz="2200" b="1" spc="-5" dirty="0">
                <a:latin typeface="Calibri"/>
                <a:cs typeface="Calibri"/>
              </a:rPr>
              <a:t>s</a:t>
            </a:r>
            <a:r>
              <a:rPr sz="2200" b="1" spc="-10" dirty="0">
                <a:latin typeface="Calibri"/>
                <a:cs typeface="Calibri"/>
              </a:rPr>
              <a:t>es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d</a:t>
            </a:r>
            <a:r>
              <a:rPr sz="2200" b="1" spc="-15" dirty="0">
                <a:latin typeface="Calibri"/>
                <a:cs typeface="Calibri"/>
              </a:rPr>
              <a:t>i</a:t>
            </a:r>
            <a:r>
              <a:rPr sz="2200" b="1" spc="-20" dirty="0">
                <a:latin typeface="Calibri"/>
                <a:cs typeface="Calibri"/>
              </a:rPr>
              <a:t>du</a:t>
            </a:r>
            <a:r>
              <a:rPr sz="2200" b="1" spc="-40" dirty="0">
                <a:latin typeface="Calibri"/>
                <a:cs typeface="Calibri"/>
              </a:rPr>
              <a:t>k</a:t>
            </a:r>
            <a:r>
              <a:rPr sz="2200" b="1" spc="-20" dirty="0">
                <a:latin typeface="Calibri"/>
                <a:cs typeface="Calibri"/>
              </a:rPr>
              <a:t>un</a:t>
            </a:r>
            <a:r>
              <a:rPr sz="2200" b="1" spc="-15" dirty="0">
                <a:latin typeface="Calibri"/>
                <a:cs typeface="Calibri"/>
              </a:rPr>
              <a:t>g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9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d</a:t>
            </a: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spc="-20" dirty="0">
                <a:latin typeface="Calibri"/>
                <a:cs typeface="Calibri"/>
              </a:rPr>
              <a:t>n</a:t>
            </a:r>
            <a:r>
              <a:rPr sz="2200" b="1" spc="-50" dirty="0">
                <a:latin typeface="Calibri"/>
                <a:cs typeface="Calibri"/>
              </a:rPr>
              <a:t>g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8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k</a:t>
            </a:r>
            <a:r>
              <a:rPr sz="2200" b="1" spc="-10" dirty="0">
                <a:latin typeface="Calibri"/>
                <a:cs typeface="Calibri"/>
              </a:rPr>
              <a:t>r</a:t>
            </a:r>
            <a:r>
              <a:rPr sz="2200" b="1" spc="-15" dirty="0">
                <a:latin typeface="Calibri"/>
                <a:cs typeface="Calibri"/>
              </a:rPr>
              <a:t>i</a:t>
            </a:r>
            <a:r>
              <a:rPr sz="2200" b="1" spc="-45" dirty="0">
                <a:latin typeface="Calibri"/>
                <a:cs typeface="Calibri"/>
              </a:rPr>
              <a:t>t</a:t>
            </a:r>
            <a:r>
              <a:rPr sz="2200" b="1" spc="-10" dirty="0">
                <a:latin typeface="Calibri"/>
                <a:cs typeface="Calibri"/>
              </a:rPr>
              <a:t>er</a:t>
            </a:r>
            <a:r>
              <a:rPr sz="2200" b="1" spc="-15" dirty="0">
                <a:latin typeface="Calibri"/>
                <a:cs typeface="Calibri"/>
              </a:rPr>
              <a:t>ia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p</a:t>
            </a:r>
            <a:r>
              <a:rPr sz="2200" b="1" spc="-15" dirty="0">
                <a:latin typeface="Calibri"/>
                <a:cs typeface="Calibri"/>
              </a:rPr>
              <a:t>i</a:t>
            </a:r>
            <a:r>
              <a:rPr sz="2200" b="1" spc="-20" dirty="0">
                <a:latin typeface="Calibri"/>
                <a:cs typeface="Calibri"/>
              </a:rPr>
              <a:t>n</a:t>
            </a:r>
            <a:r>
              <a:rPr sz="2200" b="1" spc="-10" dirty="0">
                <a:latin typeface="Calibri"/>
                <a:cs typeface="Calibri"/>
              </a:rPr>
              <a:t>d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h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50" dirty="0">
                <a:latin typeface="Calibri"/>
                <a:cs typeface="Calibri"/>
              </a:rPr>
              <a:t>r</a:t>
            </a:r>
            <a:r>
              <a:rPr sz="2200" b="1" spc="-35" dirty="0">
                <a:latin typeface="Calibri"/>
                <a:cs typeface="Calibri"/>
              </a:rPr>
              <a:t>a</a:t>
            </a:r>
            <a:r>
              <a:rPr sz="2200" b="1" spc="-40" dirty="0">
                <a:latin typeface="Calibri"/>
                <a:cs typeface="Calibri"/>
              </a:rPr>
              <a:t>w</a:t>
            </a:r>
            <a:r>
              <a:rPr sz="2200" b="1" spc="-35" dirty="0">
                <a:latin typeface="Calibri"/>
                <a:cs typeface="Calibri"/>
              </a:rPr>
              <a:t>a</a:t>
            </a:r>
            <a:r>
              <a:rPr sz="2200" b="1" spc="-10" dirty="0">
                <a:latin typeface="Calibri"/>
                <a:cs typeface="Calibri"/>
              </a:rPr>
              <a:t>t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50" dirty="0">
                <a:latin typeface="Calibri"/>
                <a:cs typeface="Calibri"/>
              </a:rPr>
              <a:t>y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0" dirty="0">
                <a:latin typeface="Calibri"/>
                <a:cs typeface="Calibri"/>
              </a:rPr>
              <a:t>n</a:t>
            </a:r>
            <a:r>
              <a:rPr sz="2200" b="1" spc="-15" dirty="0">
                <a:latin typeface="Calibri"/>
                <a:cs typeface="Calibri"/>
              </a:rPr>
              <a:t>g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je</a:t>
            </a:r>
            <a:r>
              <a:rPr sz="2200" b="1" spc="-15" dirty="0">
                <a:latin typeface="Calibri"/>
                <a:cs typeface="Calibri"/>
              </a:rPr>
              <a:t>l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0" dirty="0">
                <a:latin typeface="Calibri"/>
                <a:cs typeface="Calibri"/>
              </a:rPr>
              <a:t>s,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75" dirty="0">
                <a:latin typeface="Calibri"/>
                <a:cs typeface="Calibri"/>
              </a:rPr>
              <a:t>k</a:t>
            </a: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spc="-20" dirty="0">
                <a:latin typeface="Calibri"/>
                <a:cs typeface="Calibri"/>
              </a:rPr>
              <a:t>b</a:t>
            </a:r>
            <a:r>
              <a:rPr sz="2200" b="1" spc="-15" dirty="0">
                <a:latin typeface="Calibri"/>
                <a:cs typeface="Calibri"/>
              </a:rPr>
              <a:t>i</a:t>
            </a:r>
            <a:r>
              <a:rPr sz="2200" b="1" dirty="0">
                <a:latin typeface="Calibri"/>
                <a:cs typeface="Calibri"/>
              </a:rPr>
              <a:t>j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40" dirty="0">
                <a:latin typeface="Calibri"/>
                <a:cs typeface="Calibri"/>
              </a:rPr>
              <a:t>k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0" dirty="0">
                <a:latin typeface="Calibri"/>
                <a:cs typeface="Calibri"/>
              </a:rPr>
              <a:t>n,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p</a:t>
            </a:r>
            <a:r>
              <a:rPr sz="2200" b="1" spc="-35" dirty="0">
                <a:latin typeface="Calibri"/>
                <a:cs typeface="Calibri"/>
              </a:rPr>
              <a:t>r</a:t>
            </a:r>
            <a:r>
              <a:rPr sz="2200" b="1" spc="-25" dirty="0">
                <a:latin typeface="Calibri"/>
                <a:cs typeface="Calibri"/>
              </a:rPr>
              <a:t>o</a:t>
            </a:r>
            <a:r>
              <a:rPr sz="2200" b="1" spc="-5" dirty="0">
                <a:latin typeface="Calibri"/>
                <a:cs typeface="Calibri"/>
              </a:rPr>
              <a:t>s</a:t>
            </a: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spc="-20" dirty="0">
                <a:latin typeface="Calibri"/>
                <a:cs typeface="Calibri"/>
              </a:rPr>
              <a:t>du</a:t>
            </a:r>
            <a:r>
              <a:rPr sz="2200" b="1" spc="-10" dirty="0">
                <a:latin typeface="Calibri"/>
                <a:cs typeface="Calibri"/>
              </a:rPr>
              <a:t>r</a:t>
            </a:r>
            <a:r>
              <a:rPr sz="2200" b="1" spc="190" dirty="0">
                <a:latin typeface="Calibri"/>
                <a:cs typeface="Calibri"/>
              </a:rPr>
              <a:t> </a:t>
            </a:r>
            <a:r>
              <a:rPr sz="2200" b="1" spc="-45" dirty="0">
                <a:latin typeface="Calibri"/>
                <a:cs typeface="Calibri"/>
              </a:rPr>
              <a:t>a</a:t>
            </a:r>
            <a:r>
              <a:rPr sz="2200" b="1" spc="-30" dirty="0">
                <a:latin typeface="Calibri"/>
                <a:cs typeface="Calibri"/>
              </a:rPr>
              <a:t>t</a:t>
            </a:r>
            <a:r>
              <a:rPr sz="2200" b="1" spc="-15" dirty="0">
                <a:latin typeface="Calibri"/>
                <a:cs typeface="Calibri"/>
              </a:rPr>
              <a:t>au</a:t>
            </a:r>
            <a:r>
              <a:rPr sz="2200" b="1" spc="16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p</a:t>
            </a: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spc="-10" dirty="0">
                <a:latin typeface="Calibri"/>
                <a:cs typeface="Calibri"/>
              </a:rPr>
              <a:t>d</a:t>
            </a:r>
            <a:r>
              <a:rPr sz="2200" b="1" spc="-25" dirty="0">
                <a:latin typeface="Calibri"/>
                <a:cs typeface="Calibri"/>
              </a:rPr>
              <a:t>o</a:t>
            </a:r>
            <a:r>
              <a:rPr sz="2200" b="1" spc="-20" dirty="0">
                <a:latin typeface="Calibri"/>
                <a:cs typeface="Calibri"/>
              </a:rPr>
              <a:t>ma</a:t>
            </a:r>
            <a:r>
              <a:rPr sz="2200" b="1" spc="-10" dirty="0">
                <a:latin typeface="Calibri"/>
                <a:cs typeface="Calibri"/>
              </a:rPr>
              <a:t>n.</a:t>
            </a:r>
            <a:r>
              <a:rPr sz="2200" b="1" spc="175" dirty="0">
                <a:latin typeface="Calibri"/>
                <a:cs typeface="Calibri"/>
              </a:rPr>
              <a:t> </a:t>
            </a:r>
            <a:r>
              <a:rPr sz="2200" b="1" spc="-45" dirty="0">
                <a:latin typeface="Calibri"/>
                <a:cs typeface="Calibri"/>
              </a:rPr>
              <a:t>R</a:t>
            </a:r>
            <a:r>
              <a:rPr sz="2200" b="1" spc="-15" dirty="0">
                <a:latin typeface="Calibri"/>
                <a:cs typeface="Calibri"/>
              </a:rPr>
              <a:t>S</a:t>
            </a:r>
            <a:r>
              <a:rPr sz="2200" b="1" spc="17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me</a:t>
            </a:r>
            <a:r>
              <a:rPr sz="2200" b="1" spc="-20" dirty="0">
                <a:latin typeface="Calibri"/>
                <a:cs typeface="Calibri"/>
              </a:rPr>
              <a:t>n</a:t>
            </a: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spc="-45" dirty="0">
                <a:latin typeface="Calibri"/>
                <a:cs typeface="Calibri"/>
              </a:rPr>
              <a:t>t</a:t>
            </a:r>
            <a:r>
              <a:rPr sz="2200" b="1" spc="-20" dirty="0">
                <a:latin typeface="Calibri"/>
                <a:cs typeface="Calibri"/>
              </a:rPr>
              <a:t>ap</a:t>
            </a:r>
            <a:r>
              <a:rPr sz="2200" b="1" spc="-30" dirty="0">
                <a:latin typeface="Calibri"/>
                <a:cs typeface="Calibri"/>
              </a:rPr>
              <a:t>k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spc="16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i</a:t>
            </a:r>
            <a:r>
              <a:rPr sz="2200" b="1" spc="-20" dirty="0">
                <a:latin typeface="Calibri"/>
                <a:cs typeface="Calibri"/>
              </a:rPr>
              <a:t>nd</a:t>
            </a:r>
            <a:r>
              <a:rPr sz="2200" b="1" spc="-15" dirty="0">
                <a:latin typeface="Calibri"/>
                <a:cs typeface="Calibri"/>
              </a:rPr>
              <a:t>ivi</a:t>
            </a:r>
            <a:r>
              <a:rPr sz="2200" b="1" spc="-20" dirty="0">
                <a:latin typeface="Calibri"/>
                <a:cs typeface="Calibri"/>
              </a:rPr>
              <a:t>d</a:t>
            </a:r>
            <a:r>
              <a:rPr sz="2200" b="1" spc="-15" dirty="0">
                <a:latin typeface="Calibri"/>
                <a:cs typeface="Calibri"/>
              </a:rPr>
              <a:t>u</a:t>
            </a:r>
            <a:r>
              <a:rPr sz="2200" b="1" spc="165" dirty="0">
                <a:latin typeface="Calibri"/>
                <a:cs typeface="Calibri"/>
              </a:rPr>
              <a:t> </a:t>
            </a:r>
            <a:r>
              <a:rPr sz="2200" b="1" spc="-65" dirty="0">
                <a:latin typeface="Calibri"/>
                <a:cs typeface="Calibri"/>
              </a:rPr>
              <a:t>y</a:t>
            </a:r>
            <a:r>
              <a:rPr sz="2200" b="1" spc="-20" dirty="0">
                <a:latin typeface="Calibri"/>
                <a:cs typeface="Calibri"/>
              </a:rPr>
              <a:t>an</a:t>
            </a:r>
            <a:r>
              <a:rPr sz="2200" b="1" spc="-15" dirty="0">
                <a:latin typeface="Calibri"/>
                <a:cs typeface="Calibri"/>
              </a:rPr>
              <a:t>g</a:t>
            </a:r>
            <a:r>
              <a:rPr sz="2200" b="1" spc="16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b</a:t>
            </a:r>
            <a:r>
              <a:rPr sz="2200" b="1" spc="-10" dirty="0">
                <a:latin typeface="Calibri"/>
                <a:cs typeface="Calibri"/>
              </a:rPr>
              <a:t>er</a:t>
            </a:r>
            <a:r>
              <a:rPr sz="2200" b="1" spc="-30" dirty="0">
                <a:latin typeface="Calibri"/>
                <a:cs typeface="Calibri"/>
              </a:rPr>
              <a:t>t</a:t>
            </a:r>
            <a:r>
              <a:rPr sz="2200" b="1" spc="-20" dirty="0">
                <a:latin typeface="Calibri"/>
                <a:cs typeface="Calibri"/>
              </a:rPr>
              <a:t>an</a:t>
            </a:r>
            <a:r>
              <a:rPr sz="2200" b="1" spc="10" dirty="0">
                <a:latin typeface="Calibri"/>
                <a:cs typeface="Calibri"/>
              </a:rPr>
              <a:t>g</a:t>
            </a:r>
            <a:r>
              <a:rPr sz="2200" b="1" spc="-25" dirty="0">
                <a:latin typeface="Calibri"/>
                <a:cs typeface="Calibri"/>
              </a:rPr>
              <a:t>g</a:t>
            </a:r>
            <a:r>
              <a:rPr sz="2200" b="1" spc="-20" dirty="0">
                <a:latin typeface="Calibri"/>
                <a:cs typeface="Calibri"/>
              </a:rPr>
              <a:t>un</a:t>
            </a:r>
            <a:r>
              <a:rPr sz="2200" b="1" spc="-15" dirty="0">
                <a:latin typeface="Calibri"/>
                <a:cs typeface="Calibri"/>
              </a:rPr>
              <a:t>g</a:t>
            </a:r>
            <a:r>
              <a:rPr sz="2200" b="1" spc="-10" dirty="0">
                <a:latin typeface="Calibri"/>
                <a:cs typeface="Calibri"/>
              </a:rPr>
              <a:t> j</a:t>
            </a:r>
            <a:r>
              <a:rPr sz="2200" b="1" spc="-35" dirty="0">
                <a:latin typeface="Calibri"/>
                <a:cs typeface="Calibri"/>
              </a:rPr>
              <a:t>a</a:t>
            </a:r>
            <a:r>
              <a:rPr sz="2200" b="1" spc="-50" dirty="0">
                <a:latin typeface="Calibri"/>
                <a:cs typeface="Calibri"/>
              </a:rPr>
              <a:t>w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b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u</a:t>
            </a:r>
            <a:r>
              <a:rPr sz="2200" b="1" spc="-45" dirty="0">
                <a:latin typeface="Calibri"/>
                <a:cs typeface="Calibri"/>
              </a:rPr>
              <a:t>n</a:t>
            </a:r>
            <a:r>
              <a:rPr sz="2200" b="1" spc="-20" dirty="0">
                <a:latin typeface="Calibri"/>
                <a:cs typeface="Calibri"/>
              </a:rPr>
              <a:t>tu</a:t>
            </a:r>
            <a:r>
              <a:rPr sz="2200" b="1" spc="-15" dirty="0">
                <a:latin typeface="Calibri"/>
                <a:cs typeface="Calibri"/>
              </a:rPr>
              <a:t>k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me</a:t>
            </a:r>
            <a:r>
              <a:rPr sz="2200" b="1" spc="-20" dirty="0">
                <a:latin typeface="Calibri"/>
                <a:cs typeface="Calibri"/>
              </a:rPr>
              <a:t>n</a:t>
            </a:r>
            <a:r>
              <a:rPr sz="2200" b="1" spc="-15" dirty="0">
                <a:latin typeface="Calibri"/>
                <a:cs typeface="Calibri"/>
              </a:rPr>
              <a:t>g</a:t>
            </a:r>
            <a:r>
              <a:rPr sz="2200" b="1" spc="-75" dirty="0">
                <a:latin typeface="Calibri"/>
                <a:cs typeface="Calibri"/>
              </a:rPr>
              <a:t>k</a:t>
            </a:r>
            <a:r>
              <a:rPr sz="2200" b="1" spc="-25" dirty="0">
                <a:latin typeface="Calibri"/>
                <a:cs typeface="Calibri"/>
              </a:rPr>
              <a:t>oo</a:t>
            </a:r>
            <a:r>
              <a:rPr sz="2200" b="1" spc="-35" dirty="0">
                <a:latin typeface="Calibri"/>
                <a:cs typeface="Calibri"/>
              </a:rPr>
              <a:t>r</a:t>
            </a:r>
            <a:r>
              <a:rPr sz="2200" b="1" spc="-20" dirty="0">
                <a:latin typeface="Calibri"/>
                <a:cs typeface="Calibri"/>
              </a:rPr>
              <a:t>d</a:t>
            </a:r>
            <a:r>
              <a:rPr sz="2200" b="1" spc="-15" dirty="0">
                <a:latin typeface="Calibri"/>
                <a:cs typeface="Calibri"/>
              </a:rPr>
              <a:t>i</a:t>
            </a:r>
            <a:r>
              <a:rPr sz="2200" b="1" spc="-20" dirty="0">
                <a:latin typeface="Calibri"/>
                <a:cs typeface="Calibri"/>
              </a:rPr>
              <a:t>na</a:t>
            </a:r>
            <a:r>
              <a:rPr sz="2200" b="1" spc="-15" dirty="0">
                <a:latin typeface="Calibri"/>
                <a:cs typeface="Calibri"/>
              </a:rPr>
              <a:t>si</a:t>
            </a:r>
            <a:r>
              <a:rPr sz="2200" b="1" spc="-40" dirty="0">
                <a:latin typeface="Calibri"/>
                <a:cs typeface="Calibri"/>
              </a:rPr>
              <a:t>k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p</a:t>
            </a:r>
            <a:r>
              <a:rPr sz="2200" b="1" spc="-15" dirty="0">
                <a:latin typeface="Calibri"/>
                <a:cs typeface="Calibri"/>
              </a:rPr>
              <a:t>el</a:t>
            </a:r>
            <a:r>
              <a:rPr sz="2200" b="1" spc="-60" dirty="0">
                <a:latin typeface="Calibri"/>
                <a:cs typeface="Calibri"/>
              </a:rPr>
              <a:t>a</a:t>
            </a:r>
            <a:r>
              <a:rPr sz="2200" b="1" spc="-50" dirty="0">
                <a:latin typeface="Calibri"/>
                <a:cs typeface="Calibri"/>
              </a:rPr>
              <a:t>y</a:t>
            </a:r>
            <a:r>
              <a:rPr sz="2200" b="1" spc="-20" dirty="0">
                <a:latin typeface="Calibri"/>
                <a:cs typeface="Calibri"/>
              </a:rPr>
              <a:t>ana</a:t>
            </a:r>
            <a:r>
              <a:rPr sz="2200" b="1" spc="-15" dirty="0">
                <a:latin typeface="Calibri"/>
                <a:cs typeface="Calibri"/>
              </a:rPr>
              <a:t>n</a:t>
            </a:r>
            <a:endParaRPr sz="2200">
              <a:latin typeface="Calibri"/>
              <a:cs typeface="Calibri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b="1" spc="-10" dirty="0">
                <a:latin typeface="Calibri"/>
                <a:cs typeface="Calibri"/>
              </a:rPr>
              <a:t>I</a:t>
            </a:r>
            <a:r>
              <a:rPr sz="2200" b="1" spc="-20" dirty="0">
                <a:latin typeface="Calibri"/>
                <a:cs typeface="Calibri"/>
              </a:rPr>
              <a:t>nd</a:t>
            </a:r>
            <a:r>
              <a:rPr sz="2200" b="1" spc="-15" dirty="0">
                <a:latin typeface="Calibri"/>
                <a:cs typeface="Calibri"/>
              </a:rPr>
              <a:t>ivi</a:t>
            </a:r>
            <a:r>
              <a:rPr sz="2200" b="1" spc="-20" dirty="0">
                <a:latin typeface="Calibri"/>
                <a:cs typeface="Calibri"/>
              </a:rPr>
              <a:t>d</a:t>
            </a:r>
            <a:r>
              <a:rPr sz="2200" b="1" spc="-15" dirty="0">
                <a:latin typeface="Calibri"/>
                <a:cs typeface="Calibri"/>
              </a:rPr>
              <a:t>u</a:t>
            </a:r>
            <a:r>
              <a:rPr sz="2200" b="1" dirty="0">
                <a:latin typeface="Calibri"/>
                <a:cs typeface="Calibri"/>
              </a:rPr>
              <a:t>  </a:t>
            </a:r>
            <a:r>
              <a:rPr sz="2200" b="1" spc="240" dirty="0">
                <a:latin typeface="Calibri"/>
                <a:cs typeface="Calibri"/>
              </a:rPr>
              <a:t> </a:t>
            </a:r>
            <a:r>
              <a:rPr sz="2200" b="1" spc="-45" dirty="0">
                <a:latin typeface="Calibri"/>
                <a:cs typeface="Calibri"/>
              </a:rPr>
              <a:t>t</a:t>
            </a: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spc="-35" dirty="0">
                <a:latin typeface="Calibri"/>
                <a:cs typeface="Calibri"/>
              </a:rPr>
              <a:t>r</a:t>
            </a:r>
            <a:r>
              <a:rPr sz="2200" b="1" spc="-15" dirty="0">
                <a:latin typeface="Calibri"/>
                <a:cs typeface="Calibri"/>
              </a:rPr>
              <a:t>se</a:t>
            </a:r>
            <a:r>
              <a:rPr sz="2200" b="1" spc="-20" dirty="0">
                <a:latin typeface="Calibri"/>
                <a:cs typeface="Calibri"/>
              </a:rPr>
              <a:t>bu</a:t>
            </a:r>
            <a:r>
              <a:rPr sz="2200" b="1" spc="-10" dirty="0">
                <a:latin typeface="Calibri"/>
                <a:cs typeface="Calibri"/>
              </a:rPr>
              <a:t>t</a:t>
            </a:r>
            <a:r>
              <a:rPr sz="2200" b="1" dirty="0">
                <a:latin typeface="Calibri"/>
                <a:cs typeface="Calibri"/>
              </a:rPr>
              <a:t>  </a:t>
            </a:r>
            <a:r>
              <a:rPr sz="2200" b="1" spc="229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0" dirty="0">
                <a:latin typeface="Calibri"/>
                <a:cs typeface="Calibri"/>
              </a:rPr>
              <a:t>p</a:t>
            </a:r>
            <a:r>
              <a:rPr sz="2200" b="1" spc="-45" dirty="0">
                <a:latin typeface="Calibri"/>
                <a:cs typeface="Calibri"/>
              </a:rPr>
              <a:t>a</a:t>
            </a:r>
            <a:r>
              <a:rPr sz="2200" b="1" spc="-10" dirty="0">
                <a:latin typeface="Calibri"/>
                <a:cs typeface="Calibri"/>
              </a:rPr>
              <a:t>t</a:t>
            </a:r>
            <a:r>
              <a:rPr sz="2200" b="1" dirty="0">
                <a:latin typeface="Calibri"/>
                <a:cs typeface="Calibri"/>
              </a:rPr>
              <a:t>  </a:t>
            </a:r>
            <a:r>
              <a:rPr sz="2200" b="1" spc="24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me</a:t>
            </a:r>
            <a:r>
              <a:rPr sz="2200" b="1" spc="-20" dirty="0">
                <a:latin typeface="Calibri"/>
                <a:cs typeface="Calibri"/>
              </a:rPr>
              <a:t>n</a:t>
            </a:r>
            <a:r>
              <a:rPr sz="2200" b="1" spc="-15" dirty="0">
                <a:latin typeface="Calibri"/>
                <a:cs typeface="Calibri"/>
              </a:rPr>
              <a:t>g</a:t>
            </a:r>
            <a:r>
              <a:rPr sz="2200" b="1" spc="-75" dirty="0">
                <a:latin typeface="Calibri"/>
                <a:cs typeface="Calibri"/>
              </a:rPr>
              <a:t>k</a:t>
            </a:r>
            <a:r>
              <a:rPr sz="2200" b="1" spc="-15" dirty="0">
                <a:latin typeface="Calibri"/>
                <a:cs typeface="Calibri"/>
              </a:rPr>
              <a:t>o</a:t>
            </a:r>
            <a:r>
              <a:rPr sz="2200" b="1" spc="-25" dirty="0">
                <a:latin typeface="Calibri"/>
                <a:cs typeface="Calibri"/>
              </a:rPr>
              <a:t>o</a:t>
            </a:r>
            <a:r>
              <a:rPr sz="2200" b="1" spc="-35" dirty="0">
                <a:latin typeface="Calibri"/>
                <a:cs typeface="Calibri"/>
              </a:rPr>
              <a:t>r</a:t>
            </a:r>
            <a:r>
              <a:rPr sz="2200" b="1" spc="-10" dirty="0">
                <a:latin typeface="Calibri"/>
                <a:cs typeface="Calibri"/>
              </a:rPr>
              <a:t>d</a:t>
            </a:r>
            <a:r>
              <a:rPr sz="2200" b="1" spc="-15" dirty="0">
                <a:latin typeface="Calibri"/>
                <a:cs typeface="Calibri"/>
              </a:rPr>
              <a:t>i</a:t>
            </a:r>
            <a:r>
              <a:rPr sz="2200" b="1" spc="-20" dirty="0">
                <a:latin typeface="Calibri"/>
                <a:cs typeface="Calibri"/>
              </a:rPr>
              <a:t>na</a:t>
            </a:r>
            <a:r>
              <a:rPr sz="2200" b="1" spc="-15" dirty="0">
                <a:latin typeface="Calibri"/>
                <a:cs typeface="Calibri"/>
              </a:rPr>
              <a:t>si</a:t>
            </a:r>
            <a:r>
              <a:rPr sz="2200" b="1" spc="-40" dirty="0">
                <a:latin typeface="Calibri"/>
                <a:cs typeface="Calibri"/>
              </a:rPr>
              <a:t>k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dirty="0">
                <a:latin typeface="Calibri"/>
                <a:cs typeface="Calibri"/>
              </a:rPr>
              <a:t>   </a:t>
            </a:r>
            <a:r>
              <a:rPr sz="2200" b="1" spc="-24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sel</a:t>
            </a:r>
            <a:r>
              <a:rPr sz="2200" b="1" spc="-20" dirty="0">
                <a:latin typeface="Calibri"/>
                <a:cs typeface="Calibri"/>
              </a:rPr>
              <a:t>u</a:t>
            </a:r>
            <a:r>
              <a:rPr sz="2200" b="1" spc="-10" dirty="0">
                <a:latin typeface="Calibri"/>
                <a:cs typeface="Calibri"/>
              </a:rPr>
              <a:t>r</a:t>
            </a:r>
            <a:r>
              <a:rPr sz="2200" b="1" spc="-20" dirty="0">
                <a:latin typeface="Calibri"/>
                <a:cs typeface="Calibri"/>
              </a:rPr>
              <a:t>u</a:t>
            </a:r>
            <a:r>
              <a:rPr sz="2200" b="1" spc="-15" dirty="0">
                <a:latin typeface="Calibri"/>
                <a:cs typeface="Calibri"/>
              </a:rPr>
              <a:t>h</a:t>
            </a:r>
            <a:r>
              <a:rPr sz="2200" b="1" dirty="0">
                <a:latin typeface="Calibri"/>
                <a:cs typeface="Calibri"/>
              </a:rPr>
              <a:t>  </a:t>
            </a:r>
            <a:r>
              <a:rPr sz="2200" b="1" spc="23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p</a:t>
            </a:r>
            <a:r>
              <a:rPr sz="2200" b="1" spc="-15" dirty="0">
                <a:latin typeface="Calibri"/>
                <a:cs typeface="Calibri"/>
              </a:rPr>
              <a:t>el</a:t>
            </a:r>
            <a:r>
              <a:rPr sz="2200" b="1" spc="-60" dirty="0">
                <a:latin typeface="Calibri"/>
                <a:cs typeface="Calibri"/>
              </a:rPr>
              <a:t>a</a:t>
            </a:r>
            <a:r>
              <a:rPr sz="2200" b="1" spc="-40" dirty="0">
                <a:latin typeface="Calibri"/>
                <a:cs typeface="Calibri"/>
              </a:rPr>
              <a:t>y</a:t>
            </a:r>
            <a:r>
              <a:rPr sz="2200" b="1" spc="-15" dirty="0">
                <a:latin typeface="Calibri"/>
                <a:cs typeface="Calibri"/>
              </a:rPr>
              <a:t>a</a:t>
            </a:r>
            <a:r>
              <a:rPr sz="2200" b="1" spc="-20" dirty="0">
                <a:latin typeface="Calibri"/>
                <a:cs typeface="Calibri"/>
              </a:rPr>
              <a:t>na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pa</a:t>
            </a:r>
            <a:r>
              <a:rPr sz="2200" b="1" spc="-15" dirty="0">
                <a:latin typeface="Calibri"/>
                <a:cs typeface="Calibri"/>
              </a:rPr>
              <a:t>si</a:t>
            </a:r>
            <a:r>
              <a:rPr sz="2200" b="1" spc="-10" dirty="0">
                <a:latin typeface="Calibri"/>
                <a:cs typeface="Calibri"/>
              </a:rPr>
              <a:t>en,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7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(se</a:t>
            </a:r>
            <a:r>
              <a:rPr sz="2200" b="1" spc="-10" dirty="0">
                <a:latin typeface="Calibri"/>
                <a:cs typeface="Calibri"/>
              </a:rPr>
              <a:t>p</a:t>
            </a: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dirty="0">
                <a:latin typeface="Calibri"/>
                <a:cs typeface="Calibri"/>
              </a:rPr>
              <a:t>r</a:t>
            </a:r>
            <a:r>
              <a:rPr sz="2200" b="1" spc="-20" dirty="0">
                <a:latin typeface="Calibri"/>
                <a:cs typeface="Calibri"/>
              </a:rPr>
              <a:t>t</a:t>
            </a:r>
            <a:r>
              <a:rPr sz="2200" b="1" spc="-10" dirty="0">
                <a:latin typeface="Calibri"/>
                <a:cs typeface="Calibri"/>
              </a:rPr>
              <a:t>i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7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35" dirty="0">
                <a:latin typeface="Calibri"/>
                <a:cs typeface="Calibri"/>
              </a:rPr>
              <a:t>n</a:t>
            </a:r>
            <a:r>
              <a:rPr sz="2200" b="1" spc="-30" dirty="0">
                <a:latin typeface="Calibri"/>
                <a:cs typeface="Calibri"/>
              </a:rPr>
              <a:t>t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0" dirty="0">
                <a:latin typeface="Calibri"/>
                <a:cs typeface="Calibri"/>
              </a:rPr>
              <a:t>r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7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</a:t>
            </a: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spc="-20" dirty="0">
                <a:latin typeface="Calibri"/>
                <a:cs typeface="Calibri"/>
              </a:rPr>
              <a:t>p</a:t>
            </a:r>
            <a:r>
              <a:rPr sz="2200" b="1" spc="-10" dirty="0">
                <a:latin typeface="Calibri"/>
                <a:cs typeface="Calibri"/>
              </a:rPr>
              <a:t>ar</a:t>
            </a:r>
            <a:r>
              <a:rPr sz="2200" b="1" spc="-30" dirty="0">
                <a:latin typeface="Calibri"/>
                <a:cs typeface="Calibri"/>
              </a:rPr>
              <a:t>t</a:t>
            </a: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spc="-10" dirty="0">
                <a:latin typeface="Calibri"/>
                <a:cs typeface="Calibri"/>
              </a:rPr>
              <a:t>men)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80" dirty="0">
                <a:latin typeface="Calibri"/>
                <a:cs typeface="Calibri"/>
              </a:rPr>
              <a:t> </a:t>
            </a:r>
            <a:r>
              <a:rPr sz="2200" b="1" spc="-35" dirty="0">
                <a:latin typeface="Calibri"/>
                <a:cs typeface="Calibri"/>
              </a:rPr>
              <a:t>a</a:t>
            </a:r>
            <a:r>
              <a:rPr sz="2200" b="1" spc="-45" dirty="0">
                <a:latin typeface="Calibri"/>
                <a:cs typeface="Calibri"/>
              </a:rPr>
              <a:t>t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u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7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</a:t>
            </a:r>
            <a:r>
              <a:rPr sz="2200" b="1" spc="-20" dirty="0">
                <a:latin typeface="Calibri"/>
                <a:cs typeface="Calibri"/>
              </a:rPr>
              <a:t>ap</a:t>
            </a:r>
            <a:r>
              <a:rPr sz="2200" b="1" spc="-35" dirty="0">
                <a:latin typeface="Calibri"/>
                <a:cs typeface="Calibri"/>
              </a:rPr>
              <a:t>a</a:t>
            </a:r>
            <a:r>
              <a:rPr sz="2200" b="1" spc="-10" dirty="0">
                <a:latin typeface="Calibri"/>
                <a:cs typeface="Calibri"/>
              </a:rPr>
              <a:t>t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8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b</a:t>
            </a: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dirty="0">
                <a:latin typeface="Calibri"/>
                <a:cs typeface="Calibri"/>
              </a:rPr>
              <a:t>r</a:t>
            </a:r>
            <a:r>
              <a:rPr sz="2200" b="1" spc="-30" dirty="0">
                <a:latin typeface="Calibri"/>
                <a:cs typeface="Calibri"/>
              </a:rPr>
              <a:t>t</a:t>
            </a:r>
            <a:r>
              <a:rPr sz="2200" b="1" spc="-20" dirty="0">
                <a:latin typeface="Calibri"/>
                <a:cs typeface="Calibri"/>
              </a:rPr>
              <a:t>an</a:t>
            </a:r>
            <a:r>
              <a:rPr sz="2200" b="1" spc="10" dirty="0">
                <a:latin typeface="Calibri"/>
                <a:cs typeface="Calibri"/>
              </a:rPr>
              <a:t>g</a:t>
            </a:r>
            <a:r>
              <a:rPr sz="2200" b="1" spc="-15" dirty="0">
                <a:latin typeface="Calibri"/>
                <a:cs typeface="Calibri"/>
              </a:rPr>
              <a:t>g</a:t>
            </a:r>
            <a:r>
              <a:rPr sz="2200" b="1" spc="-20" dirty="0">
                <a:latin typeface="Calibri"/>
                <a:cs typeface="Calibri"/>
              </a:rPr>
              <a:t>u</a:t>
            </a:r>
            <a:r>
              <a:rPr sz="2200" b="1" spc="-35" dirty="0">
                <a:latin typeface="Calibri"/>
                <a:cs typeface="Calibri"/>
              </a:rPr>
              <a:t>n</a:t>
            </a:r>
            <a:r>
              <a:rPr sz="2200" b="1" spc="-15" dirty="0">
                <a:latin typeface="Calibri"/>
                <a:cs typeface="Calibri"/>
              </a:rPr>
              <a:t>g</a:t>
            </a:r>
            <a:r>
              <a:rPr sz="2200" b="1" spc="-20" dirty="0">
                <a:latin typeface="Calibri"/>
                <a:cs typeface="Calibri"/>
              </a:rPr>
              <a:t>j</a:t>
            </a:r>
            <a:r>
              <a:rPr sz="2200" b="1" spc="-35" dirty="0">
                <a:latin typeface="Calibri"/>
                <a:cs typeface="Calibri"/>
              </a:rPr>
              <a:t>a</a:t>
            </a:r>
            <a:r>
              <a:rPr sz="2200" b="1" spc="-50" dirty="0">
                <a:latin typeface="Calibri"/>
                <a:cs typeface="Calibri"/>
              </a:rPr>
              <a:t>w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b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53887" y="6464667"/>
            <a:ext cx="1165860" cy="527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15" dirty="0">
                <a:latin typeface="Calibri"/>
                <a:cs typeface="Calibri"/>
              </a:rPr>
              <a:t>individua</a:t>
            </a:r>
            <a:r>
              <a:rPr sz="2200" b="1" spc="-10" dirty="0">
                <a:latin typeface="Calibri"/>
                <a:cs typeface="Calibri"/>
              </a:rPr>
              <a:t>l</a:t>
            </a:r>
            <a:endParaRPr sz="2200">
              <a:latin typeface="Calibri"/>
              <a:cs typeface="Calibri"/>
            </a:endParaRPr>
          </a:p>
          <a:p>
            <a:pPr marL="756920">
              <a:lnSpc>
                <a:spcPct val="100000"/>
              </a:lnSpc>
              <a:spcBef>
                <a:spcPts val="365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71499" y="6464667"/>
            <a:ext cx="6657975" cy="640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935990" algn="l"/>
                <a:tab pos="3458210" algn="l"/>
                <a:tab pos="4901565" algn="l"/>
                <a:tab pos="5908675" algn="l"/>
              </a:tabLst>
            </a:pPr>
            <a:r>
              <a:rPr sz="2200" b="1" spc="-20" dirty="0">
                <a:latin typeface="Calibri"/>
                <a:cs typeface="Calibri"/>
              </a:rPr>
              <a:t>u</a:t>
            </a:r>
            <a:r>
              <a:rPr sz="2200" b="1" spc="-45" dirty="0">
                <a:latin typeface="Calibri"/>
                <a:cs typeface="Calibri"/>
              </a:rPr>
              <a:t>n</a:t>
            </a:r>
            <a:r>
              <a:rPr sz="2200" b="1" spc="-20" dirty="0">
                <a:latin typeface="Calibri"/>
                <a:cs typeface="Calibri"/>
              </a:rPr>
              <a:t>tu</a:t>
            </a:r>
            <a:r>
              <a:rPr sz="2200" b="1" spc="-15" dirty="0">
                <a:latin typeface="Calibri"/>
                <a:cs typeface="Calibri"/>
              </a:rPr>
              <a:t>k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5" dirty="0">
                <a:latin typeface="Calibri"/>
                <a:cs typeface="Calibri"/>
              </a:rPr>
              <a:t>me</a:t>
            </a:r>
            <a:r>
              <a:rPr sz="2200" b="1" spc="-10" dirty="0">
                <a:latin typeface="Calibri"/>
                <a:cs typeface="Calibri"/>
              </a:rPr>
              <a:t>n</a:t>
            </a:r>
            <a:r>
              <a:rPr sz="2200" b="1" spc="-15" dirty="0">
                <a:latin typeface="Calibri"/>
                <a:cs typeface="Calibri"/>
              </a:rPr>
              <a:t>g</a:t>
            </a:r>
            <a:r>
              <a:rPr sz="2200" b="1" spc="-75" dirty="0">
                <a:latin typeface="Calibri"/>
                <a:cs typeface="Calibri"/>
              </a:rPr>
              <a:t>k</a:t>
            </a:r>
            <a:r>
              <a:rPr sz="2200" b="1" spc="-25" dirty="0">
                <a:latin typeface="Calibri"/>
                <a:cs typeface="Calibri"/>
              </a:rPr>
              <a:t>oo</a:t>
            </a:r>
            <a:r>
              <a:rPr sz="2200" b="1" spc="-35" dirty="0">
                <a:latin typeface="Calibri"/>
                <a:cs typeface="Calibri"/>
              </a:rPr>
              <a:t>r</a:t>
            </a:r>
            <a:r>
              <a:rPr sz="2200" b="1" spc="-15" dirty="0">
                <a:latin typeface="Calibri"/>
                <a:cs typeface="Calibri"/>
              </a:rPr>
              <a:t>dinasi</a:t>
            </a:r>
            <a:r>
              <a:rPr sz="2200" b="1" spc="-40" dirty="0">
                <a:latin typeface="Calibri"/>
                <a:cs typeface="Calibri"/>
              </a:rPr>
              <a:t>k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p</a:t>
            </a:r>
            <a:r>
              <a:rPr sz="2200" b="1" spc="-15" dirty="0">
                <a:latin typeface="Calibri"/>
                <a:cs typeface="Calibri"/>
              </a:rPr>
              <a:t>el</a:t>
            </a:r>
            <a:r>
              <a:rPr sz="2200" b="1" spc="-60" dirty="0">
                <a:latin typeface="Calibri"/>
                <a:cs typeface="Calibri"/>
              </a:rPr>
              <a:t>a</a:t>
            </a:r>
            <a:r>
              <a:rPr sz="2200" b="1" spc="-50" dirty="0">
                <a:latin typeface="Calibri"/>
                <a:cs typeface="Calibri"/>
              </a:rPr>
              <a:t>y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0" dirty="0">
                <a:latin typeface="Calibri"/>
                <a:cs typeface="Calibri"/>
              </a:rPr>
              <a:t>n</a:t>
            </a:r>
            <a:r>
              <a:rPr sz="2200" b="1" spc="-20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20" dirty="0">
                <a:latin typeface="Calibri"/>
                <a:cs typeface="Calibri"/>
              </a:rPr>
              <a:t>pas</a:t>
            </a:r>
            <a:r>
              <a:rPr sz="2200" b="1" spc="-5" dirty="0">
                <a:latin typeface="Calibri"/>
                <a:cs typeface="Calibri"/>
              </a:rPr>
              <a:t>i</a:t>
            </a:r>
            <a:r>
              <a:rPr sz="2200" b="1" spc="-15" dirty="0">
                <a:latin typeface="Calibri"/>
                <a:cs typeface="Calibri"/>
              </a:rPr>
              <a:t>en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5" dirty="0">
                <a:latin typeface="Calibri"/>
                <a:cs typeface="Calibri"/>
              </a:rPr>
              <a:t>se</a:t>
            </a:r>
            <a:r>
              <a:rPr sz="2200" b="1" spc="-20" dirty="0">
                <a:latin typeface="Calibri"/>
                <a:cs typeface="Calibri"/>
              </a:rPr>
              <a:t>c</a:t>
            </a:r>
            <a:r>
              <a:rPr sz="2200" b="1" spc="-15" dirty="0">
                <a:latin typeface="Calibri"/>
                <a:cs typeface="Calibri"/>
              </a:rPr>
              <a:t>a</a:t>
            </a:r>
            <a:r>
              <a:rPr sz="2200" b="1" spc="-60" dirty="0">
                <a:latin typeface="Calibri"/>
                <a:cs typeface="Calibri"/>
              </a:rPr>
              <a:t>r</a:t>
            </a:r>
            <a:r>
              <a:rPr sz="2200" b="1" spc="-15" dirty="0">
                <a:latin typeface="Calibri"/>
                <a:cs typeface="Calibri"/>
              </a:rPr>
              <a:t>a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(</a:t>
            </a:r>
            <a:r>
              <a:rPr sz="2200" b="1" spc="-25" dirty="0">
                <a:latin typeface="Calibri"/>
                <a:cs typeface="Calibri"/>
              </a:rPr>
              <a:t>co</a:t>
            </a:r>
            <a:r>
              <a:rPr sz="2200" b="1" spc="-45" dirty="0">
                <a:latin typeface="Calibri"/>
                <a:cs typeface="Calibri"/>
              </a:rPr>
              <a:t>nt</a:t>
            </a:r>
            <a:r>
              <a:rPr sz="2200" b="1" spc="-25" dirty="0">
                <a:latin typeface="Calibri"/>
                <a:cs typeface="Calibri"/>
              </a:rPr>
              <a:t>o</a:t>
            </a:r>
            <a:r>
              <a:rPr sz="2200" b="1" spc="-15" dirty="0">
                <a:latin typeface="Calibri"/>
                <a:cs typeface="Calibri"/>
              </a:rPr>
              <a:t>h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: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u="heavy" spc="-15" dirty="0">
                <a:solidFill>
                  <a:srgbClr val="0000CC"/>
                </a:solidFill>
                <a:latin typeface="Calibri"/>
                <a:cs typeface="Calibri"/>
              </a:rPr>
              <a:t>C</a:t>
            </a:r>
            <a:r>
              <a:rPr sz="2200" b="1" u="heavy" spc="-2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200" b="1" u="heavy" spc="-15" dirty="0">
                <a:solidFill>
                  <a:srgbClr val="0000CC"/>
                </a:solidFill>
                <a:latin typeface="Calibri"/>
                <a:cs typeface="Calibri"/>
              </a:rPr>
              <a:t>SE</a:t>
            </a:r>
            <a:r>
              <a:rPr sz="2200" b="1" u="heavy" spc="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200" b="1" u="heavy" spc="-20" dirty="0">
                <a:solidFill>
                  <a:srgbClr val="0000CC"/>
                </a:solidFill>
                <a:latin typeface="Calibri"/>
                <a:cs typeface="Calibri"/>
              </a:rPr>
              <a:t>MA</a:t>
            </a:r>
            <a:r>
              <a:rPr sz="2200" b="1" u="heavy" spc="-15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200" b="1" u="heavy" spc="-4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200" b="1" u="heavy" spc="-15" dirty="0">
                <a:solidFill>
                  <a:srgbClr val="0000CC"/>
                </a:solidFill>
                <a:latin typeface="Calibri"/>
                <a:cs typeface="Calibri"/>
              </a:rPr>
              <a:t>G</a:t>
            </a:r>
            <a:r>
              <a:rPr sz="2200" b="1" u="heavy" spc="-20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200" b="1" u="heavy" spc="-10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2200" b="1" spc="-15" dirty="0">
                <a:latin typeface="Calibri"/>
                <a:cs typeface="Calibri"/>
              </a:rPr>
              <a:t>)</a:t>
            </a:r>
            <a:r>
              <a:rPr sz="2200" b="1" spc="-10" dirty="0">
                <a:solidFill>
                  <a:srgbClr val="221F1F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*S</a:t>
            </a:r>
            <a:r>
              <a:rPr spc="-25" dirty="0"/>
              <a:t>t</a:t>
            </a:r>
            <a:r>
              <a:rPr spc="-10" dirty="0"/>
              <a:t>a</a:t>
            </a:r>
            <a:r>
              <a:rPr dirty="0"/>
              <a:t>nd</a:t>
            </a:r>
            <a:r>
              <a:rPr spc="-10" dirty="0"/>
              <a:t>a</a:t>
            </a:r>
            <a:r>
              <a:rPr dirty="0"/>
              <a:t>r</a:t>
            </a:r>
            <a:r>
              <a:rPr spc="-15" dirty="0"/>
              <a:t> </a:t>
            </a:r>
            <a:r>
              <a:rPr dirty="0"/>
              <a:t>P</a:t>
            </a:r>
            <a:r>
              <a:rPr spc="-215" dirty="0"/>
              <a:t>P</a:t>
            </a:r>
            <a:r>
              <a:rPr dirty="0"/>
              <a:t>.2 </a:t>
            </a:r>
            <a:r>
              <a:rPr spc="-30" dirty="0"/>
              <a:t> </a:t>
            </a:r>
            <a:r>
              <a:rPr spc="-5" dirty="0"/>
              <a:t>A</a:t>
            </a:r>
            <a:r>
              <a:rPr dirty="0"/>
              <a:t>da</a:t>
            </a:r>
            <a:r>
              <a:rPr spc="-15" dirty="0"/>
              <a:t> </a:t>
            </a:r>
            <a:r>
              <a:rPr dirty="0"/>
              <a:t>p</a:t>
            </a:r>
            <a:r>
              <a:rPr spc="-30" dirty="0"/>
              <a:t>r</a:t>
            </a:r>
            <a:r>
              <a:rPr dirty="0"/>
              <a:t>osedur</a:t>
            </a:r>
            <a:r>
              <a:rPr spc="-15" dirty="0"/>
              <a:t> </a:t>
            </a:r>
            <a:r>
              <a:rPr dirty="0"/>
              <a:t>u</a:t>
            </a:r>
            <a:r>
              <a:rPr spc="-20" dirty="0"/>
              <a:t>n</a:t>
            </a:r>
            <a:r>
              <a:rPr spc="-5" dirty="0"/>
              <a:t>t</a:t>
            </a:r>
            <a:r>
              <a:rPr dirty="0"/>
              <a:t>uk</a:t>
            </a:r>
            <a:r>
              <a:rPr spc="5" dirty="0"/>
              <a:t> </a:t>
            </a:r>
            <a:r>
              <a:rPr u="heavy" dirty="0">
                <a:solidFill>
                  <a:srgbClr val="0000CC"/>
                </a:solidFill>
              </a:rPr>
              <a:t>men</a:t>
            </a:r>
            <a:r>
              <a:rPr u="heavy" spc="-5" dirty="0">
                <a:solidFill>
                  <a:srgbClr val="0000CC"/>
                </a:solidFill>
              </a:rPr>
              <a:t>gi</a:t>
            </a:r>
            <a:r>
              <a:rPr u="heavy" spc="-20" dirty="0">
                <a:solidFill>
                  <a:srgbClr val="0000CC"/>
                </a:solidFill>
              </a:rPr>
              <a:t>n</a:t>
            </a:r>
            <a:r>
              <a:rPr u="heavy" spc="-25" dirty="0">
                <a:solidFill>
                  <a:srgbClr val="0000CC"/>
                </a:solidFill>
              </a:rPr>
              <a:t>t</a:t>
            </a:r>
            <a:r>
              <a:rPr u="heavy" dirty="0">
                <a:solidFill>
                  <a:srgbClr val="0000CC"/>
                </a:solidFill>
              </a:rPr>
              <a:t>e</a:t>
            </a:r>
            <a:r>
              <a:rPr u="heavy" spc="-5" dirty="0">
                <a:solidFill>
                  <a:srgbClr val="0000CC"/>
                </a:solidFill>
              </a:rPr>
              <a:t>g</a:t>
            </a:r>
            <a:r>
              <a:rPr u="heavy" spc="-55" dirty="0">
                <a:solidFill>
                  <a:srgbClr val="0000CC"/>
                </a:solidFill>
              </a:rPr>
              <a:t>r</a:t>
            </a:r>
            <a:r>
              <a:rPr u="heavy" spc="-10" dirty="0">
                <a:solidFill>
                  <a:srgbClr val="0000CC"/>
                </a:solidFill>
              </a:rPr>
              <a:t>a</a:t>
            </a:r>
            <a:r>
              <a:rPr u="heavy" dirty="0">
                <a:solidFill>
                  <a:srgbClr val="0000CC"/>
                </a:solidFill>
              </a:rPr>
              <a:t>s</a:t>
            </a:r>
            <a:r>
              <a:rPr u="heavy" spc="-5" dirty="0">
                <a:solidFill>
                  <a:srgbClr val="0000CC"/>
                </a:solidFill>
              </a:rPr>
              <a:t>i</a:t>
            </a:r>
            <a:r>
              <a:rPr u="heavy" spc="-30" dirty="0">
                <a:solidFill>
                  <a:srgbClr val="0000CC"/>
                </a:solidFill>
              </a:rPr>
              <a:t>k</a:t>
            </a:r>
            <a:r>
              <a:rPr u="heavy" spc="-10" dirty="0">
                <a:solidFill>
                  <a:srgbClr val="0000CC"/>
                </a:solidFill>
              </a:rPr>
              <a:t>a</a:t>
            </a:r>
            <a:r>
              <a:rPr u="heavy" dirty="0">
                <a:solidFill>
                  <a:srgbClr val="0000CC"/>
                </a:solidFill>
              </a:rPr>
              <a:t>n</a:t>
            </a:r>
            <a:r>
              <a:rPr u="heavy" spc="-10" dirty="0">
                <a:solidFill>
                  <a:srgbClr val="0000CC"/>
                </a:solidFill>
              </a:rPr>
              <a:t> </a:t>
            </a:r>
            <a:r>
              <a:rPr u="heavy" dirty="0">
                <a:solidFill>
                  <a:srgbClr val="0000CC"/>
                </a:solidFill>
              </a:rPr>
              <a:t>d</a:t>
            </a:r>
            <a:r>
              <a:rPr u="heavy" spc="-10" dirty="0">
                <a:solidFill>
                  <a:srgbClr val="0000CC"/>
                </a:solidFill>
              </a:rPr>
              <a:t>a</a:t>
            </a:r>
            <a:r>
              <a:rPr u="heavy" dirty="0">
                <a:solidFill>
                  <a:srgbClr val="0000CC"/>
                </a:solidFill>
              </a:rPr>
              <a:t>n</a:t>
            </a:r>
            <a:r>
              <a:rPr u="heavy" spc="-10" dirty="0">
                <a:solidFill>
                  <a:srgbClr val="0000CC"/>
                </a:solidFill>
              </a:rPr>
              <a:t> </a:t>
            </a:r>
            <a:r>
              <a:rPr u="heavy" dirty="0">
                <a:solidFill>
                  <a:srgbClr val="0000CC"/>
                </a:solidFill>
              </a:rPr>
              <a:t>men</a:t>
            </a:r>
            <a:r>
              <a:rPr u="heavy" spc="-5" dirty="0">
                <a:solidFill>
                  <a:srgbClr val="0000CC"/>
                </a:solidFill>
              </a:rPr>
              <a:t>g</a:t>
            </a:r>
            <a:r>
              <a:rPr u="heavy" spc="-65" dirty="0">
                <a:solidFill>
                  <a:srgbClr val="0000CC"/>
                </a:solidFill>
              </a:rPr>
              <a:t>k</a:t>
            </a:r>
            <a:r>
              <a:rPr u="heavy" dirty="0">
                <a:solidFill>
                  <a:srgbClr val="0000CC"/>
                </a:solidFill>
              </a:rPr>
              <a:t>oo</a:t>
            </a:r>
            <a:r>
              <a:rPr u="heavy" spc="-30" dirty="0">
                <a:solidFill>
                  <a:srgbClr val="0000CC"/>
                </a:solidFill>
              </a:rPr>
              <a:t>r</a:t>
            </a:r>
            <a:r>
              <a:rPr u="heavy" dirty="0">
                <a:solidFill>
                  <a:srgbClr val="0000CC"/>
                </a:solidFill>
              </a:rPr>
              <a:t>d</a:t>
            </a:r>
            <a:r>
              <a:rPr u="heavy" spc="-5" dirty="0">
                <a:solidFill>
                  <a:srgbClr val="0000CC"/>
                </a:solidFill>
              </a:rPr>
              <a:t>i</a:t>
            </a:r>
            <a:r>
              <a:rPr u="heavy" dirty="0">
                <a:solidFill>
                  <a:srgbClr val="0000CC"/>
                </a:solidFill>
              </a:rPr>
              <a:t>n</a:t>
            </a:r>
            <a:r>
              <a:rPr u="heavy" spc="-10" dirty="0">
                <a:solidFill>
                  <a:srgbClr val="0000CC"/>
                </a:solidFill>
              </a:rPr>
              <a:t>a</a:t>
            </a:r>
            <a:r>
              <a:rPr u="heavy" dirty="0">
                <a:solidFill>
                  <a:srgbClr val="0000CC"/>
                </a:solidFill>
              </a:rPr>
              <a:t>s</a:t>
            </a:r>
            <a:r>
              <a:rPr u="heavy" spc="-5" dirty="0">
                <a:solidFill>
                  <a:srgbClr val="0000CC"/>
                </a:solidFill>
              </a:rPr>
              <a:t>i</a:t>
            </a:r>
            <a:r>
              <a:rPr u="heavy" spc="-30" dirty="0">
                <a:solidFill>
                  <a:srgbClr val="0000CC"/>
                </a:solidFill>
              </a:rPr>
              <a:t>k</a:t>
            </a:r>
            <a:r>
              <a:rPr u="heavy" spc="-10" dirty="0">
                <a:solidFill>
                  <a:srgbClr val="0000CC"/>
                </a:solidFill>
              </a:rPr>
              <a:t>a</a:t>
            </a:r>
            <a:r>
              <a:rPr u="heavy" dirty="0">
                <a:solidFill>
                  <a:srgbClr val="0000CC"/>
                </a:solidFill>
              </a:rPr>
              <a:t>n</a:t>
            </a:r>
            <a:r>
              <a:rPr dirty="0">
                <a:solidFill>
                  <a:srgbClr val="0000CC"/>
                </a:solidFill>
              </a:rPr>
              <a:t> </a:t>
            </a:r>
            <a:r>
              <a:rPr u="heavy" spc="-10" dirty="0">
                <a:solidFill>
                  <a:srgbClr val="0000CC"/>
                </a:solidFill>
              </a:rPr>
              <a:t>a</a:t>
            </a:r>
            <a:r>
              <a:rPr u="heavy" dirty="0">
                <a:solidFill>
                  <a:srgbClr val="0000CC"/>
                </a:solidFill>
              </a:rPr>
              <a:t>suh</a:t>
            </a:r>
            <a:r>
              <a:rPr u="heavy" spc="-10" dirty="0">
                <a:solidFill>
                  <a:srgbClr val="0000CC"/>
                </a:solidFill>
              </a:rPr>
              <a:t>a</a:t>
            </a:r>
            <a:r>
              <a:rPr u="heavy" dirty="0">
                <a:solidFill>
                  <a:srgbClr val="0000CC"/>
                </a:solidFill>
              </a:rPr>
              <a:t>n</a:t>
            </a:r>
            <a:r>
              <a:rPr spc="-25" dirty="0">
                <a:solidFill>
                  <a:srgbClr val="0000CC"/>
                </a:solidFill>
              </a:rPr>
              <a:t> </a:t>
            </a:r>
            <a:r>
              <a:rPr spc="-30" dirty="0"/>
              <a:t>y</a:t>
            </a:r>
            <a:r>
              <a:rPr dirty="0"/>
              <a:t>g</a:t>
            </a:r>
            <a:r>
              <a:rPr spc="10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be</a:t>
            </a:r>
            <a:r>
              <a:rPr spc="-5" dirty="0"/>
              <a:t>ri</a:t>
            </a:r>
            <a:r>
              <a:rPr spc="-30" dirty="0"/>
              <a:t>k</a:t>
            </a:r>
            <a:r>
              <a:rPr spc="-10" dirty="0"/>
              <a:t>a</a:t>
            </a:r>
            <a:r>
              <a:rPr dirty="0"/>
              <a:t>n</a:t>
            </a:r>
            <a:r>
              <a:rPr spc="-20" dirty="0"/>
              <a:t> </a:t>
            </a:r>
            <a:r>
              <a:rPr spc="-65" dirty="0"/>
              <a:t>k</a:t>
            </a:r>
            <a:r>
              <a:rPr dirty="0"/>
              <a:t>ep</a:t>
            </a:r>
            <a:r>
              <a:rPr spc="-10" dirty="0"/>
              <a:t>a</a:t>
            </a:r>
            <a:r>
              <a:rPr dirty="0"/>
              <a:t>da</a:t>
            </a:r>
            <a:r>
              <a:rPr spc="5" dirty="0"/>
              <a:t> </a:t>
            </a:r>
            <a:r>
              <a:rPr dirty="0"/>
              <a:t>s</a:t>
            </a:r>
            <a:r>
              <a:rPr spc="-15" dirty="0"/>
              <a:t>e</a:t>
            </a:r>
            <a:r>
              <a:rPr spc="-5" dirty="0"/>
              <a:t>ti</a:t>
            </a:r>
            <a:r>
              <a:rPr spc="-10" dirty="0"/>
              <a:t>a</a:t>
            </a:r>
            <a:r>
              <a:rPr dirty="0"/>
              <a:t>p</a:t>
            </a:r>
            <a:r>
              <a:rPr spc="-20" dirty="0"/>
              <a:t> </a:t>
            </a:r>
            <a:r>
              <a:rPr dirty="0"/>
              <a:t>p</a:t>
            </a:r>
            <a:r>
              <a:rPr spc="-10" dirty="0"/>
              <a:t>a</a:t>
            </a:r>
            <a:r>
              <a:rPr dirty="0"/>
              <a:t>s</a:t>
            </a:r>
            <a:r>
              <a:rPr spc="-5" dirty="0"/>
              <a:t>i</a:t>
            </a:r>
            <a:r>
              <a:rPr dirty="0"/>
              <a:t>en.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E</a:t>
            </a:r>
            <a:r>
              <a:rPr spc="-5" dirty="0"/>
              <a:t>l</a:t>
            </a:r>
            <a:r>
              <a:rPr dirty="0"/>
              <a:t>emen</a:t>
            </a:r>
            <a:r>
              <a:rPr spc="-15" dirty="0"/>
              <a:t> </a:t>
            </a:r>
            <a:r>
              <a:rPr spc="-35" dirty="0"/>
              <a:t>P</a:t>
            </a:r>
            <a:r>
              <a:rPr dirty="0"/>
              <a:t>en</a:t>
            </a:r>
            <a:r>
              <a:rPr spc="-5" dirty="0"/>
              <a:t>il</a:t>
            </a:r>
            <a:r>
              <a:rPr spc="-10" dirty="0"/>
              <a:t>a</a:t>
            </a:r>
            <a:r>
              <a:rPr spc="-5" dirty="0"/>
              <a:t>i</a:t>
            </a:r>
            <a:r>
              <a:rPr spc="-10" dirty="0"/>
              <a:t>a</a:t>
            </a:r>
            <a:r>
              <a:rPr dirty="0"/>
              <a:t>n</a:t>
            </a:r>
            <a:r>
              <a:rPr spc="-10" dirty="0"/>
              <a:t> </a:t>
            </a:r>
            <a:r>
              <a:rPr dirty="0"/>
              <a:t>P</a:t>
            </a:r>
            <a:r>
              <a:rPr spc="-215" dirty="0"/>
              <a:t>P</a:t>
            </a:r>
            <a:r>
              <a:rPr dirty="0"/>
              <a:t>.2</a:t>
            </a:r>
          </a:p>
        </p:txBody>
      </p:sp>
      <p:sp>
        <p:nvSpPr>
          <p:cNvPr id="4" name="object 4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78408" y="1533444"/>
            <a:ext cx="8646795" cy="534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327025" indent="-457200">
              <a:lnSpc>
                <a:spcPct val="100000"/>
              </a:lnSpc>
              <a:buClr>
                <a:srgbClr val="0000CC"/>
              </a:buClr>
              <a:buFont typeface="Calibri"/>
              <a:buAutoNum type="arabicPeriod"/>
              <a:tabLst>
                <a:tab pos="469900" algn="l"/>
              </a:tabLst>
            </a:pPr>
            <a:r>
              <a:rPr sz="2000" b="1" spc="-30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en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ca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na</a:t>
            </a:r>
            <a:r>
              <a:rPr sz="2000" b="1" spc="-3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suh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5" dirty="0">
                <a:latin typeface="Calibri"/>
                <a:cs typeface="Calibri"/>
              </a:rPr>
              <a:t>ii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g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spc="-65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oo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er</a:t>
            </a:r>
            <a:r>
              <a:rPr sz="2000" dirty="0">
                <a:latin typeface="Calibri"/>
                <a:cs typeface="Calibri"/>
              </a:rPr>
              <a:t>ba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 </a:t>
            </a:r>
            <a:r>
              <a:rPr sz="2000" spc="-65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er</a:t>
            </a:r>
            <a:r>
              <a:rPr sz="2000" dirty="0">
                <a:latin typeface="Calibri"/>
                <a:cs typeface="Calibri"/>
              </a:rPr>
              <a:t>ja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spc="-5" dirty="0">
                <a:latin typeface="Calibri"/>
                <a:cs typeface="Calibri"/>
              </a:rPr>
              <a:t>li</a:t>
            </a:r>
            <a:r>
              <a:rPr sz="2000" dirty="0">
                <a:latin typeface="Calibri"/>
                <a:cs typeface="Calibri"/>
              </a:rPr>
              <a:t>h.ju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K.2,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EP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3)</a:t>
            </a:r>
            <a:endParaRPr sz="20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buClr>
                <a:srgbClr val="0000CC"/>
              </a:buClr>
              <a:buFont typeface="Calibri"/>
              <a:buAutoNum type="arabicPeriod"/>
              <a:tabLst>
                <a:tab pos="469900" algn="l"/>
              </a:tabLst>
            </a:pPr>
            <a:r>
              <a:rPr sz="2000" b="1" spc="-35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embe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ri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 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suh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n 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5" dirty="0">
                <a:latin typeface="Calibri"/>
                <a:cs typeface="Calibri"/>
              </a:rPr>
              <a:t>ii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g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spc="-65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oo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 </a:t>
            </a:r>
            <a:r>
              <a:rPr sz="2000" dirty="0">
                <a:latin typeface="Calibri"/>
                <a:cs typeface="Calibri"/>
              </a:rPr>
              <a:t>di b</a:t>
            </a:r>
            <a:r>
              <a:rPr sz="2000" spc="-5" dirty="0">
                <a:latin typeface="Calibri"/>
                <a:cs typeface="Calibri"/>
              </a:rPr>
              <a:t>er</a:t>
            </a:r>
            <a:r>
              <a:rPr sz="2000" dirty="0">
                <a:latin typeface="Calibri"/>
                <a:cs typeface="Calibri"/>
              </a:rPr>
              <a:t>ba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60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er</a:t>
            </a:r>
            <a:r>
              <a:rPr sz="2000" dirty="0">
                <a:latin typeface="Calibri"/>
                <a:cs typeface="Calibri"/>
              </a:rPr>
              <a:t>ja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&amp; 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000" dirty="0">
                <a:latin typeface="Calibri"/>
                <a:cs typeface="Calibri"/>
              </a:rPr>
              <a:t>3.	Ha</a:t>
            </a:r>
            <a:r>
              <a:rPr sz="2000" spc="-5" dirty="0">
                <a:latin typeface="Calibri"/>
                <a:cs typeface="Calibri"/>
              </a:rPr>
              <a:t>si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au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65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esi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pu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t d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ti</a:t>
            </a:r>
            <a:r>
              <a:rPr sz="2000" b="1" dirty="0">
                <a:latin typeface="Calibri"/>
                <a:cs typeface="Calibri"/>
              </a:rPr>
              <a:t>m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suh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au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usi 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b="1" spc="-65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j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ma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25" dirty="0">
                <a:latin typeface="Calibri"/>
                <a:cs typeface="Calibri"/>
              </a:rPr>
              <a:t>ata</a:t>
            </a:r>
            <a:r>
              <a:rPr sz="2000" dirty="0">
                <a:latin typeface="Calibri"/>
                <a:cs typeface="Calibri"/>
              </a:rPr>
              <a:t>t da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am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</a:t>
            </a:r>
            <a:r>
              <a:rPr sz="2000" spc="-5" dirty="0">
                <a:latin typeface="Calibri"/>
                <a:cs typeface="Calibri"/>
              </a:rPr>
              <a:t>sie</a:t>
            </a:r>
            <a:r>
              <a:rPr sz="2000" dirty="0">
                <a:latin typeface="Calibri"/>
                <a:cs typeface="Calibri"/>
              </a:rPr>
              <a:t>n.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  <a:spcBef>
                <a:spcPts val="1550"/>
              </a:spcBef>
            </a:pPr>
            <a:r>
              <a:rPr sz="2000" b="1" dirty="0">
                <a:latin typeface="Calibri"/>
                <a:cs typeface="Calibri"/>
              </a:rPr>
              <a:t>*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15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sud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&amp;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uju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nd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r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215" dirty="0">
                <a:latin typeface="Calibri"/>
                <a:cs typeface="Calibri"/>
              </a:rPr>
              <a:t>P</a:t>
            </a:r>
            <a:r>
              <a:rPr sz="2000" b="1" dirty="0">
                <a:latin typeface="Calibri"/>
                <a:cs typeface="Calibri"/>
              </a:rPr>
              <a:t>.2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365125" marR="296545" indent="-342900">
              <a:lnSpc>
                <a:spcPct val="100000"/>
              </a:lnSpc>
              <a:buClr>
                <a:srgbClr val="0000FF"/>
              </a:buClr>
              <a:buFont typeface="Arial"/>
              <a:buChar char="•"/>
              <a:tabLst>
                <a:tab pos="365125" algn="l"/>
              </a:tabLst>
            </a:pPr>
            <a:r>
              <a:rPr sz="2000" b="1" spc="-35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en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gi</a:t>
            </a:r>
            <a:r>
              <a:rPr sz="2000" b="1" spc="-2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000" b="1" spc="-2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2000" b="1" spc="-5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spc="-65" dirty="0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oo</a:t>
            </a:r>
            <a:r>
              <a:rPr sz="2000" b="1" spc="-3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si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15" dirty="0">
                <a:latin typeface="Calibri"/>
                <a:cs typeface="Calibri"/>
              </a:rPr>
              <a:t>k</a:t>
            </a:r>
            <a:r>
              <a:rPr sz="2000" b="1" spc="-5" dirty="0">
                <a:latin typeface="Calibri"/>
                <a:cs typeface="Calibri"/>
              </a:rPr>
              <a:t>ti</a:t>
            </a:r>
            <a:r>
              <a:rPr sz="2000" b="1" dirty="0">
                <a:latin typeface="Calibri"/>
                <a:cs typeface="Calibri"/>
              </a:rPr>
              <a:t>v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suh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en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menj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uju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40" dirty="0">
                <a:latin typeface="Calibri"/>
                <a:cs typeface="Calibri"/>
              </a:rPr>
              <a:t>g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r men</a:t>
            </a:r>
            <a:r>
              <a:rPr sz="2000" b="1" spc="-5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h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il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oses</a:t>
            </a:r>
            <a:r>
              <a:rPr sz="2000" b="1" spc="-10" dirty="0">
                <a:latin typeface="Calibri"/>
                <a:cs typeface="Calibri"/>
              </a:rPr>
              <a:t> a</a:t>
            </a:r>
            <a:r>
              <a:rPr sz="2000" b="1" dirty="0">
                <a:latin typeface="Calibri"/>
                <a:cs typeface="Calibri"/>
              </a:rPr>
              <a:t>suh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40" dirty="0">
                <a:latin typeface="Calibri"/>
                <a:cs typeface="Calibri"/>
              </a:rPr>
              <a:t>y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ng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f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en</a:t>
            </a:r>
            <a:endParaRPr sz="2000">
              <a:latin typeface="Calibri"/>
              <a:cs typeface="Calibri"/>
            </a:endParaRPr>
          </a:p>
          <a:p>
            <a:pPr marL="365125" marR="322580" indent="-342900">
              <a:lnSpc>
                <a:spcPct val="100000"/>
              </a:lnSpc>
              <a:buClr>
                <a:srgbClr val="0000FF"/>
              </a:buClr>
              <a:buFont typeface="Arial"/>
              <a:buChar char="•"/>
              <a:tabLst>
                <a:tab pos="365125" algn="l"/>
              </a:tabLst>
            </a:pP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mp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men</a:t>
            </a:r>
            <a:r>
              <a:rPr sz="2000" b="1" spc="5" dirty="0">
                <a:latin typeface="Calibri"/>
                <a:cs typeface="Calibri"/>
              </a:rPr>
              <a:t>g</a:t>
            </a:r>
            <a:r>
              <a:rPr sz="2000" b="1" spc="-5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un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pe</a:t>
            </a:r>
            <a:r>
              <a:rPr sz="2000" b="1" spc="-55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g</a:t>
            </a:r>
            <a:r>
              <a:rPr sz="2000" b="1" spc="-30" dirty="0">
                <a:solidFill>
                  <a:srgbClr val="0000CC"/>
                </a:solidFill>
                <a:latin typeface="Calibri"/>
                <a:cs typeface="Calibri"/>
              </a:rPr>
              <a:t>ka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t d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k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k</a:t>
            </a:r>
            <a:r>
              <a:rPr sz="2000" b="1" spc="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40" dirty="0">
                <a:latin typeface="Calibri"/>
                <a:cs typeface="Calibri"/>
              </a:rPr>
              <a:t>g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r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men</a:t>
            </a:r>
            <a:r>
              <a:rPr sz="2000" b="1" spc="-5" dirty="0">
                <a:latin typeface="Calibri"/>
                <a:cs typeface="Calibri"/>
              </a:rPr>
              <a:t>gi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g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 d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men</a:t>
            </a:r>
            <a:r>
              <a:rPr sz="2000" b="1" spc="-5" dirty="0">
                <a:latin typeface="Calibri"/>
                <a:cs typeface="Calibri"/>
              </a:rPr>
              <a:t>g</a:t>
            </a:r>
            <a:r>
              <a:rPr sz="2000" b="1" spc="-65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oo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si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</a:t>
            </a:r>
            <a:r>
              <a:rPr sz="2000" b="1" dirty="0">
                <a:latin typeface="Calibri"/>
                <a:cs typeface="Calibri"/>
              </a:rPr>
              <a:t>eb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h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k</a:t>
            </a:r>
            <a:r>
              <a:rPr sz="2000" b="1" spc="-10" dirty="0">
                <a:latin typeface="Calibri"/>
                <a:cs typeface="Calibri"/>
              </a:rPr>
              <a:t> a</a:t>
            </a:r>
            <a:r>
              <a:rPr sz="2000" b="1" dirty="0">
                <a:latin typeface="Calibri"/>
                <a:cs typeface="Calibri"/>
              </a:rPr>
              <a:t>suh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4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65125" marR="86360" indent="-342900">
              <a:lnSpc>
                <a:spcPct val="100000"/>
              </a:lnSpc>
              <a:buClr>
                <a:srgbClr val="0000FF"/>
              </a:buClr>
              <a:buFont typeface="Arial"/>
              <a:buChar char="•"/>
              <a:tabLst>
                <a:tab pos="365125" algn="l"/>
              </a:tabLst>
            </a:pP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oh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suh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se</a:t>
            </a:r>
            <a:r>
              <a:rPr sz="2000" b="1" spc="-10" dirty="0">
                <a:latin typeface="Calibri"/>
                <a:cs typeface="Calibri"/>
              </a:rPr>
              <a:t>ca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ti</a:t>
            </a:r>
            <a:r>
              <a:rPr sz="2000" b="1" dirty="0">
                <a:latin typeface="Calibri"/>
                <a:cs typeface="Calibri"/>
              </a:rPr>
              <a:t>m,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onde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en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mu</a:t>
            </a:r>
            <a:r>
              <a:rPr sz="2000" b="1" spc="-5" dirty="0">
                <a:latin typeface="Calibri"/>
                <a:cs typeface="Calibri"/>
              </a:rPr>
              <a:t>lt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dep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r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emen,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65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omb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si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be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uk pe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en</a:t>
            </a:r>
            <a:r>
              <a:rPr sz="2000" b="1" spc="-10" dirty="0">
                <a:latin typeface="Calibri"/>
                <a:cs typeface="Calibri"/>
              </a:rPr>
              <a:t>ca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aa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 a</a:t>
            </a:r>
            <a:r>
              <a:rPr sz="2000" b="1" dirty="0">
                <a:latin typeface="Calibri"/>
                <a:cs typeface="Calibri"/>
              </a:rPr>
              <a:t>suh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n,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000" b="1" spc="-30" dirty="0">
                <a:solidFill>
                  <a:srgbClr val="0000CC"/>
                </a:solidFill>
                <a:latin typeface="Calibri"/>
                <a:cs typeface="Calibri"/>
              </a:rPr>
              <a:t>k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m med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r>
              <a:rPr sz="2000" b="1" spc="-2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en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ri</a:t>
            </a:r>
            <a:r>
              <a:rPr sz="2000" b="1" spc="-20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000" b="1" spc="-25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g</a:t>
            </a:r>
            <a:r>
              <a:rPr sz="2000" b="1" spc="-55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r>
              <a:rPr sz="2000" b="1" spc="20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,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30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er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su</a:t>
            </a:r>
            <a:r>
              <a:rPr sz="2000" b="1" spc="15" dirty="0">
                <a:latin typeface="Calibri"/>
                <a:cs typeface="Calibri"/>
              </a:rPr>
              <a:t>s</a:t>
            </a:r>
            <a:r>
              <a:rPr sz="2000" b="1" i="1" spc="-10" dirty="0">
                <a:latin typeface="Calibri"/>
                <a:cs typeface="Calibri"/>
              </a:rPr>
              <a:t>/</a:t>
            </a:r>
            <a:r>
              <a:rPr sz="2000" b="1" i="1" u="heavy" dirty="0">
                <a:solidFill>
                  <a:srgbClr val="0000CC"/>
                </a:solidFill>
                <a:latin typeface="Calibri"/>
                <a:cs typeface="Calibri"/>
              </a:rPr>
              <a:t>C</a:t>
            </a:r>
            <a:r>
              <a:rPr sz="2000" b="1" i="1" u="heavy" spc="-5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i="1" u="heavy" dirty="0">
                <a:solidFill>
                  <a:srgbClr val="0000CC"/>
                </a:solidFill>
                <a:latin typeface="Calibri"/>
                <a:cs typeface="Calibri"/>
              </a:rPr>
              <a:t>SE</a:t>
            </a:r>
            <a:r>
              <a:rPr sz="2000" b="1" i="1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i="1" u="heavy" dirty="0">
                <a:solidFill>
                  <a:srgbClr val="0000CC"/>
                </a:solidFill>
                <a:latin typeface="Calibri"/>
                <a:cs typeface="Calibri"/>
              </a:rPr>
              <a:t>M</a:t>
            </a:r>
            <a:r>
              <a:rPr sz="2000" b="1" i="1" u="heavy" spc="-5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i="1" u="heavy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000" b="1" i="1" u="heavy" spc="-55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i="1" u="heavy" spc="-5" dirty="0">
                <a:solidFill>
                  <a:srgbClr val="0000CC"/>
                </a:solidFill>
                <a:latin typeface="Calibri"/>
                <a:cs typeface="Calibri"/>
              </a:rPr>
              <a:t>G</a:t>
            </a:r>
            <a:r>
              <a:rPr sz="2000" b="1" i="1" u="heavy" spc="-10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000" b="1" i="1" u="heavy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  <a:p>
            <a:pPr marL="365125" marR="953769" indent="-342900">
              <a:lnSpc>
                <a:spcPct val="100000"/>
              </a:lnSpc>
              <a:buClr>
                <a:srgbClr val="0000FF"/>
              </a:buClr>
              <a:buFont typeface="Arial"/>
              <a:buChar char="•"/>
              <a:tabLst>
                <a:tab pos="365125" algn="l"/>
              </a:tabLst>
            </a:pPr>
            <a:r>
              <a:rPr sz="2000" b="1" spc="-30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000" b="1" spc="-30" dirty="0">
                <a:solidFill>
                  <a:srgbClr val="0000CC"/>
                </a:solidFill>
                <a:latin typeface="Calibri"/>
                <a:cs typeface="Calibri"/>
              </a:rPr>
              <a:t>k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m</a:t>
            </a:r>
            <a:r>
              <a:rPr sz="2000" b="1" spc="-2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med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r>
              <a:rPr sz="2000" b="1" spc="-2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000CC"/>
                </a:solidFill>
                <a:latin typeface="Calibri"/>
                <a:cs typeface="Calibri"/>
              </a:rPr>
              <a:t>en</a:t>
            </a:r>
            <a:r>
              <a:rPr sz="2000" b="1" spc="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</a:t>
            </a:r>
            <a:r>
              <a:rPr sz="2000" b="1" spc="-10" dirty="0">
                <a:latin typeface="Calibri"/>
                <a:cs typeface="Calibri"/>
              </a:rPr>
              <a:t>m</a:t>
            </a:r>
            <a:r>
              <a:rPr sz="2000" b="1" spc="-35" dirty="0">
                <a:latin typeface="Calibri"/>
                <a:cs typeface="Calibri"/>
              </a:rPr>
              <a:t>f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ili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si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men</a:t>
            </a:r>
            <a:r>
              <a:rPr sz="2000" b="1" spc="5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2000" b="1" spc="-40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mb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000" b="1" spc="-30" dirty="0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n 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000" b="1" spc="-2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000" b="1" spc="-2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2000" b="1" spc="-5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si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n </a:t>
            </a:r>
            <a:r>
              <a:rPr sz="2000" b="1" spc="-65" dirty="0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oo</a:t>
            </a:r>
            <a:r>
              <a:rPr sz="2000" b="1" spc="-3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si</a:t>
            </a:r>
            <a:r>
              <a:rPr sz="2000" b="1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suh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000" b="1" spc="2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98363" y="6814247"/>
            <a:ext cx="1803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35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2112" y="1102578"/>
            <a:ext cx="5091430" cy="1234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1082040" algn="l"/>
              </a:tabLst>
            </a:pPr>
            <a:r>
              <a:rPr sz="2800" b="1" spc="125" dirty="0">
                <a:latin typeface="Arial"/>
                <a:cs typeface="Arial"/>
              </a:rPr>
              <a:t>C</a:t>
            </a:r>
            <a:r>
              <a:rPr sz="2800" b="1" spc="280" dirty="0">
                <a:latin typeface="Arial"/>
                <a:cs typeface="Arial"/>
              </a:rPr>
              <a:t>a</a:t>
            </a:r>
            <a:r>
              <a:rPr sz="2800" b="1" spc="125" dirty="0">
                <a:latin typeface="Arial"/>
                <a:cs typeface="Arial"/>
              </a:rPr>
              <a:t>s</a:t>
            </a:r>
            <a:r>
              <a:rPr sz="2800" b="1" spc="-20" dirty="0">
                <a:latin typeface="Arial"/>
                <a:cs typeface="Arial"/>
              </a:rPr>
              <a:t>e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280" dirty="0">
                <a:latin typeface="Arial"/>
                <a:cs typeface="Arial"/>
              </a:rPr>
              <a:t>Ma</a:t>
            </a:r>
            <a:r>
              <a:rPr sz="2800" b="1" spc="130" dirty="0">
                <a:latin typeface="Arial"/>
                <a:cs typeface="Arial"/>
              </a:rPr>
              <a:t>n</a:t>
            </a:r>
            <a:r>
              <a:rPr sz="2800" b="1" spc="-20" dirty="0">
                <a:latin typeface="Arial"/>
                <a:cs typeface="Arial"/>
              </a:rPr>
              <a:t>a</a:t>
            </a:r>
            <a:r>
              <a:rPr sz="2800" b="1" spc="-355" dirty="0">
                <a:latin typeface="Times New Roman"/>
                <a:cs typeface="Times New Roman"/>
              </a:rPr>
              <a:t> </a:t>
            </a:r>
            <a:r>
              <a:rPr sz="2800" b="1" spc="130" dirty="0">
                <a:latin typeface="Arial"/>
                <a:cs typeface="Arial"/>
              </a:rPr>
              <a:t>g</a:t>
            </a:r>
            <a:r>
              <a:rPr sz="2800" b="1" spc="280" dirty="0">
                <a:latin typeface="Arial"/>
                <a:cs typeface="Arial"/>
              </a:rPr>
              <a:t>e</a:t>
            </a:r>
            <a:r>
              <a:rPr sz="2800" b="1" spc="-15" dirty="0"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tabLst>
                <a:tab pos="1687195" algn="l"/>
                <a:tab pos="3804285" algn="l"/>
              </a:tabLst>
            </a:pPr>
            <a:r>
              <a:rPr sz="2800" b="1" spc="280" dirty="0">
                <a:latin typeface="Arial"/>
                <a:cs typeface="Arial"/>
              </a:rPr>
              <a:t>Ma</a:t>
            </a:r>
            <a:r>
              <a:rPr sz="2800" b="1" spc="130" dirty="0">
                <a:latin typeface="Arial"/>
                <a:cs typeface="Arial"/>
              </a:rPr>
              <a:t>n</a:t>
            </a:r>
            <a:r>
              <a:rPr sz="2800" b="1" spc="280" dirty="0">
                <a:latin typeface="Arial"/>
                <a:cs typeface="Arial"/>
              </a:rPr>
              <a:t>a</a:t>
            </a:r>
            <a:r>
              <a:rPr sz="2800" b="1" spc="145" dirty="0">
                <a:latin typeface="Arial"/>
                <a:cs typeface="Arial"/>
              </a:rPr>
              <a:t>j</a:t>
            </a:r>
            <a:r>
              <a:rPr sz="2800" b="1" spc="280" dirty="0">
                <a:latin typeface="Arial"/>
                <a:cs typeface="Arial"/>
              </a:rPr>
              <a:t>e</a:t>
            </a:r>
            <a:r>
              <a:rPr sz="2800" b="1" spc="-15" dirty="0">
                <a:latin typeface="Arial"/>
                <a:cs typeface="Arial"/>
              </a:rPr>
              <a:t>r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60" dirty="0">
                <a:latin typeface="Arial"/>
                <a:cs typeface="Arial"/>
              </a:rPr>
              <a:t>P</a:t>
            </a:r>
            <a:r>
              <a:rPr sz="2800" b="1" spc="280" dirty="0">
                <a:latin typeface="Arial"/>
                <a:cs typeface="Arial"/>
              </a:rPr>
              <a:t>e</a:t>
            </a:r>
            <a:r>
              <a:rPr sz="2800" b="1" spc="145" dirty="0">
                <a:latin typeface="Arial"/>
                <a:cs typeface="Arial"/>
              </a:rPr>
              <a:t>l</a:t>
            </a:r>
            <a:r>
              <a:rPr sz="2800" b="1" spc="280" dirty="0">
                <a:latin typeface="Arial"/>
                <a:cs typeface="Arial"/>
              </a:rPr>
              <a:t>a</a:t>
            </a:r>
            <a:r>
              <a:rPr sz="2800" b="1" spc="80" dirty="0">
                <a:latin typeface="Arial"/>
                <a:cs typeface="Arial"/>
              </a:rPr>
              <a:t>y</a:t>
            </a:r>
            <a:r>
              <a:rPr sz="2800" b="1" spc="280" dirty="0">
                <a:latin typeface="Arial"/>
                <a:cs typeface="Arial"/>
              </a:rPr>
              <a:t>a</a:t>
            </a:r>
            <a:r>
              <a:rPr sz="2800" b="1" spc="130" dirty="0">
                <a:latin typeface="Arial"/>
                <a:cs typeface="Arial"/>
              </a:rPr>
              <a:t>n</a:t>
            </a:r>
            <a:r>
              <a:rPr sz="2800" b="1" spc="280" dirty="0">
                <a:latin typeface="Arial"/>
                <a:cs typeface="Arial"/>
              </a:rPr>
              <a:t>a</a:t>
            </a:r>
            <a:r>
              <a:rPr sz="2800" b="1" spc="-20" dirty="0">
                <a:latin typeface="Arial"/>
                <a:cs typeface="Arial"/>
              </a:rPr>
              <a:t>n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80" dirty="0">
                <a:latin typeface="Arial"/>
                <a:cs typeface="Arial"/>
              </a:rPr>
              <a:t>P</a:t>
            </a:r>
            <a:r>
              <a:rPr sz="2800" b="1" spc="280" dirty="0">
                <a:latin typeface="Arial"/>
                <a:cs typeface="Arial"/>
              </a:rPr>
              <a:t>a</a:t>
            </a:r>
            <a:r>
              <a:rPr sz="2800" b="1" spc="125" dirty="0">
                <a:latin typeface="Arial"/>
                <a:cs typeface="Arial"/>
              </a:rPr>
              <a:t>s</a:t>
            </a:r>
            <a:r>
              <a:rPr sz="2800" b="1" spc="145" dirty="0">
                <a:latin typeface="Arial"/>
                <a:cs typeface="Arial"/>
              </a:rPr>
              <a:t>i</a:t>
            </a:r>
            <a:r>
              <a:rPr sz="2800" b="1" spc="280" dirty="0">
                <a:latin typeface="Arial"/>
                <a:cs typeface="Arial"/>
              </a:rPr>
              <a:t>e</a:t>
            </a:r>
            <a:r>
              <a:rPr sz="2800" b="1" spc="-20" dirty="0">
                <a:latin typeface="Arial"/>
                <a:cs typeface="Arial"/>
              </a:rPr>
              <a:t>n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280" dirty="0">
                <a:latin typeface="Arial"/>
                <a:cs typeface="Arial"/>
              </a:rPr>
              <a:t>a</a:t>
            </a:r>
            <a:r>
              <a:rPr sz="2800" b="1" spc="130" dirty="0">
                <a:latin typeface="Arial"/>
                <a:cs typeface="Arial"/>
              </a:rPr>
              <a:t>d</a:t>
            </a:r>
            <a:r>
              <a:rPr sz="2800" b="1" spc="280" dirty="0">
                <a:latin typeface="Arial"/>
                <a:cs typeface="Arial"/>
              </a:rPr>
              <a:t>a</a:t>
            </a:r>
            <a:r>
              <a:rPr sz="2800" b="1" spc="145" dirty="0">
                <a:latin typeface="Arial"/>
                <a:cs typeface="Arial"/>
              </a:rPr>
              <a:t>l</a:t>
            </a:r>
            <a:r>
              <a:rPr sz="2800" b="1" spc="280" dirty="0">
                <a:latin typeface="Arial"/>
                <a:cs typeface="Arial"/>
              </a:rPr>
              <a:t>a</a:t>
            </a:r>
            <a:r>
              <a:rPr sz="2800" b="1" spc="-20" dirty="0">
                <a:latin typeface="Arial"/>
                <a:cs typeface="Arial"/>
              </a:rPr>
              <a:t>h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0287" y="353568"/>
            <a:ext cx="9143999" cy="6864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63431" y="2814724"/>
            <a:ext cx="7374255" cy="3848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" algn="ctr">
              <a:lnSpc>
                <a:spcPct val="100000"/>
              </a:lnSpc>
            </a:pPr>
            <a:r>
              <a:rPr sz="4000" b="1" spc="-15" dirty="0">
                <a:solidFill>
                  <a:srgbClr val="3232FF"/>
                </a:solidFill>
                <a:latin typeface="DaunPenh"/>
                <a:cs typeface="DaunPenh"/>
              </a:rPr>
              <a:t>T</a:t>
            </a:r>
            <a:r>
              <a:rPr sz="4000" b="1" dirty="0">
                <a:solidFill>
                  <a:srgbClr val="3232FF"/>
                </a:solidFill>
                <a:latin typeface="DaunPenh"/>
                <a:cs typeface="DaunPenh"/>
              </a:rPr>
              <a:t>o</a:t>
            </a:r>
            <a:r>
              <a:rPr sz="4000" b="1" spc="-20" dirty="0">
                <a:solidFill>
                  <a:srgbClr val="3232FF"/>
                </a:solidFill>
                <a:latin typeface="DaunPenh"/>
                <a:cs typeface="DaunPenh"/>
              </a:rPr>
              <a:t>u</a:t>
            </a:r>
            <a:r>
              <a:rPr sz="4000" b="1" spc="-10" dirty="0">
                <a:solidFill>
                  <a:srgbClr val="3232FF"/>
                </a:solidFill>
                <a:latin typeface="DaunPenh"/>
                <a:cs typeface="DaunPenh"/>
              </a:rPr>
              <a:t>r</a:t>
            </a:r>
            <a:r>
              <a:rPr sz="4000" b="1" spc="-45" dirty="0">
                <a:solidFill>
                  <a:srgbClr val="3232FF"/>
                </a:solidFill>
                <a:latin typeface="DaunPenh"/>
                <a:cs typeface="DaunPenh"/>
              </a:rPr>
              <a:t> </a:t>
            </a:r>
            <a:r>
              <a:rPr sz="4000" b="1" spc="-10" dirty="0">
                <a:solidFill>
                  <a:srgbClr val="3232FF"/>
                </a:solidFill>
                <a:latin typeface="DaunPenh"/>
                <a:cs typeface="DaunPenh"/>
              </a:rPr>
              <a:t>Gu</a:t>
            </a:r>
            <a:r>
              <a:rPr sz="4000" b="1" dirty="0">
                <a:solidFill>
                  <a:srgbClr val="3232FF"/>
                </a:solidFill>
                <a:latin typeface="DaunPenh"/>
                <a:cs typeface="DaunPenh"/>
              </a:rPr>
              <a:t>i</a:t>
            </a:r>
            <a:r>
              <a:rPr sz="4000" b="1" spc="-15" dirty="0">
                <a:solidFill>
                  <a:srgbClr val="3232FF"/>
                </a:solidFill>
                <a:latin typeface="DaunPenh"/>
                <a:cs typeface="DaunPenh"/>
              </a:rPr>
              <a:t>de</a:t>
            </a:r>
            <a:endParaRPr sz="4000">
              <a:latin typeface="DaunPenh"/>
              <a:cs typeface="DaunPenh"/>
            </a:endParaRPr>
          </a:p>
          <a:p>
            <a:pPr marL="222250" marR="192405" algn="ctr">
              <a:lnSpc>
                <a:spcPct val="100000"/>
              </a:lnSpc>
              <a:spcBef>
                <a:spcPts val="1515"/>
              </a:spcBef>
            </a:pPr>
            <a:r>
              <a:rPr sz="2400" b="1" spc="10" dirty="0">
                <a:latin typeface="Arial"/>
                <a:cs typeface="Arial"/>
              </a:rPr>
              <a:t>…</a:t>
            </a:r>
            <a:r>
              <a:rPr sz="2400" b="1" spc="100" dirty="0">
                <a:latin typeface="Arial"/>
                <a:cs typeface="Arial"/>
              </a:rPr>
              <a:t>.</a:t>
            </a:r>
            <a:r>
              <a:rPr sz="2400" b="1" spc="30" dirty="0">
                <a:latin typeface="Arial"/>
                <a:cs typeface="Arial"/>
              </a:rPr>
              <a:t>b</a:t>
            </a:r>
            <a:r>
              <a:rPr sz="2400" b="1" spc="65" dirty="0">
                <a:latin typeface="Arial"/>
                <a:cs typeface="Arial"/>
              </a:rPr>
              <a:t>a</a:t>
            </a:r>
            <a:r>
              <a:rPr sz="2400" b="1" spc="30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135" dirty="0">
                <a:latin typeface="Arial"/>
                <a:cs typeface="Arial"/>
              </a:rPr>
              <a:t> </a:t>
            </a:r>
            <a:r>
              <a:rPr sz="2400" b="1" spc="-90" dirty="0">
                <a:latin typeface="Arial"/>
                <a:cs typeface="Arial"/>
              </a:rPr>
              <a:t>P</a:t>
            </a:r>
            <a:r>
              <a:rPr sz="2400" b="1" spc="100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9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100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j</a:t>
            </a:r>
            <a:r>
              <a:rPr sz="2400" b="1" spc="90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l</a:t>
            </a:r>
            <a:r>
              <a:rPr sz="2400" b="1" spc="90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100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s</a:t>
            </a:r>
            <a:r>
              <a:rPr sz="2400" b="1" spc="-5" dirty="0">
                <a:latin typeface="Arial"/>
                <a:cs typeface="Arial"/>
              </a:rPr>
              <a:t>u</a:t>
            </a:r>
            <a:r>
              <a:rPr sz="2400" b="1" spc="-20" dirty="0">
                <a:latin typeface="Arial"/>
                <a:cs typeface="Arial"/>
              </a:rPr>
              <a:t>h</a:t>
            </a:r>
            <a:r>
              <a:rPr sz="2400" b="1" spc="9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45" dirty="0">
                <a:latin typeface="Arial"/>
                <a:cs typeface="Arial"/>
              </a:rPr>
              <a:t>p</a:t>
            </a:r>
            <a:r>
              <a:rPr sz="2400" b="1" spc="100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9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s</a:t>
            </a:r>
            <a:r>
              <a:rPr sz="2400" b="1" spc="100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100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a </a:t>
            </a:r>
            <a:r>
              <a:rPr sz="2400" b="1" spc="70" dirty="0">
                <a:latin typeface="Arial"/>
                <a:cs typeface="Arial"/>
              </a:rPr>
              <a:t>r</a:t>
            </a:r>
            <a:r>
              <a:rPr sz="2400" b="1" spc="45" dirty="0">
                <a:latin typeface="Arial"/>
                <a:cs typeface="Arial"/>
              </a:rPr>
              <a:t>a</a:t>
            </a:r>
            <a:r>
              <a:rPr sz="2400" b="1" spc="50" dirty="0">
                <a:latin typeface="Arial"/>
                <a:cs typeface="Arial"/>
              </a:rPr>
              <a:t>w</a:t>
            </a:r>
            <a:r>
              <a:rPr sz="2400" b="1" spc="3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spc="6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s</a:t>
            </a:r>
            <a:r>
              <a:rPr sz="2400" b="1" spc="10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45" dirty="0">
                <a:latin typeface="Arial"/>
                <a:cs typeface="Arial"/>
              </a:rPr>
              <a:t>p</a:t>
            </a:r>
            <a:r>
              <a:rPr sz="2400" b="1" spc="9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spc="4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u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100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g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45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70" dirty="0">
                <a:latin typeface="Arial"/>
                <a:cs typeface="Arial"/>
              </a:rPr>
              <a:t>r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-15" dirty="0">
                <a:latin typeface="Arial"/>
                <a:cs typeface="Arial"/>
              </a:rPr>
              <a:t>m</a:t>
            </a:r>
            <a:r>
              <a:rPr sz="2400" b="1" spc="90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…</a:t>
            </a:r>
            <a:r>
              <a:rPr sz="2400" b="1" spc="75" dirty="0">
                <a:latin typeface="Arial"/>
                <a:cs typeface="Arial"/>
              </a:rPr>
              <a:t>.</a:t>
            </a:r>
            <a:r>
              <a:rPr sz="2400" b="1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265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b="1" i="1" spc="-140" dirty="0">
                <a:latin typeface="Calibri"/>
                <a:cs typeface="Calibri"/>
              </a:rPr>
              <a:t>T</a:t>
            </a:r>
            <a:r>
              <a:rPr sz="2000" b="1" i="1" dirty="0">
                <a:latin typeface="Calibri"/>
                <a:cs typeface="Calibri"/>
              </a:rPr>
              <a:t>our</a:t>
            </a:r>
            <a:r>
              <a:rPr sz="2000" b="1" i="1" spc="-4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G</a:t>
            </a:r>
            <a:r>
              <a:rPr sz="2000" b="1" i="1" dirty="0">
                <a:latin typeface="Calibri"/>
                <a:cs typeface="Calibri"/>
              </a:rPr>
              <a:t>u</a:t>
            </a:r>
            <a:r>
              <a:rPr sz="2000" b="1" i="1" spc="-5" dirty="0">
                <a:latin typeface="Calibri"/>
                <a:cs typeface="Calibri"/>
              </a:rPr>
              <a:t>id</a:t>
            </a:r>
            <a:r>
              <a:rPr sz="2000" b="1" i="1" dirty="0">
                <a:latin typeface="Calibri"/>
                <a:cs typeface="Calibri"/>
              </a:rPr>
              <a:t>e</a:t>
            </a:r>
            <a:r>
              <a:rPr sz="2000" b="1" i="1" spc="-2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m</a:t>
            </a:r>
            <a:r>
              <a:rPr sz="2000" b="1" i="1" dirty="0">
                <a:latin typeface="Calibri"/>
                <a:cs typeface="Calibri"/>
              </a:rPr>
              <a:t>e</a:t>
            </a:r>
            <a:r>
              <a:rPr sz="2000" b="1" i="1" spc="-5" dirty="0">
                <a:latin typeface="Calibri"/>
                <a:cs typeface="Calibri"/>
              </a:rPr>
              <a:t>mbaw</a:t>
            </a:r>
            <a:r>
              <a:rPr sz="2000" b="1" i="1" dirty="0">
                <a:latin typeface="Calibri"/>
                <a:cs typeface="Calibri"/>
              </a:rPr>
              <a:t>a</a:t>
            </a:r>
            <a:r>
              <a:rPr sz="2000" b="1" i="1" spc="-10" dirty="0">
                <a:latin typeface="Calibri"/>
                <a:cs typeface="Calibri"/>
              </a:rPr>
              <a:t> </a:t>
            </a:r>
            <a:r>
              <a:rPr sz="2000" b="1" i="1" spc="-65" dirty="0">
                <a:latin typeface="Calibri"/>
                <a:cs typeface="Calibri"/>
              </a:rPr>
              <a:t>k</a:t>
            </a:r>
            <a:r>
              <a:rPr sz="2000" b="1" i="1" dirty="0">
                <a:latin typeface="Calibri"/>
                <a:cs typeface="Calibri"/>
              </a:rPr>
              <a:t>e</a:t>
            </a:r>
            <a:r>
              <a:rPr sz="2000" b="1" i="1" spc="15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H</a:t>
            </a:r>
            <a:r>
              <a:rPr sz="2000" b="1" i="1" dirty="0">
                <a:latin typeface="Calibri"/>
                <a:cs typeface="Calibri"/>
              </a:rPr>
              <a:t>o</a:t>
            </a:r>
            <a:r>
              <a:rPr sz="2000" b="1" i="1" spc="-15" dirty="0">
                <a:latin typeface="Calibri"/>
                <a:cs typeface="Calibri"/>
              </a:rPr>
              <a:t>t</a:t>
            </a:r>
            <a:r>
              <a:rPr sz="2000" b="1" i="1" dirty="0">
                <a:latin typeface="Calibri"/>
                <a:cs typeface="Calibri"/>
              </a:rPr>
              <a:t>e</a:t>
            </a:r>
            <a:r>
              <a:rPr sz="2000" b="1" i="1" spc="-5" dirty="0">
                <a:latin typeface="Calibri"/>
                <a:cs typeface="Calibri"/>
              </a:rPr>
              <a:t>l</a:t>
            </a:r>
            <a:r>
              <a:rPr sz="2000" b="1" i="1" dirty="0">
                <a:latin typeface="Calibri"/>
                <a:cs typeface="Calibri"/>
              </a:rPr>
              <a:t>,</a:t>
            </a:r>
            <a:r>
              <a:rPr sz="2000" b="1" i="1" spc="-35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F</a:t>
            </a:r>
            <a:r>
              <a:rPr sz="2000" b="1" i="1" spc="5" dirty="0">
                <a:latin typeface="Calibri"/>
                <a:cs typeface="Calibri"/>
              </a:rPr>
              <a:t>O</a:t>
            </a:r>
            <a:r>
              <a:rPr sz="2000" b="1" i="1" spc="-5" dirty="0">
                <a:latin typeface="Calibri"/>
                <a:cs typeface="Calibri"/>
              </a:rPr>
              <a:t>-</a:t>
            </a:r>
            <a:r>
              <a:rPr sz="2000" b="1" i="1" spc="-10" dirty="0">
                <a:latin typeface="Calibri"/>
                <a:cs typeface="Calibri"/>
              </a:rPr>
              <a:t>H</a:t>
            </a:r>
            <a:r>
              <a:rPr sz="2000" b="1" i="1" dirty="0">
                <a:latin typeface="Calibri"/>
                <a:cs typeface="Calibri"/>
              </a:rPr>
              <a:t>ouse</a:t>
            </a:r>
            <a:r>
              <a:rPr sz="2000" b="1" i="1" spc="-35" dirty="0">
                <a:latin typeface="Calibri"/>
                <a:cs typeface="Calibri"/>
              </a:rPr>
              <a:t> </a:t>
            </a:r>
            <a:r>
              <a:rPr sz="2000" b="1" i="1" spc="-65" dirty="0">
                <a:latin typeface="Calibri"/>
                <a:cs typeface="Calibri"/>
              </a:rPr>
              <a:t>k</a:t>
            </a:r>
            <a:r>
              <a:rPr sz="2000" b="1" i="1" dirty="0">
                <a:latin typeface="Calibri"/>
                <a:cs typeface="Calibri"/>
              </a:rPr>
              <a:t>ee</a:t>
            </a:r>
            <a:r>
              <a:rPr sz="2000" b="1" i="1" spc="-5" dirty="0">
                <a:latin typeface="Calibri"/>
                <a:cs typeface="Calibri"/>
              </a:rPr>
              <a:t>pi</a:t>
            </a:r>
            <a:r>
              <a:rPr sz="2000" b="1" i="1" dirty="0">
                <a:latin typeface="Calibri"/>
                <a:cs typeface="Calibri"/>
              </a:rPr>
              <a:t>ng</a:t>
            </a:r>
            <a:r>
              <a:rPr sz="2000" b="1" i="1" spc="-1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(</a:t>
            </a:r>
            <a:r>
              <a:rPr sz="2000" b="1" i="1" dirty="0">
                <a:latin typeface="Calibri"/>
                <a:cs typeface="Calibri"/>
              </a:rPr>
              <a:t>P</a:t>
            </a:r>
            <a:r>
              <a:rPr sz="2000" b="1" i="1" spc="-110" dirty="0">
                <a:latin typeface="Calibri"/>
                <a:cs typeface="Calibri"/>
              </a:rPr>
              <a:t>P</a:t>
            </a:r>
            <a:r>
              <a:rPr sz="2000" b="1" i="1" spc="-5" dirty="0">
                <a:latin typeface="Calibri"/>
                <a:cs typeface="Calibri"/>
              </a:rPr>
              <a:t>A</a:t>
            </a:r>
            <a:r>
              <a:rPr sz="2000" b="1" i="1" dirty="0">
                <a:latin typeface="Calibri"/>
                <a:cs typeface="Calibri"/>
              </a:rPr>
              <a:t>)</a:t>
            </a:r>
            <a:r>
              <a:rPr sz="2000" b="1" i="1" spc="-2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m</a:t>
            </a:r>
            <a:r>
              <a:rPr sz="2000" b="1" i="1" dirty="0">
                <a:latin typeface="Calibri"/>
                <a:cs typeface="Calibri"/>
              </a:rPr>
              <a:t>e</a:t>
            </a:r>
            <a:r>
              <a:rPr sz="2000" b="1" i="1" spc="-5" dirty="0">
                <a:latin typeface="Calibri"/>
                <a:cs typeface="Calibri"/>
              </a:rPr>
              <a:t>m</a:t>
            </a:r>
            <a:r>
              <a:rPr sz="2000" b="1" i="1" dirty="0">
                <a:latin typeface="Calibri"/>
                <a:cs typeface="Calibri"/>
              </a:rPr>
              <a:t>enuhi </a:t>
            </a:r>
            <a:r>
              <a:rPr sz="2000" b="1" i="1" spc="-65" dirty="0">
                <a:latin typeface="Calibri"/>
                <a:cs typeface="Calibri"/>
              </a:rPr>
              <a:t>k</a:t>
            </a:r>
            <a:r>
              <a:rPr sz="2000" b="1" i="1" dirty="0">
                <a:latin typeface="Calibri"/>
                <a:cs typeface="Calibri"/>
              </a:rPr>
              <a:t>e</a:t>
            </a:r>
            <a:r>
              <a:rPr sz="2000" b="1" i="1" spc="-5" dirty="0">
                <a:latin typeface="Calibri"/>
                <a:cs typeface="Calibri"/>
              </a:rPr>
              <a:t>b</a:t>
            </a:r>
            <a:r>
              <a:rPr sz="2000" b="1" i="1" dirty="0">
                <a:latin typeface="Calibri"/>
                <a:cs typeface="Calibri"/>
              </a:rPr>
              <a:t>u</a:t>
            </a:r>
            <a:r>
              <a:rPr sz="2000" b="1" i="1" spc="-5" dirty="0">
                <a:latin typeface="Calibri"/>
                <a:cs typeface="Calibri"/>
              </a:rPr>
              <a:t>t</a:t>
            </a:r>
            <a:r>
              <a:rPr sz="2000" b="1" i="1" dirty="0">
                <a:latin typeface="Calibri"/>
                <a:cs typeface="Calibri"/>
              </a:rPr>
              <a:t>uh</a:t>
            </a:r>
            <a:r>
              <a:rPr sz="2000" b="1" i="1" spc="-5" dirty="0">
                <a:latin typeface="Calibri"/>
                <a:cs typeface="Calibri"/>
              </a:rPr>
              <a:t>a</a:t>
            </a:r>
            <a:r>
              <a:rPr sz="2000" b="1" i="1" dirty="0">
                <a:latin typeface="Calibri"/>
                <a:cs typeface="Calibri"/>
              </a:rPr>
              <a:t>n</a:t>
            </a:r>
            <a:r>
              <a:rPr sz="2000" b="1" i="1" spc="-40" dirty="0">
                <a:latin typeface="Calibri"/>
                <a:cs typeface="Calibri"/>
              </a:rPr>
              <a:t>n</a:t>
            </a:r>
            <a:r>
              <a:rPr sz="2000" b="1" i="1" spc="-10" dirty="0">
                <a:latin typeface="Calibri"/>
                <a:cs typeface="Calibri"/>
              </a:rPr>
              <a:t>y</a:t>
            </a:r>
            <a:r>
              <a:rPr sz="2000" b="1" i="1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299085" marR="16192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b="1" i="1" spc="-35" dirty="0">
                <a:latin typeface="Calibri"/>
                <a:cs typeface="Calibri"/>
              </a:rPr>
              <a:t>T</a:t>
            </a:r>
            <a:r>
              <a:rPr sz="2000" b="1" i="1" dirty="0">
                <a:latin typeface="Calibri"/>
                <a:cs typeface="Calibri"/>
              </a:rPr>
              <a:t>G</a:t>
            </a:r>
            <a:r>
              <a:rPr sz="2000" b="1" i="1" spc="-2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m</a:t>
            </a:r>
            <a:r>
              <a:rPr sz="2000" b="1" i="1" dirty="0">
                <a:latin typeface="Calibri"/>
                <a:cs typeface="Calibri"/>
              </a:rPr>
              <a:t>e</a:t>
            </a:r>
            <a:r>
              <a:rPr sz="2000" b="1" i="1" spc="-5" dirty="0">
                <a:latin typeface="Calibri"/>
                <a:cs typeface="Calibri"/>
              </a:rPr>
              <a:t>mbaw</a:t>
            </a:r>
            <a:r>
              <a:rPr sz="2000" b="1" i="1" dirty="0">
                <a:latin typeface="Calibri"/>
                <a:cs typeface="Calibri"/>
              </a:rPr>
              <a:t>a</a:t>
            </a:r>
            <a:r>
              <a:rPr sz="2000" b="1" i="1" spc="-1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pa</a:t>
            </a:r>
            <a:r>
              <a:rPr sz="2000" b="1" i="1" dirty="0">
                <a:latin typeface="Calibri"/>
                <a:cs typeface="Calibri"/>
              </a:rPr>
              <a:t>s</a:t>
            </a:r>
            <a:r>
              <a:rPr sz="2000" b="1" i="1" spc="-5" dirty="0">
                <a:latin typeface="Calibri"/>
                <a:cs typeface="Calibri"/>
              </a:rPr>
              <a:t>i</a:t>
            </a:r>
            <a:r>
              <a:rPr sz="2000" b="1" i="1" dirty="0">
                <a:latin typeface="Calibri"/>
                <a:cs typeface="Calibri"/>
              </a:rPr>
              <a:t>en</a:t>
            </a:r>
            <a:r>
              <a:rPr sz="2000" b="1" i="1" spc="-35" dirty="0">
                <a:latin typeface="Calibri"/>
                <a:cs typeface="Calibri"/>
              </a:rPr>
              <a:t> </a:t>
            </a:r>
            <a:r>
              <a:rPr sz="2000" b="1" i="1" spc="-65" dirty="0">
                <a:latin typeface="Calibri"/>
                <a:cs typeface="Calibri"/>
              </a:rPr>
              <a:t>k</a:t>
            </a:r>
            <a:r>
              <a:rPr sz="2000" b="1" i="1" dirty="0">
                <a:latin typeface="Calibri"/>
                <a:cs typeface="Calibri"/>
              </a:rPr>
              <a:t>e</a:t>
            </a:r>
            <a:r>
              <a:rPr sz="2000" b="1" i="1" spc="1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re</a:t>
            </a:r>
            <a:r>
              <a:rPr sz="2000" b="1" i="1" spc="-20" dirty="0">
                <a:latin typeface="Calibri"/>
                <a:cs typeface="Calibri"/>
              </a:rPr>
              <a:t>s</a:t>
            </a:r>
            <a:r>
              <a:rPr sz="2000" b="1" i="1" spc="-25" dirty="0">
                <a:latin typeface="Calibri"/>
                <a:cs typeface="Calibri"/>
              </a:rPr>
              <a:t>t</a:t>
            </a:r>
            <a:r>
              <a:rPr sz="2000" b="1" i="1" dirty="0">
                <a:latin typeface="Calibri"/>
                <a:cs typeface="Calibri"/>
              </a:rPr>
              <a:t>or</a:t>
            </a:r>
            <a:r>
              <a:rPr sz="2000" b="1" i="1" spc="-5" dirty="0">
                <a:latin typeface="Calibri"/>
                <a:cs typeface="Calibri"/>
              </a:rPr>
              <a:t>a</a:t>
            </a:r>
            <a:r>
              <a:rPr sz="2000" b="1" i="1" dirty="0">
                <a:latin typeface="Calibri"/>
                <a:cs typeface="Calibri"/>
              </a:rPr>
              <a:t>n,</a:t>
            </a:r>
            <a:r>
              <a:rPr sz="2000" b="1" i="1" spc="-50" dirty="0">
                <a:latin typeface="Calibri"/>
                <a:cs typeface="Calibri"/>
              </a:rPr>
              <a:t> </a:t>
            </a:r>
            <a:r>
              <a:rPr sz="2000" b="1" i="1" spc="-40" dirty="0">
                <a:latin typeface="Calibri"/>
                <a:cs typeface="Calibri"/>
              </a:rPr>
              <a:t>K</a:t>
            </a:r>
            <a:r>
              <a:rPr sz="2000" b="1" i="1" dirty="0">
                <a:latin typeface="Calibri"/>
                <a:cs typeface="Calibri"/>
              </a:rPr>
              <a:t>o</a:t>
            </a:r>
            <a:r>
              <a:rPr sz="2000" b="1" i="1" spc="-5" dirty="0">
                <a:latin typeface="Calibri"/>
                <a:cs typeface="Calibri"/>
              </a:rPr>
              <a:t>k</a:t>
            </a:r>
            <a:r>
              <a:rPr sz="2000" b="1" i="1" dirty="0">
                <a:latin typeface="Calibri"/>
                <a:cs typeface="Calibri"/>
              </a:rPr>
              <a:t>i</a:t>
            </a:r>
            <a:r>
              <a:rPr sz="2000" b="1" i="1" spc="-1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– </a:t>
            </a:r>
            <a:r>
              <a:rPr sz="2000" b="1" i="1" spc="-35" dirty="0">
                <a:latin typeface="Calibri"/>
                <a:cs typeface="Calibri"/>
              </a:rPr>
              <a:t>P</a:t>
            </a:r>
            <a:r>
              <a:rPr sz="2000" b="1" i="1" dirty="0">
                <a:latin typeface="Calibri"/>
                <a:cs typeface="Calibri"/>
              </a:rPr>
              <a:t>e</a:t>
            </a:r>
            <a:r>
              <a:rPr sz="2000" b="1" i="1" spc="-5" dirty="0">
                <a:latin typeface="Calibri"/>
                <a:cs typeface="Calibri"/>
              </a:rPr>
              <a:t>la</a:t>
            </a:r>
            <a:r>
              <a:rPr sz="2000" b="1" i="1" dirty="0">
                <a:latin typeface="Calibri"/>
                <a:cs typeface="Calibri"/>
              </a:rPr>
              <a:t>y</a:t>
            </a:r>
            <a:r>
              <a:rPr sz="2000" b="1" i="1" spc="-5" dirty="0">
                <a:latin typeface="Calibri"/>
                <a:cs typeface="Calibri"/>
              </a:rPr>
              <a:t>a</a:t>
            </a:r>
            <a:r>
              <a:rPr sz="2000" b="1" i="1" dirty="0">
                <a:latin typeface="Calibri"/>
                <a:cs typeface="Calibri"/>
              </a:rPr>
              <a:t>n</a:t>
            </a:r>
            <a:r>
              <a:rPr sz="2000" b="1" i="1" spc="-4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(</a:t>
            </a:r>
            <a:r>
              <a:rPr sz="2000" b="1" i="1" dirty="0">
                <a:latin typeface="Calibri"/>
                <a:cs typeface="Calibri"/>
              </a:rPr>
              <a:t>P</a:t>
            </a:r>
            <a:r>
              <a:rPr sz="2000" b="1" i="1" spc="-110" dirty="0">
                <a:latin typeface="Calibri"/>
                <a:cs typeface="Calibri"/>
              </a:rPr>
              <a:t>P</a:t>
            </a:r>
            <a:r>
              <a:rPr sz="2000" b="1" i="1" spc="-5" dirty="0">
                <a:latin typeface="Calibri"/>
                <a:cs typeface="Calibri"/>
              </a:rPr>
              <a:t>A</a:t>
            </a:r>
            <a:r>
              <a:rPr sz="2000" b="1" i="1" dirty="0">
                <a:latin typeface="Calibri"/>
                <a:cs typeface="Calibri"/>
              </a:rPr>
              <a:t>)</a:t>
            </a:r>
            <a:r>
              <a:rPr sz="2000" b="1" i="1" spc="-5" dirty="0">
                <a:latin typeface="Calibri"/>
                <a:cs typeface="Calibri"/>
              </a:rPr>
              <a:t> m</a:t>
            </a:r>
            <a:r>
              <a:rPr sz="2000" b="1" i="1" dirty="0">
                <a:latin typeface="Calibri"/>
                <a:cs typeface="Calibri"/>
              </a:rPr>
              <a:t>e</a:t>
            </a:r>
            <a:r>
              <a:rPr sz="2000" b="1" i="1" spc="-5" dirty="0">
                <a:latin typeface="Calibri"/>
                <a:cs typeface="Calibri"/>
              </a:rPr>
              <a:t>m</a:t>
            </a:r>
            <a:r>
              <a:rPr sz="2000" b="1" i="1" dirty="0">
                <a:latin typeface="Calibri"/>
                <a:cs typeface="Calibri"/>
              </a:rPr>
              <a:t>enuhi </a:t>
            </a:r>
            <a:r>
              <a:rPr sz="2000" b="1" i="1" spc="-65" dirty="0">
                <a:latin typeface="Calibri"/>
                <a:cs typeface="Calibri"/>
              </a:rPr>
              <a:t>k</a:t>
            </a:r>
            <a:r>
              <a:rPr sz="2000" b="1" i="1" dirty="0">
                <a:latin typeface="Calibri"/>
                <a:cs typeface="Calibri"/>
              </a:rPr>
              <a:t>e</a:t>
            </a:r>
            <a:r>
              <a:rPr sz="2000" b="1" i="1" spc="-5" dirty="0">
                <a:latin typeface="Calibri"/>
                <a:cs typeface="Calibri"/>
              </a:rPr>
              <a:t>b</a:t>
            </a:r>
            <a:r>
              <a:rPr sz="2000" b="1" i="1" dirty="0">
                <a:latin typeface="Calibri"/>
                <a:cs typeface="Calibri"/>
              </a:rPr>
              <a:t>u</a:t>
            </a:r>
            <a:r>
              <a:rPr sz="2000" b="1" i="1" spc="-5" dirty="0">
                <a:latin typeface="Calibri"/>
                <a:cs typeface="Calibri"/>
              </a:rPr>
              <a:t>t</a:t>
            </a:r>
            <a:r>
              <a:rPr sz="2000" b="1" i="1" dirty="0">
                <a:latin typeface="Calibri"/>
                <a:cs typeface="Calibri"/>
              </a:rPr>
              <a:t>uh</a:t>
            </a:r>
            <a:r>
              <a:rPr sz="2000" b="1" i="1" spc="-5" dirty="0">
                <a:latin typeface="Calibri"/>
                <a:cs typeface="Calibri"/>
              </a:rPr>
              <a:t>a</a:t>
            </a:r>
            <a:r>
              <a:rPr sz="2000" b="1" i="1" dirty="0">
                <a:latin typeface="Calibri"/>
                <a:cs typeface="Calibri"/>
              </a:rPr>
              <a:t>n</a:t>
            </a:r>
            <a:r>
              <a:rPr sz="2000" b="1" i="1" spc="-4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ma</a:t>
            </a:r>
            <a:r>
              <a:rPr sz="2000" b="1" i="1" spc="-55" dirty="0">
                <a:latin typeface="Calibri"/>
                <a:cs typeface="Calibri"/>
              </a:rPr>
              <a:t>k</a:t>
            </a:r>
            <a:r>
              <a:rPr sz="2000" b="1" i="1" spc="-5" dirty="0">
                <a:latin typeface="Calibri"/>
                <a:cs typeface="Calibri"/>
              </a:rPr>
              <a:t>a</a:t>
            </a:r>
            <a:r>
              <a:rPr sz="2000" b="1" i="1" dirty="0">
                <a:latin typeface="Calibri"/>
                <a:cs typeface="Calibri"/>
              </a:rPr>
              <a:t>n</a:t>
            </a:r>
            <a:r>
              <a:rPr sz="2000" b="1" i="1" spc="-5" dirty="0">
                <a:latin typeface="Calibri"/>
                <a:cs typeface="Calibri"/>
              </a:rPr>
              <a:t>a</a:t>
            </a:r>
            <a:r>
              <a:rPr sz="2000" b="1" i="1" dirty="0">
                <a:latin typeface="Calibri"/>
                <a:cs typeface="Calibri"/>
              </a:rPr>
              <a:t>n</a:t>
            </a:r>
            <a:r>
              <a:rPr sz="2000" b="1" i="1" spc="-40" dirty="0">
                <a:latin typeface="Calibri"/>
                <a:cs typeface="Calibri"/>
              </a:rPr>
              <a:t>n</a:t>
            </a:r>
            <a:r>
              <a:rPr sz="2000" b="1" i="1" dirty="0">
                <a:latin typeface="Calibri"/>
                <a:cs typeface="Calibri"/>
              </a:rPr>
              <a:t>ya</a:t>
            </a:r>
            <a:endParaRPr sz="2000">
              <a:latin typeface="Calibri"/>
              <a:cs typeface="Calibri"/>
            </a:endParaRPr>
          </a:p>
          <a:p>
            <a:pPr marL="299085" marR="30226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b="1" i="1" spc="-35" dirty="0">
                <a:latin typeface="Calibri"/>
                <a:cs typeface="Calibri"/>
              </a:rPr>
              <a:t>T</a:t>
            </a:r>
            <a:r>
              <a:rPr sz="2000" b="1" i="1" dirty="0">
                <a:latin typeface="Calibri"/>
                <a:cs typeface="Calibri"/>
              </a:rPr>
              <a:t>G</a:t>
            </a:r>
            <a:r>
              <a:rPr sz="2000" b="1" i="1" spc="-2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m</a:t>
            </a:r>
            <a:r>
              <a:rPr sz="2000" b="1" i="1" dirty="0">
                <a:latin typeface="Calibri"/>
                <a:cs typeface="Calibri"/>
              </a:rPr>
              <a:t>e</a:t>
            </a:r>
            <a:r>
              <a:rPr sz="2000" b="1" i="1" spc="-5" dirty="0">
                <a:latin typeface="Calibri"/>
                <a:cs typeface="Calibri"/>
              </a:rPr>
              <a:t>mbaw</a:t>
            </a:r>
            <a:r>
              <a:rPr sz="2000" b="1" i="1" dirty="0">
                <a:latin typeface="Calibri"/>
                <a:cs typeface="Calibri"/>
              </a:rPr>
              <a:t>a</a:t>
            </a:r>
            <a:r>
              <a:rPr sz="2000" b="1" i="1" spc="-10" dirty="0">
                <a:latin typeface="Calibri"/>
                <a:cs typeface="Calibri"/>
              </a:rPr>
              <a:t> </a:t>
            </a:r>
            <a:r>
              <a:rPr sz="2000" b="1" i="1" spc="-65" dirty="0">
                <a:latin typeface="Calibri"/>
                <a:cs typeface="Calibri"/>
              </a:rPr>
              <a:t>k</a:t>
            </a:r>
            <a:r>
              <a:rPr sz="2000" b="1" i="1" dirty="0">
                <a:latin typeface="Calibri"/>
                <a:cs typeface="Calibri"/>
              </a:rPr>
              <a:t>e </a:t>
            </a:r>
            <a:r>
              <a:rPr sz="2000" b="1" i="1" spc="-5" dirty="0">
                <a:latin typeface="Calibri"/>
                <a:cs typeface="Calibri"/>
              </a:rPr>
              <a:t>p</a:t>
            </a:r>
            <a:r>
              <a:rPr sz="2000" b="1" i="1" dirty="0">
                <a:latin typeface="Calibri"/>
                <a:cs typeface="Calibri"/>
              </a:rPr>
              <a:t>er</a:t>
            </a:r>
            <a:r>
              <a:rPr sz="2000" b="1" i="1" spc="-5" dirty="0">
                <a:latin typeface="Calibri"/>
                <a:cs typeface="Calibri"/>
              </a:rPr>
              <a:t>t</a:t>
            </a:r>
            <a:r>
              <a:rPr sz="2000" b="1" i="1" dirty="0">
                <a:latin typeface="Calibri"/>
                <a:cs typeface="Calibri"/>
              </a:rPr>
              <a:t>unju</a:t>
            </a:r>
            <a:r>
              <a:rPr sz="2000" b="1" i="1" spc="-55" dirty="0">
                <a:latin typeface="Calibri"/>
                <a:cs typeface="Calibri"/>
              </a:rPr>
              <a:t>k</a:t>
            </a:r>
            <a:r>
              <a:rPr sz="2000" b="1" i="1" spc="-5" dirty="0">
                <a:latin typeface="Calibri"/>
                <a:cs typeface="Calibri"/>
              </a:rPr>
              <a:t>a</a:t>
            </a:r>
            <a:r>
              <a:rPr sz="2000" b="1" i="1" dirty="0">
                <a:latin typeface="Calibri"/>
                <a:cs typeface="Calibri"/>
              </a:rPr>
              <a:t>n</a:t>
            </a:r>
            <a:r>
              <a:rPr sz="2000" b="1" i="1" spc="-10" dirty="0">
                <a:latin typeface="Calibri"/>
                <a:cs typeface="Calibri"/>
              </a:rPr>
              <a:t>/</a:t>
            </a:r>
            <a:r>
              <a:rPr sz="2000" b="1" i="1" spc="-65" dirty="0">
                <a:latin typeface="Calibri"/>
                <a:cs typeface="Calibri"/>
              </a:rPr>
              <a:t>k</a:t>
            </a:r>
            <a:r>
              <a:rPr sz="2000" b="1" i="1" spc="-15" dirty="0">
                <a:latin typeface="Calibri"/>
                <a:cs typeface="Calibri"/>
              </a:rPr>
              <a:t>o</a:t>
            </a:r>
            <a:r>
              <a:rPr sz="2000" b="1" i="1" dirty="0">
                <a:latin typeface="Calibri"/>
                <a:cs typeface="Calibri"/>
              </a:rPr>
              <a:t>nse</a:t>
            </a:r>
            <a:r>
              <a:rPr sz="2000" b="1" i="1" spc="-130" dirty="0">
                <a:latin typeface="Calibri"/>
                <a:cs typeface="Calibri"/>
              </a:rPr>
              <a:t>r</a:t>
            </a:r>
            <a:r>
              <a:rPr sz="2000" b="1" i="1" dirty="0">
                <a:latin typeface="Calibri"/>
                <a:cs typeface="Calibri"/>
              </a:rPr>
              <a:t>,</a:t>
            </a:r>
            <a:r>
              <a:rPr sz="2000" b="1" i="1" spc="-60" dirty="0">
                <a:latin typeface="Calibri"/>
                <a:cs typeface="Calibri"/>
              </a:rPr>
              <a:t> </a:t>
            </a:r>
            <a:r>
              <a:rPr sz="2000" b="1" i="1" spc="-35" dirty="0">
                <a:latin typeface="Calibri"/>
                <a:cs typeface="Calibri"/>
              </a:rPr>
              <a:t>P</a:t>
            </a:r>
            <a:r>
              <a:rPr sz="2000" b="1" i="1" dirty="0">
                <a:latin typeface="Calibri"/>
                <a:cs typeface="Calibri"/>
              </a:rPr>
              <a:t>e</a:t>
            </a:r>
            <a:r>
              <a:rPr sz="2000" b="1" i="1" spc="-40" dirty="0">
                <a:latin typeface="Calibri"/>
                <a:cs typeface="Calibri"/>
              </a:rPr>
              <a:t>n</a:t>
            </a:r>
            <a:r>
              <a:rPr sz="2000" b="1" i="1" dirty="0">
                <a:latin typeface="Calibri"/>
                <a:cs typeface="Calibri"/>
              </a:rPr>
              <a:t>y</a:t>
            </a:r>
            <a:r>
              <a:rPr sz="2000" b="1" i="1" spc="-5" dirty="0">
                <a:latin typeface="Calibri"/>
                <a:cs typeface="Calibri"/>
              </a:rPr>
              <a:t>a</a:t>
            </a:r>
            <a:r>
              <a:rPr sz="2000" b="1" i="1" spc="-40" dirty="0">
                <a:latin typeface="Calibri"/>
                <a:cs typeface="Calibri"/>
              </a:rPr>
              <a:t>n</a:t>
            </a:r>
            <a:r>
              <a:rPr sz="2000" b="1" i="1" dirty="0">
                <a:latin typeface="Calibri"/>
                <a:cs typeface="Calibri"/>
              </a:rPr>
              <a:t>yi</a:t>
            </a:r>
            <a:r>
              <a:rPr sz="2000" b="1" i="1" spc="-3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(</a:t>
            </a:r>
            <a:r>
              <a:rPr sz="2000" b="1" i="1" dirty="0">
                <a:latin typeface="Calibri"/>
                <a:cs typeface="Calibri"/>
              </a:rPr>
              <a:t>P</a:t>
            </a:r>
            <a:r>
              <a:rPr sz="2000" b="1" i="1" spc="-110" dirty="0">
                <a:latin typeface="Calibri"/>
                <a:cs typeface="Calibri"/>
              </a:rPr>
              <a:t>P</a:t>
            </a:r>
            <a:r>
              <a:rPr sz="2000" b="1" i="1" spc="-5" dirty="0">
                <a:latin typeface="Calibri"/>
                <a:cs typeface="Calibri"/>
              </a:rPr>
              <a:t>A</a:t>
            </a:r>
            <a:r>
              <a:rPr sz="2000" b="1" i="1" dirty="0">
                <a:latin typeface="Calibri"/>
                <a:cs typeface="Calibri"/>
              </a:rPr>
              <a:t>)</a:t>
            </a:r>
            <a:r>
              <a:rPr sz="2000" b="1" i="1" spc="-2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m</a:t>
            </a:r>
            <a:r>
              <a:rPr sz="2000" b="1" i="1" dirty="0">
                <a:latin typeface="Calibri"/>
                <a:cs typeface="Calibri"/>
              </a:rPr>
              <a:t>e</a:t>
            </a:r>
            <a:r>
              <a:rPr sz="2000" b="1" i="1" spc="-5" dirty="0">
                <a:latin typeface="Calibri"/>
                <a:cs typeface="Calibri"/>
              </a:rPr>
              <a:t>m</a:t>
            </a:r>
            <a:r>
              <a:rPr sz="2000" b="1" i="1" dirty="0">
                <a:latin typeface="Calibri"/>
                <a:cs typeface="Calibri"/>
              </a:rPr>
              <a:t>enuhi </a:t>
            </a:r>
            <a:r>
              <a:rPr sz="2000" b="1" i="1" spc="-65" dirty="0">
                <a:latin typeface="Calibri"/>
                <a:cs typeface="Calibri"/>
              </a:rPr>
              <a:t>k</a:t>
            </a:r>
            <a:r>
              <a:rPr sz="2000" b="1" i="1" dirty="0">
                <a:latin typeface="Calibri"/>
                <a:cs typeface="Calibri"/>
              </a:rPr>
              <a:t>e</a:t>
            </a:r>
            <a:r>
              <a:rPr sz="2000" b="1" i="1" spc="-5" dirty="0">
                <a:latin typeface="Calibri"/>
                <a:cs typeface="Calibri"/>
              </a:rPr>
              <a:t>b</a:t>
            </a:r>
            <a:r>
              <a:rPr sz="2000" b="1" i="1" dirty="0">
                <a:latin typeface="Calibri"/>
                <a:cs typeface="Calibri"/>
              </a:rPr>
              <a:t>u</a:t>
            </a:r>
            <a:r>
              <a:rPr sz="2000" b="1" i="1" spc="-5" dirty="0">
                <a:latin typeface="Calibri"/>
                <a:cs typeface="Calibri"/>
              </a:rPr>
              <a:t>t</a:t>
            </a:r>
            <a:r>
              <a:rPr sz="2000" b="1" i="1" dirty="0">
                <a:latin typeface="Calibri"/>
                <a:cs typeface="Calibri"/>
              </a:rPr>
              <a:t>uh</a:t>
            </a:r>
            <a:r>
              <a:rPr sz="2000" b="1" i="1" spc="-5" dirty="0">
                <a:latin typeface="Calibri"/>
                <a:cs typeface="Calibri"/>
              </a:rPr>
              <a:t>a</a:t>
            </a:r>
            <a:r>
              <a:rPr sz="2000" b="1" i="1" dirty="0">
                <a:latin typeface="Calibri"/>
                <a:cs typeface="Calibri"/>
              </a:rPr>
              <a:t>n</a:t>
            </a:r>
            <a:r>
              <a:rPr sz="2000" b="1" i="1" spc="-40" dirty="0">
                <a:latin typeface="Calibri"/>
                <a:cs typeface="Calibri"/>
              </a:rPr>
              <a:t>n</a:t>
            </a:r>
            <a:r>
              <a:rPr sz="2000" b="1" i="1" spc="-10" dirty="0">
                <a:latin typeface="Calibri"/>
                <a:cs typeface="Calibri"/>
              </a:rPr>
              <a:t>y</a:t>
            </a:r>
            <a:r>
              <a:rPr sz="2000" b="1" i="1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b="1" i="1" spc="-5" dirty="0">
                <a:latin typeface="Calibri"/>
                <a:cs typeface="Calibri"/>
              </a:rPr>
              <a:t>D</a:t>
            </a:r>
            <a:r>
              <a:rPr sz="2000" b="1" i="1" spc="-20" dirty="0">
                <a:latin typeface="Calibri"/>
                <a:cs typeface="Calibri"/>
              </a:rPr>
              <a:t>s</a:t>
            </a:r>
            <a:r>
              <a:rPr sz="2000" b="1" i="1" spc="-5" dirty="0">
                <a:latin typeface="Calibri"/>
                <a:cs typeface="Calibri"/>
              </a:rPr>
              <a:t>t</a:t>
            </a:r>
            <a:r>
              <a:rPr sz="2000" b="1" i="1" dirty="0">
                <a:latin typeface="Calibri"/>
                <a:cs typeface="Calibri"/>
              </a:rPr>
              <a:t>…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59267" y="1083564"/>
            <a:ext cx="1792223" cy="1313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77303" y="604888"/>
            <a:ext cx="8009890" cy="6250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295" algn="ctr">
              <a:lnSpc>
                <a:spcPct val="100000"/>
              </a:lnSpc>
            </a:pPr>
            <a:r>
              <a:rPr sz="2400" b="1" spc="135" dirty="0">
                <a:latin typeface="Arial"/>
                <a:cs typeface="Arial"/>
              </a:rPr>
              <a:t>C</a:t>
            </a:r>
            <a:r>
              <a:rPr sz="2400" b="1" spc="110" dirty="0">
                <a:latin typeface="Arial"/>
                <a:cs typeface="Arial"/>
              </a:rPr>
              <a:t>O</a:t>
            </a:r>
            <a:r>
              <a:rPr sz="2400" b="1" spc="135" dirty="0">
                <a:latin typeface="Arial"/>
                <a:cs typeface="Arial"/>
              </a:rPr>
              <a:t>R</a:t>
            </a:r>
            <a:r>
              <a:rPr sz="2400" b="1" spc="-20" dirty="0">
                <a:latin typeface="Arial"/>
                <a:cs typeface="Arial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90" dirty="0">
                <a:latin typeface="Times New Roman"/>
                <a:cs typeface="Times New Roman"/>
              </a:rPr>
              <a:t> </a:t>
            </a:r>
            <a:r>
              <a:rPr sz="2400" b="1" spc="105" dirty="0">
                <a:latin typeface="Arial"/>
                <a:cs typeface="Arial"/>
              </a:rPr>
              <a:t>S</a:t>
            </a:r>
            <a:r>
              <a:rPr sz="2400" b="1" spc="265" dirty="0">
                <a:latin typeface="Arial"/>
                <a:cs typeface="Arial"/>
              </a:rPr>
              <a:t>K</a:t>
            </a:r>
            <a:r>
              <a:rPr sz="2400" b="1" spc="250" dirty="0">
                <a:latin typeface="Arial"/>
                <a:cs typeface="Arial"/>
              </a:rPr>
              <a:t>I</a:t>
            </a:r>
            <a:r>
              <a:rPr sz="2400" b="1" spc="114" dirty="0">
                <a:latin typeface="Arial"/>
                <a:cs typeface="Arial"/>
              </a:rPr>
              <a:t>LL</a:t>
            </a:r>
            <a:r>
              <a:rPr sz="2400" b="1" spc="-20" dirty="0">
                <a:latin typeface="Arial"/>
                <a:cs typeface="Arial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60" dirty="0">
                <a:latin typeface="Times New Roman"/>
                <a:cs typeface="Times New Roman"/>
              </a:rPr>
              <a:t> </a:t>
            </a:r>
            <a:r>
              <a:rPr sz="2400" b="1" spc="110" dirty="0">
                <a:latin typeface="Arial"/>
                <a:cs typeface="Arial"/>
              </a:rPr>
              <a:t>FO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75" dirty="0">
                <a:latin typeface="Times New Roman"/>
                <a:cs typeface="Times New Roman"/>
              </a:rPr>
              <a:t> </a:t>
            </a:r>
            <a:r>
              <a:rPr sz="2400" b="1" spc="265" dirty="0">
                <a:latin typeface="Arial"/>
                <a:cs typeface="Arial"/>
              </a:rPr>
              <a:t>H</a:t>
            </a:r>
            <a:r>
              <a:rPr sz="2400" b="1" spc="110" dirty="0">
                <a:latin typeface="Arial"/>
                <a:cs typeface="Arial"/>
              </a:rPr>
              <a:t>O</a:t>
            </a:r>
            <a:r>
              <a:rPr sz="2400" b="1" spc="105" dirty="0">
                <a:latin typeface="Arial"/>
                <a:cs typeface="Arial"/>
              </a:rPr>
              <a:t>SP</a:t>
            </a:r>
            <a:r>
              <a:rPr sz="2400" b="1" spc="250" dirty="0">
                <a:latin typeface="Arial"/>
                <a:cs typeface="Arial"/>
              </a:rPr>
              <a:t>I</a:t>
            </a:r>
            <a:r>
              <a:rPr sz="2400" b="1" spc="75" dirty="0">
                <a:latin typeface="Arial"/>
                <a:cs typeface="Arial"/>
              </a:rPr>
              <a:t>T</a:t>
            </a:r>
            <a:r>
              <a:rPr sz="2400" b="1" spc="13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L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45" dirty="0">
                <a:latin typeface="Times New Roman"/>
                <a:cs typeface="Times New Roman"/>
              </a:rPr>
              <a:t> </a:t>
            </a:r>
            <a:r>
              <a:rPr sz="2400" b="1" spc="135" dirty="0">
                <a:latin typeface="Arial"/>
                <a:cs typeface="Arial"/>
              </a:rPr>
              <a:t>CA</a:t>
            </a:r>
            <a:r>
              <a:rPr sz="2400" b="1" spc="105" dirty="0">
                <a:latin typeface="Arial"/>
                <a:cs typeface="Arial"/>
              </a:rPr>
              <a:t>S</a:t>
            </a:r>
            <a:r>
              <a:rPr sz="2400" b="1" spc="-20" dirty="0">
                <a:latin typeface="Arial"/>
                <a:cs typeface="Arial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85" dirty="0">
                <a:latin typeface="Times New Roman"/>
                <a:cs typeface="Times New Roman"/>
              </a:rPr>
              <a:t> </a:t>
            </a:r>
            <a:r>
              <a:rPr sz="2400" b="1" spc="265" dirty="0">
                <a:latin typeface="Arial"/>
                <a:cs typeface="Arial"/>
              </a:rPr>
              <a:t>M</a:t>
            </a:r>
            <a:r>
              <a:rPr sz="2400" b="1" spc="135" dirty="0">
                <a:latin typeface="Arial"/>
                <a:cs typeface="Arial"/>
              </a:rPr>
              <a:t>A</a:t>
            </a:r>
            <a:r>
              <a:rPr sz="2400" b="1" spc="245" dirty="0">
                <a:latin typeface="Arial"/>
                <a:cs typeface="Arial"/>
              </a:rPr>
              <a:t>N</a:t>
            </a:r>
            <a:r>
              <a:rPr sz="2400" b="1" spc="90" dirty="0">
                <a:latin typeface="Arial"/>
                <a:cs typeface="Arial"/>
              </a:rPr>
              <a:t>A</a:t>
            </a:r>
            <a:r>
              <a:rPr sz="2400" b="1" spc="110" dirty="0">
                <a:latin typeface="Arial"/>
                <a:cs typeface="Arial"/>
              </a:rPr>
              <a:t>G</a:t>
            </a:r>
            <a:r>
              <a:rPr sz="2400" b="1" spc="105" dirty="0">
                <a:latin typeface="Arial"/>
                <a:cs typeface="Arial"/>
              </a:rPr>
              <a:t>E</a:t>
            </a:r>
            <a:r>
              <a:rPr sz="2400" b="1" spc="135" dirty="0">
                <a:latin typeface="Arial"/>
                <a:cs typeface="Arial"/>
              </a:rPr>
              <a:t>R</a:t>
            </a:r>
            <a:r>
              <a:rPr sz="2400" b="1" spc="-2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91440" algn="ctr">
              <a:lnSpc>
                <a:spcPct val="100000"/>
              </a:lnSpc>
              <a:spcBef>
                <a:spcPts val="280"/>
              </a:spcBef>
            </a:pPr>
            <a:r>
              <a:rPr sz="1400" spc="-85" dirty="0">
                <a:latin typeface="Arial"/>
                <a:cs typeface="Arial"/>
              </a:rPr>
              <a:t>(</a:t>
            </a:r>
            <a:r>
              <a:rPr sz="1400" spc="-5" dirty="0">
                <a:latin typeface="Calibri"/>
                <a:cs typeface="Calibri"/>
              </a:rPr>
              <a:t>Ce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spc="-20" dirty="0">
                <a:latin typeface="Calibri"/>
                <a:cs typeface="Calibri"/>
              </a:rPr>
              <a:t>t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</a:t>
            </a:r>
            <a:r>
              <a:rPr sz="1400" spc="-10" dirty="0">
                <a:latin typeface="Calibri"/>
                <a:cs typeface="Calibri"/>
              </a:rPr>
              <a:t>unn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g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B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HC</a:t>
            </a:r>
            <a:r>
              <a:rPr sz="1400" spc="-10" dirty="0">
                <a:latin typeface="Calibri"/>
                <a:cs typeface="Calibri"/>
              </a:rPr>
              <a:t> P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2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2009</a:t>
            </a:r>
            <a:r>
              <a:rPr sz="1400" dirty="0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735"/>
              </a:spcBef>
              <a:buFont typeface="Arial"/>
              <a:buAutoNum type="romanUcPeriod"/>
              <a:tabLst>
                <a:tab pos="528320" algn="l"/>
                <a:tab pos="5581015" algn="l"/>
              </a:tabLst>
            </a:pPr>
            <a:r>
              <a:rPr sz="2400" b="1" spc="-20" dirty="0">
                <a:latin typeface="Arial"/>
                <a:cs typeface="Arial"/>
              </a:rPr>
              <a:t>Th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g</a:t>
            </a:r>
            <a:r>
              <a:rPr sz="2400" b="1" spc="-5" dirty="0">
                <a:latin typeface="Arial"/>
                <a:cs typeface="Arial"/>
              </a:rPr>
              <a:t>eme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roces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927100" lvl="1" indent="-399415">
              <a:lnSpc>
                <a:spcPct val="100000"/>
              </a:lnSpc>
              <a:spcBef>
                <a:spcPts val="600"/>
              </a:spcBef>
              <a:buClr>
                <a:srgbClr val="0000CC"/>
              </a:buClr>
              <a:buFont typeface="Wingdings"/>
              <a:buChar char=""/>
              <a:tabLst>
                <a:tab pos="927100" algn="l"/>
              </a:tabLst>
            </a:pP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1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:</a:t>
            </a:r>
            <a:r>
              <a:rPr sz="2400" b="1" spc="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ec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scree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927100" lvl="1" indent="-399415">
              <a:lnSpc>
                <a:spcPct val="100000"/>
              </a:lnSpc>
              <a:buClr>
                <a:srgbClr val="0000CC"/>
              </a:buClr>
              <a:buFont typeface="Wingdings"/>
              <a:buChar char=""/>
              <a:tabLst>
                <a:tab pos="927100" algn="l"/>
              </a:tabLst>
            </a:pP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:</a:t>
            </a:r>
            <a:r>
              <a:rPr sz="2400" b="1" spc="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assessme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9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7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gno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927100" lvl="1" indent="-399415">
              <a:lnSpc>
                <a:spcPct val="100000"/>
              </a:lnSpc>
              <a:buClr>
                <a:srgbClr val="0000CC"/>
              </a:buClr>
              <a:buFont typeface="Wingdings"/>
              <a:buChar char=""/>
              <a:tabLst>
                <a:tab pos="927100" algn="l"/>
              </a:tabLst>
            </a:pP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3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:</a:t>
            </a:r>
            <a:r>
              <a:rPr sz="2400" b="1" spc="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Th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cas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7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eme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8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927100" lvl="1" indent="-399415">
              <a:lnSpc>
                <a:spcPct val="100000"/>
              </a:lnSpc>
              <a:buClr>
                <a:srgbClr val="0000CC"/>
              </a:buClr>
              <a:buFont typeface="Wingdings"/>
              <a:buChar char=""/>
              <a:tabLst>
                <a:tab pos="927100" algn="l"/>
              </a:tabLst>
            </a:pP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4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:</a:t>
            </a:r>
            <a:r>
              <a:rPr sz="2400" b="1" spc="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2400" b="1" spc="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400" b="1" spc="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serv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ce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927100" lvl="1" indent="-399415">
              <a:lnSpc>
                <a:spcPct val="100000"/>
              </a:lnSpc>
              <a:buClr>
                <a:srgbClr val="0000CC"/>
              </a:buClr>
              <a:buFont typeface="Wingdings"/>
              <a:buChar char=""/>
              <a:tabLst>
                <a:tab pos="927100" algn="l"/>
              </a:tabLst>
            </a:pP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5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:</a:t>
            </a:r>
            <a:r>
              <a:rPr sz="2400" b="1" spc="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mp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eme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oo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rd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927100" lvl="1" indent="-399415">
              <a:lnSpc>
                <a:spcPct val="100000"/>
              </a:lnSpc>
              <a:buClr>
                <a:srgbClr val="0000CC"/>
              </a:buClr>
              <a:buFont typeface="Wingdings"/>
              <a:buChar char=""/>
              <a:tabLst>
                <a:tab pos="927100" algn="l"/>
              </a:tabLst>
            </a:pP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6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:</a:t>
            </a:r>
            <a:r>
              <a:rPr sz="2400" b="1" spc="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on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or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2400" b="1" spc="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r>
              <a:rPr sz="2400" b="1" spc="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car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7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rocesse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927100" lvl="1" indent="-399415">
              <a:lnSpc>
                <a:spcPct val="100000"/>
              </a:lnSpc>
              <a:buClr>
                <a:srgbClr val="0000CC"/>
              </a:buClr>
              <a:buFont typeface="Wingdings"/>
              <a:buChar char=""/>
              <a:tabLst>
                <a:tab pos="927100" algn="l"/>
              </a:tabLst>
            </a:pP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7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:</a:t>
            </a:r>
            <a:r>
              <a:rPr sz="2400" b="1" spc="-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ca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  <a:p>
            <a:pPr marL="927100" lvl="1" indent="-399415">
              <a:lnSpc>
                <a:spcPct val="100000"/>
              </a:lnSpc>
              <a:buClr>
                <a:srgbClr val="0000CC"/>
              </a:buClr>
              <a:buFont typeface="Wingdings"/>
              <a:buChar char=""/>
              <a:tabLst>
                <a:tab pos="927100" algn="l"/>
              </a:tabLst>
            </a:pP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8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:</a:t>
            </a:r>
            <a:r>
              <a:rPr sz="2400" b="1" spc="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va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7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ll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w-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  <a:p>
            <a:pPr marL="927100" lvl="1" indent="-399415">
              <a:lnSpc>
                <a:spcPct val="100000"/>
              </a:lnSpc>
              <a:buClr>
                <a:srgbClr val="0000CC"/>
              </a:buClr>
              <a:buFont typeface="Wingdings"/>
              <a:buChar char=""/>
              <a:tabLst>
                <a:tab pos="927100" algn="l"/>
              </a:tabLst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ca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400" b="1" spc="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ec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7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527685" marR="1012190" indent="-514984">
              <a:lnSpc>
                <a:spcPct val="100000"/>
              </a:lnSpc>
              <a:spcBef>
                <a:spcPts val="600"/>
              </a:spcBef>
              <a:buFont typeface="Arial"/>
              <a:buAutoNum type="romanUcPeriod"/>
              <a:tabLst>
                <a:tab pos="528320" algn="l"/>
              </a:tabLst>
            </a:pPr>
            <a:r>
              <a:rPr sz="2400" b="1" spc="-20" dirty="0">
                <a:latin typeface="Arial"/>
                <a:cs typeface="Arial"/>
              </a:rPr>
              <a:t>Th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g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80" dirty="0">
                <a:latin typeface="Arial"/>
                <a:cs typeface="Arial"/>
              </a:rPr>
              <a:t>r</a:t>
            </a:r>
            <a:r>
              <a:rPr sz="2400" b="1" spc="-90" dirty="0">
                <a:latin typeface="Arial"/>
                <a:cs typeface="Arial"/>
              </a:rPr>
              <a:t>’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R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in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150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ra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on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d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Di</a:t>
            </a:r>
            <a:r>
              <a:rPr sz="2400" b="1" spc="-5" dirty="0">
                <a:latin typeface="Arial"/>
                <a:cs typeface="Arial"/>
              </a:rPr>
              <a:t>sc</a:t>
            </a:r>
            <a:r>
              <a:rPr sz="2400" b="1" spc="-20" dirty="0">
                <a:latin typeface="Arial"/>
                <a:cs typeface="Arial"/>
              </a:rPr>
              <a:t>h</a:t>
            </a:r>
            <a:r>
              <a:rPr sz="2400" b="1" spc="-5" dirty="0">
                <a:latin typeface="Arial"/>
                <a:cs typeface="Arial"/>
              </a:rPr>
              <a:t>arg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nn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1200"/>
              </a:spcBef>
              <a:buFont typeface="Arial"/>
              <a:buAutoNum type="romanUcPeriod"/>
              <a:tabLst>
                <a:tab pos="528320" algn="l"/>
              </a:tabLst>
            </a:pPr>
            <a:r>
              <a:rPr sz="2400" b="1" spc="-1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0" dirty="0">
                <a:latin typeface="Arial"/>
                <a:cs typeface="Arial"/>
              </a:rPr>
              <a:t>ili</a:t>
            </a:r>
            <a:r>
              <a:rPr sz="2400" b="1" dirty="0">
                <a:latin typeface="Arial"/>
                <a:cs typeface="Arial"/>
              </a:rPr>
              <a:t>z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g</a:t>
            </a:r>
            <a:r>
              <a:rPr sz="2400" b="1" spc="-5" dirty="0">
                <a:latin typeface="Arial"/>
                <a:cs typeface="Arial"/>
              </a:rPr>
              <a:t>eme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1200"/>
              </a:spcBef>
              <a:buFont typeface="Arial"/>
              <a:buAutoNum type="romanUcPeriod"/>
              <a:tabLst>
                <a:tab pos="528320" algn="l"/>
              </a:tabLst>
            </a:pP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g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Lon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ng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5" dirty="0">
                <a:latin typeface="Arial"/>
                <a:cs typeface="Arial"/>
              </a:rPr>
              <a:t>h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1789" y="604888"/>
            <a:ext cx="7935595" cy="582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135" dirty="0">
                <a:latin typeface="Arial"/>
                <a:cs typeface="Arial"/>
              </a:rPr>
              <a:t>C</a:t>
            </a:r>
            <a:r>
              <a:rPr sz="2400" b="1" spc="110" dirty="0">
                <a:latin typeface="Arial"/>
                <a:cs typeface="Arial"/>
              </a:rPr>
              <a:t>O</a:t>
            </a:r>
            <a:r>
              <a:rPr sz="2400" b="1" spc="135" dirty="0">
                <a:latin typeface="Arial"/>
                <a:cs typeface="Arial"/>
              </a:rPr>
              <a:t>R</a:t>
            </a:r>
            <a:r>
              <a:rPr sz="2400" b="1" spc="-20" dirty="0">
                <a:latin typeface="Arial"/>
                <a:cs typeface="Arial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90" dirty="0">
                <a:latin typeface="Times New Roman"/>
                <a:cs typeface="Times New Roman"/>
              </a:rPr>
              <a:t> </a:t>
            </a:r>
            <a:r>
              <a:rPr sz="2400" b="1" spc="105" dirty="0">
                <a:latin typeface="Arial"/>
                <a:cs typeface="Arial"/>
              </a:rPr>
              <a:t>S</a:t>
            </a:r>
            <a:r>
              <a:rPr sz="2400" b="1" spc="265" dirty="0">
                <a:latin typeface="Arial"/>
                <a:cs typeface="Arial"/>
              </a:rPr>
              <a:t>K</a:t>
            </a:r>
            <a:r>
              <a:rPr sz="2400" b="1" spc="250" dirty="0">
                <a:latin typeface="Arial"/>
                <a:cs typeface="Arial"/>
              </a:rPr>
              <a:t>I</a:t>
            </a:r>
            <a:r>
              <a:rPr sz="2400" b="1" spc="114" dirty="0">
                <a:latin typeface="Arial"/>
                <a:cs typeface="Arial"/>
              </a:rPr>
              <a:t>LL</a:t>
            </a:r>
            <a:r>
              <a:rPr sz="2400" b="1" spc="-20" dirty="0">
                <a:latin typeface="Arial"/>
                <a:cs typeface="Arial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60" dirty="0">
                <a:latin typeface="Times New Roman"/>
                <a:cs typeface="Times New Roman"/>
              </a:rPr>
              <a:t> </a:t>
            </a:r>
            <a:r>
              <a:rPr sz="2400" b="1" spc="110" dirty="0">
                <a:latin typeface="Arial"/>
                <a:cs typeface="Arial"/>
              </a:rPr>
              <a:t>FO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75" dirty="0">
                <a:latin typeface="Times New Roman"/>
                <a:cs typeface="Times New Roman"/>
              </a:rPr>
              <a:t> </a:t>
            </a:r>
            <a:r>
              <a:rPr sz="2400" b="1" spc="265" dirty="0">
                <a:latin typeface="Arial"/>
                <a:cs typeface="Arial"/>
              </a:rPr>
              <a:t>H</a:t>
            </a:r>
            <a:r>
              <a:rPr sz="2400" b="1" spc="110" dirty="0">
                <a:latin typeface="Arial"/>
                <a:cs typeface="Arial"/>
              </a:rPr>
              <a:t>O</a:t>
            </a:r>
            <a:r>
              <a:rPr sz="2400" b="1" spc="105" dirty="0">
                <a:latin typeface="Arial"/>
                <a:cs typeface="Arial"/>
              </a:rPr>
              <a:t>SP</a:t>
            </a:r>
            <a:r>
              <a:rPr sz="2400" b="1" spc="250" dirty="0">
                <a:latin typeface="Arial"/>
                <a:cs typeface="Arial"/>
              </a:rPr>
              <a:t>I</a:t>
            </a:r>
            <a:r>
              <a:rPr sz="2400" b="1" spc="75" dirty="0">
                <a:latin typeface="Arial"/>
                <a:cs typeface="Arial"/>
              </a:rPr>
              <a:t>T</a:t>
            </a:r>
            <a:r>
              <a:rPr sz="2400" b="1" spc="13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L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45" dirty="0">
                <a:latin typeface="Times New Roman"/>
                <a:cs typeface="Times New Roman"/>
              </a:rPr>
              <a:t> </a:t>
            </a:r>
            <a:r>
              <a:rPr sz="2400" b="1" spc="135" dirty="0">
                <a:latin typeface="Arial"/>
                <a:cs typeface="Arial"/>
              </a:rPr>
              <a:t>CA</a:t>
            </a:r>
            <a:r>
              <a:rPr sz="2400" b="1" spc="105" dirty="0">
                <a:latin typeface="Arial"/>
                <a:cs typeface="Arial"/>
              </a:rPr>
              <a:t>S</a:t>
            </a:r>
            <a:r>
              <a:rPr sz="2400" b="1" spc="-20" dirty="0">
                <a:latin typeface="Arial"/>
                <a:cs typeface="Arial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85" dirty="0">
                <a:latin typeface="Times New Roman"/>
                <a:cs typeface="Times New Roman"/>
              </a:rPr>
              <a:t> </a:t>
            </a:r>
            <a:r>
              <a:rPr sz="2400" b="1" spc="265" dirty="0">
                <a:latin typeface="Arial"/>
                <a:cs typeface="Arial"/>
              </a:rPr>
              <a:t>M</a:t>
            </a:r>
            <a:r>
              <a:rPr sz="2400" b="1" spc="135" dirty="0">
                <a:latin typeface="Arial"/>
                <a:cs typeface="Arial"/>
              </a:rPr>
              <a:t>A</a:t>
            </a:r>
            <a:r>
              <a:rPr sz="2400" b="1" spc="245" dirty="0">
                <a:latin typeface="Arial"/>
                <a:cs typeface="Arial"/>
              </a:rPr>
              <a:t>N</a:t>
            </a:r>
            <a:r>
              <a:rPr sz="2400" b="1" spc="90" dirty="0">
                <a:latin typeface="Arial"/>
                <a:cs typeface="Arial"/>
              </a:rPr>
              <a:t>A</a:t>
            </a:r>
            <a:r>
              <a:rPr sz="2400" b="1" spc="110" dirty="0">
                <a:latin typeface="Arial"/>
                <a:cs typeface="Arial"/>
              </a:rPr>
              <a:t>G</a:t>
            </a:r>
            <a:r>
              <a:rPr sz="2400" b="1" spc="105" dirty="0">
                <a:latin typeface="Arial"/>
                <a:cs typeface="Arial"/>
              </a:rPr>
              <a:t>E</a:t>
            </a:r>
            <a:r>
              <a:rPr sz="2400" b="1" spc="135" dirty="0">
                <a:latin typeface="Arial"/>
                <a:cs typeface="Arial"/>
              </a:rPr>
              <a:t>R</a:t>
            </a:r>
            <a:r>
              <a:rPr sz="2400" b="1" spc="-2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17145" algn="ctr">
              <a:lnSpc>
                <a:spcPct val="100000"/>
              </a:lnSpc>
              <a:spcBef>
                <a:spcPts val="204"/>
              </a:spcBef>
            </a:pPr>
            <a:r>
              <a:rPr sz="1400" spc="-85" dirty="0">
                <a:latin typeface="Arial"/>
                <a:cs typeface="Arial"/>
              </a:rPr>
              <a:t>(</a:t>
            </a:r>
            <a:r>
              <a:rPr sz="1400" spc="-5" dirty="0">
                <a:latin typeface="Calibri"/>
                <a:cs typeface="Calibri"/>
              </a:rPr>
              <a:t>Ce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spc="-20" dirty="0">
                <a:latin typeface="Calibri"/>
                <a:cs typeface="Calibri"/>
              </a:rPr>
              <a:t>t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</a:t>
            </a:r>
            <a:r>
              <a:rPr sz="1400" spc="-10" dirty="0">
                <a:latin typeface="Calibri"/>
                <a:cs typeface="Calibri"/>
              </a:rPr>
              <a:t>unn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g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B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HC</a:t>
            </a:r>
            <a:r>
              <a:rPr sz="1400" spc="-10" dirty="0">
                <a:latin typeface="Calibri"/>
                <a:cs typeface="Calibri"/>
              </a:rPr>
              <a:t> P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2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2009</a:t>
            </a:r>
            <a:r>
              <a:rPr sz="1400" dirty="0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0287" y="353568"/>
            <a:ext cx="9143999" cy="6864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15403" y="1941856"/>
            <a:ext cx="7881620" cy="3896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985" indent="-629285">
              <a:lnSpc>
                <a:spcPct val="100000"/>
              </a:lnSpc>
              <a:buFont typeface="Arial"/>
              <a:buAutoNum type="romanUcPeriod" startAt="5"/>
              <a:tabLst>
                <a:tab pos="642620" algn="l"/>
              </a:tabLst>
            </a:pP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s: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reve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d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pp</a:t>
            </a:r>
            <a:r>
              <a:rPr sz="2400" b="1" spc="-5" dirty="0">
                <a:latin typeface="Arial"/>
                <a:cs typeface="Arial"/>
              </a:rPr>
              <a:t>ea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8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ra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g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641985" indent="-629285">
              <a:lnSpc>
                <a:spcPct val="100000"/>
              </a:lnSpc>
              <a:spcBef>
                <a:spcPts val="1800"/>
              </a:spcBef>
              <a:buFont typeface="Arial"/>
              <a:buAutoNum type="romanUcPeriod" startAt="5"/>
              <a:tabLst>
                <a:tab pos="642620" algn="l"/>
              </a:tabLst>
            </a:pPr>
            <a:r>
              <a:rPr sz="2400" b="1" spc="-10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mb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rseme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  <a:p>
            <a:pPr marL="641985" indent="-629285">
              <a:lnSpc>
                <a:spcPct val="100000"/>
              </a:lnSpc>
              <a:spcBef>
                <a:spcPts val="1800"/>
              </a:spcBef>
              <a:buFont typeface="Arial"/>
              <a:buAutoNum type="romanUcPeriod" startAt="5"/>
              <a:tabLst>
                <a:tab pos="642620" algn="l"/>
              </a:tabLst>
            </a:pPr>
            <a:r>
              <a:rPr sz="2400" b="1" spc="-20" dirty="0">
                <a:latin typeface="Arial"/>
                <a:cs typeface="Arial"/>
              </a:rPr>
              <a:t>Th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R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20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g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in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9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F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20" dirty="0">
                <a:latin typeface="Arial"/>
                <a:cs typeface="Arial"/>
              </a:rPr>
              <a:t>ow</a:t>
            </a:r>
            <a:endParaRPr sz="2400">
              <a:latin typeface="Arial"/>
              <a:cs typeface="Arial"/>
            </a:endParaRPr>
          </a:p>
          <a:p>
            <a:pPr marL="641985" indent="-629285">
              <a:lnSpc>
                <a:spcPct val="100000"/>
              </a:lnSpc>
              <a:spcBef>
                <a:spcPts val="1800"/>
              </a:spcBef>
              <a:buFont typeface="Arial"/>
              <a:buAutoNum type="romanUcPeriod" startAt="5"/>
              <a:tabLst>
                <a:tab pos="642620" algn="l"/>
              </a:tabLst>
            </a:pP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eas</a:t>
            </a:r>
            <a:r>
              <a:rPr sz="2400" b="1" spc="-20" dirty="0">
                <a:latin typeface="Arial"/>
                <a:cs typeface="Arial"/>
              </a:rPr>
              <a:t>ur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S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ccess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9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ra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g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c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Ou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c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5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eas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re</a:t>
            </a:r>
            <a:r>
              <a:rPr sz="2400" b="1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641985" indent="-629285">
              <a:lnSpc>
                <a:spcPct val="100000"/>
              </a:lnSpc>
              <a:spcBef>
                <a:spcPts val="1800"/>
              </a:spcBef>
              <a:buFont typeface="Arial"/>
              <a:buAutoNum type="romanUcPeriod" startAt="5"/>
              <a:tabLst>
                <a:tab pos="642620" algn="l"/>
              </a:tabLst>
            </a:pP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ea</a:t>
            </a:r>
            <a:r>
              <a:rPr sz="2400" b="1" spc="-10" dirty="0">
                <a:latin typeface="Arial"/>
                <a:cs typeface="Arial"/>
              </a:rPr>
              <a:t>li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Arial"/>
                <a:cs typeface="Arial"/>
              </a:rPr>
              <a:t>w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5" dirty="0">
                <a:latin typeface="Arial"/>
                <a:cs typeface="Arial"/>
              </a:rPr>
              <a:t>h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20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U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re</a:t>
            </a:r>
            <a:r>
              <a:rPr sz="2400" b="1" spc="-15" dirty="0">
                <a:latin typeface="Arial"/>
                <a:cs typeface="Arial"/>
              </a:rPr>
              <a:t>d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d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U</a:t>
            </a:r>
            <a:r>
              <a:rPr sz="2400" b="1" spc="-20" dirty="0">
                <a:latin typeface="Arial"/>
                <a:cs typeface="Arial"/>
              </a:rPr>
              <a:t>nd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re</a:t>
            </a:r>
            <a:r>
              <a:rPr sz="2400" b="1" spc="-15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  <a:p>
            <a:pPr marL="641985" indent="-629285">
              <a:lnSpc>
                <a:spcPct val="100000"/>
              </a:lnSpc>
              <a:spcBef>
                <a:spcPts val="1800"/>
              </a:spcBef>
              <a:buFont typeface="Arial"/>
              <a:buAutoNum type="romanUcPeriod" startAt="5"/>
              <a:tabLst>
                <a:tab pos="642620" algn="l"/>
              </a:tabLst>
            </a:pPr>
            <a:r>
              <a:rPr sz="2400" b="1" spc="-75" dirty="0">
                <a:latin typeface="Arial"/>
                <a:cs typeface="Arial"/>
              </a:rPr>
              <a:t>W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5" dirty="0">
                <a:latin typeface="Arial"/>
                <a:cs typeface="Arial"/>
              </a:rPr>
              <a:t>rk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Arial"/>
                <a:cs typeface="Arial"/>
              </a:rPr>
              <a:t>w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5" dirty="0">
                <a:latin typeface="Arial"/>
                <a:cs typeface="Arial"/>
              </a:rPr>
              <a:t>h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sc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20" dirty="0">
                <a:latin typeface="Arial"/>
                <a:cs typeface="Arial"/>
              </a:rPr>
              <a:t>in</a:t>
            </a:r>
            <a:r>
              <a:rPr sz="2400" b="1" spc="-5" dirty="0">
                <a:latin typeface="Arial"/>
                <a:cs typeface="Arial"/>
              </a:rPr>
              <a:t>ar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200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eams</a:t>
            </a:r>
            <a:endParaRPr sz="2400">
              <a:latin typeface="Arial"/>
              <a:cs typeface="Arial"/>
            </a:endParaRPr>
          </a:p>
          <a:p>
            <a:pPr marL="641985" indent="-629285">
              <a:lnSpc>
                <a:spcPct val="100000"/>
              </a:lnSpc>
              <a:spcBef>
                <a:spcPts val="1800"/>
              </a:spcBef>
              <a:buFont typeface="Arial"/>
              <a:buAutoNum type="romanUcPeriod" startAt="5"/>
              <a:tabLst>
                <a:tab pos="642620" algn="l"/>
              </a:tabLst>
            </a:pP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spc="-5" dirty="0">
                <a:latin typeface="Arial"/>
                <a:cs typeface="Arial"/>
              </a:rPr>
              <a:t>ruc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5" dirty="0">
                <a:latin typeface="Arial"/>
                <a:cs typeface="Arial"/>
              </a:rPr>
              <a:t>mmu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ca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d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spc="-20" dirty="0">
                <a:latin typeface="Arial"/>
                <a:cs typeface="Arial"/>
              </a:rPr>
              <a:t>on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10" dirty="0">
                <a:latin typeface="Arial"/>
                <a:cs typeface="Arial"/>
              </a:rPr>
              <a:t>li</a:t>
            </a:r>
            <a:r>
              <a:rPr sz="2400" b="1" spc="-5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es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15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6864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8325" y="2948524"/>
            <a:ext cx="5091430" cy="1234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2800" b="1" spc="-20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2800" b="1" spc="-3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14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800" b="1" spc="13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800" b="1" spc="28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800" b="1" spc="-2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1082040" algn="l"/>
              </a:tabLst>
            </a:pPr>
            <a:r>
              <a:rPr sz="2800" b="1" spc="12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800" b="1" spc="28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800" b="1" spc="12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800" b="1" spc="-2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800" b="1" spc="280" dirty="0">
                <a:solidFill>
                  <a:srgbClr val="0000FF"/>
                </a:solidFill>
                <a:latin typeface="Arial"/>
                <a:cs typeface="Arial"/>
              </a:rPr>
              <a:t>Ma</a:t>
            </a:r>
            <a:r>
              <a:rPr sz="2800" b="1" spc="13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800" b="1" spc="-2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800" b="1" spc="-3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13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2800" b="1" spc="28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800" b="1" spc="-1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1674495" algn="l"/>
                <a:tab pos="3791585" algn="l"/>
              </a:tabLst>
            </a:pPr>
            <a:r>
              <a:rPr sz="2800" b="1" spc="280" dirty="0">
                <a:solidFill>
                  <a:srgbClr val="0000FF"/>
                </a:solidFill>
                <a:latin typeface="Arial"/>
                <a:cs typeface="Arial"/>
              </a:rPr>
              <a:t>Ma</a:t>
            </a:r>
            <a:r>
              <a:rPr sz="2800" b="1" spc="13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800" b="1" spc="28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800" b="1" spc="145" dirty="0">
                <a:solidFill>
                  <a:srgbClr val="0000FF"/>
                </a:solidFill>
                <a:latin typeface="Arial"/>
                <a:cs typeface="Arial"/>
              </a:rPr>
              <a:t>j</a:t>
            </a:r>
            <a:r>
              <a:rPr sz="2800" b="1" spc="28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800" b="1" spc="-1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800" b="1" spc="60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800" b="1" spc="28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800" b="1" spc="14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800" b="1" spc="28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800" b="1" spc="8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2800" b="1" spc="28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800" b="1" spc="13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800" b="1" spc="28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800" b="1" spc="-2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800" b="1" spc="80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800" b="1" spc="28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800" b="1" spc="12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800" b="1" spc="14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800" b="1" spc="28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800" b="1" spc="-2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2044"/>
            <a:ext cx="9137903" cy="3427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4085" y="2659380"/>
            <a:ext cx="2190750" cy="1122045"/>
          </a:xfrm>
          <a:custGeom>
            <a:avLst/>
            <a:gdLst/>
            <a:ahLst/>
            <a:cxnLst/>
            <a:rect l="l" t="t" r="r" b="b"/>
            <a:pathLst>
              <a:path w="2190750" h="1122045">
                <a:moveTo>
                  <a:pt x="1095338" y="0"/>
                </a:moveTo>
                <a:lnTo>
                  <a:pt x="1005488" y="3757"/>
                </a:lnTo>
                <a:lnTo>
                  <a:pt x="917635" y="14834"/>
                </a:lnTo>
                <a:lnTo>
                  <a:pt x="832061" y="32938"/>
                </a:lnTo>
                <a:lnTo>
                  <a:pt x="749048" y="57777"/>
                </a:lnTo>
                <a:lnTo>
                  <a:pt x="668880" y="89058"/>
                </a:lnTo>
                <a:lnTo>
                  <a:pt x="591837" y="126488"/>
                </a:lnTo>
                <a:lnTo>
                  <a:pt x="518203" y="169775"/>
                </a:lnTo>
                <a:lnTo>
                  <a:pt x="448260" y="218626"/>
                </a:lnTo>
                <a:lnTo>
                  <a:pt x="382289" y="272749"/>
                </a:lnTo>
                <a:lnTo>
                  <a:pt x="320574" y="331850"/>
                </a:lnTo>
                <a:lnTo>
                  <a:pt x="263397" y="395638"/>
                </a:lnTo>
                <a:lnTo>
                  <a:pt x="211040" y="463820"/>
                </a:lnTo>
                <a:lnTo>
                  <a:pt x="163785" y="536102"/>
                </a:lnTo>
                <a:lnTo>
                  <a:pt x="121915" y="612193"/>
                </a:lnTo>
                <a:lnTo>
                  <a:pt x="85712" y="691800"/>
                </a:lnTo>
                <a:lnTo>
                  <a:pt x="55458" y="774630"/>
                </a:lnTo>
                <a:lnTo>
                  <a:pt x="31435" y="860391"/>
                </a:lnTo>
                <a:lnTo>
                  <a:pt x="13927" y="948790"/>
                </a:lnTo>
                <a:lnTo>
                  <a:pt x="3215" y="1039534"/>
                </a:lnTo>
                <a:lnTo>
                  <a:pt x="0" y="1121663"/>
                </a:lnTo>
                <a:lnTo>
                  <a:pt x="2190676" y="1121663"/>
                </a:lnTo>
                <a:lnTo>
                  <a:pt x="2187460" y="1039534"/>
                </a:lnTo>
                <a:lnTo>
                  <a:pt x="2176748" y="948790"/>
                </a:lnTo>
                <a:lnTo>
                  <a:pt x="2159240" y="860391"/>
                </a:lnTo>
                <a:lnTo>
                  <a:pt x="2135218" y="774630"/>
                </a:lnTo>
                <a:lnTo>
                  <a:pt x="2104964" y="691800"/>
                </a:lnTo>
                <a:lnTo>
                  <a:pt x="2068761" y="612193"/>
                </a:lnTo>
                <a:lnTo>
                  <a:pt x="2026891" y="536102"/>
                </a:lnTo>
                <a:lnTo>
                  <a:pt x="1979636" y="463820"/>
                </a:lnTo>
                <a:lnTo>
                  <a:pt x="1927278" y="395638"/>
                </a:lnTo>
                <a:lnTo>
                  <a:pt x="1870101" y="331850"/>
                </a:lnTo>
                <a:lnTo>
                  <a:pt x="1808386" y="272749"/>
                </a:lnTo>
                <a:lnTo>
                  <a:pt x="1742416" y="218626"/>
                </a:lnTo>
                <a:lnTo>
                  <a:pt x="1672473" y="169775"/>
                </a:lnTo>
                <a:lnTo>
                  <a:pt x="1598838" y="126488"/>
                </a:lnTo>
                <a:lnTo>
                  <a:pt x="1521796" y="89058"/>
                </a:lnTo>
                <a:lnTo>
                  <a:pt x="1441627" y="57777"/>
                </a:lnTo>
                <a:lnTo>
                  <a:pt x="1358615" y="32938"/>
                </a:lnTo>
                <a:lnTo>
                  <a:pt x="1273041" y="14834"/>
                </a:lnTo>
                <a:lnTo>
                  <a:pt x="1185188" y="3757"/>
                </a:lnTo>
                <a:lnTo>
                  <a:pt x="1095338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9283" y="2634996"/>
            <a:ext cx="2241550" cy="1146175"/>
          </a:xfrm>
          <a:custGeom>
            <a:avLst/>
            <a:gdLst/>
            <a:ahLst/>
            <a:cxnLst/>
            <a:rect l="l" t="t" r="r" b="b"/>
            <a:pathLst>
              <a:path w="2241550" h="1146175">
                <a:moveTo>
                  <a:pt x="1121663" y="0"/>
                </a:moveTo>
                <a:lnTo>
                  <a:pt x="1091183" y="0"/>
                </a:lnTo>
                <a:lnTo>
                  <a:pt x="1033271" y="3047"/>
                </a:lnTo>
                <a:lnTo>
                  <a:pt x="949451" y="12191"/>
                </a:lnTo>
                <a:lnTo>
                  <a:pt x="922019" y="18287"/>
                </a:lnTo>
                <a:lnTo>
                  <a:pt x="894587" y="22859"/>
                </a:lnTo>
                <a:lnTo>
                  <a:pt x="812291" y="44195"/>
                </a:lnTo>
                <a:lnTo>
                  <a:pt x="708659" y="79247"/>
                </a:lnTo>
                <a:lnTo>
                  <a:pt x="684275" y="91439"/>
                </a:lnTo>
                <a:lnTo>
                  <a:pt x="658367" y="102107"/>
                </a:lnTo>
                <a:lnTo>
                  <a:pt x="609599" y="126491"/>
                </a:lnTo>
                <a:lnTo>
                  <a:pt x="537971" y="167639"/>
                </a:lnTo>
                <a:lnTo>
                  <a:pt x="492251" y="198119"/>
                </a:lnTo>
                <a:lnTo>
                  <a:pt x="449579" y="230123"/>
                </a:lnTo>
                <a:lnTo>
                  <a:pt x="406907" y="263651"/>
                </a:lnTo>
                <a:lnTo>
                  <a:pt x="365759" y="300227"/>
                </a:lnTo>
                <a:lnTo>
                  <a:pt x="289559" y="379475"/>
                </a:lnTo>
                <a:lnTo>
                  <a:pt x="254507" y="422147"/>
                </a:lnTo>
                <a:lnTo>
                  <a:pt x="222503" y="464819"/>
                </a:lnTo>
                <a:lnTo>
                  <a:pt x="190499" y="510539"/>
                </a:lnTo>
                <a:lnTo>
                  <a:pt x="161543" y="557783"/>
                </a:lnTo>
                <a:lnTo>
                  <a:pt x="134111" y="606551"/>
                </a:lnTo>
                <a:lnTo>
                  <a:pt x="109727" y="655319"/>
                </a:lnTo>
                <a:lnTo>
                  <a:pt x="99059" y="681227"/>
                </a:lnTo>
                <a:lnTo>
                  <a:pt x="86867" y="707135"/>
                </a:lnTo>
                <a:lnTo>
                  <a:pt x="77723" y="733043"/>
                </a:lnTo>
                <a:lnTo>
                  <a:pt x="67055" y="758951"/>
                </a:lnTo>
                <a:lnTo>
                  <a:pt x="57911" y="786383"/>
                </a:lnTo>
                <a:lnTo>
                  <a:pt x="42671" y="839723"/>
                </a:lnTo>
                <a:lnTo>
                  <a:pt x="22859" y="923543"/>
                </a:lnTo>
                <a:lnTo>
                  <a:pt x="12191" y="981455"/>
                </a:lnTo>
                <a:lnTo>
                  <a:pt x="3047" y="1068323"/>
                </a:lnTo>
                <a:lnTo>
                  <a:pt x="0" y="1127759"/>
                </a:lnTo>
                <a:lnTo>
                  <a:pt x="0" y="1146047"/>
                </a:lnTo>
                <a:lnTo>
                  <a:pt x="2922" y="1146047"/>
                </a:lnTo>
                <a:lnTo>
                  <a:pt x="3731" y="1143095"/>
                </a:lnTo>
                <a:lnTo>
                  <a:pt x="13539" y="1133551"/>
                </a:lnTo>
                <a:lnTo>
                  <a:pt x="50291" y="1133551"/>
                </a:lnTo>
                <a:lnTo>
                  <a:pt x="50291" y="1127759"/>
                </a:lnTo>
                <a:lnTo>
                  <a:pt x="51815" y="1098803"/>
                </a:lnTo>
                <a:lnTo>
                  <a:pt x="56387" y="1042415"/>
                </a:lnTo>
                <a:lnTo>
                  <a:pt x="62483" y="987551"/>
                </a:lnTo>
                <a:lnTo>
                  <a:pt x="71627" y="932687"/>
                </a:lnTo>
                <a:lnTo>
                  <a:pt x="77723" y="906779"/>
                </a:lnTo>
                <a:lnTo>
                  <a:pt x="83819" y="879347"/>
                </a:lnTo>
                <a:lnTo>
                  <a:pt x="106679" y="801623"/>
                </a:lnTo>
                <a:lnTo>
                  <a:pt x="124967" y="749807"/>
                </a:lnTo>
                <a:lnTo>
                  <a:pt x="144779" y="701039"/>
                </a:lnTo>
                <a:lnTo>
                  <a:pt x="156971" y="676655"/>
                </a:lnTo>
                <a:lnTo>
                  <a:pt x="179831" y="627887"/>
                </a:lnTo>
                <a:lnTo>
                  <a:pt x="205739" y="582167"/>
                </a:lnTo>
                <a:lnTo>
                  <a:pt x="233171" y="537971"/>
                </a:lnTo>
                <a:lnTo>
                  <a:pt x="263651" y="493775"/>
                </a:lnTo>
                <a:lnTo>
                  <a:pt x="295655" y="452627"/>
                </a:lnTo>
                <a:lnTo>
                  <a:pt x="329183" y="411479"/>
                </a:lnTo>
                <a:lnTo>
                  <a:pt x="364235" y="373379"/>
                </a:lnTo>
                <a:lnTo>
                  <a:pt x="402335" y="336803"/>
                </a:lnTo>
                <a:lnTo>
                  <a:pt x="440435" y="301751"/>
                </a:lnTo>
                <a:lnTo>
                  <a:pt x="481583" y="269747"/>
                </a:lnTo>
                <a:lnTo>
                  <a:pt x="522731" y="239267"/>
                </a:lnTo>
                <a:lnTo>
                  <a:pt x="566927" y="210311"/>
                </a:lnTo>
                <a:lnTo>
                  <a:pt x="611123" y="182879"/>
                </a:lnTo>
                <a:lnTo>
                  <a:pt x="656843" y="158495"/>
                </a:lnTo>
                <a:lnTo>
                  <a:pt x="681227" y="147827"/>
                </a:lnTo>
                <a:lnTo>
                  <a:pt x="704087" y="137159"/>
                </a:lnTo>
                <a:lnTo>
                  <a:pt x="728471" y="126491"/>
                </a:lnTo>
                <a:lnTo>
                  <a:pt x="777239" y="108203"/>
                </a:lnTo>
                <a:lnTo>
                  <a:pt x="803147" y="100583"/>
                </a:lnTo>
                <a:lnTo>
                  <a:pt x="827531" y="91439"/>
                </a:lnTo>
                <a:lnTo>
                  <a:pt x="931163" y="67055"/>
                </a:lnTo>
                <a:lnTo>
                  <a:pt x="957071" y="62483"/>
                </a:lnTo>
                <a:lnTo>
                  <a:pt x="1037843" y="53339"/>
                </a:lnTo>
                <a:lnTo>
                  <a:pt x="1092707" y="50291"/>
                </a:lnTo>
                <a:lnTo>
                  <a:pt x="1114043" y="50291"/>
                </a:lnTo>
                <a:lnTo>
                  <a:pt x="1110995" y="48767"/>
                </a:lnTo>
                <a:lnTo>
                  <a:pt x="1443532" y="48767"/>
                </a:lnTo>
                <a:lnTo>
                  <a:pt x="1427987" y="44195"/>
                </a:lnTo>
                <a:lnTo>
                  <a:pt x="1373123" y="28955"/>
                </a:lnTo>
                <a:lnTo>
                  <a:pt x="1345691" y="22859"/>
                </a:lnTo>
                <a:lnTo>
                  <a:pt x="1318259" y="18287"/>
                </a:lnTo>
                <a:lnTo>
                  <a:pt x="1290827" y="12191"/>
                </a:lnTo>
                <a:lnTo>
                  <a:pt x="1207007" y="3047"/>
                </a:lnTo>
                <a:lnTo>
                  <a:pt x="1178051" y="1523"/>
                </a:lnTo>
                <a:lnTo>
                  <a:pt x="1129283" y="1523"/>
                </a:lnTo>
                <a:lnTo>
                  <a:pt x="1128521" y="1142"/>
                </a:lnTo>
                <a:lnTo>
                  <a:pt x="1121663" y="0"/>
                </a:lnTo>
                <a:close/>
              </a:path>
              <a:path w="2241550" h="1146175">
                <a:moveTo>
                  <a:pt x="13539" y="1133551"/>
                </a:moveTo>
                <a:lnTo>
                  <a:pt x="3731" y="1143095"/>
                </a:lnTo>
                <a:lnTo>
                  <a:pt x="2922" y="1146047"/>
                </a:lnTo>
                <a:lnTo>
                  <a:pt x="47001" y="1146047"/>
                </a:lnTo>
                <a:lnTo>
                  <a:pt x="43220" y="1140204"/>
                </a:lnTo>
                <a:lnTo>
                  <a:pt x="31526" y="1134364"/>
                </a:lnTo>
                <a:lnTo>
                  <a:pt x="13539" y="1133551"/>
                </a:lnTo>
                <a:close/>
              </a:path>
              <a:path w="2241550" h="1146175">
                <a:moveTo>
                  <a:pt x="50291" y="1133551"/>
                </a:moveTo>
                <a:lnTo>
                  <a:pt x="13539" y="1133551"/>
                </a:lnTo>
                <a:lnTo>
                  <a:pt x="31526" y="1134364"/>
                </a:lnTo>
                <a:lnTo>
                  <a:pt x="43220" y="1140204"/>
                </a:lnTo>
                <a:lnTo>
                  <a:pt x="47001" y="1146047"/>
                </a:lnTo>
                <a:lnTo>
                  <a:pt x="50291" y="1146047"/>
                </a:lnTo>
                <a:lnTo>
                  <a:pt x="50291" y="1133551"/>
                </a:lnTo>
                <a:close/>
              </a:path>
              <a:path w="2241550" h="1146175">
                <a:moveTo>
                  <a:pt x="1443532" y="48767"/>
                </a:moveTo>
                <a:lnTo>
                  <a:pt x="1110995" y="48767"/>
                </a:lnTo>
                <a:lnTo>
                  <a:pt x="1120139" y="50291"/>
                </a:lnTo>
                <a:lnTo>
                  <a:pt x="1149095" y="50291"/>
                </a:lnTo>
                <a:lnTo>
                  <a:pt x="1203959" y="53339"/>
                </a:lnTo>
                <a:lnTo>
                  <a:pt x="1283207" y="62483"/>
                </a:lnTo>
                <a:lnTo>
                  <a:pt x="1388363" y="85343"/>
                </a:lnTo>
                <a:lnTo>
                  <a:pt x="1438655" y="100583"/>
                </a:lnTo>
                <a:lnTo>
                  <a:pt x="1464563" y="108203"/>
                </a:lnTo>
                <a:lnTo>
                  <a:pt x="1513331" y="126491"/>
                </a:lnTo>
                <a:lnTo>
                  <a:pt x="1537715" y="137159"/>
                </a:lnTo>
                <a:lnTo>
                  <a:pt x="1560575" y="147827"/>
                </a:lnTo>
                <a:lnTo>
                  <a:pt x="1584959" y="160019"/>
                </a:lnTo>
                <a:lnTo>
                  <a:pt x="1607819" y="170687"/>
                </a:lnTo>
                <a:lnTo>
                  <a:pt x="1630679" y="184403"/>
                </a:lnTo>
                <a:lnTo>
                  <a:pt x="1676399" y="210311"/>
                </a:lnTo>
                <a:lnTo>
                  <a:pt x="1719071" y="239267"/>
                </a:lnTo>
                <a:lnTo>
                  <a:pt x="1761743" y="269747"/>
                </a:lnTo>
                <a:lnTo>
                  <a:pt x="1801367" y="303275"/>
                </a:lnTo>
                <a:lnTo>
                  <a:pt x="1840991" y="338327"/>
                </a:lnTo>
                <a:lnTo>
                  <a:pt x="1877567" y="374903"/>
                </a:lnTo>
                <a:lnTo>
                  <a:pt x="1912619" y="413003"/>
                </a:lnTo>
                <a:lnTo>
                  <a:pt x="1946147" y="452627"/>
                </a:lnTo>
                <a:lnTo>
                  <a:pt x="1978151" y="495299"/>
                </a:lnTo>
                <a:lnTo>
                  <a:pt x="2008631" y="537971"/>
                </a:lnTo>
                <a:lnTo>
                  <a:pt x="2036063" y="583691"/>
                </a:lnTo>
                <a:lnTo>
                  <a:pt x="2061971" y="629411"/>
                </a:lnTo>
                <a:lnTo>
                  <a:pt x="2084831" y="676655"/>
                </a:lnTo>
                <a:lnTo>
                  <a:pt x="2106167" y="725423"/>
                </a:lnTo>
                <a:lnTo>
                  <a:pt x="2125979" y="775715"/>
                </a:lnTo>
                <a:lnTo>
                  <a:pt x="2150363" y="853439"/>
                </a:lnTo>
                <a:lnTo>
                  <a:pt x="2156459" y="879347"/>
                </a:lnTo>
                <a:lnTo>
                  <a:pt x="2164079" y="906779"/>
                </a:lnTo>
                <a:lnTo>
                  <a:pt x="2168651" y="934211"/>
                </a:lnTo>
                <a:lnTo>
                  <a:pt x="2174747" y="960119"/>
                </a:lnTo>
                <a:lnTo>
                  <a:pt x="2177795" y="987551"/>
                </a:lnTo>
                <a:lnTo>
                  <a:pt x="2182367" y="1014983"/>
                </a:lnTo>
                <a:lnTo>
                  <a:pt x="2185415" y="1043939"/>
                </a:lnTo>
                <a:lnTo>
                  <a:pt x="2186939" y="1071371"/>
                </a:lnTo>
                <a:lnTo>
                  <a:pt x="2188463" y="1100327"/>
                </a:lnTo>
                <a:lnTo>
                  <a:pt x="2189987" y="1127759"/>
                </a:lnTo>
                <a:lnTo>
                  <a:pt x="2189987" y="1146047"/>
                </a:lnTo>
                <a:lnTo>
                  <a:pt x="2237358" y="1146047"/>
                </a:lnTo>
                <a:lnTo>
                  <a:pt x="2234183" y="1138427"/>
                </a:lnTo>
                <a:lnTo>
                  <a:pt x="2240889" y="1138427"/>
                </a:lnTo>
                <a:lnTo>
                  <a:pt x="2240279" y="1126235"/>
                </a:lnTo>
                <a:lnTo>
                  <a:pt x="2240279" y="1097279"/>
                </a:lnTo>
                <a:lnTo>
                  <a:pt x="2238755" y="1066799"/>
                </a:lnTo>
                <a:lnTo>
                  <a:pt x="2232659" y="1008887"/>
                </a:lnTo>
                <a:lnTo>
                  <a:pt x="2223515" y="950975"/>
                </a:lnTo>
                <a:lnTo>
                  <a:pt x="2212847" y="894587"/>
                </a:lnTo>
                <a:lnTo>
                  <a:pt x="2191511" y="812291"/>
                </a:lnTo>
                <a:lnTo>
                  <a:pt x="2173223" y="758951"/>
                </a:lnTo>
                <a:lnTo>
                  <a:pt x="2164079" y="731519"/>
                </a:lnTo>
                <a:lnTo>
                  <a:pt x="2142743" y="679703"/>
                </a:lnTo>
                <a:lnTo>
                  <a:pt x="2130551" y="655319"/>
                </a:lnTo>
                <a:lnTo>
                  <a:pt x="2106167" y="605027"/>
                </a:lnTo>
                <a:lnTo>
                  <a:pt x="2078735" y="556259"/>
                </a:lnTo>
                <a:lnTo>
                  <a:pt x="2049779" y="509015"/>
                </a:lnTo>
                <a:lnTo>
                  <a:pt x="2019299" y="463295"/>
                </a:lnTo>
                <a:lnTo>
                  <a:pt x="1985771" y="420623"/>
                </a:lnTo>
                <a:lnTo>
                  <a:pt x="1950719" y="377951"/>
                </a:lnTo>
                <a:lnTo>
                  <a:pt x="1912619" y="338327"/>
                </a:lnTo>
                <a:lnTo>
                  <a:pt x="1874519" y="300227"/>
                </a:lnTo>
                <a:lnTo>
                  <a:pt x="1833371" y="263651"/>
                </a:lnTo>
                <a:lnTo>
                  <a:pt x="1790699" y="228599"/>
                </a:lnTo>
                <a:lnTo>
                  <a:pt x="1746503" y="196595"/>
                </a:lnTo>
                <a:lnTo>
                  <a:pt x="1702307" y="167639"/>
                </a:lnTo>
                <a:lnTo>
                  <a:pt x="1655063" y="138683"/>
                </a:lnTo>
                <a:lnTo>
                  <a:pt x="1557527" y="89915"/>
                </a:lnTo>
                <a:lnTo>
                  <a:pt x="1453895" y="51815"/>
                </a:lnTo>
                <a:lnTo>
                  <a:pt x="1443532" y="48767"/>
                </a:lnTo>
                <a:close/>
              </a:path>
              <a:path w="2241550" h="1146175">
                <a:moveTo>
                  <a:pt x="2234183" y="1138427"/>
                </a:moveTo>
                <a:lnTo>
                  <a:pt x="2237358" y="1146047"/>
                </a:lnTo>
                <a:lnTo>
                  <a:pt x="2239975" y="1146047"/>
                </a:lnTo>
                <a:lnTo>
                  <a:pt x="2238755" y="1142999"/>
                </a:lnTo>
                <a:lnTo>
                  <a:pt x="2234183" y="1138427"/>
                </a:lnTo>
                <a:close/>
              </a:path>
              <a:path w="2241550" h="1146175">
                <a:moveTo>
                  <a:pt x="2240889" y="1138427"/>
                </a:moveTo>
                <a:lnTo>
                  <a:pt x="2234183" y="1138427"/>
                </a:lnTo>
                <a:lnTo>
                  <a:pt x="2238755" y="1142999"/>
                </a:lnTo>
                <a:lnTo>
                  <a:pt x="2239975" y="1146047"/>
                </a:lnTo>
                <a:lnTo>
                  <a:pt x="2241270" y="1146047"/>
                </a:lnTo>
                <a:lnTo>
                  <a:pt x="2240889" y="1138427"/>
                </a:lnTo>
                <a:close/>
              </a:path>
              <a:path w="2241550" h="1146175">
                <a:moveTo>
                  <a:pt x="1110995" y="48767"/>
                </a:moveTo>
                <a:lnTo>
                  <a:pt x="1114043" y="50291"/>
                </a:lnTo>
                <a:lnTo>
                  <a:pt x="1120139" y="50291"/>
                </a:lnTo>
                <a:lnTo>
                  <a:pt x="1110995" y="48767"/>
                </a:lnTo>
                <a:close/>
              </a:path>
              <a:path w="2241550" h="1146175">
                <a:moveTo>
                  <a:pt x="1149095" y="0"/>
                </a:moveTo>
                <a:lnTo>
                  <a:pt x="1126235" y="0"/>
                </a:lnTo>
                <a:lnTo>
                  <a:pt x="1128521" y="1142"/>
                </a:lnTo>
                <a:lnTo>
                  <a:pt x="1130807" y="1523"/>
                </a:lnTo>
                <a:lnTo>
                  <a:pt x="1178051" y="1523"/>
                </a:lnTo>
                <a:lnTo>
                  <a:pt x="1149095" y="0"/>
                </a:lnTo>
                <a:close/>
              </a:path>
              <a:path w="2241550" h="1146175">
                <a:moveTo>
                  <a:pt x="1126235" y="0"/>
                </a:moveTo>
                <a:lnTo>
                  <a:pt x="1121663" y="0"/>
                </a:lnTo>
                <a:lnTo>
                  <a:pt x="1128521" y="1142"/>
                </a:lnTo>
                <a:lnTo>
                  <a:pt x="1126235" y="0"/>
                </a:lnTo>
                <a:close/>
              </a:path>
            </a:pathLst>
          </a:custGeom>
          <a:solidFill>
            <a:srgbClr val="91D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74135" y="2971800"/>
            <a:ext cx="2336291" cy="8092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86911" y="3076956"/>
            <a:ext cx="2112645" cy="704215"/>
          </a:xfrm>
          <a:custGeom>
            <a:avLst/>
            <a:gdLst/>
            <a:ahLst/>
            <a:cxnLst/>
            <a:rect l="l" t="t" r="r" b="b"/>
            <a:pathLst>
              <a:path w="2112645" h="704214">
                <a:moveTo>
                  <a:pt x="2112263" y="704087"/>
                </a:moveTo>
                <a:lnTo>
                  <a:pt x="2112263" y="0"/>
                </a:lnTo>
                <a:lnTo>
                  <a:pt x="0" y="0"/>
                </a:lnTo>
                <a:lnTo>
                  <a:pt x="0" y="704087"/>
                </a:lnTo>
                <a:lnTo>
                  <a:pt x="2112263" y="704087"/>
                </a:lnTo>
                <a:close/>
              </a:path>
            </a:pathLst>
          </a:custGeom>
          <a:solidFill>
            <a:srgbClr val="98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64808" y="987552"/>
            <a:ext cx="2747771" cy="17282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02212" y="836676"/>
            <a:ext cx="742315" cy="2944495"/>
          </a:xfrm>
          <a:custGeom>
            <a:avLst/>
            <a:gdLst/>
            <a:ahLst/>
            <a:cxnLst/>
            <a:rect l="l" t="t" r="r" b="b"/>
            <a:pathLst>
              <a:path w="742315" h="2944495">
                <a:moveTo>
                  <a:pt x="287691" y="0"/>
                </a:moveTo>
                <a:lnTo>
                  <a:pt x="240554" y="96254"/>
                </a:lnTo>
                <a:lnTo>
                  <a:pt x="202747" y="211154"/>
                </a:lnTo>
                <a:lnTo>
                  <a:pt x="173310" y="342452"/>
                </a:lnTo>
                <a:lnTo>
                  <a:pt x="151287" y="487899"/>
                </a:lnTo>
                <a:lnTo>
                  <a:pt x="135720" y="645247"/>
                </a:lnTo>
                <a:lnTo>
                  <a:pt x="125650" y="812247"/>
                </a:lnTo>
                <a:lnTo>
                  <a:pt x="120121" y="986652"/>
                </a:lnTo>
                <a:lnTo>
                  <a:pt x="118174" y="1166213"/>
                </a:lnTo>
                <a:lnTo>
                  <a:pt x="118851" y="1348682"/>
                </a:lnTo>
                <a:lnTo>
                  <a:pt x="121194" y="1531810"/>
                </a:lnTo>
                <a:lnTo>
                  <a:pt x="124246" y="1713349"/>
                </a:lnTo>
                <a:lnTo>
                  <a:pt x="127049" y="1891052"/>
                </a:lnTo>
                <a:lnTo>
                  <a:pt x="128645" y="2062669"/>
                </a:lnTo>
                <a:lnTo>
                  <a:pt x="128077" y="2225952"/>
                </a:lnTo>
                <a:lnTo>
                  <a:pt x="124385" y="2378654"/>
                </a:lnTo>
                <a:lnTo>
                  <a:pt x="116613" y="2518525"/>
                </a:lnTo>
                <a:lnTo>
                  <a:pt x="103803" y="2643318"/>
                </a:lnTo>
                <a:lnTo>
                  <a:pt x="84996" y="2750784"/>
                </a:lnTo>
                <a:lnTo>
                  <a:pt x="59236" y="2838676"/>
                </a:lnTo>
                <a:lnTo>
                  <a:pt x="25563" y="2904743"/>
                </a:lnTo>
                <a:lnTo>
                  <a:pt x="0" y="2944367"/>
                </a:lnTo>
                <a:lnTo>
                  <a:pt x="70218" y="2944367"/>
                </a:lnTo>
                <a:lnTo>
                  <a:pt x="69759" y="2942843"/>
                </a:lnTo>
                <a:lnTo>
                  <a:pt x="108997" y="2820866"/>
                </a:lnTo>
                <a:lnTo>
                  <a:pt x="139973" y="2686109"/>
                </a:lnTo>
                <a:lnTo>
                  <a:pt x="163570" y="2540377"/>
                </a:lnTo>
                <a:lnTo>
                  <a:pt x="180670" y="2385474"/>
                </a:lnTo>
                <a:lnTo>
                  <a:pt x="192155" y="2223206"/>
                </a:lnTo>
                <a:lnTo>
                  <a:pt x="198909" y="2055377"/>
                </a:lnTo>
                <a:lnTo>
                  <a:pt x="201813" y="1883792"/>
                </a:lnTo>
                <a:lnTo>
                  <a:pt x="201750" y="1710257"/>
                </a:lnTo>
                <a:lnTo>
                  <a:pt x="199602" y="1536575"/>
                </a:lnTo>
                <a:lnTo>
                  <a:pt x="196251" y="1364551"/>
                </a:lnTo>
                <a:lnTo>
                  <a:pt x="192581" y="1195991"/>
                </a:lnTo>
                <a:lnTo>
                  <a:pt x="189472" y="1032698"/>
                </a:lnTo>
                <a:lnTo>
                  <a:pt x="187809" y="876479"/>
                </a:lnTo>
                <a:lnTo>
                  <a:pt x="188473" y="729137"/>
                </a:lnTo>
                <a:lnTo>
                  <a:pt x="192346" y="592478"/>
                </a:lnTo>
                <a:lnTo>
                  <a:pt x="200311" y="468306"/>
                </a:lnTo>
                <a:lnTo>
                  <a:pt x="213251" y="358427"/>
                </a:lnTo>
                <a:lnTo>
                  <a:pt x="232047" y="264644"/>
                </a:lnTo>
                <a:lnTo>
                  <a:pt x="257582" y="188762"/>
                </a:lnTo>
                <a:lnTo>
                  <a:pt x="290739" y="132587"/>
                </a:lnTo>
                <a:lnTo>
                  <a:pt x="737271" y="121919"/>
                </a:lnTo>
                <a:lnTo>
                  <a:pt x="741843" y="10667"/>
                </a:lnTo>
                <a:lnTo>
                  <a:pt x="28769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26679" y="3221736"/>
            <a:ext cx="242570" cy="559435"/>
          </a:xfrm>
          <a:custGeom>
            <a:avLst/>
            <a:gdLst/>
            <a:ahLst/>
            <a:cxnLst/>
            <a:rect l="l" t="t" r="r" b="b"/>
            <a:pathLst>
              <a:path w="242570" h="559435">
                <a:moveTo>
                  <a:pt x="242315" y="559307"/>
                </a:moveTo>
                <a:lnTo>
                  <a:pt x="0" y="559307"/>
                </a:lnTo>
                <a:lnTo>
                  <a:pt x="0" y="0"/>
                </a:lnTo>
                <a:lnTo>
                  <a:pt x="242315" y="0"/>
                </a:lnTo>
                <a:lnTo>
                  <a:pt x="242315" y="559307"/>
                </a:lnTo>
                <a:close/>
              </a:path>
            </a:pathLst>
          </a:custGeom>
          <a:solidFill>
            <a:srgbClr val="98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08391" y="3203448"/>
            <a:ext cx="280670" cy="577850"/>
          </a:xfrm>
          <a:custGeom>
            <a:avLst/>
            <a:gdLst/>
            <a:ahLst/>
            <a:cxnLst/>
            <a:rect l="l" t="t" r="r" b="b"/>
            <a:pathLst>
              <a:path w="280670" h="577850">
                <a:moveTo>
                  <a:pt x="280415" y="0"/>
                </a:moveTo>
                <a:lnTo>
                  <a:pt x="0" y="0"/>
                </a:lnTo>
                <a:lnTo>
                  <a:pt x="0" y="577595"/>
                </a:lnTo>
                <a:lnTo>
                  <a:pt x="38099" y="577595"/>
                </a:lnTo>
                <a:lnTo>
                  <a:pt x="38099" y="38099"/>
                </a:lnTo>
                <a:lnTo>
                  <a:pt x="18287" y="38099"/>
                </a:lnTo>
                <a:lnTo>
                  <a:pt x="38099" y="18287"/>
                </a:lnTo>
                <a:lnTo>
                  <a:pt x="280415" y="18287"/>
                </a:lnTo>
                <a:lnTo>
                  <a:pt x="280415" y="0"/>
                </a:lnTo>
                <a:close/>
              </a:path>
              <a:path w="280670" h="577850">
                <a:moveTo>
                  <a:pt x="242315" y="18287"/>
                </a:moveTo>
                <a:lnTo>
                  <a:pt x="242315" y="577595"/>
                </a:lnTo>
                <a:lnTo>
                  <a:pt x="280415" y="577595"/>
                </a:lnTo>
                <a:lnTo>
                  <a:pt x="280415" y="38099"/>
                </a:lnTo>
                <a:lnTo>
                  <a:pt x="260603" y="38099"/>
                </a:lnTo>
                <a:lnTo>
                  <a:pt x="242315" y="18287"/>
                </a:lnTo>
                <a:close/>
              </a:path>
              <a:path w="280670" h="577850">
                <a:moveTo>
                  <a:pt x="38099" y="18287"/>
                </a:moveTo>
                <a:lnTo>
                  <a:pt x="18287" y="38099"/>
                </a:lnTo>
                <a:lnTo>
                  <a:pt x="38099" y="38099"/>
                </a:lnTo>
                <a:lnTo>
                  <a:pt x="38099" y="18287"/>
                </a:lnTo>
                <a:close/>
              </a:path>
              <a:path w="280670" h="577850">
                <a:moveTo>
                  <a:pt x="242315" y="18287"/>
                </a:moveTo>
                <a:lnTo>
                  <a:pt x="38099" y="18287"/>
                </a:lnTo>
                <a:lnTo>
                  <a:pt x="38099" y="38099"/>
                </a:lnTo>
                <a:lnTo>
                  <a:pt x="242315" y="38099"/>
                </a:lnTo>
                <a:lnTo>
                  <a:pt x="242315" y="18287"/>
                </a:lnTo>
                <a:close/>
              </a:path>
              <a:path w="280670" h="577850">
                <a:moveTo>
                  <a:pt x="280415" y="18287"/>
                </a:moveTo>
                <a:lnTo>
                  <a:pt x="242315" y="18287"/>
                </a:lnTo>
                <a:lnTo>
                  <a:pt x="260603" y="38099"/>
                </a:lnTo>
                <a:lnTo>
                  <a:pt x="280415" y="38099"/>
                </a:lnTo>
                <a:lnTo>
                  <a:pt x="280415" y="18287"/>
                </a:lnTo>
                <a:close/>
              </a:path>
            </a:pathLst>
          </a:custGeom>
          <a:solidFill>
            <a:srgbClr val="00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20255" y="1124712"/>
            <a:ext cx="370840" cy="413384"/>
          </a:xfrm>
          <a:custGeom>
            <a:avLst/>
            <a:gdLst/>
            <a:ahLst/>
            <a:cxnLst/>
            <a:rect l="l" t="t" r="r" b="b"/>
            <a:pathLst>
              <a:path w="370840" h="413384">
                <a:moveTo>
                  <a:pt x="367283" y="0"/>
                </a:moveTo>
                <a:lnTo>
                  <a:pt x="3047" y="0"/>
                </a:lnTo>
                <a:lnTo>
                  <a:pt x="0" y="3047"/>
                </a:lnTo>
                <a:lnTo>
                  <a:pt x="0" y="409955"/>
                </a:lnTo>
                <a:lnTo>
                  <a:pt x="3047" y="413003"/>
                </a:lnTo>
                <a:lnTo>
                  <a:pt x="367283" y="413003"/>
                </a:lnTo>
                <a:lnTo>
                  <a:pt x="370331" y="409955"/>
                </a:lnTo>
                <a:lnTo>
                  <a:pt x="370331" y="405383"/>
                </a:lnTo>
                <a:lnTo>
                  <a:pt x="13715" y="405383"/>
                </a:lnTo>
                <a:lnTo>
                  <a:pt x="7619" y="399287"/>
                </a:lnTo>
                <a:lnTo>
                  <a:pt x="13715" y="399287"/>
                </a:lnTo>
                <a:lnTo>
                  <a:pt x="13715" y="12191"/>
                </a:lnTo>
                <a:lnTo>
                  <a:pt x="7619" y="12191"/>
                </a:lnTo>
                <a:lnTo>
                  <a:pt x="13715" y="6095"/>
                </a:lnTo>
                <a:lnTo>
                  <a:pt x="370331" y="6095"/>
                </a:lnTo>
                <a:lnTo>
                  <a:pt x="370331" y="3047"/>
                </a:lnTo>
                <a:lnTo>
                  <a:pt x="367283" y="0"/>
                </a:lnTo>
                <a:close/>
              </a:path>
              <a:path w="370840" h="413384">
                <a:moveTo>
                  <a:pt x="13715" y="399287"/>
                </a:moveTo>
                <a:lnTo>
                  <a:pt x="7619" y="399287"/>
                </a:lnTo>
                <a:lnTo>
                  <a:pt x="13715" y="405383"/>
                </a:lnTo>
                <a:lnTo>
                  <a:pt x="13715" y="399287"/>
                </a:lnTo>
                <a:close/>
              </a:path>
              <a:path w="370840" h="413384">
                <a:moveTo>
                  <a:pt x="356615" y="399287"/>
                </a:moveTo>
                <a:lnTo>
                  <a:pt x="13715" y="399287"/>
                </a:lnTo>
                <a:lnTo>
                  <a:pt x="13715" y="405383"/>
                </a:lnTo>
                <a:lnTo>
                  <a:pt x="356615" y="405383"/>
                </a:lnTo>
                <a:lnTo>
                  <a:pt x="356615" y="399287"/>
                </a:lnTo>
                <a:close/>
              </a:path>
              <a:path w="370840" h="413384">
                <a:moveTo>
                  <a:pt x="356615" y="6095"/>
                </a:moveTo>
                <a:lnTo>
                  <a:pt x="356615" y="405383"/>
                </a:lnTo>
                <a:lnTo>
                  <a:pt x="362711" y="399287"/>
                </a:lnTo>
                <a:lnTo>
                  <a:pt x="370331" y="399287"/>
                </a:lnTo>
                <a:lnTo>
                  <a:pt x="370331" y="12191"/>
                </a:lnTo>
                <a:lnTo>
                  <a:pt x="362711" y="12191"/>
                </a:lnTo>
                <a:lnTo>
                  <a:pt x="356615" y="6095"/>
                </a:lnTo>
                <a:close/>
              </a:path>
              <a:path w="370840" h="413384">
                <a:moveTo>
                  <a:pt x="370331" y="399287"/>
                </a:moveTo>
                <a:lnTo>
                  <a:pt x="362711" y="399287"/>
                </a:lnTo>
                <a:lnTo>
                  <a:pt x="356615" y="405383"/>
                </a:lnTo>
                <a:lnTo>
                  <a:pt x="370331" y="405383"/>
                </a:lnTo>
                <a:lnTo>
                  <a:pt x="370331" y="399287"/>
                </a:lnTo>
                <a:close/>
              </a:path>
              <a:path w="370840" h="413384">
                <a:moveTo>
                  <a:pt x="13715" y="6095"/>
                </a:moveTo>
                <a:lnTo>
                  <a:pt x="7619" y="12191"/>
                </a:lnTo>
                <a:lnTo>
                  <a:pt x="13715" y="12191"/>
                </a:lnTo>
                <a:lnTo>
                  <a:pt x="13715" y="6095"/>
                </a:lnTo>
                <a:close/>
              </a:path>
              <a:path w="370840" h="413384">
                <a:moveTo>
                  <a:pt x="356615" y="6095"/>
                </a:moveTo>
                <a:lnTo>
                  <a:pt x="13715" y="6095"/>
                </a:lnTo>
                <a:lnTo>
                  <a:pt x="13715" y="12191"/>
                </a:lnTo>
                <a:lnTo>
                  <a:pt x="356615" y="12191"/>
                </a:lnTo>
                <a:lnTo>
                  <a:pt x="356615" y="6095"/>
                </a:lnTo>
                <a:close/>
              </a:path>
              <a:path w="370840" h="413384">
                <a:moveTo>
                  <a:pt x="370331" y="6095"/>
                </a:moveTo>
                <a:lnTo>
                  <a:pt x="356615" y="6095"/>
                </a:lnTo>
                <a:lnTo>
                  <a:pt x="362711" y="12191"/>
                </a:lnTo>
                <a:lnTo>
                  <a:pt x="370331" y="12191"/>
                </a:lnTo>
                <a:lnTo>
                  <a:pt x="370331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0287" y="3777996"/>
            <a:ext cx="9137903" cy="34320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53667" y="3779520"/>
            <a:ext cx="2192020" cy="1143000"/>
          </a:xfrm>
          <a:custGeom>
            <a:avLst/>
            <a:gdLst/>
            <a:ahLst/>
            <a:cxnLst/>
            <a:rect l="l" t="t" r="r" b="b"/>
            <a:pathLst>
              <a:path w="2192020" h="1143000">
                <a:moveTo>
                  <a:pt x="2191034" y="0"/>
                </a:moveTo>
                <a:lnTo>
                  <a:pt x="477" y="0"/>
                </a:lnTo>
                <a:lnTo>
                  <a:pt x="0" y="12192"/>
                </a:lnTo>
                <a:lnTo>
                  <a:pt x="3633" y="104978"/>
                </a:lnTo>
                <a:lnTo>
                  <a:pt x="14345" y="195690"/>
                </a:lnTo>
                <a:lnTo>
                  <a:pt x="31853" y="284039"/>
                </a:lnTo>
                <a:lnTo>
                  <a:pt x="55875" y="369734"/>
                </a:lnTo>
                <a:lnTo>
                  <a:pt x="86129" y="452485"/>
                </a:lnTo>
                <a:lnTo>
                  <a:pt x="122333" y="532001"/>
                </a:lnTo>
                <a:lnTo>
                  <a:pt x="164203" y="607991"/>
                </a:lnTo>
                <a:lnTo>
                  <a:pt x="211458" y="680167"/>
                </a:lnTo>
                <a:lnTo>
                  <a:pt x="263815" y="748237"/>
                </a:lnTo>
                <a:lnTo>
                  <a:pt x="320992" y="811911"/>
                </a:lnTo>
                <a:lnTo>
                  <a:pt x="382707" y="870898"/>
                </a:lnTo>
                <a:lnTo>
                  <a:pt x="448677" y="924909"/>
                </a:lnTo>
                <a:lnTo>
                  <a:pt x="518621" y="973653"/>
                </a:lnTo>
                <a:lnTo>
                  <a:pt x="592255" y="1016840"/>
                </a:lnTo>
                <a:lnTo>
                  <a:pt x="669297" y="1054179"/>
                </a:lnTo>
                <a:lnTo>
                  <a:pt x="749466" y="1085380"/>
                </a:lnTo>
                <a:lnTo>
                  <a:pt x="832479" y="1110153"/>
                </a:lnTo>
                <a:lnTo>
                  <a:pt x="918053" y="1128208"/>
                </a:lnTo>
                <a:lnTo>
                  <a:pt x="1005906" y="1139253"/>
                </a:lnTo>
                <a:lnTo>
                  <a:pt x="1095755" y="1143000"/>
                </a:lnTo>
                <a:lnTo>
                  <a:pt x="1185605" y="1139253"/>
                </a:lnTo>
                <a:lnTo>
                  <a:pt x="1273458" y="1128208"/>
                </a:lnTo>
                <a:lnTo>
                  <a:pt x="1359032" y="1110153"/>
                </a:lnTo>
                <a:lnTo>
                  <a:pt x="1442045" y="1085380"/>
                </a:lnTo>
                <a:lnTo>
                  <a:pt x="1522214" y="1054179"/>
                </a:lnTo>
                <a:lnTo>
                  <a:pt x="1599256" y="1016840"/>
                </a:lnTo>
                <a:lnTo>
                  <a:pt x="1672890" y="973653"/>
                </a:lnTo>
                <a:lnTo>
                  <a:pt x="1742834" y="924909"/>
                </a:lnTo>
                <a:lnTo>
                  <a:pt x="1808804" y="870898"/>
                </a:lnTo>
                <a:lnTo>
                  <a:pt x="1870519" y="811911"/>
                </a:lnTo>
                <a:lnTo>
                  <a:pt x="1927696" y="748237"/>
                </a:lnTo>
                <a:lnTo>
                  <a:pt x="1980053" y="680167"/>
                </a:lnTo>
                <a:lnTo>
                  <a:pt x="2027308" y="607991"/>
                </a:lnTo>
                <a:lnTo>
                  <a:pt x="2069178" y="532001"/>
                </a:lnTo>
                <a:lnTo>
                  <a:pt x="2105382" y="452485"/>
                </a:lnTo>
                <a:lnTo>
                  <a:pt x="2135636" y="369734"/>
                </a:lnTo>
                <a:lnTo>
                  <a:pt x="2159658" y="284039"/>
                </a:lnTo>
                <a:lnTo>
                  <a:pt x="2177166" y="195690"/>
                </a:lnTo>
                <a:lnTo>
                  <a:pt x="2187878" y="104978"/>
                </a:lnTo>
                <a:lnTo>
                  <a:pt x="2191511" y="12192"/>
                </a:lnTo>
                <a:lnTo>
                  <a:pt x="2191034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29283" y="3779520"/>
            <a:ext cx="2242185" cy="1169035"/>
          </a:xfrm>
          <a:custGeom>
            <a:avLst/>
            <a:gdLst/>
            <a:ahLst/>
            <a:cxnLst/>
            <a:rect l="l" t="t" r="r" b="b"/>
            <a:pathLst>
              <a:path w="2242185" h="1169035">
                <a:moveTo>
                  <a:pt x="0" y="12192"/>
                </a:moveTo>
                <a:lnTo>
                  <a:pt x="0" y="41148"/>
                </a:lnTo>
                <a:lnTo>
                  <a:pt x="1523" y="71628"/>
                </a:lnTo>
                <a:lnTo>
                  <a:pt x="3047" y="100584"/>
                </a:lnTo>
                <a:lnTo>
                  <a:pt x="6095" y="129540"/>
                </a:lnTo>
                <a:lnTo>
                  <a:pt x="9143" y="160020"/>
                </a:lnTo>
                <a:lnTo>
                  <a:pt x="12191" y="187452"/>
                </a:lnTo>
                <a:lnTo>
                  <a:pt x="16763" y="216408"/>
                </a:lnTo>
                <a:lnTo>
                  <a:pt x="22859" y="245364"/>
                </a:lnTo>
                <a:lnTo>
                  <a:pt x="28955" y="272796"/>
                </a:lnTo>
                <a:lnTo>
                  <a:pt x="35051" y="301752"/>
                </a:lnTo>
                <a:lnTo>
                  <a:pt x="50291" y="356616"/>
                </a:lnTo>
                <a:lnTo>
                  <a:pt x="67055" y="409956"/>
                </a:lnTo>
                <a:lnTo>
                  <a:pt x="109727" y="513588"/>
                </a:lnTo>
                <a:lnTo>
                  <a:pt x="135635" y="563880"/>
                </a:lnTo>
                <a:lnTo>
                  <a:pt x="161543" y="612648"/>
                </a:lnTo>
                <a:lnTo>
                  <a:pt x="190499" y="658368"/>
                </a:lnTo>
                <a:lnTo>
                  <a:pt x="222503" y="704088"/>
                </a:lnTo>
                <a:lnTo>
                  <a:pt x="256031" y="748284"/>
                </a:lnTo>
                <a:lnTo>
                  <a:pt x="291083" y="790956"/>
                </a:lnTo>
                <a:lnTo>
                  <a:pt x="327659" y="830580"/>
                </a:lnTo>
                <a:lnTo>
                  <a:pt x="367283" y="868680"/>
                </a:lnTo>
                <a:lnTo>
                  <a:pt x="408431" y="905256"/>
                </a:lnTo>
                <a:lnTo>
                  <a:pt x="449579" y="938784"/>
                </a:lnTo>
                <a:lnTo>
                  <a:pt x="493775" y="972312"/>
                </a:lnTo>
                <a:lnTo>
                  <a:pt x="539495" y="1001268"/>
                </a:lnTo>
                <a:lnTo>
                  <a:pt x="586739" y="1030224"/>
                </a:lnTo>
                <a:lnTo>
                  <a:pt x="633983" y="1054608"/>
                </a:lnTo>
                <a:lnTo>
                  <a:pt x="659891" y="1066800"/>
                </a:lnTo>
                <a:lnTo>
                  <a:pt x="684275" y="1078992"/>
                </a:lnTo>
                <a:lnTo>
                  <a:pt x="710183" y="1089660"/>
                </a:lnTo>
                <a:lnTo>
                  <a:pt x="787907" y="1117092"/>
                </a:lnTo>
                <a:lnTo>
                  <a:pt x="813815" y="1124712"/>
                </a:lnTo>
                <a:lnTo>
                  <a:pt x="841247" y="1132332"/>
                </a:lnTo>
                <a:lnTo>
                  <a:pt x="867155" y="1139952"/>
                </a:lnTo>
                <a:lnTo>
                  <a:pt x="894587" y="1146048"/>
                </a:lnTo>
                <a:lnTo>
                  <a:pt x="978407" y="1159764"/>
                </a:lnTo>
                <a:lnTo>
                  <a:pt x="1034795" y="1165860"/>
                </a:lnTo>
                <a:lnTo>
                  <a:pt x="1092707" y="1168908"/>
                </a:lnTo>
                <a:lnTo>
                  <a:pt x="1121937" y="1168210"/>
                </a:lnTo>
                <a:lnTo>
                  <a:pt x="1124657" y="1161288"/>
                </a:lnTo>
                <a:lnTo>
                  <a:pt x="1103375" y="1161288"/>
                </a:lnTo>
                <a:lnTo>
                  <a:pt x="1096572" y="1151497"/>
                </a:lnTo>
                <a:lnTo>
                  <a:pt x="1095475" y="1139353"/>
                </a:lnTo>
                <a:lnTo>
                  <a:pt x="1103043" y="1125874"/>
                </a:lnTo>
                <a:lnTo>
                  <a:pt x="1113593" y="1119459"/>
                </a:lnTo>
                <a:lnTo>
                  <a:pt x="1121385" y="1119266"/>
                </a:lnTo>
                <a:lnTo>
                  <a:pt x="1121663" y="1118616"/>
                </a:lnTo>
                <a:lnTo>
                  <a:pt x="1092707" y="1118616"/>
                </a:lnTo>
                <a:lnTo>
                  <a:pt x="1037843" y="1115568"/>
                </a:lnTo>
                <a:lnTo>
                  <a:pt x="984503" y="1109472"/>
                </a:lnTo>
                <a:lnTo>
                  <a:pt x="905255" y="1095756"/>
                </a:lnTo>
                <a:lnTo>
                  <a:pt x="853439" y="1083564"/>
                </a:lnTo>
                <a:lnTo>
                  <a:pt x="801623" y="1068324"/>
                </a:lnTo>
                <a:lnTo>
                  <a:pt x="728471" y="1042416"/>
                </a:lnTo>
                <a:lnTo>
                  <a:pt x="679703" y="1021080"/>
                </a:lnTo>
                <a:lnTo>
                  <a:pt x="611123" y="984504"/>
                </a:lnTo>
                <a:lnTo>
                  <a:pt x="565403" y="958596"/>
                </a:lnTo>
                <a:lnTo>
                  <a:pt x="522731" y="929640"/>
                </a:lnTo>
                <a:lnTo>
                  <a:pt x="480059" y="899160"/>
                </a:lnTo>
                <a:lnTo>
                  <a:pt x="440435" y="865632"/>
                </a:lnTo>
                <a:lnTo>
                  <a:pt x="400811" y="830580"/>
                </a:lnTo>
                <a:lnTo>
                  <a:pt x="364235" y="794004"/>
                </a:lnTo>
                <a:lnTo>
                  <a:pt x="327659" y="755904"/>
                </a:lnTo>
                <a:lnTo>
                  <a:pt x="294131" y="716280"/>
                </a:lnTo>
                <a:lnTo>
                  <a:pt x="233171" y="630936"/>
                </a:lnTo>
                <a:lnTo>
                  <a:pt x="205739" y="585216"/>
                </a:lnTo>
                <a:lnTo>
                  <a:pt x="179831" y="539496"/>
                </a:lnTo>
                <a:lnTo>
                  <a:pt x="155447" y="490728"/>
                </a:lnTo>
                <a:lnTo>
                  <a:pt x="134111" y="441960"/>
                </a:lnTo>
                <a:lnTo>
                  <a:pt x="115823" y="391668"/>
                </a:lnTo>
                <a:lnTo>
                  <a:pt x="106679" y="367284"/>
                </a:lnTo>
                <a:lnTo>
                  <a:pt x="99059" y="341376"/>
                </a:lnTo>
                <a:lnTo>
                  <a:pt x="91439" y="313944"/>
                </a:lnTo>
                <a:lnTo>
                  <a:pt x="83819" y="288036"/>
                </a:lnTo>
                <a:lnTo>
                  <a:pt x="71627" y="234696"/>
                </a:lnTo>
                <a:lnTo>
                  <a:pt x="62483" y="179832"/>
                </a:lnTo>
                <a:lnTo>
                  <a:pt x="56387" y="124968"/>
                </a:lnTo>
                <a:lnTo>
                  <a:pt x="51815" y="68580"/>
                </a:lnTo>
                <a:lnTo>
                  <a:pt x="50147" y="34966"/>
                </a:lnTo>
                <a:lnTo>
                  <a:pt x="36942" y="34966"/>
                </a:lnTo>
                <a:lnTo>
                  <a:pt x="18961" y="34421"/>
                </a:lnTo>
                <a:lnTo>
                  <a:pt x="7235" y="28794"/>
                </a:lnTo>
                <a:lnTo>
                  <a:pt x="1179" y="19720"/>
                </a:lnTo>
                <a:lnTo>
                  <a:pt x="0" y="12192"/>
                </a:lnTo>
                <a:close/>
              </a:path>
              <a:path w="2242185" h="1169035">
                <a:moveTo>
                  <a:pt x="1422501" y="1126236"/>
                </a:moveTo>
                <a:lnTo>
                  <a:pt x="1138427" y="1126236"/>
                </a:lnTo>
                <a:lnTo>
                  <a:pt x="1144941" y="1137197"/>
                </a:lnTo>
                <a:lnTo>
                  <a:pt x="1145600" y="1149355"/>
                </a:lnTo>
                <a:lnTo>
                  <a:pt x="1137377" y="1161948"/>
                </a:lnTo>
                <a:lnTo>
                  <a:pt x="1126604" y="1168099"/>
                </a:lnTo>
                <a:lnTo>
                  <a:pt x="1121937" y="1168210"/>
                </a:lnTo>
                <a:lnTo>
                  <a:pt x="1121663" y="1168908"/>
                </a:lnTo>
                <a:lnTo>
                  <a:pt x="1150619" y="1168908"/>
                </a:lnTo>
                <a:lnTo>
                  <a:pt x="1207007" y="1165860"/>
                </a:lnTo>
                <a:lnTo>
                  <a:pt x="1263395" y="1159764"/>
                </a:lnTo>
                <a:lnTo>
                  <a:pt x="1347215" y="1146048"/>
                </a:lnTo>
                <a:lnTo>
                  <a:pt x="1374647" y="1139952"/>
                </a:lnTo>
                <a:lnTo>
                  <a:pt x="1400555" y="1132332"/>
                </a:lnTo>
                <a:lnTo>
                  <a:pt x="1422501" y="1126236"/>
                </a:lnTo>
                <a:close/>
              </a:path>
              <a:path w="2242185" h="1169035">
                <a:moveTo>
                  <a:pt x="1138427" y="1126236"/>
                </a:moveTo>
                <a:lnTo>
                  <a:pt x="1121937" y="1168210"/>
                </a:lnTo>
                <a:lnTo>
                  <a:pt x="1126604" y="1168099"/>
                </a:lnTo>
                <a:lnTo>
                  <a:pt x="1137377" y="1161948"/>
                </a:lnTo>
                <a:lnTo>
                  <a:pt x="1145600" y="1149355"/>
                </a:lnTo>
                <a:lnTo>
                  <a:pt x="1144941" y="1137197"/>
                </a:lnTo>
                <a:lnTo>
                  <a:pt x="1138427" y="1126236"/>
                </a:lnTo>
                <a:close/>
              </a:path>
              <a:path w="2242185" h="1169035">
                <a:moveTo>
                  <a:pt x="1121385" y="1119266"/>
                </a:moveTo>
                <a:lnTo>
                  <a:pt x="1113593" y="1119459"/>
                </a:lnTo>
                <a:lnTo>
                  <a:pt x="1103043" y="1125874"/>
                </a:lnTo>
                <a:lnTo>
                  <a:pt x="1095475" y="1139353"/>
                </a:lnTo>
                <a:lnTo>
                  <a:pt x="1096572" y="1151497"/>
                </a:lnTo>
                <a:lnTo>
                  <a:pt x="1103375" y="1161288"/>
                </a:lnTo>
                <a:lnTo>
                  <a:pt x="1121385" y="1119266"/>
                </a:lnTo>
                <a:close/>
              </a:path>
              <a:path w="2242185" h="1169035">
                <a:moveTo>
                  <a:pt x="2191076" y="20465"/>
                </a:moveTo>
                <a:lnTo>
                  <a:pt x="2189987" y="41148"/>
                </a:lnTo>
                <a:lnTo>
                  <a:pt x="2189987" y="70104"/>
                </a:lnTo>
                <a:lnTo>
                  <a:pt x="2188463" y="97536"/>
                </a:lnTo>
                <a:lnTo>
                  <a:pt x="2185415" y="126492"/>
                </a:lnTo>
                <a:lnTo>
                  <a:pt x="2182367" y="153924"/>
                </a:lnTo>
                <a:lnTo>
                  <a:pt x="2177795" y="181356"/>
                </a:lnTo>
                <a:lnTo>
                  <a:pt x="2174747" y="208788"/>
                </a:lnTo>
                <a:lnTo>
                  <a:pt x="2168651" y="236220"/>
                </a:lnTo>
                <a:lnTo>
                  <a:pt x="2164079" y="262128"/>
                </a:lnTo>
                <a:lnTo>
                  <a:pt x="2156459" y="289560"/>
                </a:lnTo>
                <a:lnTo>
                  <a:pt x="2135123" y="367284"/>
                </a:lnTo>
                <a:lnTo>
                  <a:pt x="2116835" y="417576"/>
                </a:lnTo>
                <a:lnTo>
                  <a:pt x="2084831" y="492252"/>
                </a:lnTo>
                <a:lnTo>
                  <a:pt x="2061971" y="539496"/>
                </a:lnTo>
                <a:lnTo>
                  <a:pt x="2036063" y="586740"/>
                </a:lnTo>
                <a:lnTo>
                  <a:pt x="1978151" y="675132"/>
                </a:lnTo>
                <a:lnTo>
                  <a:pt x="1946147" y="716280"/>
                </a:lnTo>
                <a:lnTo>
                  <a:pt x="1912619" y="757428"/>
                </a:lnTo>
                <a:lnTo>
                  <a:pt x="1876043" y="795528"/>
                </a:lnTo>
                <a:lnTo>
                  <a:pt x="1839467" y="832104"/>
                </a:lnTo>
                <a:lnTo>
                  <a:pt x="1801367" y="867156"/>
                </a:lnTo>
                <a:lnTo>
                  <a:pt x="1760219" y="899160"/>
                </a:lnTo>
                <a:lnTo>
                  <a:pt x="1717547" y="929640"/>
                </a:lnTo>
                <a:lnTo>
                  <a:pt x="1674875" y="958596"/>
                </a:lnTo>
                <a:lnTo>
                  <a:pt x="1630679" y="986028"/>
                </a:lnTo>
                <a:lnTo>
                  <a:pt x="1583435" y="1008888"/>
                </a:lnTo>
                <a:lnTo>
                  <a:pt x="1560575" y="1021080"/>
                </a:lnTo>
                <a:lnTo>
                  <a:pt x="1536191" y="1031748"/>
                </a:lnTo>
                <a:lnTo>
                  <a:pt x="1513331" y="1042416"/>
                </a:lnTo>
                <a:lnTo>
                  <a:pt x="1487423" y="1051560"/>
                </a:lnTo>
                <a:lnTo>
                  <a:pt x="1463039" y="1060704"/>
                </a:lnTo>
                <a:lnTo>
                  <a:pt x="1438655" y="1068324"/>
                </a:lnTo>
                <a:lnTo>
                  <a:pt x="1412747" y="1075944"/>
                </a:lnTo>
                <a:lnTo>
                  <a:pt x="1388363" y="1083564"/>
                </a:lnTo>
                <a:lnTo>
                  <a:pt x="1336547" y="1095756"/>
                </a:lnTo>
                <a:lnTo>
                  <a:pt x="1309115" y="1101852"/>
                </a:lnTo>
                <a:lnTo>
                  <a:pt x="1283207" y="1104900"/>
                </a:lnTo>
                <a:lnTo>
                  <a:pt x="1255775" y="1109472"/>
                </a:lnTo>
                <a:lnTo>
                  <a:pt x="1202435" y="1115568"/>
                </a:lnTo>
                <a:lnTo>
                  <a:pt x="1147571" y="1118616"/>
                </a:lnTo>
                <a:lnTo>
                  <a:pt x="1121385" y="1119266"/>
                </a:lnTo>
                <a:lnTo>
                  <a:pt x="1103375" y="1161288"/>
                </a:lnTo>
                <a:lnTo>
                  <a:pt x="1124657" y="1161288"/>
                </a:lnTo>
                <a:lnTo>
                  <a:pt x="1138427" y="1126236"/>
                </a:lnTo>
                <a:lnTo>
                  <a:pt x="1422501" y="1126236"/>
                </a:lnTo>
                <a:lnTo>
                  <a:pt x="1481327" y="1107948"/>
                </a:lnTo>
                <a:lnTo>
                  <a:pt x="1531619" y="1088136"/>
                </a:lnTo>
                <a:lnTo>
                  <a:pt x="1557527" y="1077468"/>
                </a:lnTo>
                <a:lnTo>
                  <a:pt x="1607819" y="1054608"/>
                </a:lnTo>
                <a:lnTo>
                  <a:pt x="1656587" y="1028700"/>
                </a:lnTo>
                <a:lnTo>
                  <a:pt x="1702307" y="1001268"/>
                </a:lnTo>
                <a:lnTo>
                  <a:pt x="1748027" y="970788"/>
                </a:lnTo>
                <a:lnTo>
                  <a:pt x="1792223" y="938784"/>
                </a:lnTo>
                <a:lnTo>
                  <a:pt x="1834895" y="903732"/>
                </a:lnTo>
                <a:lnTo>
                  <a:pt x="1874519" y="867156"/>
                </a:lnTo>
                <a:lnTo>
                  <a:pt x="1914143" y="829056"/>
                </a:lnTo>
                <a:lnTo>
                  <a:pt x="1950719" y="789432"/>
                </a:lnTo>
                <a:lnTo>
                  <a:pt x="1985771" y="746760"/>
                </a:lnTo>
                <a:lnTo>
                  <a:pt x="2019299" y="704088"/>
                </a:lnTo>
                <a:lnTo>
                  <a:pt x="2051303" y="658368"/>
                </a:lnTo>
                <a:lnTo>
                  <a:pt x="2080259" y="611124"/>
                </a:lnTo>
                <a:lnTo>
                  <a:pt x="2132075" y="513588"/>
                </a:lnTo>
                <a:lnTo>
                  <a:pt x="2164079" y="435864"/>
                </a:lnTo>
                <a:lnTo>
                  <a:pt x="2191511" y="355092"/>
                </a:lnTo>
                <a:lnTo>
                  <a:pt x="2206751" y="300228"/>
                </a:lnTo>
                <a:lnTo>
                  <a:pt x="2218943" y="245364"/>
                </a:lnTo>
                <a:lnTo>
                  <a:pt x="2232659" y="158496"/>
                </a:lnTo>
                <a:lnTo>
                  <a:pt x="2238755" y="100584"/>
                </a:lnTo>
                <a:lnTo>
                  <a:pt x="2241803" y="41148"/>
                </a:lnTo>
                <a:lnTo>
                  <a:pt x="2241803" y="30480"/>
                </a:lnTo>
                <a:lnTo>
                  <a:pt x="2197607" y="30480"/>
                </a:lnTo>
                <a:lnTo>
                  <a:pt x="2193035" y="24384"/>
                </a:lnTo>
                <a:lnTo>
                  <a:pt x="2191076" y="20465"/>
                </a:lnTo>
                <a:close/>
              </a:path>
              <a:path w="2242185" h="1169035">
                <a:moveTo>
                  <a:pt x="46394" y="0"/>
                </a:moveTo>
                <a:lnTo>
                  <a:pt x="3340" y="0"/>
                </a:lnTo>
                <a:lnTo>
                  <a:pt x="0" y="12192"/>
                </a:lnTo>
                <a:lnTo>
                  <a:pt x="1179" y="19720"/>
                </a:lnTo>
                <a:lnTo>
                  <a:pt x="7235" y="28794"/>
                </a:lnTo>
                <a:lnTo>
                  <a:pt x="18961" y="34421"/>
                </a:lnTo>
                <a:lnTo>
                  <a:pt x="36942" y="34966"/>
                </a:lnTo>
                <a:lnTo>
                  <a:pt x="46700" y="25461"/>
                </a:lnTo>
                <a:lnTo>
                  <a:pt x="49528" y="15013"/>
                </a:lnTo>
                <a:lnTo>
                  <a:pt x="49198" y="4361"/>
                </a:lnTo>
                <a:lnTo>
                  <a:pt x="46394" y="0"/>
                </a:lnTo>
                <a:close/>
              </a:path>
              <a:path w="2242185" h="1169035">
                <a:moveTo>
                  <a:pt x="49528" y="15013"/>
                </a:moveTo>
                <a:lnTo>
                  <a:pt x="46700" y="25461"/>
                </a:lnTo>
                <a:lnTo>
                  <a:pt x="36942" y="34966"/>
                </a:lnTo>
                <a:lnTo>
                  <a:pt x="50147" y="34966"/>
                </a:lnTo>
                <a:lnTo>
                  <a:pt x="49528" y="15013"/>
                </a:lnTo>
                <a:close/>
              </a:path>
              <a:path w="2242185" h="1169035">
                <a:moveTo>
                  <a:pt x="2191511" y="12192"/>
                </a:moveTo>
                <a:lnTo>
                  <a:pt x="2191076" y="20465"/>
                </a:lnTo>
                <a:lnTo>
                  <a:pt x="2193035" y="24384"/>
                </a:lnTo>
                <a:lnTo>
                  <a:pt x="2197607" y="30480"/>
                </a:lnTo>
                <a:lnTo>
                  <a:pt x="2191511" y="12192"/>
                </a:lnTo>
                <a:close/>
              </a:path>
              <a:path w="2242185" h="1169035">
                <a:moveTo>
                  <a:pt x="2241803" y="12192"/>
                </a:moveTo>
                <a:lnTo>
                  <a:pt x="2191511" y="12192"/>
                </a:lnTo>
                <a:lnTo>
                  <a:pt x="2197607" y="30480"/>
                </a:lnTo>
                <a:lnTo>
                  <a:pt x="2241803" y="30480"/>
                </a:lnTo>
                <a:lnTo>
                  <a:pt x="2241803" y="12192"/>
                </a:lnTo>
                <a:close/>
              </a:path>
              <a:path w="2242185" h="1169035">
                <a:moveTo>
                  <a:pt x="2236723" y="0"/>
                </a:moveTo>
                <a:lnTo>
                  <a:pt x="2189987" y="0"/>
                </a:lnTo>
                <a:lnTo>
                  <a:pt x="2189987" y="18288"/>
                </a:lnTo>
                <a:lnTo>
                  <a:pt x="2191076" y="20465"/>
                </a:lnTo>
                <a:lnTo>
                  <a:pt x="2191511" y="12192"/>
                </a:lnTo>
                <a:lnTo>
                  <a:pt x="2241803" y="12192"/>
                </a:lnTo>
                <a:lnTo>
                  <a:pt x="2236723" y="0"/>
                </a:lnTo>
                <a:close/>
              </a:path>
              <a:path w="2242185" h="1169035">
                <a:moveTo>
                  <a:pt x="50291" y="0"/>
                </a:moveTo>
                <a:lnTo>
                  <a:pt x="46394" y="0"/>
                </a:lnTo>
                <a:lnTo>
                  <a:pt x="49198" y="4361"/>
                </a:lnTo>
                <a:lnTo>
                  <a:pt x="49528" y="15013"/>
                </a:lnTo>
                <a:lnTo>
                  <a:pt x="50291" y="12192"/>
                </a:lnTo>
                <a:lnTo>
                  <a:pt x="50291" y="0"/>
                </a:lnTo>
                <a:close/>
              </a:path>
              <a:path w="2242185" h="1169035">
                <a:moveTo>
                  <a:pt x="3340" y="0"/>
                </a:moveTo>
                <a:lnTo>
                  <a:pt x="0" y="0"/>
                </a:lnTo>
                <a:lnTo>
                  <a:pt x="0" y="12192"/>
                </a:lnTo>
                <a:lnTo>
                  <a:pt x="3340" y="0"/>
                </a:lnTo>
                <a:close/>
              </a:path>
              <a:path w="2242185" h="1169035">
                <a:moveTo>
                  <a:pt x="2239365" y="0"/>
                </a:moveTo>
                <a:lnTo>
                  <a:pt x="2236723" y="0"/>
                </a:lnTo>
                <a:lnTo>
                  <a:pt x="2241803" y="12192"/>
                </a:lnTo>
                <a:lnTo>
                  <a:pt x="2241455" y="5225"/>
                </a:lnTo>
                <a:lnTo>
                  <a:pt x="2239365" y="0"/>
                </a:lnTo>
                <a:close/>
              </a:path>
              <a:path w="2242185" h="1169035">
                <a:moveTo>
                  <a:pt x="2241455" y="5225"/>
                </a:moveTo>
                <a:lnTo>
                  <a:pt x="2241803" y="12192"/>
                </a:lnTo>
                <a:lnTo>
                  <a:pt x="2241803" y="6096"/>
                </a:lnTo>
                <a:lnTo>
                  <a:pt x="2241455" y="5225"/>
                </a:lnTo>
                <a:close/>
              </a:path>
              <a:path w="2242185" h="1169035">
                <a:moveTo>
                  <a:pt x="2241194" y="0"/>
                </a:moveTo>
                <a:lnTo>
                  <a:pt x="2239365" y="0"/>
                </a:lnTo>
                <a:lnTo>
                  <a:pt x="2241455" y="5225"/>
                </a:lnTo>
                <a:lnTo>
                  <a:pt x="2241194" y="0"/>
                </a:lnTo>
                <a:close/>
              </a:path>
            </a:pathLst>
          </a:custGeom>
          <a:solidFill>
            <a:srgbClr val="91D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96996" y="3777996"/>
            <a:ext cx="2290571" cy="8351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86911" y="3779520"/>
            <a:ext cx="2112645" cy="710565"/>
          </a:xfrm>
          <a:custGeom>
            <a:avLst/>
            <a:gdLst/>
            <a:ahLst/>
            <a:cxnLst/>
            <a:rect l="l" t="t" r="r" b="b"/>
            <a:pathLst>
              <a:path w="2112645" h="710564">
                <a:moveTo>
                  <a:pt x="0" y="710184"/>
                </a:moveTo>
                <a:lnTo>
                  <a:pt x="2112263" y="710184"/>
                </a:lnTo>
                <a:lnTo>
                  <a:pt x="2112263" y="0"/>
                </a:lnTo>
                <a:lnTo>
                  <a:pt x="0" y="0"/>
                </a:lnTo>
                <a:lnTo>
                  <a:pt x="0" y="710184"/>
                </a:lnTo>
                <a:close/>
              </a:path>
            </a:pathLst>
          </a:custGeom>
          <a:solidFill>
            <a:srgbClr val="98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684590" y="3390002"/>
            <a:ext cx="1680845" cy="765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890" marR="5080" indent="-123825">
              <a:lnSpc>
                <a:spcPts val="3030"/>
              </a:lnSpc>
            </a:pPr>
            <a:r>
              <a:rPr sz="2800" b="1" spc="130" dirty="0">
                <a:latin typeface="Arial"/>
                <a:cs typeface="Arial"/>
              </a:rPr>
              <a:t>AS</a:t>
            </a:r>
            <a:r>
              <a:rPr sz="2800" b="1" spc="280" dirty="0">
                <a:latin typeface="Arial"/>
                <a:cs typeface="Arial"/>
              </a:rPr>
              <a:t>UH</a:t>
            </a:r>
            <a:r>
              <a:rPr sz="2800" b="1" spc="125" dirty="0">
                <a:latin typeface="Arial"/>
                <a:cs typeface="Arial"/>
              </a:rPr>
              <a:t>A</a:t>
            </a:r>
            <a:r>
              <a:rPr sz="2800" b="1" spc="-25" dirty="0">
                <a:latin typeface="Arial"/>
                <a:cs typeface="Arial"/>
              </a:rPr>
              <a:t>N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110" dirty="0">
                <a:latin typeface="Arial"/>
                <a:cs typeface="Arial"/>
              </a:rPr>
              <a:t>P</a:t>
            </a:r>
            <a:r>
              <a:rPr sz="2800" b="1" spc="130" dirty="0">
                <a:latin typeface="Arial"/>
                <a:cs typeface="Arial"/>
              </a:rPr>
              <a:t>AS</a:t>
            </a:r>
            <a:r>
              <a:rPr sz="2800" b="1" spc="300" dirty="0">
                <a:latin typeface="Arial"/>
                <a:cs typeface="Arial"/>
              </a:rPr>
              <a:t>I</a:t>
            </a:r>
            <a:r>
              <a:rPr sz="2800" b="1" spc="130" dirty="0">
                <a:latin typeface="Arial"/>
                <a:cs typeface="Arial"/>
              </a:rPr>
              <a:t>E</a:t>
            </a:r>
            <a:r>
              <a:rPr sz="2800" b="1" spc="-25" dirty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8338" rIns="0" bIns="0" rtlCol="0">
            <a:spAutoFit/>
          </a:bodyPr>
          <a:lstStyle/>
          <a:p>
            <a:pPr marL="6109335">
              <a:lnSpc>
                <a:spcPts val="2855"/>
              </a:lnSpc>
            </a:pP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spc="-25" dirty="0">
                <a:solidFill>
                  <a:srgbClr val="0000CC"/>
                </a:solidFill>
                <a:latin typeface="Arial"/>
                <a:cs typeface="Arial"/>
              </a:rPr>
              <a:t>SES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400" spc="-2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50271" y="1513142"/>
            <a:ext cx="2378075" cy="1047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2400" b="1" spc="-204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875"/>
              </a:lnSpc>
            </a:pPr>
            <a:r>
              <a:rPr sz="2400" b="1" i="1" dirty="0">
                <a:latin typeface="Arial"/>
                <a:cs typeface="Arial"/>
              </a:rPr>
              <a:t>(</a:t>
            </a:r>
            <a:r>
              <a:rPr sz="2400" b="1" i="1" spc="-25" dirty="0">
                <a:latin typeface="Arial"/>
                <a:cs typeface="Arial"/>
              </a:rPr>
              <a:t>P</a:t>
            </a:r>
            <a:r>
              <a:rPr sz="2400" b="1" i="1" spc="-5" dirty="0">
                <a:latin typeface="Arial"/>
                <a:cs typeface="Arial"/>
              </a:rPr>
              <a:t>e</a:t>
            </a:r>
            <a:r>
              <a:rPr sz="2400" b="1" i="1" spc="-15" dirty="0">
                <a:latin typeface="Arial"/>
                <a:cs typeface="Arial"/>
              </a:rPr>
              <a:t>r</a:t>
            </a:r>
            <a:r>
              <a:rPr sz="2400" b="1" i="1" spc="-10" dirty="0">
                <a:latin typeface="Arial"/>
                <a:cs typeface="Arial"/>
              </a:rPr>
              <a:t>i</a:t>
            </a:r>
            <a:r>
              <a:rPr sz="2400" b="1" i="1" spc="-5" dirty="0">
                <a:latin typeface="Arial"/>
                <a:cs typeface="Arial"/>
              </a:rPr>
              <a:t>ks</a:t>
            </a:r>
            <a:r>
              <a:rPr sz="2400" b="1" i="1" dirty="0">
                <a:latin typeface="Arial"/>
                <a:cs typeface="Arial"/>
              </a:rPr>
              <a:t>a</a:t>
            </a:r>
            <a:r>
              <a:rPr sz="2400" b="1" i="1" spc="60" dirty="0">
                <a:latin typeface="Times New Roman"/>
                <a:cs typeface="Times New Roman"/>
              </a:rPr>
              <a:t> </a:t>
            </a:r>
            <a:r>
              <a:rPr sz="2400" b="1" i="1" spc="-25" dirty="0">
                <a:latin typeface="Arial"/>
                <a:cs typeface="Arial"/>
              </a:rPr>
              <a:t>P</a:t>
            </a:r>
            <a:r>
              <a:rPr sz="2400" b="1" i="1" spc="-5" dirty="0">
                <a:latin typeface="Arial"/>
                <a:cs typeface="Arial"/>
              </a:rPr>
              <a:t>as</a:t>
            </a:r>
            <a:r>
              <a:rPr sz="2400" b="1" i="1" spc="-10" dirty="0">
                <a:latin typeface="Arial"/>
                <a:cs typeface="Arial"/>
              </a:rPr>
              <a:t>i</a:t>
            </a:r>
            <a:r>
              <a:rPr sz="2400" b="1" i="1" spc="-5" dirty="0">
                <a:latin typeface="Arial"/>
                <a:cs typeface="Arial"/>
              </a:rPr>
              <a:t>e</a:t>
            </a:r>
            <a:r>
              <a:rPr sz="2400" b="1" i="1" spc="-15" dirty="0">
                <a:latin typeface="Arial"/>
                <a:cs typeface="Arial"/>
              </a:rPr>
              <a:t>n</a:t>
            </a:r>
            <a:r>
              <a:rPr sz="2400" b="1" i="1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635" algn="ctr">
              <a:lnSpc>
                <a:spcPts val="2875"/>
              </a:lnSpc>
            </a:pPr>
            <a:r>
              <a:rPr sz="2400" b="1" spc="-25" dirty="0">
                <a:latin typeface="Wingdings"/>
                <a:cs typeface="Wingdings"/>
              </a:rPr>
              <a:t>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IA</a:t>
            </a:r>
            <a:r>
              <a:rPr sz="2400" b="1" dirty="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99765" y="6814414"/>
            <a:ext cx="18878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omi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 A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edi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umah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Sa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515100" y="4663440"/>
            <a:ext cx="2679191" cy="1901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008538" y="4859034"/>
            <a:ext cx="1704339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750">
              <a:lnSpc>
                <a:spcPct val="100000"/>
              </a:lnSpc>
            </a:pP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PE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MB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b="1" spc="1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-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PE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000" b="1" spc="-17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b="1" spc="-190" dirty="0">
                <a:solidFill>
                  <a:srgbClr val="0000CC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ANAN</a:t>
            </a:r>
            <a:r>
              <a:rPr sz="2000" b="1" spc="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/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53090" y="5468634"/>
            <a:ext cx="2012314" cy="88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M</a:t>
            </a:r>
            <a:r>
              <a:rPr sz="2000" b="1" spc="-10" dirty="0">
                <a:latin typeface="Arial"/>
                <a:cs typeface="Arial"/>
              </a:rPr>
              <a:t>P</a:t>
            </a:r>
            <a:r>
              <a:rPr sz="2000" b="1" spc="-5" dirty="0">
                <a:latin typeface="Arial"/>
                <a:cs typeface="Arial"/>
              </a:rPr>
              <a:t>L</a:t>
            </a:r>
            <a:r>
              <a:rPr sz="2000" b="1" spc="-10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M</a:t>
            </a:r>
            <a:r>
              <a:rPr sz="2000" b="1" spc="-10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14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10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I-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-10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NCANA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M</a:t>
            </a:r>
            <a:r>
              <a:rPr sz="2000" b="1" spc="-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40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97295" y="3779520"/>
            <a:ext cx="746760" cy="2927985"/>
          </a:xfrm>
          <a:custGeom>
            <a:avLst/>
            <a:gdLst/>
            <a:ahLst/>
            <a:cxnLst/>
            <a:rect l="l" t="t" r="r" b="b"/>
            <a:pathLst>
              <a:path w="746759" h="2927984">
                <a:moveTo>
                  <a:pt x="5899" y="0"/>
                </a:moveTo>
                <a:lnTo>
                  <a:pt x="0" y="9144"/>
                </a:lnTo>
                <a:lnTo>
                  <a:pt x="30479" y="64008"/>
                </a:lnTo>
                <a:lnTo>
                  <a:pt x="64011" y="111177"/>
                </a:lnTo>
                <a:lnTo>
                  <a:pt x="89378" y="181715"/>
                </a:lnTo>
                <a:lnTo>
                  <a:pt x="107582" y="273413"/>
                </a:lnTo>
                <a:lnTo>
                  <a:pt x="119627" y="384060"/>
                </a:lnTo>
                <a:lnTo>
                  <a:pt x="126515" y="511445"/>
                </a:lnTo>
                <a:lnTo>
                  <a:pt x="129248" y="653357"/>
                </a:lnTo>
                <a:lnTo>
                  <a:pt x="128829" y="807586"/>
                </a:lnTo>
                <a:lnTo>
                  <a:pt x="126260" y="971922"/>
                </a:lnTo>
                <a:lnTo>
                  <a:pt x="122543" y="1144153"/>
                </a:lnTo>
                <a:lnTo>
                  <a:pt x="118681" y="1322070"/>
                </a:lnTo>
                <a:lnTo>
                  <a:pt x="115676" y="1503461"/>
                </a:lnTo>
                <a:lnTo>
                  <a:pt x="114531" y="1686117"/>
                </a:lnTo>
                <a:lnTo>
                  <a:pt x="116248" y="1867826"/>
                </a:lnTo>
                <a:lnTo>
                  <a:pt x="121830" y="2046378"/>
                </a:lnTo>
                <a:lnTo>
                  <a:pt x="132278" y="2219563"/>
                </a:lnTo>
                <a:lnTo>
                  <a:pt x="148596" y="2385169"/>
                </a:lnTo>
                <a:lnTo>
                  <a:pt x="171785" y="2540987"/>
                </a:lnTo>
                <a:lnTo>
                  <a:pt x="202848" y="2684806"/>
                </a:lnTo>
                <a:lnTo>
                  <a:pt x="242789" y="2814415"/>
                </a:lnTo>
                <a:lnTo>
                  <a:pt x="292607" y="2927604"/>
                </a:lnTo>
                <a:lnTo>
                  <a:pt x="746759" y="2919984"/>
                </a:lnTo>
                <a:lnTo>
                  <a:pt x="746759" y="2807208"/>
                </a:lnTo>
                <a:lnTo>
                  <a:pt x="292607" y="2807208"/>
                </a:lnTo>
                <a:lnTo>
                  <a:pt x="258713" y="2724745"/>
                </a:lnTo>
                <a:lnTo>
                  <a:pt x="232766" y="2629439"/>
                </a:lnTo>
                <a:lnTo>
                  <a:pt x="213847" y="2522415"/>
                </a:lnTo>
                <a:lnTo>
                  <a:pt x="201033" y="2404798"/>
                </a:lnTo>
                <a:lnTo>
                  <a:pt x="193405" y="2277713"/>
                </a:lnTo>
                <a:lnTo>
                  <a:pt x="190039" y="2142283"/>
                </a:lnTo>
                <a:lnTo>
                  <a:pt x="190016" y="1999635"/>
                </a:lnTo>
                <a:lnTo>
                  <a:pt x="192414" y="1850892"/>
                </a:lnTo>
                <a:lnTo>
                  <a:pt x="196311" y="1697179"/>
                </a:lnTo>
                <a:lnTo>
                  <a:pt x="200786" y="1539621"/>
                </a:lnTo>
                <a:lnTo>
                  <a:pt x="204919" y="1379342"/>
                </a:lnTo>
                <a:lnTo>
                  <a:pt x="207788" y="1217468"/>
                </a:lnTo>
                <a:lnTo>
                  <a:pt x="208471" y="1055124"/>
                </a:lnTo>
                <a:lnTo>
                  <a:pt x="206047" y="893432"/>
                </a:lnTo>
                <a:lnTo>
                  <a:pt x="199596" y="733520"/>
                </a:lnTo>
                <a:lnTo>
                  <a:pt x="188195" y="576511"/>
                </a:lnTo>
                <a:lnTo>
                  <a:pt x="170924" y="423529"/>
                </a:lnTo>
                <a:lnTo>
                  <a:pt x="146861" y="275700"/>
                </a:lnTo>
                <a:lnTo>
                  <a:pt x="115086" y="134149"/>
                </a:lnTo>
                <a:lnTo>
                  <a:pt x="74675" y="0"/>
                </a:lnTo>
                <a:lnTo>
                  <a:pt x="58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06283" y="3779520"/>
            <a:ext cx="485140" cy="421005"/>
          </a:xfrm>
          <a:custGeom>
            <a:avLst/>
            <a:gdLst/>
            <a:ahLst/>
            <a:cxnLst/>
            <a:rect l="l" t="t" r="r" b="b"/>
            <a:pathLst>
              <a:path w="485140" h="421004">
                <a:moveTo>
                  <a:pt x="484631" y="178308"/>
                </a:moveTo>
                <a:lnTo>
                  <a:pt x="0" y="178308"/>
                </a:lnTo>
                <a:lnTo>
                  <a:pt x="242315" y="420624"/>
                </a:lnTo>
                <a:lnTo>
                  <a:pt x="484631" y="178308"/>
                </a:lnTo>
                <a:close/>
              </a:path>
              <a:path w="485140" h="421004">
                <a:moveTo>
                  <a:pt x="362711" y="0"/>
                </a:moveTo>
                <a:lnTo>
                  <a:pt x="120395" y="0"/>
                </a:lnTo>
                <a:lnTo>
                  <a:pt x="120395" y="178308"/>
                </a:lnTo>
                <a:lnTo>
                  <a:pt x="362711" y="178308"/>
                </a:lnTo>
                <a:lnTo>
                  <a:pt x="362711" y="0"/>
                </a:lnTo>
                <a:close/>
              </a:path>
            </a:pathLst>
          </a:custGeom>
          <a:solidFill>
            <a:srgbClr val="98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59040" y="3779520"/>
            <a:ext cx="577850" cy="448309"/>
          </a:xfrm>
          <a:custGeom>
            <a:avLst/>
            <a:gdLst/>
            <a:ahLst/>
            <a:cxnLst/>
            <a:rect l="l" t="t" r="r" b="b"/>
            <a:pathLst>
              <a:path w="577850" h="448310">
                <a:moveTo>
                  <a:pt x="149351" y="160020"/>
                </a:moveTo>
                <a:lnTo>
                  <a:pt x="0" y="160020"/>
                </a:lnTo>
                <a:lnTo>
                  <a:pt x="289559" y="448056"/>
                </a:lnTo>
                <a:lnTo>
                  <a:pt x="330707" y="406908"/>
                </a:lnTo>
                <a:lnTo>
                  <a:pt x="275843" y="406908"/>
                </a:lnTo>
                <a:lnTo>
                  <a:pt x="288797" y="393954"/>
                </a:lnTo>
                <a:lnTo>
                  <a:pt x="92963" y="198120"/>
                </a:lnTo>
                <a:lnTo>
                  <a:pt x="47243" y="198120"/>
                </a:lnTo>
                <a:lnTo>
                  <a:pt x="59435" y="164592"/>
                </a:lnTo>
                <a:lnTo>
                  <a:pt x="149351" y="164592"/>
                </a:lnTo>
                <a:lnTo>
                  <a:pt x="149351" y="160020"/>
                </a:lnTo>
                <a:close/>
              </a:path>
              <a:path w="577850" h="448310">
                <a:moveTo>
                  <a:pt x="288797" y="393954"/>
                </a:moveTo>
                <a:lnTo>
                  <a:pt x="275843" y="406908"/>
                </a:lnTo>
                <a:lnTo>
                  <a:pt x="301751" y="406908"/>
                </a:lnTo>
                <a:lnTo>
                  <a:pt x="288797" y="393954"/>
                </a:lnTo>
                <a:close/>
              </a:path>
              <a:path w="577850" h="448310">
                <a:moveTo>
                  <a:pt x="518159" y="164592"/>
                </a:moveTo>
                <a:lnTo>
                  <a:pt x="288797" y="393954"/>
                </a:lnTo>
                <a:lnTo>
                  <a:pt x="301751" y="406908"/>
                </a:lnTo>
                <a:lnTo>
                  <a:pt x="330707" y="406908"/>
                </a:lnTo>
                <a:lnTo>
                  <a:pt x="539495" y="198120"/>
                </a:lnTo>
                <a:lnTo>
                  <a:pt x="531875" y="198120"/>
                </a:lnTo>
                <a:lnTo>
                  <a:pt x="518159" y="164592"/>
                </a:lnTo>
                <a:close/>
              </a:path>
              <a:path w="577850" h="448310">
                <a:moveTo>
                  <a:pt x="59435" y="164592"/>
                </a:moveTo>
                <a:lnTo>
                  <a:pt x="47243" y="198120"/>
                </a:lnTo>
                <a:lnTo>
                  <a:pt x="92963" y="198120"/>
                </a:lnTo>
                <a:lnTo>
                  <a:pt x="59435" y="164592"/>
                </a:lnTo>
                <a:close/>
              </a:path>
              <a:path w="577850" h="448310">
                <a:moveTo>
                  <a:pt x="149351" y="164592"/>
                </a:moveTo>
                <a:lnTo>
                  <a:pt x="59435" y="164592"/>
                </a:lnTo>
                <a:lnTo>
                  <a:pt x="92963" y="198120"/>
                </a:lnTo>
                <a:lnTo>
                  <a:pt x="187451" y="198120"/>
                </a:lnTo>
                <a:lnTo>
                  <a:pt x="187451" y="178308"/>
                </a:lnTo>
                <a:lnTo>
                  <a:pt x="149351" y="178308"/>
                </a:lnTo>
                <a:lnTo>
                  <a:pt x="149351" y="164592"/>
                </a:lnTo>
                <a:close/>
              </a:path>
              <a:path w="577850" h="448310">
                <a:moveTo>
                  <a:pt x="429767" y="0"/>
                </a:moveTo>
                <a:lnTo>
                  <a:pt x="391667" y="0"/>
                </a:lnTo>
                <a:lnTo>
                  <a:pt x="391667" y="198120"/>
                </a:lnTo>
                <a:lnTo>
                  <a:pt x="484631" y="198120"/>
                </a:lnTo>
                <a:lnTo>
                  <a:pt x="504443" y="178308"/>
                </a:lnTo>
                <a:lnTo>
                  <a:pt x="429767" y="178308"/>
                </a:lnTo>
                <a:lnTo>
                  <a:pt x="409955" y="160020"/>
                </a:lnTo>
                <a:lnTo>
                  <a:pt x="429767" y="160020"/>
                </a:lnTo>
                <a:lnTo>
                  <a:pt x="429767" y="0"/>
                </a:lnTo>
                <a:close/>
              </a:path>
              <a:path w="577850" h="448310">
                <a:moveTo>
                  <a:pt x="573023" y="164592"/>
                </a:moveTo>
                <a:lnTo>
                  <a:pt x="518159" y="164592"/>
                </a:lnTo>
                <a:lnTo>
                  <a:pt x="531875" y="198120"/>
                </a:lnTo>
                <a:lnTo>
                  <a:pt x="539495" y="198120"/>
                </a:lnTo>
                <a:lnTo>
                  <a:pt x="573023" y="164592"/>
                </a:lnTo>
                <a:close/>
              </a:path>
              <a:path w="577850" h="448310">
                <a:moveTo>
                  <a:pt x="187451" y="0"/>
                </a:moveTo>
                <a:lnTo>
                  <a:pt x="149351" y="0"/>
                </a:lnTo>
                <a:lnTo>
                  <a:pt x="149351" y="178308"/>
                </a:lnTo>
                <a:lnTo>
                  <a:pt x="167639" y="160020"/>
                </a:lnTo>
                <a:lnTo>
                  <a:pt x="187451" y="160020"/>
                </a:lnTo>
                <a:lnTo>
                  <a:pt x="187451" y="0"/>
                </a:lnTo>
                <a:close/>
              </a:path>
              <a:path w="577850" h="448310">
                <a:moveTo>
                  <a:pt x="187451" y="160020"/>
                </a:moveTo>
                <a:lnTo>
                  <a:pt x="167639" y="160020"/>
                </a:lnTo>
                <a:lnTo>
                  <a:pt x="149351" y="178308"/>
                </a:lnTo>
                <a:lnTo>
                  <a:pt x="187451" y="178308"/>
                </a:lnTo>
                <a:lnTo>
                  <a:pt x="187451" y="160020"/>
                </a:lnTo>
                <a:close/>
              </a:path>
              <a:path w="577850" h="448310">
                <a:moveTo>
                  <a:pt x="429767" y="160020"/>
                </a:moveTo>
                <a:lnTo>
                  <a:pt x="409955" y="160020"/>
                </a:lnTo>
                <a:lnTo>
                  <a:pt x="429767" y="178308"/>
                </a:lnTo>
                <a:lnTo>
                  <a:pt x="429767" y="160020"/>
                </a:lnTo>
                <a:close/>
              </a:path>
              <a:path w="577850" h="448310">
                <a:moveTo>
                  <a:pt x="577595" y="160020"/>
                </a:moveTo>
                <a:lnTo>
                  <a:pt x="429767" y="160020"/>
                </a:lnTo>
                <a:lnTo>
                  <a:pt x="429767" y="178308"/>
                </a:lnTo>
                <a:lnTo>
                  <a:pt x="504443" y="178308"/>
                </a:lnTo>
                <a:lnTo>
                  <a:pt x="518159" y="164592"/>
                </a:lnTo>
                <a:lnTo>
                  <a:pt x="573023" y="164592"/>
                </a:lnTo>
                <a:lnTo>
                  <a:pt x="577595" y="160020"/>
                </a:lnTo>
                <a:close/>
              </a:path>
            </a:pathLst>
          </a:custGeom>
          <a:solidFill>
            <a:srgbClr val="00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337006" y="3102637"/>
            <a:ext cx="1885314" cy="142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20370">
              <a:lnSpc>
                <a:spcPct val="100000"/>
              </a:lnSpc>
            </a:pPr>
            <a:r>
              <a:rPr sz="2400" b="1" spc="26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2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17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b="1" spc="2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10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1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11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1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2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1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114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sz="2400" b="1" spc="2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L="334010" marR="262255" indent="-64135">
              <a:lnSpc>
                <a:spcPct val="100000"/>
              </a:lnSpc>
            </a:pPr>
            <a:r>
              <a:rPr sz="2400" b="1" spc="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2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26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114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b="1" spc="2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1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1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1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114" dirty="0">
                <a:solidFill>
                  <a:srgbClr val="FFFFFF"/>
                </a:solidFill>
                <a:latin typeface="Arial"/>
                <a:cs typeface="Arial"/>
              </a:rPr>
              <a:t>uh</a:t>
            </a:r>
            <a:r>
              <a:rPr sz="2400" b="1" spc="2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27876" y="1130808"/>
            <a:ext cx="353695" cy="39814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637019" y="4806696"/>
            <a:ext cx="368935" cy="413384"/>
          </a:xfrm>
          <a:custGeom>
            <a:avLst/>
            <a:gdLst/>
            <a:ahLst/>
            <a:cxnLst/>
            <a:rect l="l" t="t" r="r" b="b"/>
            <a:pathLst>
              <a:path w="368934" h="413385">
                <a:moveTo>
                  <a:pt x="365759" y="0"/>
                </a:moveTo>
                <a:lnTo>
                  <a:pt x="3047" y="0"/>
                </a:lnTo>
                <a:lnTo>
                  <a:pt x="0" y="3047"/>
                </a:lnTo>
                <a:lnTo>
                  <a:pt x="0" y="409955"/>
                </a:lnTo>
                <a:lnTo>
                  <a:pt x="3047" y="413003"/>
                </a:lnTo>
                <a:lnTo>
                  <a:pt x="365759" y="413003"/>
                </a:lnTo>
                <a:lnTo>
                  <a:pt x="368807" y="409955"/>
                </a:lnTo>
                <a:lnTo>
                  <a:pt x="368807" y="406907"/>
                </a:lnTo>
                <a:lnTo>
                  <a:pt x="13715" y="406907"/>
                </a:lnTo>
                <a:lnTo>
                  <a:pt x="6095" y="400811"/>
                </a:lnTo>
                <a:lnTo>
                  <a:pt x="13715" y="400811"/>
                </a:lnTo>
                <a:lnTo>
                  <a:pt x="13715" y="12191"/>
                </a:lnTo>
                <a:lnTo>
                  <a:pt x="6095" y="12191"/>
                </a:lnTo>
                <a:lnTo>
                  <a:pt x="13715" y="6095"/>
                </a:lnTo>
                <a:lnTo>
                  <a:pt x="368807" y="6095"/>
                </a:lnTo>
                <a:lnTo>
                  <a:pt x="368807" y="3047"/>
                </a:lnTo>
                <a:lnTo>
                  <a:pt x="365759" y="0"/>
                </a:lnTo>
                <a:close/>
              </a:path>
              <a:path w="368934" h="413385">
                <a:moveTo>
                  <a:pt x="13715" y="400811"/>
                </a:moveTo>
                <a:lnTo>
                  <a:pt x="6095" y="400811"/>
                </a:lnTo>
                <a:lnTo>
                  <a:pt x="13715" y="406907"/>
                </a:lnTo>
                <a:lnTo>
                  <a:pt x="13715" y="400811"/>
                </a:lnTo>
                <a:close/>
              </a:path>
              <a:path w="368934" h="413385">
                <a:moveTo>
                  <a:pt x="356615" y="400811"/>
                </a:moveTo>
                <a:lnTo>
                  <a:pt x="13715" y="400811"/>
                </a:lnTo>
                <a:lnTo>
                  <a:pt x="13715" y="406907"/>
                </a:lnTo>
                <a:lnTo>
                  <a:pt x="356615" y="406907"/>
                </a:lnTo>
                <a:lnTo>
                  <a:pt x="356615" y="400811"/>
                </a:lnTo>
                <a:close/>
              </a:path>
              <a:path w="368934" h="413385">
                <a:moveTo>
                  <a:pt x="356615" y="6095"/>
                </a:moveTo>
                <a:lnTo>
                  <a:pt x="356615" y="406907"/>
                </a:lnTo>
                <a:lnTo>
                  <a:pt x="362711" y="400811"/>
                </a:lnTo>
                <a:lnTo>
                  <a:pt x="368807" y="400811"/>
                </a:lnTo>
                <a:lnTo>
                  <a:pt x="368807" y="12191"/>
                </a:lnTo>
                <a:lnTo>
                  <a:pt x="362711" y="12191"/>
                </a:lnTo>
                <a:lnTo>
                  <a:pt x="356615" y="6095"/>
                </a:lnTo>
                <a:close/>
              </a:path>
              <a:path w="368934" h="413385">
                <a:moveTo>
                  <a:pt x="368807" y="400811"/>
                </a:moveTo>
                <a:lnTo>
                  <a:pt x="362711" y="400811"/>
                </a:lnTo>
                <a:lnTo>
                  <a:pt x="356615" y="406907"/>
                </a:lnTo>
                <a:lnTo>
                  <a:pt x="368807" y="406907"/>
                </a:lnTo>
                <a:lnTo>
                  <a:pt x="368807" y="400811"/>
                </a:lnTo>
                <a:close/>
              </a:path>
              <a:path w="368934" h="413385">
                <a:moveTo>
                  <a:pt x="13715" y="6095"/>
                </a:moveTo>
                <a:lnTo>
                  <a:pt x="6095" y="12191"/>
                </a:lnTo>
                <a:lnTo>
                  <a:pt x="13715" y="12191"/>
                </a:lnTo>
                <a:lnTo>
                  <a:pt x="13715" y="6095"/>
                </a:lnTo>
                <a:close/>
              </a:path>
              <a:path w="368934" h="413385">
                <a:moveTo>
                  <a:pt x="356615" y="6095"/>
                </a:moveTo>
                <a:lnTo>
                  <a:pt x="13715" y="6095"/>
                </a:lnTo>
                <a:lnTo>
                  <a:pt x="13715" y="12191"/>
                </a:lnTo>
                <a:lnTo>
                  <a:pt x="356615" y="12191"/>
                </a:lnTo>
                <a:lnTo>
                  <a:pt x="356615" y="6095"/>
                </a:lnTo>
                <a:close/>
              </a:path>
              <a:path w="368934" h="413385">
                <a:moveTo>
                  <a:pt x="368807" y="6095"/>
                </a:moveTo>
                <a:lnTo>
                  <a:pt x="356615" y="6095"/>
                </a:lnTo>
                <a:lnTo>
                  <a:pt x="362711" y="12191"/>
                </a:lnTo>
                <a:lnTo>
                  <a:pt x="368807" y="12191"/>
                </a:lnTo>
                <a:lnTo>
                  <a:pt x="368807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643116" y="4812792"/>
            <a:ext cx="355600" cy="39941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9271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1970" y="823963"/>
            <a:ext cx="43954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63294" algn="l"/>
                <a:tab pos="1351280" algn="l"/>
                <a:tab pos="2281555" algn="l"/>
              </a:tabLst>
            </a:pPr>
            <a:r>
              <a:rPr sz="2400" spc="190" dirty="0">
                <a:latin typeface="Arial"/>
                <a:cs typeface="Arial"/>
              </a:rPr>
              <a:t>W</a:t>
            </a:r>
            <a:r>
              <a:rPr sz="2400" spc="260" dirty="0">
                <a:latin typeface="Arial"/>
                <a:cs typeface="Arial"/>
              </a:rPr>
              <a:t>h</a:t>
            </a:r>
            <a:r>
              <a:rPr sz="2400" spc="22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26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135" dirty="0">
                <a:latin typeface="Arial"/>
                <a:cs typeface="Arial"/>
              </a:rPr>
              <a:t>C</a:t>
            </a:r>
            <a:r>
              <a:rPr sz="2400" spc="260" dirty="0">
                <a:latin typeface="Arial"/>
                <a:cs typeface="Arial"/>
              </a:rPr>
              <a:t>as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265" dirty="0">
                <a:latin typeface="Arial"/>
                <a:cs typeface="Arial"/>
              </a:rPr>
              <a:t>M</a:t>
            </a:r>
            <a:r>
              <a:rPr sz="2400" spc="260" dirty="0">
                <a:latin typeface="Arial"/>
                <a:cs typeface="Arial"/>
              </a:rPr>
              <a:t>an</a:t>
            </a:r>
            <a:r>
              <a:rPr sz="2400" spc="290" dirty="0">
                <a:latin typeface="Arial"/>
                <a:cs typeface="Arial"/>
              </a:rPr>
              <a:t>a</a:t>
            </a:r>
            <a:r>
              <a:rPr sz="2400" spc="260" dirty="0">
                <a:latin typeface="Arial"/>
                <a:cs typeface="Arial"/>
              </a:rPr>
              <a:t>ge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spc="260" dirty="0">
                <a:latin typeface="Arial"/>
                <a:cs typeface="Arial"/>
              </a:rPr>
              <a:t>en</a:t>
            </a:r>
            <a:r>
              <a:rPr sz="2400" spc="-10" dirty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9178" y="1513218"/>
            <a:ext cx="8171180" cy="5100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1592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spc="-200" dirty="0">
                <a:latin typeface="Arial"/>
                <a:cs typeface="Arial"/>
              </a:rPr>
              <a:t>T</a:t>
            </a:r>
            <a:r>
              <a:rPr sz="2400" b="1" spc="-20" dirty="0">
                <a:latin typeface="Arial"/>
                <a:cs typeface="Arial"/>
              </a:rPr>
              <a:t>ug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g</a:t>
            </a:r>
            <a:r>
              <a:rPr sz="2400" b="1" spc="-5" dirty="0">
                <a:latin typeface="Arial"/>
                <a:cs typeface="Arial"/>
              </a:rPr>
              <a:t>eme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8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g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k</a:t>
            </a:r>
            <a:r>
              <a:rPr sz="2400" b="1" spc="8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li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ng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er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kare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1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j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30" dirty="0">
                <a:solidFill>
                  <a:srgbClr val="0000CC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400" b="1" spc="10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sa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2400" b="1" spc="7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ng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er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h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kare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10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rlu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j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asa</a:t>
            </a:r>
            <a:r>
              <a:rPr sz="2400" b="1" spc="-15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g</a:t>
            </a:r>
            <a:r>
              <a:rPr sz="2400" b="1" spc="-5" dirty="0">
                <a:latin typeface="Arial"/>
                <a:cs typeface="Arial"/>
              </a:rPr>
              <a:t>eme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9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bu</a:t>
            </a:r>
            <a:r>
              <a:rPr sz="2400" b="1" spc="-5" dirty="0">
                <a:latin typeface="Arial"/>
                <a:cs typeface="Arial"/>
              </a:rPr>
              <a:t>ka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h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812800" marR="77470" lvl="1" indent="-34290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812800" algn="l"/>
              </a:tabLst>
            </a:pPr>
            <a:r>
              <a:rPr sz="2400" b="1" spc="-20" dirty="0">
                <a:latin typeface="Arial"/>
                <a:cs typeface="Arial"/>
              </a:rPr>
              <a:t>b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g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ma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ca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8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nggun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aa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7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30" dirty="0">
                <a:solidFill>
                  <a:srgbClr val="0000CC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u</a:t>
            </a:r>
            <a:endParaRPr sz="2400">
              <a:latin typeface="Arial"/>
              <a:cs typeface="Arial"/>
            </a:endParaRPr>
          </a:p>
          <a:p>
            <a:pPr marL="812800" marR="5080" lvl="1" indent="-34290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812800" algn="l"/>
              </a:tabLst>
            </a:pPr>
            <a:r>
              <a:rPr sz="2400" b="1" spc="-20" dirty="0">
                <a:latin typeface="Arial"/>
                <a:cs typeface="Arial"/>
              </a:rPr>
              <a:t>b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g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ma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mema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ka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mbe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b="1" spc="7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30" dirty="0">
                <a:solidFill>
                  <a:srgbClr val="0000CC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a/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ng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-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30" dirty="0">
                <a:solidFill>
                  <a:srgbClr val="0000CC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812800" marR="41275" lvl="1" indent="-34290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812800" algn="l"/>
              </a:tabLst>
            </a:pP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j</a:t>
            </a:r>
            <a:r>
              <a:rPr sz="2400" b="1" spc="-20" dirty="0">
                <a:latin typeface="Arial"/>
                <a:cs typeface="Arial"/>
              </a:rPr>
              <a:t>ug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il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4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8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spc="9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rasaka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ke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arga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5600" marR="49657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sa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b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5" dirty="0">
                <a:latin typeface="Arial"/>
                <a:cs typeface="Arial"/>
              </a:rPr>
              <a:t>w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k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R</a:t>
            </a:r>
            <a:r>
              <a:rPr sz="2400" b="1" spc="-20" dirty="0">
                <a:latin typeface="Arial"/>
                <a:cs typeface="Arial"/>
              </a:rPr>
              <a:t>S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kare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8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ce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er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80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ka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ro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k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u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gno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se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er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ka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ke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u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spc="-5" dirty="0">
                <a:latin typeface="Arial"/>
                <a:cs typeface="Arial"/>
              </a:rPr>
              <a:t>ak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9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in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spc="9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aka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meru</a:t>
            </a:r>
            <a:r>
              <a:rPr sz="2400" b="1" spc="-20" dirty="0">
                <a:latin typeface="Arial"/>
                <a:cs typeface="Arial"/>
              </a:rPr>
              <a:t>b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h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j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h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dupn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spc="-15" dirty="0">
                <a:latin typeface="Arial"/>
                <a:cs typeface="Arial"/>
              </a:rPr>
              <a:t>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46135" y="754380"/>
            <a:ext cx="1135380" cy="36766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spc="-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Arial"/>
                <a:cs typeface="Arial"/>
              </a:rPr>
              <a:t>ide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1970" y="823963"/>
            <a:ext cx="43954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63294" algn="l"/>
                <a:tab pos="1351280" algn="l"/>
                <a:tab pos="2281555" algn="l"/>
              </a:tabLst>
            </a:pPr>
            <a:r>
              <a:rPr sz="2400" spc="190" dirty="0">
                <a:latin typeface="Arial"/>
                <a:cs typeface="Arial"/>
              </a:rPr>
              <a:t>W</a:t>
            </a:r>
            <a:r>
              <a:rPr sz="2400" spc="260" dirty="0">
                <a:latin typeface="Arial"/>
                <a:cs typeface="Arial"/>
              </a:rPr>
              <a:t>h</a:t>
            </a:r>
            <a:r>
              <a:rPr sz="2400" spc="22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26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135" dirty="0">
                <a:latin typeface="Arial"/>
                <a:cs typeface="Arial"/>
              </a:rPr>
              <a:t>C</a:t>
            </a:r>
            <a:r>
              <a:rPr sz="2400" spc="260" dirty="0">
                <a:latin typeface="Arial"/>
                <a:cs typeface="Arial"/>
              </a:rPr>
              <a:t>as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265" dirty="0">
                <a:latin typeface="Arial"/>
                <a:cs typeface="Arial"/>
              </a:rPr>
              <a:t>M</a:t>
            </a:r>
            <a:r>
              <a:rPr sz="2400" spc="260" dirty="0">
                <a:latin typeface="Arial"/>
                <a:cs typeface="Arial"/>
              </a:rPr>
              <a:t>an</a:t>
            </a:r>
            <a:r>
              <a:rPr sz="2400" spc="290" dirty="0">
                <a:latin typeface="Arial"/>
                <a:cs typeface="Arial"/>
              </a:rPr>
              <a:t>a</a:t>
            </a:r>
            <a:r>
              <a:rPr sz="2400" spc="260" dirty="0">
                <a:latin typeface="Arial"/>
                <a:cs typeface="Arial"/>
              </a:rPr>
              <a:t>ge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spc="260" dirty="0">
                <a:latin typeface="Arial"/>
                <a:cs typeface="Arial"/>
              </a:rPr>
              <a:t>en</a:t>
            </a:r>
            <a:r>
              <a:rPr sz="2400" spc="-10" dirty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0287" y="353568"/>
            <a:ext cx="9143999" cy="6864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9178" y="1941844"/>
            <a:ext cx="8386445" cy="385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921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ke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arg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se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2400" b="1" spc="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400" b="1" spc="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2400" b="1" spc="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aru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spc="7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er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30" dirty="0">
                <a:solidFill>
                  <a:srgbClr val="0000CC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355600" marR="97663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mak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g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memba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2400" b="1" spc="7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‘me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j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ema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ka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ke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ak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7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upu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ke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pr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n’</a:t>
            </a:r>
            <a:r>
              <a:rPr sz="2400" b="1" spc="-8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memba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2400" b="1" spc="7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as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7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ngung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ka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ka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8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0000CC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24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merek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spc="7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ak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ka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355600" marR="37084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  <a:tab pos="4575175" algn="l"/>
              </a:tabLst>
            </a:pPr>
            <a:r>
              <a:rPr sz="2400" b="1" spc="-25" dirty="0">
                <a:latin typeface="Arial"/>
                <a:cs typeface="Arial"/>
              </a:rPr>
              <a:t>S</a:t>
            </a:r>
            <a:r>
              <a:rPr sz="2400" b="1" spc="-5" dirty="0">
                <a:latin typeface="Arial"/>
                <a:cs typeface="Arial"/>
              </a:rPr>
              <a:t>er</a:t>
            </a:r>
            <a:r>
              <a:rPr sz="2400" b="1" dirty="0">
                <a:latin typeface="Arial"/>
                <a:cs typeface="Arial"/>
              </a:rPr>
              <a:t>ta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memamp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ka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8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merek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un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400" b="1" spc="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ng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amb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il</a:t>
            </a:r>
            <a:r>
              <a:rPr sz="24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ke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pu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sa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se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h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merek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me</a:t>
            </a:r>
            <a:r>
              <a:rPr sz="2400" b="1" spc="-20" dirty="0">
                <a:latin typeface="Arial"/>
                <a:cs typeface="Arial"/>
              </a:rPr>
              <a:t>nd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ka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5" dirty="0">
                <a:latin typeface="Arial"/>
                <a:cs typeface="Arial"/>
              </a:rPr>
              <a:t>rmas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10" dirty="0">
                <a:latin typeface="Arial"/>
                <a:cs typeface="Arial"/>
              </a:rPr>
              <a:t>,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ser</a:t>
            </a:r>
            <a:r>
              <a:rPr sz="2400" b="1" dirty="0">
                <a:latin typeface="Arial"/>
                <a:cs typeface="Arial"/>
              </a:rPr>
              <a:t>ta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memb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8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ke</a:t>
            </a:r>
            <a:r>
              <a:rPr sz="2400" b="1" spc="-20" dirty="0">
                <a:latin typeface="Arial"/>
                <a:cs typeface="Arial"/>
              </a:rPr>
              <a:t>pu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sa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erha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p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h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spc="9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spc="8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aka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mempe</a:t>
            </a:r>
            <a:r>
              <a:rPr sz="2400" b="1" spc="-20" dirty="0">
                <a:latin typeface="Arial"/>
                <a:cs typeface="Arial"/>
              </a:rPr>
              <a:t>ng</a:t>
            </a:r>
            <a:r>
              <a:rPr sz="2400" b="1" spc="-5" dirty="0">
                <a:latin typeface="Arial"/>
                <a:cs typeface="Arial"/>
              </a:rPr>
              <a:t>aru</a:t>
            </a:r>
            <a:r>
              <a:rPr sz="2400" b="1" spc="-20" dirty="0">
                <a:latin typeface="Arial"/>
                <a:cs typeface="Arial"/>
              </a:rPr>
              <a:t>h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8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ke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arga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0592" y="755289"/>
            <a:ext cx="85788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lid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0592" y="1121049"/>
            <a:ext cx="7888605" cy="5450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Calibri"/>
              <a:buChar char="-"/>
              <a:tabLst>
                <a:tab pos="355600" algn="l"/>
              </a:tabLst>
            </a:pPr>
            <a:r>
              <a:rPr sz="2400" b="1" dirty="0">
                <a:latin typeface="Calibri"/>
                <a:cs typeface="Calibri"/>
              </a:rPr>
              <a:t>Ca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ni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r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ar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emen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ase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eme</a:t>
            </a:r>
            <a:r>
              <a:rPr sz="2400" b="1" spc="-30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355600" marR="524510" indent="-342900">
              <a:lnSpc>
                <a:spcPct val="100000"/>
              </a:lnSpc>
              <a:buFont typeface="Calibri"/>
              <a:buChar char="-"/>
              <a:tabLst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spc="-20" dirty="0">
                <a:latin typeface="Calibri"/>
                <a:cs typeface="Calibri"/>
              </a:rPr>
              <a:t>n</a:t>
            </a:r>
            <a:r>
              <a:rPr sz="2400" b="1" spc="-5" dirty="0">
                <a:latin typeface="Calibri"/>
                <a:cs typeface="Calibri"/>
              </a:rPr>
              <a:t>f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u</a:t>
            </a:r>
            <a:r>
              <a:rPr sz="2400" b="1" spc="-15" dirty="0">
                <a:latin typeface="Calibri"/>
                <a:cs typeface="Calibri"/>
              </a:rPr>
              <a:t>k</a:t>
            </a:r>
            <a:r>
              <a:rPr sz="2400" b="1" spc="-5" dirty="0">
                <a:latin typeface="Calibri"/>
                <a:cs typeface="Calibri"/>
              </a:rPr>
              <a:t>tu</a:t>
            </a:r>
            <a:r>
              <a:rPr sz="2400" b="1" dirty="0">
                <a:latin typeface="Calibri"/>
                <a:cs typeface="Calibri"/>
              </a:rPr>
              <a:t>r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5" dirty="0">
                <a:latin typeface="Calibri"/>
                <a:cs typeface="Calibri"/>
              </a:rPr>
              <a:t> p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30" dirty="0">
                <a:latin typeface="Calibri"/>
                <a:cs typeface="Calibri"/>
              </a:rPr>
              <a:t>n</a:t>
            </a:r>
            <a:r>
              <a:rPr sz="2400" b="1" spc="-5" dirty="0">
                <a:latin typeface="Calibri"/>
                <a:cs typeface="Calibri"/>
              </a:rPr>
              <a:t>tin</a:t>
            </a:r>
            <a:r>
              <a:rPr sz="2400" b="1" dirty="0">
                <a:latin typeface="Calibri"/>
                <a:cs typeface="Calibri"/>
              </a:rPr>
              <a:t>g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</a:t>
            </a:r>
            <a:r>
              <a:rPr sz="2400" b="1" dirty="0">
                <a:latin typeface="Calibri"/>
                <a:cs typeface="Calibri"/>
              </a:rPr>
              <a:t>agi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5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spc="20" dirty="0">
                <a:latin typeface="Calibri"/>
                <a:cs typeface="Calibri"/>
              </a:rPr>
              <a:t>g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aan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ase ma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eme</a:t>
            </a:r>
            <a:r>
              <a:rPr sz="2400" b="1" spc="-30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355600" marR="143510" indent="-342900">
              <a:lnSpc>
                <a:spcPct val="100000"/>
              </a:lnSpc>
              <a:buFont typeface="Calibri"/>
              <a:buChar char="-"/>
              <a:tabLst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spc="-30" dirty="0">
                <a:latin typeface="Calibri"/>
                <a:cs typeface="Calibri"/>
              </a:rPr>
              <a:t>nt</a:t>
            </a:r>
            <a:r>
              <a:rPr sz="2400" b="1" dirty="0">
                <a:latin typeface="Calibri"/>
                <a:cs typeface="Calibri"/>
              </a:rPr>
              <a:t>eg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ed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mo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el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lin</a:t>
            </a:r>
            <a:r>
              <a:rPr sz="2400" b="1" dirty="0">
                <a:latin typeface="Calibri"/>
                <a:cs typeface="Calibri"/>
              </a:rPr>
              <a:t>g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ser</a:t>
            </a:r>
            <a:r>
              <a:rPr sz="2400" b="1" spc="-5" dirty="0">
                <a:latin typeface="Calibri"/>
                <a:cs typeface="Calibri"/>
              </a:rPr>
              <a:t>in</a:t>
            </a:r>
            <a:r>
              <a:rPr sz="2400" b="1" dirty="0">
                <a:latin typeface="Calibri"/>
                <a:cs typeface="Calibri"/>
              </a:rPr>
              <a:t>g </a:t>
            </a:r>
            <a:r>
              <a:rPr sz="2400" b="1" spc="-5" dirty="0">
                <a:latin typeface="Calibri"/>
                <a:cs typeface="Calibri"/>
              </a:rPr>
              <a:t>di</a:t>
            </a:r>
            <a:r>
              <a:rPr sz="2400" b="1" dirty="0">
                <a:latin typeface="Calibri"/>
                <a:cs typeface="Calibri"/>
              </a:rPr>
              <a:t>g</a:t>
            </a:r>
            <a:r>
              <a:rPr sz="2400" b="1" spc="-5" dirty="0">
                <a:latin typeface="Calibri"/>
                <a:cs typeface="Calibri"/>
              </a:rPr>
              <a:t>un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an 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it</a:t>
            </a:r>
            <a:r>
              <a:rPr sz="2400" b="1" dirty="0">
                <a:latin typeface="Calibri"/>
                <a:cs typeface="Calibri"/>
              </a:rPr>
              <a:t>u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erja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sama a</a:t>
            </a:r>
            <a:r>
              <a:rPr sz="2400" b="1" spc="-30" dirty="0">
                <a:latin typeface="Calibri"/>
                <a:cs typeface="Calibri"/>
              </a:rPr>
              <a:t>nt</a:t>
            </a:r>
            <a:r>
              <a:rPr sz="2400" b="1" dirty="0">
                <a:latin typeface="Calibri"/>
                <a:cs typeface="Calibri"/>
              </a:rPr>
              <a:t>ar soc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al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60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er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ase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er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am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spc="-5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an </a:t>
            </a:r>
            <a:r>
              <a:rPr sz="2400" b="1" spc="-60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eg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</a:t>
            </a:r>
            <a:r>
              <a:rPr sz="2400" b="1" spc="-5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ar</a:t>
            </a:r>
            <a:r>
              <a:rPr sz="2400" b="1" spc="5" dirty="0">
                <a:latin typeface="Calibri"/>
                <a:cs typeface="Calibri"/>
              </a:rPr>
              <a:t>i</a:t>
            </a:r>
            <a:r>
              <a:rPr sz="2400" b="1" spc="-5" dirty="0">
                <a:latin typeface="Calibri"/>
                <a:cs typeface="Calibri"/>
              </a:rPr>
              <a:t>-h</a:t>
            </a:r>
            <a:r>
              <a:rPr sz="2400" b="1" dirty="0">
                <a:latin typeface="Calibri"/>
                <a:cs typeface="Calibri"/>
              </a:rPr>
              <a:t>ari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Calibri"/>
              <a:buChar char="-"/>
              <a:tabLst>
                <a:tab pos="355600" algn="l"/>
              </a:tabLst>
            </a:pPr>
            <a:r>
              <a:rPr sz="2400" b="1" spc="-45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400" b="1" spc="-5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an</a:t>
            </a: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ase</a:t>
            </a: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ma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er a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ah </a:t>
            </a:r>
            <a:r>
              <a:rPr sz="2400" b="1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812800" marR="5080" lvl="1" indent="-342900">
              <a:lnSpc>
                <a:spcPct val="100000"/>
              </a:lnSpc>
              <a:buFont typeface="Arial"/>
              <a:buChar char="•"/>
              <a:tabLst>
                <a:tab pos="812800" algn="l"/>
              </a:tabLst>
            </a:pPr>
            <a:r>
              <a:rPr sz="2400" b="1" dirty="0">
                <a:latin typeface="Calibri"/>
                <a:cs typeface="Calibri"/>
              </a:rPr>
              <a:t>me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g</a:t>
            </a:r>
            <a:r>
              <a:rPr sz="2400" b="1" spc="-7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oo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din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/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</a:t>
            </a:r>
            <a:r>
              <a:rPr sz="2400" b="1" spc="10" dirty="0">
                <a:latin typeface="Calibri"/>
                <a:cs typeface="Calibri"/>
              </a:rPr>
              <a:t>m</a:t>
            </a:r>
            <a:r>
              <a:rPr sz="2400" b="1" spc="-5" dirty="0">
                <a:latin typeface="Calibri"/>
                <a:cs typeface="Calibri"/>
              </a:rPr>
              <a:t>-</a:t>
            </a:r>
            <a:r>
              <a:rPr sz="2400" b="1" spc="-40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ili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asi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uh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</a:t>
            </a:r>
            <a:r>
              <a:rPr sz="2400" b="1" dirty="0">
                <a:latin typeface="Calibri"/>
                <a:cs typeface="Calibri"/>
              </a:rPr>
              <a:t>agi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en s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ti</a:t>
            </a:r>
            <a:r>
              <a:rPr sz="2400" b="1" dirty="0">
                <a:latin typeface="Calibri"/>
                <a:cs typeface="Calibri"/>
              </a:rPr>
              <a:t>ap</a:t>
            </a:r>
            <a:r>
              <a:rPr sz="2400" b="1" spc="-5" dirty="0">
                <a:latin typeface="Calibri"/>
                <a:cs typeface="Calibri"/>
              </a:rPr>
              <a:t> h</a:t>
            </a:r>
            <a:r>
              <a:rPr sz="2400" b="1" dirty="0">
                <a:latin typeface="Calibri"/>
                <a:cs typeface="Calibri"/>
              </a:rPr>
              <a:t>ar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spc="-55" dirty="0">
                <a:latin typeface="Calibri"/>
                <a:cs typeface="Calibri"/>
              </a:rPr>
              <a:t>n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ma</a:t>
            </a:r>
            <a:r>
              <a:rPr sz="2400" b="1" spc="-5" dirty="0">
                <a:latin typeface="Calibri"/>
                <a:cs typeface="Calibri"/>
              </a:rPr>
              <a:t>upu</a:t>
            </a:r>
            <a:r>
              <a:rPr sz="2400" b="1" dirty="0">
                <a:latin typeface="Calibri"/>
                <a:cs typeface="Calibri"/>
              </a:rPr>
              <a:t>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ja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g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awa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in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,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ar 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spc="-10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uh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er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sa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spc="10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, 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ermas</a:t>
            </a:r>
            <a:r>
              <a:rPr sz="2400" b="1" spc="-5" dirty="0">
                <a:latin typeface="Calibri"/>
                <a:cs typeface="Calibri"/>
              </a:rPr>
              <a:t>u</a:t>
            </a:r>
            <a:r>
              <a:rPr sz="2400" b="1" dirty="0">
                <a:latin typeface="Calibri"/>
                <a:cs typeface="Calibri"/>
              </a:rPr>
              <a:t>k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er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sa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spc="-55" dirty="0">
                <a:latin typeface="Calibri"/>
                <a:cs typeface="Calibri"/>
              </a:rPr>
              <a:t>n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spc="-10" dirty="0">
                <a:latin typeface="Calibri"/>
                <a:cs typeface="Calibri"/>
              </a:rPr>
              <a:t>g</a:t>
            </a:r>
            <a:r>
              <a:rPr sz="2400" b="1" spc="-5" dirty="0">
                <a:latin typeface="Calibri"/>
                <a:cs typeface="Calibri"/>
              </a:rPr>
              <a:t>th-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5" dirty="0">
                <a:latin typeface="Calibri"/>
                <a:cs typeface="Calibri"/>
              </a:rPr>
              <a:t>-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spc="-50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y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g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dih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an</a:t>
            </a:r>
            <a:endParaRPr sz="2400">
              <a:latin typeface="Calibri"/>
              <a:cs typeface="Calibri"/>
            </a:endParaRPr>
          </a:p>
          <a:p>
            <a:pPr marL="812800" marR="429895" lvl="1" indent="-342900">
              <a:lnSpc>
                <a:spcPct val="100000"/>
              </a:lnSpc>
              <a:buFont typeface="Arial"/>
              <a:buChar char="•"/>
              <a:tabLst>
                <a:tab pos="812800" algn="l"/>
              </a:tabLst>
            </a:pPr>
            <a:r>
              <a:rPr sz="2400" b="1" dirty="0">
                <a:latin typeface="Calibri"/>
                <a:cs typeface="Calibri"/>
              </a:rPr>
              <a:t>U</a:t>
            </a:r>
            <a:r>
              <a:rPr sz="2400" b="1" spc="-5" dirty="0">
                <a:latin typeface="Calibri"/>
                <a:cs typeface="Calibri"/>
              </a:rPr>
              <a:t>tili</a:t>
            </a:r>
            <a:r>
              <a:rPr sz="2400" b="1" dirty="0">
                <a:latin typeface="Calibri"/>
                <a:cs typeface="Calibri"/>
              </a:rPr>
              <a:t>sasi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ari</a:t>
            </a:r>
            <a:r>
              <a:rPr sz="2400" b="1" spc="-5" dirty="0">
                <a:latin typeface="Calibri"/>
                <a:cs typeface="Calibri"/>
              </a:rPr>
              <a:t> p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spc="-50" dirty="0">
                <a:latin typeface="Calibri"/>
                <a:cs typeface="Calibri"/>
              </a:rPr>
              <a:t>a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2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ar 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er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sa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ses</a:t>
            </a:r>
            <a:r>
              <a:rPr sz="2400" b="1" spc="-5" dirty="0">
                <a:latin typeface="Calibri"/>
                <a:cs typeface="Calibri"/>
              </a:rPr>
              <a:t>u</a:t>
            </a:r>
            <a:r>
              <a:rPr sz="2400" b="1" dirty="0">
                <a:latin typeface="Calibri"/>
                <a:cs typeface="Calibri"/>
              </a:rPr>
              <a:t>ai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butuh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buFont typeface="Arial"/>
              <a:buChar char="•"/>
              <a:tabLst>
                <a:tab pos="812800" algn="l"/>
              </a:tabLst>
            </a:pPr>
            <a:r>
              <a:rPr sz="2400" b="1" dirty="0">
                <a:latin typeface="Calibri"/>
                <a:cs typeface="Calibri"/>
              </a:rPr>
              <a:t>Me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spc="-5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7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om</a:t>
            </a:r>
            <a:r>
              <a:rPr sz="2400" b="1" spc="-5" dirty="0">
                <a:latin typeface="Calibri"/>
                <a:cs typeface="Calibri"/>
              </a:rPr>
              <a:t>uni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asi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5" dirty="0">
                <a:latin typeface="Calibri"/>
                <a:cs typeface="Calibri"/>
              </a:rPr>
              <a:t> p</a:t>
            </a:r>
            <a:r>
              <a:rPr sz="2400" b="1" dirty="0">
                <a:latin typeface="Calibri"/>
                <a:cs typeface="Calibri"/>
              </a:rPr>
              <a:t>em</a:t>
            </a:r>
            <a:r>
              <a:rPr sz="2400" b="1" spc="-5" dirty="0">
                <a:latin typeface="Calibri"/>
                <a:cs typeface="Calibri"/>
              </a:rPr>
              <a:t>b</a:t>
            </a:r>
            <a:r>
              <a:rPr sz="2400" b="1" spc="-50" dirty="0">
                <a:latin typeface="Calibri"/>
                <a:cs typeface="Calibri"/>
              </a:rPr>
              <a:t>a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ar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/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u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si</a:t>
            </a:r>
            <a:endParaRPr sz="240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buFont typeface="Arial"/>
              <a:buChar char="•"/>
              <a:tabLst>
                <a:tab pos="812800" algn="l"/>
              </a:tabLst>
            </a:pPr>
            <a:r>
              <a:rPr sz="2400" b="1" spc="-4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om</a:t>
            </a:r>
            <a:r>
              <a:rPr sz="2400" b="1" spc="-5" dirty="0">
                <a:latin typeface="Calibri"/>
                <a:cs typeface="Calibri"/>
              </a:rPr>
              <a:t>uni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asi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30" dirty="0">
                <a:latin typeface="Calibri"/>
                <a:cs typeface="Calibri"/>
              </a:rPr>
              <a:t>nt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g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spc="-20" dirty="0">
                <a:latin typeface="Calibri"/>
                <a:cs typeface="Calibri"/>
              </a:rPr>
              <a:t>n</a:t>
            </a:r>
            <a:r>
              <a:rPr sz="2400" b="1" spc="-40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ormasi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klini</a:t>
            </a:r>
            <a:r>
              <a:rPr sz="2400" b="1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3919" y="505968"/>
            <a:ext cx="1135380" cy="36766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spc="-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Arial"/>
                <a:cs typeface="Arial"/>
              </a:rPr>
              <a:t>ide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6864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9429" y="697757"/>
            <a:ext cx="8706485" cy="5816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lid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  <a:p>
            <a:pPr marL="355600" marR="279400" indent="-342900">
              <a:lnSpc>
                <a:spcPct val="100000"/>
              </a:lnSpc>
              <a:buFont typeface="Calibri"/>
              <a:buChar char="-"/>
              <a:tabLst>
                <a:tab pos="355600" algn="l"/>
              </a:tabLst>
            </a:pPr>
            <a:r>
              <a:rPr sz="2400" b="1" spc="-3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spc="-10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si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/</a:t>
            </a:r>
            <a:r>
              <a:rPr sz="2400" b="1" spc="-5" dirty="0">
                <a:latin typeface="Calibri"/>
                <a:cs typeface="Calibri"/>
              </a:rPr>
              <a:t> p</a:t>
            </a:r>
            <a:r>
              <a:rPr sz="2400" b="1" dirty="0">
                <a:latin typeface="Calibri"/>
                <a:cs typeface="Calibri"/>
              </a:rPr>
              <a:t>er</a:t>
            </a:r>
            <a:r>
              <a:rPr sz="2400" b="1" spc="-5" dirty="0">
                <a:latin typeface="Calibri"/>
                <a:cs typeface="Calibri"/>
              </a:rPr>
              <a:t>pind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lu</a:t>
            </a:r>
            <a:r>
              <a:rPr sz="2400" b="1" dirty="0">
                <a:latin typeface="Calibri"/>
                <a:cs typeface="Calibri"/>
              </a:rPr>
              <a:t>r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ari</a:t>
            </a:r>
            <a:r>
              <a:rPr sz="2400" b="1" spc="-5" dirty="0">
                <a:latin typeface="Calibri"/>
                <a:cs typeface="Calibri"/>
              </a:rPr>
              <a:t> IG</a:t>
            </a:r>
            <a:r>
              <a:rPr sz="2400" b="1" dirty="0">
                <a:latin typeface="Calibri"/>
                <a:cs typeface="Calibri"/>
              </a:rPr>
              <a:t>D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e r</a:t>
            </a:r>
            <a:r>
              <a:rPr sz="2400" b="1" spc="-5" dirty="0">
                <a:latin typeface="Calibri"/>
                <a:cs typeface="Calibri"/>
              </a:rPr>
              <a:t>u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an,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e 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CU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. a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ar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er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sa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</a:t>
            </a:r>
            <a:r>
              <a:rPr sz="2400" b="1" spc="-10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</a:t>
            </a:r>
            <a:r>
              <a:rPr sz="2400" b="1" dirty="0">
                <a:latin typeface="Calibri"/>
                <a:cs typeface="Calibri"/>
              </a:rPr>
              <a:t>er</a:t>
            </a:r>
            <a:r>
              <a:rPr sz="2400" b="1" spc="-60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es</a:t>
            </a:r>
            <a:r>
              <a:rPr sz="2400" b="1" spc="-5" dirty="0">
                <a:latin typeface="Calibri"/>
                <a:cs typeface="Calibri"/>
              </a:rPr>
              <a:t>in</a:t>
            </a:r>
            <a:r>
              <a:rPr sz="2400" b="1" dirty="0">
                <a:latin typeface="Calibri"/>
                <a:cs typeface="Calibri"/>
              </a:rPr>
              <a:t>am</a:t>
            </a:r>
            <a:r>
              <a:rPr sz="2400" b="1" spc="-5" dirty="0">
                <a:latin typeface="Calibri"/>
                <a:cs typeface="Calibri"/>
              </a:rPr>
              <a:t>bun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an</a:t>
            </a:r>
            <a:endParaRPr sz="2400">
              <a:latin typeface="Calibri"/>
              <a:cs typeface="Calibri"/>
            </a:endParaRPr>
          </a:p>
          <a:p>
            <a:pPr marL="355600" marR="7620" indent="-342900">
              <a:lnSpc>
                <a:spcPct val="100000"/>
              </a:lnSpc>
              <a:buFont typeface="Calibri"/>
              <a:buChar char="-"/>
              <a:tabLst>
                <a:tab pos="355600" algn="l"/>
              </a:tabLst>
            </a:pPr>
            <a:r>
              <a:rPr sz="2400" b="1" dirty="0">
                <a:latin typeface="Calibri"/>
                <a:cs typeface="Calibri"/>
              </a:rPr>
              <a:t>D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sc</a:t>
            </a:r>
            <a:r>
              <a:rPr sz="2400" b="1" spc="-5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rg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pl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nnin</a:t>
            </a:r>
            <a:r>
              <a:rPr sz="2400" b="1" dirty="0">
                <a:latin typeface="Calibri"/>
                <a:cs typeface="Calibri"/>
              </a:rPr>
              <a:t>g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dip</a:t>
            </a:r>
            <a:r>
              <a:rPr sz="2400" b="1" dirty="0">
                <a:latin typeface="Calibri"/>
                <a:cs typeface="Calibri"/>
              </a:rPr>
              <a:t>er</a:t>
            </a:r>
            <a:r>
              <a:rPr sz="2400" b="1" spc="-5" dirty="0">
                <a:latin typeface="Calibri"/>
                <a:cs typeface="Calibri"/>
              </a:rPr>
              <a:t>lu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ar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er</a:t>
            </a:r>
            <a:r>
              <a:rPr sz="2400" b="1" spc="-5" dirty="0">
                <a:latin typeface="Calibri"/>
                <a:cs typeface="Calibri"/>
              </a:rPr>
              <a:t>pind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ari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u</a:t>
            </a:r>
            <a:r>
              <a:rPr sz="2400" b="1" dirty="0">
                <a:latin typeface="Calibri"/>
                <a:cs typeface="Calibri"/>
              </a:rPr>
              <a:t>mah mer</a:t>
            </a:r>
            <a:r>
              <a:rPr sz="2400" b="1" spc="-5" dirty="0">
                <a:latin typeface="Calibri"/>
                <a:cs typeface="Calibri"/>
              </a:rPr>
              <a:t>up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es</a:t>
            </a:r>
            <a:r>
              <a:rPr sz="2400" b="1" spc="-5" dirty="0">
                <a:latin typeface="Calibri"/>
                <a:cs typeface="Calibri"/>
              </a:rPr>
              <a:t>in</a:t>
            </a:r>
            <a:r>
              <a:rPr sz="2400" b="1" dirty="0">
                <a:latin typeface="Calibri"/>
                <a:cs typeface="Calibri"/>
              </a:rPr>
              <a:t>am</a:t>
            </a:r>
            <a:r>
              <a:rPr sz="2400" b="1" spc="-5" dirty="0">
                <a:latin typeface="Calibri"/>
                <a:cs typeface="Calibri"/>
              </a:rPr>
              <a:t>bun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spc="-50" dirty="0">
                <a:latin typeface="Calibri"/>
                <a:cs typeface="Calibri"/>
              </a:rPr>
              <a:t>a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</a:t>
            </a:r>
            <a:r>
              <a:rPr sz="2400" b="1" spc="-5" dirty="0">
                <a:latin typeface="Calibri"/>
                <a:cs typeface="Calibri"/>
              </a:rPr>
              <a:t>ulu</a:t>
            </a:r>
            <a:r>
              <a:rPr sz="2400" b="1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Char char="-"/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lid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Mo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el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Soc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al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0" dirty="0">
                <a:latin typeface="Calibri"/>
                <a:cs typeface="Calibri"/>
              </a:rPr>
              <a:t>W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60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Calibri"/>
              <a:buChar char="-"/>
              <a:tabLst>
                <a:tab pos="355600" algn="l"/>
              </a:tabLst>
            </a:pPr>
            <a:r>
              <a:rPr sz="2400" b="1" spc="-4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b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asi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u</a:t>
            </a:r>
            <a:r>
              <a:rPr sz="2400" b="1" spc="-30" dirty="0">
                <a:latin typeface="Calibri"/>
                <a:cs typeface="Calibri"/>
              </a:rPr>
              <a:t>n</a:t>
            </a:r>
            <a:r>
              <a:rPr sz="2400" b="1" spc="-5" dirty="0">
                <a:latin typeface="Calibri"/>
                <a:cs typeface="Calibri"/>
              </a:rPr>
              <a:t>tu</a:t>
            </a:r>
            <a:r>
              <a:rPr sz="2400" b="1" dirty="0">
                <a:latin typeface="Calibri"/>
                <a:cs typeface="Calibri"/>
              </a:rPr>
              <a:t>k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oses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sc</a:t>
            </a:r>
            <a:r>
              <a:rPr sz="2400" b="1" spc="-5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rg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Pl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nnin</a:t>
            </a:r>
            <a:r>
              <a:rPr sz="2400" b="1" dirty="0">
                <a:latin typeface="Calibri"/>
                <a:cs typeface="Calibri"/>
              </a:rPr>
              <a:t>g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Calibri"/>
              <a:buChar char="-"/>
              <a:tabLst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ssesmen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spc="-7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osos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al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Calibri"/>
              <a:buChar char="-"/>
              <a:tabLst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spc="-30" dirty="0">
                <a:latin typeface="Calibri"/>
                <a:cs typeface="Calibri"/>
              </a:rPr>
              <a:t>nt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20" dirty="0">
                <a:latin typeface="Calibri"/>
                <a:cs typeface="Calibri"/>
              </a:rPr>
              <a:t>r</a:t>
            </a:r>
            <a:r>
              <a:rPr sz="2400" b="1" spc="-20" dirty="0">
                <a:latin typeface="Calibri"/>
                <a:cs typeface="Calibri"/>
              </a:rPr>
              <a:t>v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si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u</a:t>
            </a:r>
            <a:r>
              <a:rPr sz="2400" b="1" spc="-30" dirty="0">
                <a:latin typeface="Calibri"/>
                <a:cs typeface="Calibri"/>
              </a:rPr>
              <a:t>n</a:t>
            </a:r>
            <a:r>
              <a:rPr sz="2400" b="1" spc="-5" dirty="0">
                <a:latin typeface="Calibri"/>
                <a:cs typeface="Calibri"/>
              </a:rPr>
              <a:t>tu</a:t>
            </a:r>
            <a:r>
              <a:rPr sz="2400" b="1" dirty="0">
                <a:latin typeface="Calibri"/>
                <a:cs typeface="Calibri"/>
              </a:rPr>
              <a:t>k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meme</a:t>
            </a:r>
            <a:r>
              <a:rPr sz="2400" b="1" spc="-5" dirty="0">
                <a:latin typeface="Calibri"/>
                <a:cs typeface="Calibri"/>
              </a:rPr>
              <a:t>nuh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butuh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spc="-7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osos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al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Calibri"/>
              <a:buChar char="-"/>
              <a:tabLst>
                <a:tab pos="355600" algn="l"/>
              </a:tabLst>
            </a:pPr>
            <a:r>
              <a:rPr sz="2400" b="1" spc="-4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</a:t>
            </a:r>
            <a:r>
              <a:rPr sz="2400" b="1" dirty="0">
                <a:latin typeface="Calibri"/>
                <a:cs typeface="Calibri"/>
              </a:rPr>
              <a:t>er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spc="-5" dirty="0">
                <a:latin typeface="Calibri"/>
                <a:cs typeface="Calibri"/>
              </a:rPr>
              <a:t>ut</a:t>
            </a:r>
            <a:r>
              <a:rPr sz="2400" b="1" spc="-55" dirty="0">
                <a:latin typeface="Calibri"/>
                <a:cs typeface="Calibri"/>
              </a:rPr>
              <a:t>n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eh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Soc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al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60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er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u</a:t>
            </a:r>
            <a:r>
              <a:rPr sz="2400" b="1" spc="-30" dirty="0">
                <a:latin typeface="Calibri"/>
                <a:cs typeface="Calibri"/>
              </a:rPr>
              <a:t>n</a:t>
            </a:r>
            <a:r>
              <a:rPr sz="2400" b="1" spc="-5" dirty="0">
                <a:latin typeface="Calibri"/>
                <a:cs typeface="Calibri"/>
              </a:rPr>
              <a:t>tu</a:t>
            </a:r>
            <a:r>
              <a:rPr sz="2400" b="1" dirty="0">
                <a:latin typeface="Calibri"/>
                <a:cs typeface="Calibri"/>
              </a:rPr>
              <a:t>k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uh</a:t>
            </a:r>
            <a:r>
              <a:rPr sz="2400" b="1" dirty="0">
                <a:latin typeface="Calibri"/>
                <a:cs typeface="Calibri"/>
              </a:rPr>
              <a:t>an se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j</a:t>
            </a:r>
            <a:r>
              <a:rPr sz="2400" b="1" spc="-5" dirty="0">
                <a:latin typeface="Calibri"/>
                <a:cs typeface="Calibri"/>
              </a:rPr>
              <a:t>ut</a:t>
            </a:r>
            <a:r>
              <a:rPr sz="2400" b="1" spc="-55" dirty="0">
                <a:latin typeface="Calibri"/>
                <a:cs typeface="Calibri"/>
              </a:rPr>
              <a:t>n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asar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butuh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khu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u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55" dirty="0">
                <a:latin typeface="Calibri"/>
                <a:cs typeface="Calibri"/>
              </a:rPr>
              <a:t>n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er</a:t>
            </a:r>
            <a:r>
              <a:rPr sz="2400" b="1" spc="-5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butuh</a:t>
            </a:r>
            <a:r>
              <a:rPr sz="2400" b="1" dirty="0">
                <a:latin typeface="Calibri"/>
                <a:cs typeface="Calibri"/>
              </a:rPr>
              <a:t>an </a:t>
            </a:r>
            <a:r>
              <a:rPr sz="2400" b="1" spc="-20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spc="-7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osos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10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,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spc="-30" dirty="0">
                <a:latin typeface="Calibri"/>
                <a:cs typeface="Calibri"/>
              </a:rPr>
              <a:t>nt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20" dirty="0">
                <a:latin typeface="Calibri"/>
                <a:cs typeface="Calibri"/>
              </a:rPr>
              <a:t>r</a:t>
            </a:r>
            <a:r>
              <a:rPr sz="2400" b="1" spc="-20" dirty="0">
                <a:latin typeface="Calibri"/>
                <a:cs typeface="Calibri"/>
              </a:rPr>
              <a:t>v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si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s 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au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</a:t>
            </a:r>
            <a:r>
              <a:rPr sz="2400" b="1" dirty="0">
                <a:latin typeface="Calibri"/>
                <a:cs typeface="Calibri"/>
              </a:rPr>
              <a:t>sc</a:t>
            </a:r>
            <a:r>
              <a:rPr sz="2400" b="1" spc="-5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rg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pl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nnin</a:t>
            </a:r>
            <a:r>
              <a:rPr sz="2400" b="1" dirty="0">
                <a:latin typeface="Calibri"/>
                <a:cs typeface="Calibri"/>
              </a:rPr>
              <a:t>g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an masa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ah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spc="-7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osos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al</a:t>
            </a:r>
            <a:r>
              <a:rPr sz="2400" b="1" spc="-5" dirty="0">
                <a:latin typeface="Calibri"/>
                <a:cs typeface="Calibri"/>
              </a:rPr>
              <a:t> l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in</a:t>
            </a:r>
            <a:r>
              <a:rPr sz="2400" b="1" spc="-55" dirty="0">
                <a:latin typeface="Calibri"/>
                <a:cs typeface="Calibri"/>
              </a:rPr>
              <a:t>n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a, m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sa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spc="-55" dirty="0">
                <a:latin typeface="Calibri"/>
                <a:cs typeface="Calibri"/>
              </a:rPr>
              <a:t>n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en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er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u</a:t>
            </a:r>
            <a:r>
              <a:rPr sz="2400" b="1" spc="-5" dirty="0">
                <a:latin typeface="Calibri"/>
                <a:cs typeface="Calibri"/>
              </a:rPr>
              <a:t> diki</a:t>
            </a:r>
            <a:r>
              <a:rPr sz="2400" b="1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m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e </a:t>
            </a:r>
            <a:r>
              <a:rPr sz="2400" b="1" spc="-5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os</a:t>
            </a:r>
            <a:r>
              <a:rPr sz="2400" b="1" spc="-5" dirty="0">
                <a:latin typeface="Calibri"/>
                <a:cs typeface="Calibri"/>
              </a:rPr>
              <a:t>pi</a:t>
            </a:r>
            <a:r>
              <a:rPr sz="2400" b="1" dirty="0">
                <a:latin typeface="Calibri"/>
                <a:cs typeface="Calibri"/>
              </a:rPr>
              <a:t>ce,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au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u</a:t>
            </a:r>
            <a:r>
              <a:rPr sz="2400" b="1" dirty="0">
                <a:latin typeface="Calibri"/>
                <a:cs typeface="Calibri"/>
              </a:rPr>
              <a:t>mah</a:t>
            </a:r>
            <a:r>
              <a:rPr sz="2400" b="1" spc="-5" dirty="0">
                <a:latin typeface="Calibri"/>
                <a:cs typeface="Calibri"/>
              </a:rPr>
              <a:t> p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awa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u</a:t>
            </a:r>
            <a:r>
              <a:rPr sz="2400" b="1" spc="-30" dirty="0">
                <a:latin typeface="Calibri"/>
                <a:cs typeface="Calibri"/>
              </a:rPr>
              <a:t>n</a:t>
            </a:r>
            <a:r>
              <a:rPr sz="2400" b="1" spc="-5" dirty="0">
                <a:latin typeface="Calibri"/>
                <a:cs typeface="Calibri"/>
              </a:rPr>
              <a:t>tu</a:t>
            </a:r>
            <a:r>
              <a:rPr sz="2400" b="1" dirty="0">
                <a:latin typeface="Calibri"/>
                <a:cs typeface="Calibri"/>
              </a:rPr>
              <a:t>k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masa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awa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g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ama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6864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2304" y="793008"/>
            <a:ext cx="8273415" cy="398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4775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masa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2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spc="-7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osos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al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am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lu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en, ma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er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u Soc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al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0" dirty="0">
                <a:latin typeface="Calibri"/>
                <a:cs typeface="Calibri"/>
              </a:rPr>
              <a:t>W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60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er </a:t>
            </a:r>
            <a:r>
              <a:rPr sz="2400" b="1" spc="-5" dirty="0">
                <a:latin typeface="Calibri"/>
                <a:cs typeface="Calibri"/>
              </a:rPr>
              <a:t>b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60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erja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sama</a:t>
            </a:r>
            <a:r>
              <a:rPr sz="2400" b="1" spc="-5" dirty="0">
                <a:latin typeface="Calibri"/>
                <a:cs typeface="Calibri"/>
              </a:rPr>
              <a:t> d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Case Ma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12700" marR="6223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5" dirty="0">
                <a:latin typeface="Calibri"/>
                <a:cs typeface="Calibri"/>
              </a:rPr>
              <a:t>id</a:t>
            </a:r>
            <a:r>
              <a:rPr sz="2400" b="1" dirty="0">
                <a:latin typeface="Calibri"/>
                <a:cs typeface="Calibri"/>
              </a:rPr>
              <a:t>ak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sem</a:t>
            </a:r>
            <a:r>
              <a:rPr sz="2400" b="1" spc="-5" dirty="0">
                <a:latin typeface="Calibri"/>
                <a:cs typeface="Calibri"/>
              </a:rPr>
              <a:t>u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en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er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u</a:t>
            </a:r>
            <a:r>
              <a:rPr sz="2400" b="1" spc="-5" dirty="0">
                <a:latin typeface="Calibri"/>
                <a:cs typeface="Calibri"/>
              </a:rPr>
              <a:t> di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Soc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al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0" dirty="0">
                <a:latin typeface="Calibri"/>
                <a:cs typeface="Calibri"/>
              </a:rPr>
              <a:t>W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60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8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,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5" dirty="0">
                <a:latin typeface="Calibri"/>
                <a:cs typeface="Calibri"/>
              </a:rPr>
              <a:t>n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masa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ah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</a:t>
            </a:r>
            <a:r>
              <a:rPr sz="2400" b="1" dirty="0">
                <a:latin typeface="Calibri"/>
                <a:cs typeface="Calibri"/>
              </a:rPr>
              <a:t>er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spc="-7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 tin</a:t>
            </a:r>
            <a:r>
              <a:rPr sz="2400" b="1" spc="20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gi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lid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  <a:p>
            <a:pPr marL="12700" marR="391795">
              <a:lnSpc>
                <a:spcPct val="100000"/>
              </a:lnSpc>
              <a:buFont typeface="Calibri"/>
              <a:buChar char="-"/>
              <a:tabLst>
                <a:tab pos="172720" algn="l"/>
              </a:tabLst>
            </a:pPr>
            <a:r>
              <a:rPr sz="2400" b="1" spc="-18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am</a:t>
            </a:r>
            <a:r>
              <a:rPr sz="2400" b="1" spc="-5" dirty="0">
                <a:latin typeface="Calibri"/>
                <a:cs typeface="Calibri"/>
              </a:rPr>
              <a:t>b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an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am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m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spc="-30" dirty="0">
                <a:latin typeface="Calibri"/>
                <a:cs typeface="Calibri"/>
              </a:rPr>
              <a:t>nt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di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ipli</a:t>
            </a:r>
            <a:r>
              <a:rPr sz="2400" b="1" dirty="0">
                <a:latin typeface="Calibri"/>
                <a:cs typeface="Calibri"/>
              </a:rPr>
              <a:t>n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</a:t>
            </a:r>
            <a:r>
              <a:rPr sz="2400" b="1" spc="-5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se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er 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it</a:t>
            </a:r>
            <a:r>
              <a:rPr sz="2400" b="1" dirty="0">
                <a:latin typeface="Calibri"/>
                <a:cs typeface="Calibri"/>
              </a:rPr>
              <a:t>u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em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m</a:t>
            </a:r>
            <a:r>
              <a:rPr sz="2400" b="1" spc="-5" dirty="0">
                <a:latin typeface="Calibri"/>
                <a:cs typeface="Calibri"/>
              </a:rPr>
              <a:t>pi</a:t>
            </a:r>
            <a:r>
              <a:rPr sz="2400" b="1" dirty="0">
                <a:latin typeface="Calibri"/>
                <a:cs typeface="Calibri"/>
              </a:rPr>
              <a:t>n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</a:t>
            </a:r>
            <a:r>
              <a:rPr sz="2400" b="1" spc="-5" dirty="0">
                <a:latin typeface="Calibri"/>
                <a:cs typeface="Calibri"/>
              </a:rPr>
              <a:t>ni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5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awa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g </a:t>
            </a:r>
            <a:r>
              <a:rPr sz="2400" b="1" spc="-5" dirty="0">
                <a:latin typeface="Calibri"/>
                <a:cs typeface="Calibri"/>
              </a:rPr>
              <a:t>b</a:t>
            </a:r>
            <a:r>
              <a:rPr sz="2400" b="1" dirty="0">
                <a:latin typeface="Calibri"/>
                <a:cs typeface="Calibri"/>
              </a:rPr>
              <a:t>er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spc="20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g</a:t>
            </a:r>
            <a:r>
              <a:rPr sz="2400" b="1" spc="-5" dirty="0">
                <a:latin typeface="Calibri"/>
                <a:cs typeface="Calibri"/>
              </a:rPr>
              <a:t>un</a:t>
            </a:r>
            <a:r>
              <a:rPr sz="2400" b="1" dirty="0">
                <a:latin typeface="Calibri"/>
                <a:cs typeface="Calibri"/>
              </a:rPr>
              <a:t>g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j</a:t>
            </a:r>
            <a:r>
              <a:rPr sz="2400" b="1" spc="-25" dirty="0">
                <a:latin typeface="Calibri"/>
                <a:cs typeface="Calibri"/>
              </a:rPr>
              <a:t>aw</a:t>
            </a:r>
            <a:r>
              <a:rPr sz="2400" b="1" dirty="0">
                <a:latin typeface="Calibri"/>
                <a:cs typeface="Calibri"/>
              </a:rPr>
              <a:t>ab</a:t>
            </a:r>
            <a:r>
              <a:rPr sz="2400" b="1" spc="-5" dirty="0">
                <a:latin typeface="Calibri"/>
                <a:cs typeface="Calibri"/>
              </a:rPr>
              <a:t> 24/7</a:t>
            </a:r>
            <a:r>
              <a:rPr sz="2400" b="1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377190">
              <a:lnSpc>
                <a:spcPct val="100000"/>
              </a:lnSpc>
              <a:buFont typeface="Calibri"/>
              <a:buChar char="-"/>
              <a:tabLst>
                <a:tab pos="172720" algn="l"/>
              </a:tabLst>
            </a:pPr>
            <a:r>
              <a:rPr sz="2400" b="1" dirty="0">
                <a:latin typeface="Calibri"/>
                <a:cs typeface="Calibri"/>
              </a:rPr>
              <a:t>D</a:t>
            </a:r>
            <a:r>
              <a:rPr sz="2400" b="1" spc="-150" dirty="0">
                <a:latin typeface="Calibri"/>
                <a:cs typeface="Calibri"/>
              </a:rPr>
              <a:t>P</a:t>
            </a:r>
            <a:r>
              <a:rPr sz="2400" b="1" spc="-5" dirty="0">
                <a:latin typeface="Calibri"/>
                <a:cs typeface="Calibri"/>
              </a:rPr>
              <a:t>J</a:t>
            </a:r>
            <a:r>
              <a:rPr sz="2400" b="1" dirty="0">
                <a:latin typeface="Calibri"/>
                <a:cs typeface="Calibri"/>
              </a:rPr>
              <a:t>P </a:t>
            </a:r>
            <a:r>
              <a:rPr sz="2400" b="1" spc="-5" dirty="0">
                <a:latin typeface="Calibri"/>
                <a:cs typeface="Calibri"/>
              </a:rPr>
              <a:t>bi</a:t>
            </a:r>
            <a:r>
              <a:rPr sz="2400" b="1" dirty="0">
                <a:latin typeface="Calibri"/>
                <a:cs typeface="Calibri"/>
              </a:rPr>
              <a:t>sa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am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j</a:t>
            </a:r>
            <a:r>
              <a:rPr sz="2400" b="1" spc="-5" dirty="0">
                <a:latin typeface="Calibri"/>
                <a:cs typeface="Calibri"/>
              </a:rPr>
              <a:t>u</a:t>
            </a:r>
            <a:r>
              <a:rPr sz="2400" b="1" dirty="0">
                <a:latin typeface="Calibri"/>
                <a:cs typeface="Calibri"/>
              </a:rPr>
              <a:t>m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ah</a:t>
            </a:r>
            <a:r>
              <a:rPr sz="2400" b="1" spc="-5" dirty="0">
                <a:latin typeface="Calibri"/>
                <a:cs typeface="Calibri"/>
              </a:rPr>
              <a:t> b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5" dirty="0">
                <a:latin typeface="Calibri"/>
                <a:cs typeface="Calibri"/>
              </a:rPr>
              <a:t>n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ak 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au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ah j</a:t>
            </a:r>
            <a:r>
              <a:rPr sz="2400" b="1" spc="-5" dirty="0">
                <a:latin typeface="Calibri"/>
                <a:cs typeface="Calibri"/>
              </a:rPr>
              <a:t>u</a:t>
            </a:r>
            <a:r>
              <a:rPr sz="2400" b="1" dirty="0">
                <a:latin typeface="Calibri"/>
                <a:cs typeface="Calibri"/>
              </a:rPr>
              <a:t>m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ah</a:t>
            </a:r>
            <a:r>
              <a:rPr sz="2400" b="1" spc="-5" dirty="0">
                <a:latin typeface="Calibri"/>
                <a:cs typeface="Calibri"/>
              </a:rPr>
              <a:t> d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15" dirty="0">
                <a:latin typeface="Calibri"/>
                <a:cs typeface="Calibri"/>
              </a:rPr>
              <a:t>k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8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, 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30" dirty="0">
                <a:latin typeface="Calibri"/>
                <a:cs typeface="Calibri"/>
              </a:rPr>
              <a:t>n</a:t>
            </a:r>
            <a:r>
              <a:rPr sz="2400" b="1" spc="-5" dirty="0">
                <a:latin typeface="Calibri"/>
                <a:cs typeface="Calibri"/>
              </a:rPr>
              <a:t>tun</a:t>
            </a:r>
            <a:r>
              <a:rPr sz="2400" b="1" dirty="0">
                <a:latin typeface="Calibri"/>
                <a:cs typeface="Calibri"/>
              </a:rPr>
              <a:t>g </a:t>
            </a:r>
            <a:r>
              <a:rPr sz="2400" b="1" spc="-5" dirty="0">
                <a:latin typeface="Calibri"/>
                <a:cs typeface="Calibri"/>
              </a:rPr>
              <a:t>b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ma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ni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r</a:t>
            </a:r>
            <a:r>
              <a:rPr sz="2400" b="1" spc="-55" dirty="0">
                <a:latin typeface="Calibri"/>
                <a:cs typeface="Calibri"/>
              </a:rPr>
              <a:t>n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  <a:p>
            <a:pPr marL="172720" indent="-160020">
              <a:lnSpc>
                <a:spcPct val="100000"/>
              </a:lnSpc>
              <a:buFont typeface="Calibri"/>
              <a:buChar char="-"/>
              <a:tabLst>
                <a:tab pos="172720" algn="l"/>
              </a:tabLst>
            </a:pPr>
            <a:r>
              <a:rPr sz="2400" b="1" spc="-5" dirty="0">
                <a:latin typeface="Calibri"/>
                <a:cs typeface="Calibri"/>
              </a:rPr>
              <a:t>B</a:t>
            </a:r>
            <a:r>
              <a:rPr sz="2400" b="1" dirty="0">
                <a:latin typeface="Calibri"/>
                <a:cs typeface="Calibri"/>
              </a:rPr>
              <a:t>ed s</a:t>
            </a:r>
            <a:r>
              <a:rPr sz="2400" b="1" spc="-5" dirty="0">
                <a:latin typeface="Calibri"/>
                <a:cs typeface="Calibri"/>
              </a:rPr>
              <a:t>id</a:t>
            </a:r>
            <a:r>
              <a:rPr sz="2400" b="1" dirty="0">
                <a:latin typeface="Calibri"/>
                <a:cs typeface="Calibri"/>
              </a:rPr>
              <a:t>e 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f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nu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se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pu</a:t>
            </a:r>
            <a:r>
              <a:rPr sz="2400" b="1" spc="-55" dirty="0">
                <a:latin typeface="Calibri"/>
                <a:cs typeface="Calibri"/>
              </a:rPr>
              <a:t>n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5" dirty="0">
                <a:latin typeface="Calibri"/>
                <a:cs typeface="Calibri"/>
              </a:rPr>
              <a:t> p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30" dirty="0">
                <a:latin typeface="Calibri"/>
                <a:cs typeface="Calibri"/>
              </a:rPr>
              <a:t>n</a:t>
            </a:r>
            <a:r>
              <a:rPr sz="2400" b="1" spc="-5" dirty="0">
                <a:latin typeface="Calibri"/>
                <a:cs typeface="Calibri"/>
              </a:rPr>
              <a:t>tin</a:t>
            </a:r>
            <a:r>
              <a:rPr sz="2400" b="1" dirty="0">
                <a:latin typeface="Calibri"/>
                <a:cs typeface="Calibri"/>
              </a:rPr>
              <a:t>g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am</a:t>
            </a:r>
            <a:r>
              <a:rPr sz="2400" b="1" spc="-5" dirty="0">
                <a:latin typeface="Calibri"/>
                <a:cs typeface="Calibri"/>
              </a:rPr>
              <a:t> ti</a:t>
            </a:r>
            <a:r>
              <a:rPr sz="2400" b="1" dirty="0">
                <a:latin typeface="Calibri"/>
                <a:cs typeface="Calibri"/>
              </a:rPr>
              <a:t>m 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spc="-30" dirty="0">
                <a:latin typeface="Calibri"/>
                <a:cs typeface="Calibri"/>
              </a:rPr>
              <a:t>nt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di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ipli</a:t>
            </a:r>
            <a:r>
              <a:rPr sz="2400" b="1" dirty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89559" y="1080376"/>
            <a:ext cx="7661909" cy="1036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spc="-10" dirty="0">
                <a:latin typeface="Arial"/>
                <a:cs typeface="Arial"/>
              </a:rPr>
              <a:t>B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g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era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H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g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h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memb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me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se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ru</a:t>
            </a:r>
            <a:r>
              <a:rPr sz="2400" b="1" spc="-15" dirty="0">
                <a:latin typeface="Arial"/>
                <a:cs typeface="Arial"/>
              </a:rPr>
              <a:t>h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ra</a:t>
            </a:r>
            <a:r>
              <a:rPr sz="2400" b="1" spc="-20" dirty="0">
                <a:latin typeface="Arial"/>
                <a:cs typeface="Arial"/>
              </a:rPr>
              <a:t>ng</a:t>
            </a:r>
            <a:r>
              <a:rPr sz="2400" b="1" spc="-5" dirty="0">
                <a:latin typeface="Arial"/>
                <a:cs typeface="Arial"/>
              </a:rPr>
              <a:t>ka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20" dirty="0">
                <a:latin typeface="Arial"/>
                <a:cs typeface="Arial"/>
              </a:rPr>
              <a:t>uh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b</a:t>
            </a:r>
            <a:r>
              <a:rPr sz="2400" b="1" spc="-5" dirty="0">
                <a:latin typeface="Arial"/>
                <a:cs typeface="Arial"/>
              </a:rPr>
              <a:t>erke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j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secar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9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ama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pc="-10" dirty="0"/>
              <a:t>I</a:t>
            </a:r>
            <a:r>
              <a:rPr spc="-20" dirty="0"/>
              <a:t>n</a:t>
            </a:r>
            <a:r>
              <a:rPr spc="-10" dirty="0"/>
              <a:t>i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-20" dirty="0"/>
              <a:t>b</a:t>
            </a:r>
            <a:r>
              <a:rPr spc="-5" dirty="0"/>
              <a:t>erar</a:t>
            </a:r>
            <a:r>
              <a:rPr dirty="0"/>
              <a:t>t</a:t>
            </a:r>
            <a:r>
              <a:rPr spc="-10" dirty="0"/>
              <a:t>i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5" dirty="0"/>
              <a:t>memas</a:t>
            </a:r>
            <a:r>
              <a:rPr dirty="0"/>
              <a:t>t</a:t>
            </a:r>
            <a:r>
              <a:rPr spc="-10" dirty="0"/>
              <a:t>i</a:t>
            </a:r>
            <a:r>
              <a:rPr spc="-5" dirty="0"/>
              <a:t>ka</a:t>
            </a:r>
            <a:r>
              <a:rPr spc="-15" dirty="0"/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b</a:t>
            </a:r>
            <a:r>
              <a:rPr spc="-5" dirty="0"/>
              <a:t>a</a:t>
            </a:r>
            <a:r>
              <a:rPr spc="-20" dirty="0"/>
              <a:t>h</a:t>
            </a:r>
            <a:r>
              <a:rPr spc="5" dirty="0"/>
              <a:t>w</a:t>
            </a:r>
            <a:r>
              <a:rPr dirty="0"/>
              <a:t>a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20" dirty="0"/>
              <a:t>p</a:t>
            </a:r>
            <a:r>
              <a:rPr spc="-5" dirty="0"/>
              <a:t>as</a:t>
            </a:r>
            <a:r>
              <a:rPr spc="-10" dirty="0"/>
              <a:t>i</a:t>
            </a:r>
            <a:r>
              <a:rPr spc="-5" dirty="0"/>
              <a:t>e</a:t>
            </a:r>
            <a:r>
              <a:rPr spc="-15" dirty="0"/>
              <a:t>n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/>
              <a:t>me</a:t>
            </a:r>
            <a:r>
              <a:rPr spc="-20" dirty="0"/>
              <a:t>nd</a:t>
            </a:r>
            <a:r>
              <a:rPr spc="-5" dirty="0"/>
              <a:t>a</a:t>
            </a:r>
            <a:r>
              <a:rPr spc="-20" dirty="0"/>
              <a:t>p</a:t>
            </a:r>
            <a:r>
              <a:rPr spc="-5" dirty="0"/>
              <a:t>a</a:t>
            </a:r>
            <a:r>
              <a:rPr dirty="0"/>
              <a:t>t</a:t>
            </a:r>
            <a:r>
              <a:rPr spc="-5" dirty="0"/>
              <a:t>ka</a:t>
            </a:r>
            <a:r>
              <a:rPr spc="-15" dirty="0"/>
              <a:t>n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/>
              <a:t>as</a:t>
            </a:r>
            <a:r>
              <a:rPr spc="-20" dirty="0"/>
              <a:t>uh</a:t>
            </a:r>
            <a:r>
              <a:rPr spc="-5" dirty="0"/>
              <a:t>a</a:t>
            </a:r>
            <a:r>
              <a:rPr spc="-15" dirty="0"/>
              <a:t>n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20" dirty="0"/>
              <a:t>b</a:t>
            </a:r>
            <a:r>
              <a:rPr spc="-5" dirty="0"/>
              <a:t>erke</a:t>
            </a:r>
            <a:r>
              <a:rPr spc="-10" dirty="0"/>
              <a:t>l</a:t>
            </a:r>
            <a:r>
              <a:rPr spc="-5" dirty="0"/>
              <a:t>a</a:t>
            </a:r>
            <a:r>
              <a:rPr spc="-20" dirty="0"/>
              <a:t>n</a:t>
            </a:r>
            <a:r>
              <a:rPr spc="-10" dirty="0"/>
              <a:t>j</a:t>
            </a:r>
            <a:r>
              <a:rPr spc="-20" dirty="0"/>
              <a:t>u</a:t>
            </a:r>
            <a:r>
              <a:rPr dirty="0"/>
              <a:t>t</a:t>
            </a:r>
            <a:r>
              <a:rPr spc="-5" dirty="0"/>
              <a:t>a</a:t>
            </a:r>
            <a:r>
              <a:rPr spc="-15" dirty="0"/>
              <a:t>n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20" dirty="0"/>
              <a:t>p</a:t>
            </a:r>
            <a:r>
              <a:rPr spc="-5" dirty="0"/>
              <a:t>a</a:t>
            </a:r>
            <a:r>
              <a:rPr spc="-20" dirty="0"/>
              <a:t>d</a:t>
            </a:r>
            <a:r>
              <a:rPr dirty="0"/>
              <a:t>a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/>
              <a:t>t</a:t>
            </a:r>
            <a:r>
              <a:rPr spc="-10" dirty="0"/>
              <a:t>i</a:t>
            </a:r>
            <a:r>
              <a:rPr spc="-20" dirty="0"/>
              <a:t>ng</a:t>
            </a:r>
            <a:r>
              <a:rPr spc="-5" dirty="0"/>
              <a:t>ka</a:t>
            </a:r>
            <a:r>
              <a:rPr dirty="0"/>
              <a:t>t</a:t>
            </a:r>
            <a:r>
              <a:rPr spc="-5" dirty="0"/>
              <a:t>a</a:t>
            </a:r>
            <a:r>
              <a:rPr spc="-15" dirty="0"/>
              <a:t>n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30" dirty="0"/>
              <a:t>y</a:t>
            </a:r>
            <a:r>
              <a:rPr spc="-5" dirty="0"/>
              <a:t>a</a:t>
            </a:r>
            <a:r>
              <a:rPr spc="-20" dirty="0"/>
              <a:t>n</a:t>
            </a:r>
            <a:r>
              <a:rPr spc="-15" dirty="0"/>
              <a:t>g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dirty="0"/>
              <a:t>t</a:t>
            </a:r>
            <a:r>
              <a:rPr spc="-5" dirty="0"/>
              <a:t>e</a:t>
            </a:r>
            <a:r>
              <a:rPr spc="-20" dirty="0"/>
              <a:t>p</a:t>
            </a:r>
            <a:r>
              <a:rPr spc="-5" dirty="0"/>
              <a:t>a</a:t>
            </a:r>
            <a:r>
              <a:rPr dirty="0"/>
              <a:t>t</a:t>
            </a:r>
            <a:r>
              <a:rPr dirty="0">
                <a:latin typeface="Times New Roman"/>
                <a:cs typeface="Times New Roman"/>
              </a:rPr>
              <a:t>  </a:t>
            </a:r>
            <a:r>
              <a:rPr spc="-30" dirty="0"/>
              <a:t>y</a:t>
            </a:r>
            <a:r>
              <a:rPr spc="-5" dirty="0"/>
              <a:t>a</a:t>
            </a:r>
            <a:r>
              <a:rPr spc="-10" dirty="0"/>
              <a:t>i</a:t>
            </a:r>
            <a:r>
              <a:rPr dirty="0"/>
              <a:t>t</a:t>
            </a:r>
            <a:r>
              <a:rPr spc="-15" dirty="0"/>
              <a:t>u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/>
              <a:t>as</a:t>
            </a:r>
            <a:r>
              <a:rPr spc="-20" dirty="0"/>
              <a:t>uh</a:t>
            </a:r>
            <a:r>
              <a:rPr spc="-5" dirty="0"/>
              <a:t>a</a:t>
            </a:r>
            <a:r>
              <a:rPr spc="-15" dirty="0"/>
              <a:t>n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/>
              <a:t>me</a:t>
            </a:r>
            <a:r>
              <a:rPr spc="-20" dirty="0"/>
              <a:t>d</a:t>
            </a:r>
            <a:r>
              <a:rPr spc="-10" dirty="0"/>
              <a:t>i</a:t>
            </a:r>
            <a:r>
              <a:rPr dirty="0"/>
              <a:t>s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30" dirty="0"/>
              <a:t>y</a:t>
            </a:r>
            <a:r>
              <a:rPr spc="-5" dirty="0"/>
              <a:t>a</a:t>
            </a:r>
            <a:r>
              <a:rPr spc="-20" dirty="0"/>
              <a:t>n</a:t>
            </a:r>
            <a:r>
              <a:rPr spc="-15" dirty="0"/>
              <a:t>g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20" dirty="0"/>
              <a:t>p</a:t>
            </a:r>
            <a:r>
              <a:rPr spc="-5" dirty="0"/>
              <a:t>e</a:t>
            </a:r>
            <a:r>
              <a:rPr spc="-20" dirty="0"/>
              <a:t>n</a:t>
            </a:r>
            <a:r>
              <a:rPr dirty="0"/>
              <a:t>t</a:t>
            </a:r>
            <a:r>
              <a:rPr spc="-10" dirty="0"/>
              <a:t>i</a:t>
            </a:r>
            <a:r>
              <a:rPr spc="-20" dirty="0"/>
              <a:t>n</a:t>
            </a:r>
            <a:r>
              <a:rPr spc="-15" dirty="0"/>
              <a:t>g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20" dirty="0"/>
              <a:t>d</a:t>
            </a:r>
            <a:r>
              <a:rPr spc="-10" dirty="0"/>
              <a:t>i</a:t>
            </a:r>
            <a:r>
              <a:rPr spc="-20" dirty="0"/>
              <a:t>b</a:t>
            </a:r>
            <a:r>
              <a:rPr spc="-5" dirty="0"/>
              <a:t>e</a:t>
            </a:r>
            <a:r>
              <a:rPr spc="-15" dirty="0"/>
              <a:t>r</a:t>
            </a:r>
            <a:r>
              <a:rPr spc="-10" dirty="0"/>
              <a:t>i</a:t>
            </a:r>
            <a:r>
              <a:rPr spc="-5" dirty="0"/>
              <a:t>ka</a:t>
            </a:r>
            <a:r>
              <a:rPr spc="-15" dirty="0"/>
              <a:t>n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20" dirty="0"/>
              <a:t>p</a:t>
            </a:r>
            <a:r>
              <a:rPr spc="-5" dirty="0"/>
              <a:t>a</a:t>
            </a:r>
            <a:r>
              <a:rPr spc="-20" dirty="0"/>
              <a:t>d</a:t>
            </a:r>
            <a:r>
              <a:rPr dirty="0"/>
              <a:t>a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saa</a:t>
            </a:r>
            <a:r>
              <a:rPr dirty="0"/>
              <a:t>t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/>
              <a:t>y</a:t>
            </a:r>
            <a:r>
              <a:rPr spc="-5" dirty="0"/>
              <a:t>a</a:t>
            </a:r>
            <a:r>
              <a:rPr spc="-20" dirty="0"/>
              <a:t>n</a:t>
            </a:r>
            <a:r>
              <a:rPr spc="-15" dirty="0"/>
              <a:t>g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dirty="0"/>
              <a:t>t</a:t>
            </a:r>
            <a:r>
              <a:rPr spc="-5" dirty="0"/>
              <a:t>e</a:t>
            </a:r>
            <a:r>
              <a:rPr spc="-20" dirty="0"/>
              <a:t>p</a:t>
            </a:r>
            <a:r>
              <a:rPr spc="-5" dirty="0"/>
              <a:t>a</a:t>
            </a:r>
            <a:r>
              <a:rPr spc="5" dirty="0"/>
              <a:t>t</a:t>
            </a:r>
            <a:r>
              <a:rPr spc="-10" dirty="0"/>
              <a:t>.</a:t>
            </a:r>
          </a:p>
          <a:p>
            <a:pPr marL="355600" marR="413384" indent="-342900">
              <a:lnSpc>
                <a:spcPct val="100000"/>
              </a:lnSpc>
              <a:buFont typeface="Arial"/>
              <a:buChar char="•"/>
              <a:tabLst>
                <a:tab pos="438150" algn="l"/>
              </a:tabLst>
            </a:pPr>
            <a:r>
              <a:rPr spc="-25" dirty="0"/>
              <a:t>E</a:t>
            </a:r>
            <a:r>
              <a:rPr spc="-10" dirty="0"/>
              <a:t>l</a:t>
            </a:r>
            <a:r>
              <a:rPr spc="-5" dirty="0"/>
              <a:t>eme</a:t>
            </a:r>
            <a:r>
              <a:rPr spc="-20" dirty="0"/>
              <a:t>n</a:t>
            </a:r>
            <a:r>
              <a:rPr dirty="0"/>
              <a:t>2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20" dirty="0"/>
              <a:t>p</a:t>
            </a:r>
            <a:r>
              <a:rPr spc="-5" dirty="0"/>
              <a:t>e</a:t>
            </a:r>
            <a:r>
              <a:rPr spc="-20" dirty="0"/>
              <a:t>n</a:t>
            </a:r>
            <a:r>
              <a:rPr dirty="0"/>
              <a:t>t</a:t>
            </a:r>
            <a:r>
              <a:rPr spc="-10" dirty="0"/>
              <a:t>i</a:t>
            </a:r>
            <a:r>
              <a:rPr spc="-20" dirty="0"/>
              <a:t>n</a:t>
            </a:r>
            <a:r>
              <a:rPr spc="-15" dirty="0"/>
              <a:t>g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20" dirty="0"/>
              <a:t>b</a:t>
            </a:r>
            <a:r>
              <a:rPr spc="-5" dirty="0"/>
              <a:t>a</a:t>
            </a:r>
            <a:r>
              <a:rPr spc="-20" dirty="0"/>
              <a:t>g</a:t>
            </a:r>
            <a:r>
              <a:rPr spc="-10" dirty="0"/>
              <a:t>i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mas</a:t>
            </a:r>
            <a:r>
              <a:rPr dirty="0"/>
              <a:t>a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5" dirty="0"/>
              <a:t>ra</a:t>
            </a:r>
            <a:r>
              <a:rPr spc="5" dirty="0"/>
              <a:t>w</a:t>
            </a:r>
            <a:r>
              <a:rPr spc="-5" dirty="0"/>
              <a:t>a</a:t>
            </a:r>
            <a:r>
              <a:rPr dirty="0"/>
              <a:t>t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dirty="0"/>
              <a:t>(</a:t>
            </a:r>
            <a:r>
              <a:rPr spc="-20" dirty="0"/>
              <a:t>LOS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10" dirty="0"/>
              <a:t>/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0" dirty="0"/>
              <a:t>l</a:t>
            </a:r>
            <a:r>
              <a:rPr spc="-5" dirty="0"/>
              <a:t>e</a:t>
            </a:r>
            <a:r>
              <a:rPr spc="-20" dirty="0"/>
              <a:t>ng</a:t>
            </a:r>
            <a:r>
              <a:rPr dirty="0"/>
              <a:t>t</a:t>
            </a:r>
            <a:r>
              <a:rPr spc="-15" dirty="0"/>
              <a:t>h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20" dirty="0"/>
              <a:t>o</a:t>
            </a:r>
            <a:r>
              <a:rPr dirty="0"/>
              <a:t>f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/>
              <a:t>s</a:t>
            </a:r>
            <a:r>
              <a:rPr dirty="0"/>
              <a:t>t</a:t>
            </a:r>
            <a:r>
              <a:rPr spc="-5" dirty="0"/>
              <a:t>a</a:t>
            </a:r>
            <a:r>
              <a:rPr spc="-30" dirty="0"/>
              <a:t>y</a:t>
            </a:r>
            <a:r>
              <a:rPr dirty="0"/>
              <a:t>)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30" dirty="0"/>
              <a:t>y</a:t>
            </a:r>
            <a:r>
              <a:rPr spc="-5" dirty="0"/>
              <a:t>a</a:t>
            </a:r>
            <a:r>
              <a:rPr spc="-20" dirty="0"/>
              <a:t>n</a:t>
            </a:r>
            <a:r>
              <a:rPr spc="-15" dirty="0"/>
              <a:t>g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-10" dirty="0"/>
              <a:t>l</a:t>
            </a:r>
            <a:r>
              <a:rPr spc="-5" dirty="0"/>
              <a:t>e</a:t>
            </a:r>
            <a:r>
              <a:rPr spc="-20" dirty="0"/>
              <a:t>b</a:t>
            </a:r>
            <a:r>
              <a:rPr spc="-15" dirty="0"/>
              <a:t>ih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5" dirty="0"/>
              <a:t>s</a:t>
            </a:r>
            <a:r>
              <a:rPr spc="-10" dirty="0"/>
              <a:t>i</a:t>
            </a:r>
            <a:r>
              <a:rPr spc="-20" dirty="0"/>
              <a:t>ng</a:t>
            </a:r>
            <a:r>
              <a:rPr spc="-5" dirty="0"/>
              <a:t>ka</a:t>
            </a:r>
            <a:r>
              <a:rPr dirty="0"/>
              <a:t>t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a</a:t>
            </a:r>
            <a:r>
              <a:rPr spc="-20" dirty="0"/>
              <a:t>d</a:t>
            </a:r>
            <a:r>
              <a:rPr spc="-5" dirty="0"/>
              <a:t>a</a:t>
            </a:r>
            <a:r>
              <a:rPr spc="-10" dirty="0"/>
              <a:t>l</a:t>
            </a:r>
            <a:r>
              <a:rPr spc="-5" dirty="0"/>
              <a:t>a</a:t>
            </a:r>
            <a:r>
              <a:rPr spc="-15" dirty="0"/>
              <a:t>h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:</a:t>
            </a:r>
          </a:p>
          <a:p>
            <a:pPr marL="812800" marR="271145" lvl="1" indent="-342900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400" b="1" spc="-10" dirty="0">
                <a:latin typeface="Arial"/>
                <a:cs typeface="Arial"/>
              </a:rPr>
              <a:t>K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5" dirty="0">
                <a:latin typeface="Arial"/>
                <a:cs typeface="Arial"/>
              </a:rPr>
              <a:t>mu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kas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5" dirty="0">
                <a:latin typeface="Arial"/>
                <a:cs typeface="Arial"/>
              </a:rPr>
              <a:t>w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ng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un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k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me</a:t>
            </a:r>
            <a:r>
              <a:rPr sz="2400" b="1" spc="-20" dirty="0">
                <a:latin typeface="Arial"/>
                <a:cs typeface="Arial"/>
              </a:rPr>
              <a:t>nd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ka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erse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-10" dirty="0">
                <a:latin typeface="Arial"/>
                <a:cs typeface="Arial"/>
              </a:rPr>
              <a:t>j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nn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1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sc</a:t>
            </a:r>
            <a:r>
              <a:rPr sz="2400" b="1" spc="-20" dirty="0">
                <a:latin typeface="Arial"/>
                <a:cs typeface="Arial"/>
              </a:rPr>
              <a:t>h</a:t>
            </a:r>
            <a:r>
              <a:rPr sz="2400" b="1" spc="-5" dirty="0">
                <a:latin typeface="Arial"/>
                <a:cs typeface="Arial"/>
              </a:rPr>
              <a:t>arg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812800" marR="290830" lvl="1" indent="-342900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400" b="1" spc="-10" dirty="0">
                <a:latin typeface="Arial"/>
                <a:cs typeface="Arial"/>
              </a:rPr>
              <a:t>K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5" dirty="0">
                <a:latin typeface="Arial"/>
                <a:cs typeface="Arial"/>
              </a:rPr>
              <a:t>mu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kas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ng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nggo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2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204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g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8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re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ca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20" dirty="0">
                <a:latin typeface="Arial"/>
                <a:cs typeface="Arial"/>
              </a:rPr>
              <a:t>uh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me</a:t>
            </a:r>
            <a:r>
              <a:rPr sz="2400" b="1" spc="-20" dirty="0">
                <a:latin typeface="Arial"/>
                <a:cs typeface="Arial"/>
              </a:rPr>
              <a:t>nu</a:t>
            </a:r>
            <a:r>
              <a:rPr sz="2400" b="1" spc="-15" dirty="0">
                <a:latin typeface="Arial"/>
                <a:cs typeface="Arial"/>
              </a:rPr>
              <a:t>ju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sasara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80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spc="9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-15" dirty="0">
                <a:latin typeface="Arial"/>
                <a:cs typeface="Arial"/>
              </a:rPr>
              <a:t>ju</a:t>
            </a:r>
            <a:endParaRPr sz="2400">
              <a:latin typeface="Arial"/>
              <a:cs typeface="Arial"/>
            </a:endParaRPr>
          </a:p>
          <a:p>
            <a:pPr marL="812800" marR="35560" lvl="1" indent="-342900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400" b="1" spc="-10" dirty="0">
                <a:latin typeface="Arial"/>
                <a:cs typeface="Arial"/>
              </a:rPr>
              <a:t>K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bo</a:t>
            </a:r>
            <a:r>
              <a:rPr sz="2400" b="1" spc="-5" dirty="0">
                <a:latin typeface="Arial"/>
                <a:cs typeface="Arial"/>
              </a:rPr>
              <a:t>ras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ng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ar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do</a:t>
            </a:r>
            <a:r>
              <a:rPr sz="2400" b="1" spc="-5" dirty="0">
                <a:latin typeface="Arial"/>
                <a:cs typeface="Arial"/>
              </a:rPr>
              <a:t>k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un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k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memas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ka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embe</a:t>
            </a:r>
            <a:r>
              <a:rPr sz="2400" b="1" spc="-15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20" dirty="0">
                <a:latin typeface="Arial"/>
                <a:cs typeface="Arial"/>
              </a:rPr>
              <a:t>uh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spc="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erba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3919" y="505968"/>
            <a:ext cx="1135380" cy="36766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spc="-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Arial"/>
                <a:cs typeface="Arial"/>
              </a:rPr>
              <a:t>ide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6864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61059" y="1401052"/>
            <a:ext cx="7293609" cy="5045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C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as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spc="6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ma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g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eme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8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s</a:t>
            </a:r>
            <a:r>
              <a:rPr sz="2400" b="1" spc="5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s</a:t>
            </a:r>
            <a:r>
              <a:rPr sz="2400" b="1" spc="-15" dirty="0">
                <a:solidFill>
                  <a:srgbClr val="434343"/>
                </a:solidFill>
                <a:latin typeface="Arial"/>
                <a:cs typeface="Arial"/>
              </a:rPr>
              <a:t>o</a:t>
            </a:r>
            <a:r>
              <a:rPr sz="2400" b="1" spc="5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spc="6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ke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y</a:t>
            </a:r>
            <a:r>
              <a:rPr sz="2400" b="1" spc="6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ac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r</a:t>
            </a:r>
            <a:r>
              <a:rPr sz="2400" b="1" spc="9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434343"/>
                </a:solidFill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L="413384" indent="-400685">
              <a:lnSpc>
                <a:spcPct val="100000"/>
              </a:lnSpc>
              <a:spcBef>
                <a:spcPts val="1200"/>
              </a:spcBef>
              <a:buClr>
                <a:srgbClr val="434343"/>
              </a:buClr>
              <a:buFont typeface="Arial"/>
              <a:buAutoNum type="romanLcPeriod"/>
              <a:tabLst>
                <a:tab pos="414020" algn="l"/>
              </a:tabLst>
            </a:pP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creas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434343"/>
                </a:solidFill>
                <a:latin typeface="Arial"/>
                <a:cs typeface="Arial"/>
              </a:rPr>
              <a:t>g</a:t>
            </a:r>
            <a:r>
              <a:rPr sz="2400" b="1" spc="5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qu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li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ty</a:t>
            </a:r>
            <a:r>
              <a:rPr sz="2400" b="1" spc="4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f</a:t>
            </a:r>
            <a:r>
              <a:rPr sz="2400" b="1" spc="7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  <a:p>
            <a:pPr marL="413384" indent="-400685">
              <a:lnSpc>
                <a:spcPct val="100000"/>
              </a:lnSpc>
              <a:spcBef>
                <a:spcPts val="1200"/>
              </a:spcBef>
              <a:buClr>
                <a:srgbClr val="434343"/>
              </a:buClr>
              <a:buFont typeface="Arial"/>
              <a:buAutoNum type="romanLcPeriod"/>
              <a:tabLst>
                <a:tab pos="414020" algn="l"/>
              </a:tabLst>
            </a:pP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4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434343"/>
                </a:solidFill>
                <a:latin typeface="Arial"/>
                <a:cs typeface="Arial"/>
              </a:rPr>
              <a:t>d</a:t>
            </a:r>
            <a:r>
              <a:rPr sz="2400" b="1" spc="6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spc="-30" dirty="0">
                <a:solidFill>
                  <a:srgbClr val="434343"/>
                </a:solidFill>
                <a:latin typeface="Arial"/>
                <a:cs typeface="Arial"/>
              </a:rPr>
              <a:t>m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il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y</a:t>
            </a:r>
            <a:r>
              <a:rPr sz="2400" b="1" spc="5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sa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ac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o</a:t>
            </a:r>
            <a:r>
              <a:rPr sz="2400" b="1" spc="-15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413384" indent="-400685">
              <a:lnSpc>
                <a:spcPct val="100000"/>
              </a:lnSpc>
              <a:spcBef>
                <a:spcPts val="1200"/>
              </a:spcBef>
              <a:buClr>
                <a:srgbClr val="434343"/>
              </a:buClr>
              <a:buFont typeface="Arial"/>
              <a:buAutoNum type="romanLcPeriod"/>
              <a:tabLst>
                <a:tab pos="414020" algn="l"/>
              </a:tabLst>
            </a:pP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3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c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mp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li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413384" indent="-400685">
              <a:lnSpc>
                <a:spcPct val="100000"/>
              </a:lnSpc>
              <a:spcBef>
                <a:spcPts val="1200"/>
              </a:spcBef>
              <a:buClr>
                <a:srgbClr val="434343"/>
              </a:buClr>
              <a:buFont typeface="Arial"/>
              <a:buAutoNum type="romanLcPeriod"/>
              <a:tabLst>
                <a:tab pos="414020" algn="l"/>
              </a:tabLst>
            </a:pP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crease</a:t>
            </a:r>
            <a:r>
              <a:rPr sz="2400" b="1" spc="-15" dirty="0">
                <a:solidFill>
                  <a:srgbClr val="434343"/>
                </a:solidFill>
                <a:latin typeface="Arial"/>
                <a:cs typeface="Arial"/>
              </a:rPr>
              <a:t>d</a:t>
            </a:r>
            <a:r>
              <a:rPr sz="2400" b="1" spc="7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qu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li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ty</a:t>
            </a:r>
            <a:r>
              <a:rPr sz="2400" b="1" spc="4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f</a:t>
            </a:r>
            <a:r>
              <a:rPr sz="2400" b="1" spc="6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li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fe</a:t>
            </a:r>
            <a:endParaRPr sz="2400">
              <a:latin typeface="Arial"/>
              <a:cs typeface="Arial"/>
            </a:endParaRPr>
          </a:p>
          <a:p>
            <a:pPr marL="413384" indent="-400685">
              <a:lnSpc>
                <a:spcPct val="100000"/>
              </a:lnSpc>
              <a:spcBef>
                <a:spcPts val="1200"/>
              </a:spcBef>
              <a:buClr>
                <a:srgbClr val="434343"/>
              </a:buClr>
              <a:buFont typeface="Arial"/>
              <a:buAutoNum type="romanLcPeriod"/>
              <a:tabLst>
                <a:tab pos="414020" algn="l"/>
              </a:tabLst>
            </a:pP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s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uppo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ts</a:t>
            </a:r>
            <a:r>
              <a:rPr sz="2400" b="1" spc="5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spc="6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l</a:t>
            </a:r>
            <a:r>
              <a:rPr sz="2400" b="1" spc="5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qu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li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ty</a:t>
            </a:r>
            <a:r>
              <a:rPr sz="2400" b="1" spc="4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ma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g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eme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11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pp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roac</a:t>
            </a:r>
            <a:r>
              <a:rPr sz="2400" b="1" spc="-15" dirty="0">
                <a:solidFill>
                  <a:srgbClr val="434343"/>
                </a:solidFill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  <a:p>
            <a:pPr marL="413384" marR="408940" indent="-400685">
              <a:lnSpc>
                <a:spcPct val="100000"/>
              </a:lnSpc>
              <a:spcBef>
                <a:spcPts val="1200"/>
              </a:spcBef>
              <a:buClr>
                <a:srgbClr val="434343"/>
              </a:buClr>
              <a:buFont typeface="Arial"/>
              <a:buAutoNum type="romanLcPeriod"/>
              <a:tabLst>
                <a:tab pos="414020" algn="l"/>
              </a:tabLst>
            </a:pP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c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o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ll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bo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ra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o</a:t>
            </a:r>
            <a:r>
              <a:rPr sz="2400" b="1" spc="-15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spc="3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b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434343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ee</a:t>
            </a:r>
            <a:r>
              <a:rPr sz="2400" b="1" spc="-15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spc="4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car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spc="6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rov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er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s</a:t>
            </a:r>
            <a:r>
              <a:rPr sz="2400" b="1" spc="6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acros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sc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li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413384" marR="5080" indent="-400685">
              <a:lnSpc>
                <a:spcPct val="98800"/>
              </a:lnSpc>
              <a:spcBef>
                <a:spcPts val="1235"/>
              </a:spcBef>
              <a:buClr>
                <a:srgbClr val="434343"/>
              </a:buClr>
              <a:buFont typeface="Arial"/>
              <a:buAutoNum type="romanLcPeriod"/>
              <a:tabLst>
                <a:tab pos="435609" algn="l"/>
              </a:tabLst>
            </a:pP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c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l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u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o</a:t>
            </a:r>
            <a:r>
              <a:rPr sz="2400" b="1" spc="-15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spc="2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f</a:t>
            </a:r>
            <a:r>
              <a:rPr sz="2400" b="1" spc="6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spc="-30" dirty="0">
                <a:solidFill>
                  <a:srgbClr val="434343"/>
                </a:solidFill>
                <a:latin typeface="Arial"/>
                <a:cs typeface="Arial"/>
              </a:rPr>
              <a:t>m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il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y</a:t>
            </a:r>
            <a:r>
              <a:rPr sz="2400" b="1" spc="4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434343"/>
                </a:solidFill>
                <a:latin typeface="Arial"/>
                <a:cs typeface="Arial"/>
              </a:rPr>
              <a:t>d</a:t>
            </a:r>
            <a:r>
              <a:rPr sz="2400" b="1" spc="6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s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c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l</a:t>
            </a:r>
            <a:r>
              <a:rPr sz="2400" b="1" spc="6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s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uppo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6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g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c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434343"/>
                </a:solidFill>
                <a:latin typeface="Arial"/>
                <a:cs typeface="Arial"/>
              </a:rPr>
              <a:t>in</a:t>
            </a:r>
            <a:r>
              <a:rPr sz="2400" b="1" spc="3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6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sc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h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arg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spc="6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nn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434343"/>
                </a:solidFill>
                <a:latin typeface="Arial"/>
                <a:cs typeface="Arial"/>
              </a:rPr>
              <a:t>g</a:t>
            </a:r>
            <a:r>
              <a:rPr sz="2400" b="1" spc="3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(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J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ohn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s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o</a:t>
            </a:r>
            <a:r>
              <a:rPr sz="2400" b="1" spc="-15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spc="5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&amp;</a:t>
            </a:r>
            <a:r>
              <a:rPr sz="2400" b="1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434343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c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hubr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434343"/>
                </a:solidFill>
                <a:latin typeface="Arial"/>
                <a:cs typeface="Arial"/>
              </a:rPr>
              <a:t>g,</a:t>
            </a:r>
            <a:r>
              <a:rPr sz="2400" b="1" spc="3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1999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)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9524" y="6840834"/>
            <a:ext cx="479298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-10" dirty="0">
                <a:latin typeface="Calibri"/>
                <a:cs typeface="Calibri"/>
              </a:rPr>
              <a:t>(</a:t>
            </a:r>
            <a:r>
              <a:rPr sz="1400" i="1" dirty="0">
                <a:latin typeface="Calibri"/>
                <a:cs typeface="Calibri"/>
              </a:rPr>
              <a:t>T</a:t>
            </a:r>
            <a:r>
              <a:rPr sz="1400" i="1" spc="-5" dirty="0">
                <a:latin typeface="Calibri"/>
                <a:cs typeface="Calibri"/>
              </a:rPr>
              <a:t>h</a:t>
            </a:r>
            <a:r>
              <a:rPr sz="1400" i="1" dirty="0">
                <a:latin typeface="Calibri"/>
                <a:cs typeface="Calibri"/>
              </a:rPr>
              <a:t>e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spc="-40" dirty="0">
                <a:latin typeface="Calibri"/>
                <a:cs typeface="Calibri"/>
              </a:rPr>
              <a:t>E</a:t>
            </a:r>
            <a:r>
              <a:rPr sz="1400" i="1" dirty="0">
                <a:latin typeface="Calibri"/>
                <a:cs typeface="Calibri"/>
              </a:rPr>
              <a:t>f</a:t>
            </a:r>
            <a:r>
              <a:rPr sz="1400" i="1" spc="-20" dirty="0">
                <a:latin typeface="Calibri"/>
                <a:cs typeface="Calibri"/>
              </a:rPr>
              <a:t>f</a:t>
            </a:r>
            <a:r>
              <a:rPr sz="1400" i="1" dirty="0">
                <a:latin typeface="Calibri"/>
                <a:cs typeface="Calibri"/>
              </a:rPr>
              <a:t>ect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of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Ca</a:t>
            </a:r>
            <a:r>
              <a:rPr sz="1400" i="1" spc="5" dirty="0">
                <a:latin typeface="Calibri"/>
                <a:cs typeface="Calibri"/>
              </a:rPr>
              <a:t>s</a:t>
            </a:r>
            <a:r>
              <a:rPr sz="1400" i="1" dirty="0">
                <a:latin typeface="Calibri"/>
                <a:cs typeface="Calibri"/>
              </a:rPr>
              <a:t>e</a:t>
            </a:r>
            <a:r>
              <a:rPr sz="1400" i="1" spc="-5" dirty="0">
                <a:latin typeface="Calibri"/>
                <a:cs typeface="Calibri"/>
              </a:rPr>
              <a:t> Manag</a:t>
            </a:r>
            <a:r>
              <a:rPr sz="1400" i="1" dirty="0">
                <a:latin typeface="Calibri"/>
                <a:cs typeface="Calibri"/>
              </a:rPr>
              <a:t>eme</a:t>
            </a:r>
            <a:r>
              <a:rPr sz="1400" i="1" spc="-15" dirty="0">
                <a:latin typeface="Calibri"/>
                <a:cs typeface="Calibri"/>
              </a:rPr>
              <a:t>n</a:t>
            </a:r>
            <a:r>
              <a:rPr sz="1400" i="1" dirty="0">
                <a:latin typeface="Calibri"/>
                <a:cs typeface="Calibri"/>
              </a:rPr>
              <a:t>t on</a:t>
            </a:r>
            <a:r>
              <a:rPr sz="1400" i="1" spc="-5" dirty="0">
                <a:latin typeface="Calibri"/>
                <a:cs typeface="Calibri"/>
              </a:rPr>
              <a:t> U</a:t>
            </a:r>
            <a:r>
              <a:rPr sz="1400" i="1" dirty="0">
                <a:latin typeface="Calibri"/>
                <a:cs typeface="Calibri"/>
              </a:rPr>
              <a:t>S Ho</a:t>
            </a:r>
            <a:r>
              <a:rPr sz="1400" i="1" spc="5" dirty="0">
                <a:latin typeface="Calibri"/>
                <a:cs typeface="Calibri"/>
              </a:rPr>
              <a:t>s</a:t>
            </a:r>
            <a:r>
              <a:rPr sz="1400" i="1" spc="-5" dirty="0">
                <a:latin typeface="Calibri"/>
                <a:cs typeface="Calibri"/>
              </a:rPr>
              <a:t>p</a:t>
            </a:r>
            <a:r>
              <a:rPr sz="1400" i="1" dirty="0">
                <a:latin typeface="Calibri"/>
                <a:cs typeface="Calibri"/>
              </a:rPr>
              <a:t>i</a:t>
            </a:r>
            <a:r>
              <a:rPr sz="1400" i="1" spc="-30" dirty="0">
                <a:latin typeface="Calibri"/>
                <a:cs typeface="Calibri"/>
              </a:rPr>
              <a:t>t</a:t>
            </a:r>
            <a:r>
              <a:rPr sz="1400" i="1" spc="-5" dirty="0">
                <a:latin typeface="Calibri"/>
                <a:cs typeface="Calibri"/>
              </a:rPr>
              <a:t>a</a:t>
            </a:r>
            <a:r>
              <a:rPr sz="1400" i="1" dirty="0">
                <a:latin typeface="Calibri"/>
                <a:cs typeface="Calibri"/>
              </a:rPr>
              <a:t>l</a:t>
            </a:r>
            <a:r>
              <a:rPr sz="1400" i="1" spc="5" dirty="0">
                <a:latin typeface="Calibri"/>
                <a:cs typeface="Calibri"/>
              </a:rPr>
              <a:t>s</a:t>
            </a:r>
            <a:r>
              <a:rPr sz="1400" i="1" dirty="0">
                <a:latin typeface="Calibri"/>
                <a:cs typeface="Calibri"/>
              </a:rPr>
              <a:t>.</a:t>
            </a:r>
            <a:r>
              <a:rPr sz="1400" i="1" spc="-10" dirty="0">
                <a:latin typeface="Calibri"/>
                <a:cs typeface="Calibri"/>
              </a:rPr>
              <a:t>N</a:t>
            </a:r>
            <a:r>
              <a:rPr sz="1400" i="1" spc="-5" dirty="0">
                <a:latin typeface="Calibri"/>
                <a:cs typeface="Calibri"/>
              </a:rPr>
              <a:t>ur</a:t>
            </a:r>
            <a:r>
              <a:rPr sz="1400" i="1" dirty="0">
                <a:latin typeface="Calibri"/>
                <a:cs typeface="Calibri"/>
              </a:rPr>
              <a:t>s</a:t>
            </a:r>
            <a:r>
              <a:rPr sz="1400" i="1" spc="5" dirty="0">
                <a:latin typeface="Calibri"/>
                <a:cs typeface="Calibri"/>
              </a:rPr>
              <a:t> </a:t>
            </a:r>
            <a:r>
              <a:rPr sz="1400" i="1" spc="-30" dirty="0">
                <a:latin typeface="Calibri"/>
                <a:cs typeface="Calibri"/>
              </a:rPr>
              <a:t>E</a:t>
            </a:r>
            <a:r>
              <a:rPr sz="1400" i="1" spc="-10" dirty="0">
                <a:latin typeface="Calibri"/>
                <a:cs typeface="Calibri"/>
              </a:rPr>
              <a:t>c</a:t>
            </a:r>
            <a:r>
              <a:rPr sz="1400" i="1" dirty="0">
                <a:latin typeface="Calibri"/>
                <a:cs typeface="Calibri"/>
              </a:rPr>
              <a:t>o</a:t>
            </a:r>
            <a:r>
              <a:rPr sz="1400" i="1" spc="-5" dirty="0">
                <a:latin typeface="Calibri"/>
                <a:cs typeface="Calibri"/>
              </a:rPr>
              <a:t>n</a:t>
            </a:r>
            <a:r>
              <a:rPr sz="1400" i="1" dirty="0">
                <a:latin typeface="Calibri"/>
                <a:cs typeface="Calibri"/>
              </a:rPr>
              <a:t>.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2004</a:t>
            </a:r>
            <a:r>
              <a:rPr sz="1400" i="1" dirty="0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6864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27709" y="715251"/>
            <a:ext cx="6617334" cy="5572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5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ff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ec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spc="5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C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as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spc="9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g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eme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7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641985" indent="-629285">
              <a:lnSpc>
                <a:spcPct val="100000"/>
              </a:lnSpc>
              <a:spcBef>
                <a:spcPts val="1200"/>
              </a:spcBef>
              <a:buClr>
                <a:srgbClr val="434343"/>
              </a:buClr>
              <a:buFont typeface="Arial"/>
              <a:buAutoNum type="alphaLcParenBoth"/>
              <a:tabLst>
                <a:tab pos="642620" algn="l"/>
              </a:tabLst>
            </a:pP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re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du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spc="5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spc="6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eve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l</a:t>
            </a:r>
            <a:r>
              <a:rPr sz="2400" b="1" spc="6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f</a:t>
            </a:r>
            <a:r>
              <a:rPr sz="2400" b="1" spc="6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  <a:p>
            <a:pPr marL="641985" indent="-629285">
              <a:lnSpc>
                <a:spcPct val="100000"/>
              </a:lnSpc>
              <a:spcBef>
                <a:spcPts val="1200"/>
              </a:spcBef>
              <a:buClr>
                <a:srgbClr val="434343"/>
              </a:buClr>
              <a:buFont typeface="Arial"/>
              <a:buAutoNum type="alphaLcParenBoth"/>
              <a:tabLst>
                <a:tab pos="642620" algn="l"/>
              </a:tabLst>
            </a:pP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ecreas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spc="8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ng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-15" dirty="0">
                <a:solidFill>
                  <a:srgbClr val="434343"/>
                </a:solidFill>
                <a:latin typeface="Arial"/>
                <a:cs typeface="Arial"/>
              </a:rPr>
              <a:t>h</a:t>
            </a:r>
            <a:r>
              <a:rPr sz="2400" b="1" spc="4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f</a:t>
            </a:r>
            <a:r>
              <a:rPr sz="2400" b="1" spc="6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  <a:p>
            <a:pPr marL="641985" marR="265430" indent="-629285">
              <a:lnSpc>
                <a:spcPct val="100000"/>
              </a:lnSpc>
              <a:spcBef>
                <a:spcPts val="1200"/>
              </a:spcBef>
              <a:buClr>
                <a:srgbClr val="434343"/>
              </a:buClr>
              <a:buFont typeface="Arial"/>
              <a:buAutoNum type="alphaLcParenBoth"/>
              <a:tabLst>
                <a:tab pos="642620" algn="l"/>
              </a:tabLst>
            </a:pP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ecreas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spc="8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spc="5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re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qu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y</a:t>
            </a:r>
            <a:r>
              <a:rPr sz="2400" b="1" spc="7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434343"/>
                </a:solidFill>
                <a:latin typeface="Arial"/>
                <a:cs typeface="Arial"/>
              </a:rPr>
              <a:t>d</a:t>
            </a:r>
            <a:r>
              <a:rPr sz="2400" b="1" spc="5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du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ra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o</a:t>
            </a:r>
            <a:r>
              <a:rPr sz="2400" b="1" spc="-15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spc="4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f</a:t>
            </a:r>
            <a:r>
              <a:rPr sz="2400" b="1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serv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ce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641985" marR="5080" indent="-629285">
              <a:lnSpc>
                <a:spcPct val="100000"/>
              </a:lnSpc>
              <a:spcBef>
                <a:spcPts val="1200"/>
              </a:spcBef>
              <a:buClr>
                <a:srgbClr val="434343"/>
              </a:buClr>
              <a:buFont typeface="Arial"/>
              <a:buAutoNum type="alphaLcParenBoth"/>
              <a:tabLst>
                <a:tab pos="642620" algn="l"/>
              </a:tabLst>
            </a:pP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reve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6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unn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ecessa</a:t>
            </a:r>
            <a:r>
              <a:rPr sz="2400" b="1" spc="10" dirty="0">
                <a:solidFill>
                  <a:srgbClr val="434343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y</a:t>
            </a:r>
            <a:r>
              <a:rPr sz="2400" b="1" spc="7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b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434343"/>
                </a:solidFill>
                <a:latin typeface="Arial"/>
                <a:cs typeface="Arial"/>
              </a:rPr>
              <a:t>d</a:t>
            </a:r>
            <a:r>
              <a:rPr sz="2400" b="1" spc="6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spc="-30" dirty="0">
                <a:solidFill>
                  <a:srgbClr val="434343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s</a:t>
            </a:r>
            <a:r>
              <a:rPr sz="2400" b="1" spc="9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434343"/>
                </a:solidFill>
                <a:latin typeface="Arial"/>
                <a:cs typeface="Arial"/>
              </a:rPr>
              <a:t>d</a:t>
            </a:r>
            <a:r>
              <a:rPr sz="2400" b="1" spc="6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spc="5" dirty="0">
                <a:solidFill>
                  <a:srgbClr val="434343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c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li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ca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l</a:t>
            </a:r>
            <a:r>
              <a:rPr sz="2400" b="1" spc="3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serv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ce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641985" indent="-629285">
              <a:lnSpc>
                <a:spcPct val="100000"/>
              </a:lnSpc>
              <a:spcBef>
                <a:spcPts val="1200"/>
              </a:spcBef>
              <a:buClr>
                <a:srgbClr val="434343"/>
              </a:buClr>
              <a:buFont typeface="Arial"/>
              <a:buAutoNum type="alphaLcParenBoth"/>
              <a:tabLst>
                <a:tab pos="642620" algn="l"/>
              </a:tabLst>
            </a:pP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re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du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spc="5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ass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c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434343"/>
                </a:solidFill>
                <a:latin typeface="Arial"/>
                <a:cs typeface="Arial"/>
              </a:rPr>
              <a:t>d</a:t>
            </a:r>
            <a:r>
              <a:rPr sz="2400" b="1" spc="7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c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ill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ar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y</a:t>
            </a:r>
            <a:r>
              <a:rPr sz="2400" b="1" spc="5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c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h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arges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641985" indent="-629285">
              <a:lnSpc>
                <a:spcPct val="100000"/>
              </a:lnSpc>
              <a:spcBef>
                <a:spcPts val="1200"/>
              </a:spcBef>
              <a:buClr>
                <a:srgbClr val="434343"/>
              </a:buClr>
              <a:buFont typeface="Arial"/>
              <a:buAutoNum type="alphaLcParenBoth"/>
              <a:tabLst>
                <a:tab pos="642620" algn="l"/>
              </a:tabLst>
            </a:pP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l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o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r</a:t>
            </a:r>
            <a:r>
              <a:rPr sz="2400" b="1" spc="3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ho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s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l</a:t>
            </a:r>
            <a:r>
              <a:rPr sz="2400" b="1" spc="5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r</a:t>
            </a:r>
            <a:r>
              <a:rPr sz="2400" b="1" spc="5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-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spc="-25" dirty="0">
                <a:solidFill>
                  <a:srgbClr val="434343"/>
                </a:solidFill>
                <a:latin typeface="Arial"/>
                <a:cs typeface="Arial"/>
              </a:rPr>
              <a:t>dm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ss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o</a:t>
            </a:r>
            <a:r>
              <a:rPr sz="2400" b="1" spc="-15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spc="6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ra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641985" indent="-629285">
              <a:lnSpc>
                <a:spcPct val="100000"/>
              </a:lnSpc>
              <a:spcBef>
                <a:spcPts val="1200"/>
              </a:spcBef>
              <a:buClr>
                <a:srgbClr val="434343"/>
              </a:buClr>
              <a:buFont typeface="Arial"/>
              <a:buAutoNum type="alphaLcParenBoth"/>
              <a:tabLst>
                <a:tab pos="642620" algn="l"/>
              </a:tabLst>
            </a:pP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spc="5" dirty="0">
                <a:solidFill>
                  <a:srgbClr val="434343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r</a:t>
            </a:r>
            <a:r>
              <a:rPr sz="2400" b="1" spc="3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emerge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y</a:t>
            </a:r>
            <a:r>
              <a:rPr sz="2400" b="1" spc="9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ar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me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7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v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ts</a:t>
            </a:r>
            <a:endParaRPr sz="2400">
              <a:latin typeface="Arial"/>
              <a:cs typeface="Arial"/>
            </a:endParaRPr>
          </a:p>
          <a:p>
            <a:pPr marL="641985" marR="286385" indent="-629285">
              <a:lnSpc>
                <a:spcPct val="100000"/>
              </a:lnSpc>
              <a:spcBef>
                <a:spcPts val="1200"/>
              </a:spcBef>
              <a:buClr>
                <a:srgbClr val="434343"/>
              </a:buClr>
              <a:buFont typeface="Arial"/>
              <a:buAutoNum type="alphaLcParenBoth"/>
              <a:tabLst>
                <a:tab pos="642620" algn="l"/>
              </a:tabLst>
            </a:pP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spc="4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ea</a:t>
            </a:r>
            <a:r>
              <a:rPr sz="2400" b="1" spc="-15" dirty="0">
                <a:solidFill>
                  <a:srgbClr val="434343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li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r</a:t>
            </a:r>
            <a:r>
              <a:rPr sz="2400" b="1" spc="5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434343"/>
                </a:solidFill>
                <a:latin typeface="Arial"/>
                <a:cs typeface="Arial"/>
              </a:rPr>
              <a:t>m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g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ra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o</a:t>
            </a:r>
            <a:r>
              <a:rPr sz="2400" b="1" spc="-15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spc="4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f</a:t>
            </a:r>
            <a:r>
              <a:rPr sz="2400" b="1" spc="6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np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ho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s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li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z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o</a:t>
            </a:r>
            <a:r>
              <a:rPr sz="2400" b="1" spc="-15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400" b="1" spc="1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-15" dirty="0">
                <a:solidFill>
                  <a:srgbClr val="434343"/>
                </a:solidFill>
                <a:latin typeface="Arial"/>
                <a:cs typeface="Arial"/>
              </a:rPr>
              <a:t>o</a:t>
            </a:r>
            <a:r>
              <a:rPr sz="2400" b="1" spc="5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ho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e</a:t>
            </a:r>
            <a:r>
              <a:rPr sz="2400" b="1" spc="5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434343"/>
                </a:solidFill>
                <a:latin typeface="Arial"/>
                <a:cs typeface="Arial"/>
              </a:rPr>
              <a:t>h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ea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t</a:t>
            </a:r>
            <a:r>
              <a:rPr sz="2400" b="1" spc="-15" dirty="0">
                <a:solidFill>
                  <a:srgbClr val="434343"/>
                </a:solidFill>
                <a:latin typeface="Arial"/>
                <a:cs typeface="Arial"/>
              </a:rPr>
              <a:t>h</a:t>
            </a:r>
            <a:r>
              <a:rPr sz="2400" b="1" spc="8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serv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434343"/>
                </a:solidFill>
                <a:latin typeface="Arial"/>
                <a:cs typeface="Arial"/>
              </a:rPr>
              <a:t>ce</a:t>
            </a:r>
            <a:r>
              <a:rPr sz="2400" b="1" dirty="0">
                <a:solidFill>
                  <a:srgbClr val="434343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9524" y="6840834"/>
            <a:ext cx="479298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-10" dirty="0">
                <a:latin typeface="Calibri"/>
                <a:cs typeface="Calibri"/>
              </a:rPr>
              <a:t>(</a:t>
            </a:r>
            <a:r>
              <a:rPr sz="1400" i="1" dirty="0">
                <a:latin typeface="Calibri"/>
                <a:cs typeface="Calibri"/>
              </a:rPr>
              <a:t>T</a:t>
            </a:r>
            <a:r>
              <a:rPr sz="1400" i="1" spc="-5" dirty="0">
                <a:latin typeface="Calibri"/>
                <a:cs typeface="Calibri"/>
              </a:rPr>
              <a:t>h</a:t>
            </a:r>
            <a:r>
              <a:rPr sz="1400" i="1" dirty="0">
                <a:latin typeface="Calibri"/>
                <a:cs typeface="Calibri"/>
              </a:rPr>
              <a:t>e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spc="-40" dirty="0">
                <a:latin typeface="Calibri"/>
                <a:cs typeface="Calibri"/>
              </a:rPr>
              <a:t>E</a:t>
            </a:r>
            <a:r>
              <a:rPr sz="1400" i="1" dirty="0">
                <a:latin typeface="Calibri"/>
                <a:cs typeface="Calibri"/>
              </a:rPr>
              <a:t>f</a:t>
            </a:r>
            <a:r>
              <a:rPr sz="1400" i="1" spc="-20" dirty="0">
                <a:latin typeface="Calibri"/>
                <a:cs typeface="Calibri"/>
              </a:rPr>
              <a:t>f</a:t>
            </a:r>
            <a:r>
              <a:rPr sz="1400" i="1" dirty="0">
                <a:latin typeface="Calibri"/>
                <a:cs typeface="Calibri"/>
              </a:rPr>
              <a:t>ect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of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Ca</a:t>
            </a:r>
            <a:r>
              <a:rPr sz="1400" i="1" spc="5" dirty="0">
                <a:latin typeface="Calibri"/>
                <a:cs typeface="Calibri"/>
              </a:rPr>
              <a:t>s</a:t>
            </a:r>
            <a:r>
              <a:rPr sz="1400" i="1" dirty="0">
                <a:latin typeface="Calibri"/>
                <a:cs typeface="Calibri"/>
              </a:rPr>
              <a:t>e</a:t>
            </a:r>
            <a:r>
              <a:rPr sz="1400" i="1" spc="-5" dirty="0">
                <a:latin typeface="Calibri"/>
                <a:cs typeface="Calibri"/>
              </a:rPr>
              <a:t> Manag</a:t>
            </a:r>
            <a:r>
              <a:rPr sz="1400" i="1" dirty="0">
                <a:latin typeface="Calibri"/>
                <a:cs typeface="Calibri"/>
              </a:rPr>
              <a:t>eme</a:t>
            </a:r>
            <a:r>
              <a:rPr sz="1400" i="1" spc="-15" dirty="0">
                <a:latin typeface="Calibri"/>
                <a:cs typeface="Calibri"/>
              </a:rPr>
              <a:t>n</a:t>
            </a:r>
            <a:r>
              <a:rPr sz="1400" i="1" dirty="0">
                <a:latin typeface="Calibri"/>
                <a:cs typeface="Calibri"/>
              </a:rPr>
              <a:t>t on</a:t>
            </a:r>
            <a:r>
              <a:rPr sz="1400" i="1" spc="-5" dirty="0">
                <a:latin typeface="Calibri"/>
                <a:cs typeface="Calibri"/>
              </a:rPr>
              <a:t> U</a:t>
            </a:r>
            <a:r>
              <a:rPr sz="1400" i="1" dirty="0">
                <a:latin typeface="Calibri"/>
                <a:cs typeface="Calibri"/>
              </a:rPr>
              <a:t>S Ho</a:t>
            </a:r>
            <a:r>
              <a:rPr sz="1400" i="1" spc="5" dirty="0">
                <a:latin typeface="Calibri"/>
                <a:cs typeface="Calibri"/>
              </a:rPr>
              <a:t>s</a:t>
            </a:r>
            <a:r>
              <a:rPr sz="1400" i="1" spc="-5" dirty="0">
                <a:latin typeface="Calibri"/>
                <a:cs typeface="Calibri"/>
              </a:rPr>
              <a:t>p</a:t>
            </a:r>
            <a:r>
              <a:rPr sz="1400" i="1" dirty="0">
                <a:latin typeface="Calibri"/>
                <a:cs typeface="Calibri"/>
              </a:rPr>
              <a:t>i</a:t>
            </a:r>
            <a:r>
              <a:rPr sz="1400" i="1" spc="-30" dirty="0">
                <a:latin typeface="Calibri"/>
                <a:cs typeface="Calibri"/>
              </a:rPr>
              <a:t>t</a:t>
            </a:r>
            <a:r>
              <a:rPr sz="1400" i="1" spc="-5" dirty="0">
                <a:latin typeface="Calibri"/>
                <a:cs typeface="Calibri"/>
              </a:rPr>
              <a:t>a</a:t>
            </a:r>
            <a:r>
              <a:rPr sz="1400" i="1" dirty="0">
                <a:latin typeface="Calibri"/>
                <a:cs typeface="Calibri"/>
              </a:rPr>
              <a:t>l</a:t>
            </a:r>
            <a:r>
              <a:rPr sz="1400" i="1" spc="5" dirty="0">
                <a:latin typeface="Calibri"/>
                <a:cs typeface="Calibri"/>
              </a:rPr>
              <a:t>s</a:t>
            </a:r>
            <a:r>
              <a:rPr sz="1400" i="1" dirty="0">
                <a:latin typeface="Calibri"/>
                <a:cs typeface="Calibri"/>
              </a:rPr>
              <a:t>.</a:t>
            </a:r>
            <a:r>
              <a:rPr sz="1400" i="1" spc="-10" dirty="0">
                <a:latin typeface="Calibri"/>
                <a:cs typeface="Calibri"/>
              </a:rPr>
              <a:t>N</a:t>
            </a:r>
            <a:r>
              <a:rPr sz="1400" i="1" spc="-5" dirty="0">
                <a:latin typeface="Calibri"/>
                <a:cs typeface="Calibri"/>
              </a:rPr>
              <a:t>ur</a:t>
            </a:r>
            <a:r>
              <a:rPr sz="1400" i="1" dirty="0">
                <a:latin typeface="Calibri"/>
                <a:cs typeface="Calibri"/>
              </a:rPr>
              <a:t>s</a:t>
            </a:r>
            <a:r>
              <a:rPr sz="1400" i="1" spc="5" dirty="0">
                <a:latin typeface="Calibri"/>
                <a:cs typeface="Calibri"/>
              </a:rPr>
              <a:t> </a:t>
            </a:r>
            <a:r>
              <a:rPr sz="1400" i="1" spc="-30" dirty="0">
                <a:latin typeface="Calibri"/>
                <a:cs typeface="Calibri"/>
              </a:rPr>
              <a:t>E</a:t>
            </a:r>
            <a:r>
              <a:rPr sz="1400" i="1" spc="-10" dirty="0">
                <a:latin typeface="Calibri"/>
                <a:cs typeface="Calibri"/>
              </a:rPr>
              <a:t>c</a:t>
            </a:r>
            <a:r>
              <a:rPr sz="1400" i="1" dirty="0">
                <a:latin typeface="Calibri"/>
                <a:cs typeface="Calibri"/>
              </a:rPr>
              <a:t>o</a:t>
            </a:r>
            <a:r>
              <a:rPr sz="1400" i="1" spc="-5" dirty="0">
                <a:latin typeface="Calibri"/>
                <a:cs typeface="Calibri"/>
              </a:rPr>
              <a:t>n</a:t>
            </a:r>
            <a:r>
              <a:rPr sz="1400" i="1" dirty="0">
                <a:latin typeface="Calibri"/>
                <a:cs typeface="Calibri"/>
              </a:rPr>
              <a:t>.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2004</a:t>
            </a:r>
            <a:r>
              <a:rPr sz="1400" i="1" dirty="0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58768" y="2922282"/>
            <a:ext cx="1129030" cy="55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2230">
              <a:lnSpc>
                <a:spcPct val="100800"/>
              </a:lnSpc>
            </a:pPr>
            <a:r>
              <a:rPr sz="2000" b="1" spc="8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1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2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1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14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80" dirty="0">
                <a:solidFill>
                  <a:srgbClr val="FFFFFF"/>
                </a:solidFill>
                <a:latin typeface="Arial"/>
                <a:cs typeface="Arial"/>
              </a:rPr>
              <a:t>lu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14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69763" y="1780032"/>
            <a:ext cx="2845435" cy="2001520"/>
          </a:xfrm>
          <a:custGeom>
            <a:avLst/>
            <a:gdLst/>
            <a:ahLst/>
            <a:cxnLst/>
            <a:rect l="l" t="t" r="r" b="b"/>
            <a:pathLst>
              <a:path w="2845434" h="2001520">
                <a:moveTo>
                  <a:pt x="31241" y="1347215"/>
                </a:moveTo>
                <a:lnTo>
                  <a:pt x="0" y="1347215"/>
                </a:lnTo>
                <a:lnTo>
                  <a:pt x="0" y="1382267"/>
                </a:lnTo>
                <a:lnTo>
                  <a:pt x="1523" y="1417319"/>
                </a:lnTo>
                <a:lnTo>
                  <a:pt x="4571" y="1450847"/>
                </a:lnTo>
                <a:lnTo>
                  <a:pt x="6095" y="1476755"/>
                </a:lnTo>
                <a:lnTo>
                  <a:pt x="70103" y="1470659"/>
                </a:lnTo>
                <a:lnTo>
                  <a:pt x="67055" y="1444751"/>
                </a:lnTo>
                <a:lnTo>
                  <a:pt x="65531" y="1412747"/>
                </a:lnTo>
                <a:lnTo>
                  <a:pt x="63944" y="1377893"/>
                </a:lnTo>
                <a:lnTo>
                  <a:pt x="27269" y="1377893"/>
                </a:lnTo>
                <a:lnTo>
                  <a:pt x="17087" y="1375525"/>
                </a:lnTo>
                <a:lnTo>
                  <a:pt x="12191" y="1373123"/>
                </a:lnTo>
                <a:lnTo>
                  <a:pt x="31241" y="1347215"/>
                </a:lnTo>
                <a:close/>
              </a:path>
              <a:path w="2845434" h="2001520">
                <a:moveTo>
                  <a:pt x="64007" y="1321307"/>
                </a:moveTo>
                <a:lnTo>
                  <a:pt x="50291" y="1321307"/>
                </a:lnTo>
                <a:lnTo>
                  <a:pt x="12191" y="1373123"/>
                </a:lnTo>
                <a:lnTo>
                  <a:pt x="17087" y="1375525"/>
                </a:lnTo>
                <a:lnTo>
                  <a:pt x="27269" y="1377893"/>
                </a:lnTo>
                <a:lnTo>
                  <a:pt x="39133" y="1376570"/>
                </a:lnTo>
                <a:lnTo>
                  <a:pt x="53298" y="1370584"/>
                </a:lnTo>
                <a:lnTo>
                  <a:pt x="61097" y="1359995"/>
                </a:lnTo>
                <a:lnTo>
                  <a:pt x="62747" y="1352750"/>
                </a:lnTo>
                <a:lnTo>
                  <a:pt x="62483" y="1347215"/>
                </a:lnTo>
                <a:lnTo>
                  <a:pt x="64007" y="1347215"/>
                </a:lnTo>
                <a:lnTo>
                  <a:pt x="64007" y="1321307"/>
                </a:lnTo>
                <a:close/>
              </a:path>
              <a:path w="2845434" h="2001520">
                <a:moveTo>
                  <a:pt x="62747" y="1352750"/>
                </a:moveTo>
                <a:lnTo>
                  <a:pt x="61097" y="1359995"/>
                </a:lnTo>
                <a:lnTo>
                  <a:pt x="53298" y="1370584"/>
                </a:lnTo>
                <a:lnTo>
                  <a:pt x="39133" y="1376570"/>
                </a:lnTo>
                <a:lnTo>
                  <a:pt x="27269" y="1377893"/>
                </a:lnTo>
                <a:lnTo>
                  <a:pt x="63944" y="1377893"/>
                </a:lnTo>
                <a:lnTo>
                  <a:pt x="62747" y="1352750"/>
                </a:lnTo>
                <a:close/>
              </a:path>
              <a:path w="2845434" h="2001520">
                <a:moveTo>
                  <a:pt x="64007" y="1347215"/>
                </a:moveTo>
                <a:lnTo>
                  <a:pt x="62483" y="1347215"/>
                </a:lnTo>
                <a:lnTo>
                  <a:pt x="62747" y="1352750"/>
                </a:lnTo>
                <a:lnTo>
                  <a:pt x="64007" y="1347215"/>
                </a:lnTo>
                <a:close/>
              </a:path>
              <a:path w="2845434" h="2001520">
                <a:moveTo>
                  <a:pt x="15239" y="1153667"/>
                </a:moveTo>
                <a:lnTo>
                  <a:pt x="10667" y="1176527"/>
                </a:lnTo>
                <a:lnTo>
                  <a:pt x="4571" y="1243583"/>
                </a:lnTo>
                <a:lnTo>
                  <a:pt x="1523" y="1278635"/>
                </a:lnTo>
                <a:lnTo>
                  <a:pt x="0" y="1312163"/>
                </a:lnTo>
                <a:lnTo>
                  <a:pt x="0" y="1347215"/>
                </a:lnTo>
                <a:lnTo>
                  <a:pt x="50291" y="1321307"/>
                </a:lnTo>
                <a:lnTo>
                  <a:pt x="64007" y="1321307"/>
                </a:lnTo>
                <a:lnTo>
                  <a:pt x="64007" y="1313687"/>
                </a:lnTo>
                <a:lnTo>
                  <a:pt x="65531" y="1280159"/>
                </a:lnTo>
                <a:lnTo>
                  <a:pt x="67055" y="1248155"/>
                </a:lnTo>
                <a:lnTo>
                  <a:pt x="70103" y="1216151"/>
                </a:lnTo>
                <a:lnTo>
                  <a:pt x="77723" y="1162811"/>
                </a:lnTo>
                <a:lnTo>
                  <a:pt x="15239" y="1153667"/>
                </a:lnTo>
                <a:close/>
              </a:path>
              <a:path w="2845434" h="2001520">
                <a:moveTo>
                  <a:pt x="79247" y="900683"/>
                </a:moveTo>
                <a:lnTo>
                  <a:pt x="53339" y="978407"/>
                </a:lnTo>
                <a:lnTo>
                  <a:pt x="36575" y="1042415"/>
                </a:lnTo>
                <a:lnTo>
                  <a:pt x="25907" y="1089659"/>
                </a:lnTo>
                <a:lnTo>
                  <a:pt x="88391" y="1101851"/>
                </a:lnTo>
                <a:lnTo>
                  <a:pt x="91439" y="1088135"/>
                </a:lnTo>
                <a:lnTo>
                  <a:pt x="106679" y="1027175"/>
                </a:lnTo>
                <a:lnTo>
                  <a:pt x="115823" y="995171"/>
                </a:lnTo>
                <a:lnTo>
                  <a:pt x="124967" y="966215"/>
                </a:lnTo>
                <a:lnTo>
                  <a:pt x="134111" y="935735"/>
                </a:lnTo>
                <a:lnTo>
                  <a:pt x="138683" y="923543"/>
                </a:lnTo>
                <a:lnTo>
                  <a:pt x="79247" y="900683"/>
                </a:lnTo>
                <a:close/>
              </a:path>
              <a:path w="2845434" h="2001520">
                <a:moveTo>
                  <a:pt x="193547" y="667511"/>
                </a:moveTo>
                <a:lnTo>
                  <a:pt x="188975" y="676655"/>
                </a:lnTo>
                <a:lnTo>
                  <a:pt x="172211" y="704087"/>
                </a:lnTo>
                <a:lnTo>
                  <a:pt x="155447" y="733043"/>
                </a:lnTo>
                <a:lnTo>
                  <a:pt x="140207" y="761999"/>
                </a:lnTo>
                <a:lnTo>
                  <a:pt x="126491" y="792479"/>
                </a:lnTo>
                <a:lnTo>
                  <a:pt x="111251" y="822959"/>
                </a:lnTo>
                <a:lnTo>
                  <a:pt x="103631" y="841247"/>
                </a:lnTo>
                <a:lnTo>
                  <a:pt x="161543" y="865631"/>
                </a:lnTo>
                <a:lnTo>
                  <a:pt x="170687" y="847343"/>
                </a:lnTo>
                <a:lnTo>
                  <a:pt x="182879" y="818387"/>
                </a:lnTo>
                <a:lnTo>
                  <a:pt x="198119" y="790955"/>
                </a:lnTo>
                <a:lnTo>
                  <a:pt x="211835" y="763523"/>
                </a:lnTo>
                <a:lnTo>
                  <a:pt x="227075" y="736091"/>
                </a:lnTo>
                <a:lnTo>
                  <a:pt x="243839" y="708659"/>
                </a:lnTo>
                <a:lnTo>
                  <a:pt x="248411" y="701039"/>
                </a:lnTo>
                <a:lnTo>
                  <a:pt x="193547" y="667511"/>
                </a:lnTo>
                <a:close/>
              </a:path>
              <a:path w="2845434" h="2001520">
                <a:moveTo>
                  <a:pt x="350519" y="460247"/>
                </a:moveTo>
                <a:lnTo>
                  <a:pt x="347471" y="464819"/>
                </a:lnTo>
                <a:lnTo>
                  <a:pt x="324611" y="489203"/>
                </a:lnTo>
                <a:lnTo>
                  <a:pt x="303275" y="515111"/>
                </a:lnTo>
                <a:lnTo>
                  <a:pt x="283463" y="541019"/>
                </a:lnTo>
                <a:lnTo>
                  <a:pt x="262127" y="566927"/>
                </a:lnTo>
                <a:lnTo>
                  <a:pt x="243839" y="592835"/>
                </a:lnTo>
                <a:lnTo>
                  <a:pt x="230123" y="612647"/>
                </a:lnTo>
                <a:lnTo>
                  <a:pt x="281939" y="649223"/>
                </a:lnTo>
                <a:lnTo>
                  <a:pt x="295655" y="629411"/>
                </a:lnTo>
                <a:lnTo>
                  <a:pt x="313943" y="605027"/>
                </a:lnTo>
                <a:lnTo>
                  <a:pt x="333755" y="579119"/>
                </a:lnTo>
                <a:lnTo>
                  <a:pt x="373379" y="530351"/>
                </a:lnTo>
                <a:lnTo>
                  <a:pt x="394715" y="507491"/>
                </a:lnTo>
                <a:lnTo>
                  <a:pt x="397763" y="504443"/>
                </a:lnTo>
                <a:lnTo>
                  <a:pt x="350519" y="460247"/>
                </a:lnTo>
                <a:close/>
              </a:path>
              <a:path w="2845434" h="2001520">
                <a:moveTo>
                  <a:pt x="544067" y="288035"/>
                </a:moveTo>
                <a:lnTo>
                  <a:pt x="492251" y="327659"/>
                </a:lnTo>
                <a:lnTo>
                  <a:pt x="466343" y="348995"/>
                </a:lnTo>
                <a:lnTo>
                  <a:pt x="396239" y="414527"/>
                </a:lnTo>
                <a:lnTo>
                  <a:pt x="440435" y="460247"/>
                </a:lnTo>
                <a:lnTo>
                  <a:pt x="509015" y="396239"/>
                </a:lnTo>
                <a:lnTo>
                  <a:pt x="557783" y="356615"/>
                </a:lnTo>
                <a:lnTo>
                  <a:pt x="582167" y="338327"/>
                </a:lnTo>
                <a:lnTo>
                  <a:pt x="544067" y="288035"/>
                </a:lnTo>
                <a:close/>
              </a:path>
              <a:path w="2845434" h="2001520">
                <a:moveTo>
                  <a:pt x="765047" y="152399"/>
                </a:moveTo>
                <a:lnTo>
                  <a:pt x="745235" y="161543"/>
                </a:lnTo>
                <a:lnTo>
                  <a:pt x="714755" y="178307"/>
                </a:lnTo>
                <a:lnTo>
                  <a:pt x="656843" y="211835"/>
                </a:lnTo>
                <a:lnTo>
                  <a:pt x="598931" y="248411"/>
                </a:lnTo>
                <a:lnTo>
                  <a:pt x="595883" y="249935"/>
                </a:lnTo>
                <a:lnTo>
                  <a:pt x="632459" y="301751"/>
                </a:lnTo>
                <a:lnTo>
                  <a:pt x="635507" y="300227"/>
                </a:lnTo>
                <a:lnTo>
                  <a:pt x="662939" y="283463"/>
                </a:lnTo>
                <a:lnTo>
                  <a:pt x="690371" y="265175"/>
                </a:lnTo>
                <a:lnTo>
                  <a:pt x="717803" y="249935"/>
                </a:lnTo>
                <a:lnTo>
                  <a:pt x="745235" y="233171"/>
                </a:lnTo>
                <a:lnTo>
                  <a:pt x="774191" y="217931"/>
                </a:lnTo>
                <a:lnTo>
                  <a:pt x="794003" y="208787"/>
                </a:lnTo>
                <a:lnTo>
                  <a:pt x="765047" y="152399"/>
                </a:lnTo>
                <a:close/>
              </a:path>
              <a:path w="2845434" h="2001520">
                <a:moveTo>
                  <a:pt x="1007363" y="57911"/>
                </a:moveTo>
                <a:lnTo>
                  <a:pt x="966215" y="70103"/>
                </a:lnTo>
                <a:lnTo>
                  <a:pt x="900683" y="92963"/>
                </a:lnTo>
                <a:lnTo>
                  <a:pt x="824483" y="124967"/>
                </a:lnTo>
                <a:lnTo>
                  <a:pt x="848867" y="182879"/>
                </a:lnTo>
                <a:lnTo>
                  <a:pt x="862583" y="176783"/>
                </a:lnTo>
                <a:lnTo>
                  <a:pt x="923543" y="152399"/>
                </a:lnTo>
                <a:lnTo>
                  <a:pt x="955547" y="141731"/>
                </a:lnTo>
                <a:lnTo>
                  <a:pt x="986027" y="131063"/>
                </a:lnTo>
                <a:lnTo>
                  <a:pt x="1018031" y="120395"/>
                </a:lnTo>
                <a:lnTo>
                  <a:pt x="1024127" y="118871"/>
                </a:lnTo>
                <a:lnTo>
                  <a:pt x="1007363" y="57911"/>
                </a:lnTo>
                <a:close/>
              </a:path>
              <a:path w="2845434" h="2001520">
                <a:moveTo>
                  <a:pt x="1260347" y="7619"/>
                </a:moveTo>
                <a:lnTo>
                  <a:pt x="1242059" y="10667"/>
                </a:lnTo>
                <a:lnTo>
                  <a:pt x="1205483" y="15239"/>
                </a:lnTo>
                <a:lnTo>
                  <a:pt x="1101851" y="33527"/>
                </a:lnTo>
                <a:lnTo>
                  <a:pt x="1069847" y="41147"/>
                </a:lnTo>
                <a:lnTo>
                  <a:pt x="1083563" y="103631"/>
                </a:lnTo>
                <a:lnTo>
                  <a:pt x="1115567" y="96011"/>
                </a:lnTo>
                <a:lnTo>
                  <a:pt x="1216151" y="77723"/>
                </a:lnTo>
                <a:lnTo>
                  <a:pt x="1249679" y="73151"/>
                </a:lnTo>
                <a:lnTo>
                  <a:pt x="1267967" y="71627"/>
                </a:lnTo>
                <a:lnTo>
                  <a:pt x="1260347" y="7619"/>
                </a:lnTo>
                <a:close/>
              </a:path>
              <a:path w="2845434" h="2001520">
                <a:moveTo>
                  <a:pt x="1458467" y="0"/>
                </a:moveTo>
                <a:lnTo>
                  <a:pt x="1423415" y="0"/>
                </a:lnTo>
                <a:lnTo>
                  <a:pt x="1423408" y="297"/>
                </a:lnTo>
                <a:lnTo>
                  <a:pt x="1435162" y="2602"/>
                </a:lnTo>
                <a:lnTo>
                  <a:pt x="1445912" y="10169"/>
                </a:lnTo>
                <a:lnTo>
                  <a:pt x="1452371" y="21335"/>
                </a:lnTo>
                <a:lnTo>
                  <a:pt x="1422672" y="31235"/>
                </a:lnTo>
                <a:lnTo>
                  <a:pt x="1421952" y="61459"/>
                </a:lnTo>
                <a:lnTo>
                  <a:pt x="1423415" y="62483"/>
                </a:lnTo>
                <a:lnTo>
                  <a:pt x="1421926" y="62548"/>
                </a:lnTo>
                <a:lnTo>
                  <a:pt x="1421891" y="64007"/>
                </a:lnTo>
                <a:lnTo>
                  <a:pt x="1458467" y="64007"/>
                </a:lnTo>
                <a:lnTo>
                  <a:pt x="1493519" y="65531"/>
                </a:lnTo>
                <a:lnTo>
                  <a:pt x="1516379" y="67055"/>
                </a:lnTo>
                <a:lnTo>
                  <a:pt x="1519427" y="3047"/>
                </a:lnTo>
                <a:lnTo>
                  <a:pt x="1495043" y="1523"/>
                </a:lnTo>
                <a:lnTo>
                  <a:pt x="1458467" y="0"/>
                </a:lnTo>
                <a:close/>
              </a:path>
              <a:path w="2845434" h="2001520">
                <a:moveTo>
                  <a:pt x="1421891" y="0"/>
                </a:moveTo>
                <a:lnTo>
                  <a:pt x="1385315" y="0"/>
                </a:lnTo>
                <a:lnTo>
                  <a:pt x="1348739" y="1523"/>
                </a:lnTo>
                <a:lnTo>
                  <a:pt x="1325879" y="3047"/>
                </a:lnTo>
                <a:lnTo>
                  <a:pt x="1330451" y="65531"/>
                </a:lnTo>
                <a:lnTo>
                  <a:pt x="1353311" y="64007"/>
                </a:lnTo>
                <a:lnTo>
                  <a:pt x="1388363" y="64007"/>
                </a:lnTo>
                <a:lnTo>
                  <a:pt x="1421926" y="62548"/>
                </a:lnTo>
                <a:lnTo>
                  <a:pt x="1421952" y="61459"/>
                </a:lnTo>
                <a:lnTo>
                  <a:pt x="1392935" y="41147"/>
                </a:lnTo>
                <a:lnTo>
                  <a:pt x="1422672" y="31235"/>
                </a:lnTo>
                <a:lnTo>
                  <a:pt x="1423408" y="297"/>
                </a:lnTo>
                <a:lnTo>
                  <a:pt x="1421891" y="0"/>
                </a:lnTo>
                <a:close/>
              </a:path>
              <a:path w="2845434" h="2001520">
                <a:moveTo>
                  <a:pt x="1421952" y="61459"/>
                </a:moveTo>
                <a:lnTo>
                  <a:pt x="1421926" y="62548"/>
                </a:lnTo>
                <a:lnTo>
                  <a:pt x="1423415" y="62483"/>
                </a:lnTo>
                <a:lnTo>
                  <a:pt x="1421952" y="61459"/>
                </a:lnTo>
                <a:close/>
              </a:path>
              <a:path w="2845434" h="2001520">
                <a:moveTo>
                  <a:pt x="1423408" y="297"/>
                </a:moveTo>
                <a:lnTo>
                  <a:pt x="1422672" y="31235"/>
                </a:lnTo>
                <a:lnTo>
                  <a:pt x="1452371" y="21335"/>
                </a:lnTo>
                <a:lnTo>
                  <a:pt x="1445912" y="10169"/>
                </a:lnTo>
                <a:lnTo>
                  <a:pt x="1435162" y="2602"/>
                </a:lnTo>
                <a:lnTo>
                  <a:pt x="1423408" y="297"/>
                </a:lnTo>
                <a:close/>
              </a:path>
              <a:path w="2845434" h="2001520">
                <a:moveTo>
                  <a:pt x="1584959" y="9143"/>
                </a:moveTo>
                <a:lnTo>
                  <a:pt x="1577339" y="71627"/>
                </a:lnTo>
                <a:lnTo>
                  <a:pt x="1597151" y="73151"/>
                </a:lnTo>
                <a:lnTo>
                  <a:pt x="1630679" y="77723"/>
                </a:lnTo>
                <a:lnTo>
                  <a:pt x="1731263" y="96011"/>
                </a:lnTo>
                <a:lnTo>
                  <a:pt x="1761743" y="103631"/>
                </a:lnTo>
                <a:lnTo>
                  <a:pt x="1775459" y="41147"/>
                </a:lnTo>
                <a:lnTo>
                  <a:pt x="1743455" y="33527"/>
                </a:lnTo>
                <a:lnTo>
                  <a:pt x="1674875" y="21335"/>
                </a:lnTo>
                <a:lnTo>
                  <a:pt x="1638299" y="15239"/>
                </a:lnTo>
                <a:lnTo>
                  <a:pt x="1603247" y="10667"/>
                </a:lnTo>
                <a:lnTo>
                  <a:pt x="1584959" y="9143"/>
                </a:lnTo>
                <a:close/>
              </a:path>
              <a:path w="2845434" h="2001520">
                <a:moveTo>
                  <a:pt x="1839467" y="57911"/>
                </a:moveTo>
                <a:lnTo>
                  <a:pt x="1821179" y="118871"/>
                </a:lnTo>
                <a:lnTo>
                  <a:pt x="1827275" y="121919"/>
                </a:lnTo>
                <a:lnTo>
                  <a:pt x="1859279" y="131063"/>
                </a:lnTo>
                <a:lnTo>
                  <a:pt x="1891283" y="141731"/>
                </a:lnTo>
                <a:lnTo>
                  <a:pt x="1921763" y="152399"/>
                </a:lnTo>
                <a:lnTo>
                  <a:pt x="1982723" y="176783"/>
                </a:lnTo>
                <a:lnTo>
                  <a:pt x="1996439" y="182879"/>
                </a:lnTo>
                <a:lnTo>
                  <a:pt x="2022347" y="124967"/>
                </a:lnTo>
                <a:lnTo>
                  <a:pt x="2007107" y="118871"/>
                </a:lnTo>
                <a:lnTo>
                  <a:pt x="1975103" y="105155"/>
                </a:lnTo>
                <a:lnTo>
                  <a:pt x="1911095" y="80771"/>
                </a:lnTo>
                <a:lnTo>
                  <a:pt x="1879091" y="70103"/>
                </a:lnTo>
                <a:lnTo>
                  <a:pt x="1845563" y="59435"/>
                </a:lnTo>
                <a:lnTo>
                  <a:pt x="1839467" y="57911"/>
                </a:lnTo>
                <a:close/>
              </a:path>
              <a:path w="2845434" h="2001520">
                <a:moveTo>
                  <a:pt x="2080259" y="152399"/>
                </a:moveTo>
                <a:lnTo>
                  <a:pt x="2052827" y="208787"/>
                </a:lnTo>
                <a:lnTo>
                  <a:pt x="2071115" y="219455"/>
                </a:lnTo>
                <a:lnTo>
                  <a:pt x="2129027" y="249935"/>
                </a:lnTo>
                <a:lnTo>
                  <a:pt x="2211323" y="300227"/>
                </a:lnTo>
                <a:lnTo>
                  <a:pt x="2212847" y="301751"/>
                </a:lnTo>
                <a:lnTo>
                  <a:pt x="2249423" y="249935"/>
                </a:lnTo>
                <a:lnTo>
                  <a:pt x="2244851" y="248411"/>
                </a:lnTo>
                <a:lnTo>
                  <a:pt x="2217419" y="228599"/>
                </a:lnTo>
                <a:lnTo>
                  <a:pt x="2130551" y="178307"/>
                </a:lnTo>
                <a:lnTo>
                  <a:pt x="2100071" y="161543"/>
                </a:lnTo>
                <a:lnTo>
                  <a:pt x="2080259" y="152399"/>
                </a:lnTo>
                <a:close/>
              </a:path>
              <a:path w="2845434" h="2001520">
                <a:moveTo>
                  <a:pt x="2302763" y="288035"/>
                </a:moveTo>
                <a:lnTo>
                  <a:pt x="2263139" y="338327"/>
                </a:lnTo>
                <a:lnTo>
                  <a:pt x="2289047" y="356615"/>
                </a:lnTo>
                <a:lnTo>
                  <a:pt x="2313431" y="376427"/>
                </a:lnTo>
                <a:lnTo>
                  <a:pt x="2337815" y="397763"/>
                </a:lnTo>
                <a:lnTo>
                  <a:pt x="2385059" y="440435"/>
                </a:lnTo>
                <a:lnTo>
                  <a:pt x="2404871" y="460247"/>
                </a:lnTo>
                <a:lnTo>
                  <a:pt x="2449067" y="414527"/>
                </a:lnTo>
                <a:lnTo>
                  <a:pt x="2427731" y="393191"/>
                </a:lnTo>
                <a:lnTo>
                  <a:pt x="2378963" y="348995"/>
                </a:lnTo>
                <a:lnTo>
                  <a:pt x="2327147" y="306323"/>
                </a:lnTo>
                <a:lnTo>
                  <a:pt x="2302763" y="288035"/>
                </a:lnTo>
                <a:close/>
              </a:path>
              <a:path w="2845434" h="2001520">
                <a:moveTo>
                  <a:pt x="2494787" y="461771"/>
                </a:moveTo>
                <a:lnTo>
                  <a:pt x="2449067" y="504443"/>
                </a:lnTo>
                <a:lnTo>
                  <a:pt x="2452115" y="507491"/>
                </a:lnTo>
                <a:lnTo>
                  <a:pt x="2471927" y="531875"/>
                </a:lnTo>
                <a:lnTo>
                  <a:pt x="2493263" y="554735"/>
                </a:lnTo>
                <a:lnTo>
                  <a:pt x="2513075" y="580643"/>
                </a:lnTo>
                <a:lnTo>
                  <a:pt x="2532887" y="605027"/>
                </a:lnTo>
                <a:lnTo>
                  <a:pt x="2551175" y="630935"/>
                </a:lnTo>
                <a:lnTo>
                  <a:pt x="2564891" y="649223"/>
                </a:lnTo>
                <a:lnTo>
                  <a:pt x="2616707" y="612647"/>
                </a:lnTo>
                <a:lnTo>
                  <a:pt x="2601467" y="592835"/>
                </a:lnTo>
                <a:lnTo>
                  <a:pt x="2583179" y="565403"/>
                </a:lnTo>
                <a:lnTo>
                  <a:pt x="2561843" y="539495"/>
                </a:lnTo>
                <a:lnTo>
                  <a:pt x="2542031" y="513587"/>
                </a:lnTo>
                <a:lnTo>
                  <a:pt x="2520695" y="489203"/>
                </a:lnTo>
                <a:lnTo>
                  <a:pt x="2497835" y="464819"/>
                </a:lnTo>
                <a:lnTo>
                  <a:pt x="2494787" y="461771"/>
                </a:lnTo>
                <a:close/>
              </a:path>
              <a:path w="2845434" h="2001520">
                <a:moveTo>
                  <a:pt x="2651759" y="667511"/>
                </a:moveTo>
                <a:lnTo>
                  <a:pt x="2598419" y="701039"/>
                </a:lnTo>
                <a:lnTo>
                  <a:pt x="2602991" y="708659"/>
                </a:lnTo>
                <a:lnTo>
                  <a:pt x="2648711" y="790955"/>
                </a:lnTo>
                <a:lnTo>
                  <a:pt x="2676143" y="848867"/>
                </a:lnTo>
                <a:lnTo>
                  <a:pt x="2683763" y="865631"/>
                </a:lnTo>
                <a:lnTo>
                  <a:pt x="2741675" y="841247"/>
                </a:lnTo>
                <a:lnTo>
                  <a:pt x="2734055" y="821435"/>
                </a:lnTo>
                <a:lnTo>
                  <a:pt x="2718815" y="790955"/>
                </a:lnTo>
                <a:lnTo>
                  <a:pt x="2705099" y="761999"/>
                </a:lnTo>
                <a:lnTo>
                  <a:pt x="2689859" y="733043"/>
                </a:lnTo>
                <a:lnTo>
                  <a:pt x="2656331" y="675131"/>
                </a:lnTo>
                <a:lnTo>
                  <a:pt x="2651759" y="667511"/>
                </a:lnTo>
                <a:close/>
              </a:path>
              <a:path w="2845434" h="2001520">
                <a:moveTo>
                  <a:pt x="2766059" y="902207"/>
                </a:moveTo>
                <a:lnTo>
                  <a:pt x="2706623" y="923543"/>
                </a:lnTo>
                <a:lnTo>
                  <a:pt x="2711195" y="935735"/>
                </a:lnTo>
                <a:lnTo>
                  <a:pt x="2721863" y="966215"/>
                </a:lnTo>
                <a:lnTo>
                  <a:pt x="2740151" y="1027175"/>
                </a:lnTo>
                <a:lnTo>
                  <a:pt x="2747771" y="1057655"/>
                </a:lnTo>
                <a:lnTo>
                  <a:pt x="2753867" y="1089659"/>
                </a:lnTo>
                <a:lnTo>
                  <a:pt x="2756915" y="1101851"/>
                </a:lnTo>
                <a:lnTo>
                  <a:pt x="2819399" y="1089659"/>
                </a:lnTo>
                <a:lnTo>
                  <a:pt x="2816351" y="1074419"/>
                </a:lnTo>
                <a:lnTo>
                  <a:pt x="2808731" y="1042415"/>
                </a:lnTo>
                <a:lnTo>
                  <a:pt x="2801111" y="1008887"/>
                </a:lnTo>
                <a:lnTo>
                  <a:pt x="2791967" y="976883"/>
                </a:lnTo>
                <a:lnTo>
                  <a:pt x="2781299" y="944879"/>
                </a:lnTo>
                <a:lnTo>
                  <a:pt x="2770631" y="914399"/>
                </a:lnTo>
                <a:lnTo>
                  <a:pt x="2766059" y="902207"/>
                </a:lnTo>
                <a:close/>
              </a:path>
              <a:path w="2845434" h="2001520">
                <a:moveTo>
                  <a:pt x="2830067" y="1153667"/>
                </a:moveTo>
                <a:lnTo>
                  <a:pt x="2767583" y="1162811"/>
                </a:lnTo>
                <a:lnTo>
                  <a:pt x="2775203" y="1216151"/>
                </a:lnTo>
                <a:lnTo>
                  <a:pt x="2778251" y="1248155"/>
                </a:lnTo>
                <a:lnTo>
                  <a:pt x="2779775" y="1281683"/>
                </a:lnTo>
                <a:lnTo>
                  <a:pt x="2781299" y="1313687"/>
                </a:lnTo>
                <a:lnTo>
                  <a:pt x="2782746" y="1356307"/>
                </a:lnTo>
                <a:lnTo>
                  <a:pt x="2789210" y="1367659"/>
                </a:lnTo>
                <a:lnTo>
                  <a:pt x="2799587" y="1376171"/>
                </a:lnTo>
                <a:lnTo>
                  <a:pt x="2813689" y="1347968"/>
                </a:lnTo>
                <a:lnTo>
                  <a:pt x="2782823" y="1347215"/>
                </a:lnTo>
                <a:lnTo>
                  <a:pt x="2814065" y="1347215"/>
                </a:lnTo>
                <a:lnTo>
                  <a:pt x="2828543" y="1318259"/>
                </a:lnTo>
                <a:lnTo>
                  <a:pt x="2845307" y="1318259"/>
                </a:lnTo>
                <a:lnTo>
                  <a:pt x="2845307" y="1312163"/>
                </a:lnTo>
                <a:lnTo>
                  <a:pt x="2843783" y="1277111"/>
                </a:lnTo>
                <a:lnTo>
                  <a:pt x="2840735" y="1243583"/>
                </a:lnTo>
                <a:lnTo>
                  <a:pt x="2837687" y="1208531"/>
                </a:lnTo>
                <a:lnTo>
                  <a:pt x="2834639" y="1175003"/>
                </a:lnTo>
                <a:lnTo>
                  <a:pt x="2830067" y="1153667"/>
                </a:lnTo>
                <a:close/>
              </a:path>
              <a:path w="2845434" h="2001520">
                <a:moveTo>
                  <a:pt x="2845307" y="1347215"/>
                </a:moveTo>
                <a:lnTo>
                  <a:pt x="2814065" y="1347215"/>
                </a:lnTo>
                <a:lnTo>
                  <a:pt x="2813689" y="1347968"/>
                </a:lnTo>
                <a:lnTo>
                  <a:pt x="2845307" y="1348739"/>
                </a:lnTo>
                <a:lnTo>
                  <a:pt x="2845307" y="1347215"/>
                </a:lnTo>
                <a:close/>
              </a:path>
              <a:path w="2845434" h="2001520">
                <a:moveTo>
                  <a:pt x="2814065" y="1347215"/>
                </a:moveTo>
                <a:lnTo>
                  <a:pt x="2782823" y="1347215"/>
                </a:lnTo>
                <a:lnTo>
                  <a:pt x="2813689" y="1347968"/>
                </a:lnTo>
                <a:lnTo>
                  <a:pt x="2814065" y="1347215"/>
                </a:lnTo>
                <a:close/>
              </a:path>
              <a:path w="2845434" h="2001520">
                <a:moveTo>
                  <a:pt x="2845307" y="1318259"/>
                </a:moveTo>
                <a:lnTo>
                  <a:pt x="2828543" y="1318259"/>
                </a:lnTo>
                <a:lnTo>
                  <a:pt x="2845307" y="1347215"/>
                </a:lnTo>
                <a:lnTo>
                  <a:pt x="2845307" y="1318259"/>
                </a:lnTo>
                <a:close/>
              </a:path>
              <a:path w="2845434" h="2001520">
                <a:moveTo>
                  <a:pt x="2781299" y="1409699"/>
                </a:moveTo>
                <a:lnTo>
                  <a:pt x="2779775" y="1414271"/>
                </a:lnTo>
                <a:lnTo>
                  <a:pt x="2778251" y="1446275"/>
                </a:lnTo>
                <a:lnTo>
                  <a:pt x="2775203" y="1478279"/>
                </a:lnTo>
                <a:lnTo>
                  <a:pt x="2761487" y="1574291"/>
                </a:lnTo>
                <a:lnTo>
                  <a:pt x="2756915" y="1594103"/>
                </a:lnTo>
                <a:lnTo>
                  <a:pt x="2819399" y="1606295"/>
                </a:lnTo>
                <a:lnTo>
                  <a:pt x="2823971" y="1584959"/>
                </a:lnTo>
                <a:lnTo>
                  <a:pt x="2830067" y="1552955"/>
                </a:lnTo>
                <a:lnTo>
                  <a:pt x="2834639" y="1517903"/>
                </a:lnTo>
                <a:lnTo>
                  <a:pt x="2839211" y="1484375"/>
                </a:lnTo>
                <a:lnTo>
                  <a:pt x="2842259" y="1450847"/>
                </a:lnTo>
                <a:lnTo>
                  <a:pt x="2843783" y="1415795"/>
                </a:lnTo>
                <a:lnTo>
                  <a:pt x="2843783" y="1412747"/>
                </a:lnTo>
                <a:lnTo>
                  <a:pt x="2781299" y="1409699"/>
                </a:lnTo>
                <a:close/>
              </a:path>
              <a:path w="2845434" h="2001520">
                <a:moveTo>
                  <a:pt x="2743199" y="1653539"/>
                </a:moveTo>
                <a:lnTo>
                  <a:pt x="2740151" y="1668779"/>
                </a:lnTo>
                <a:lnTo>
                  <a:pt x="2721863" y="1729739"/>
                </a:lnTo>
                <a:lnTo>
                  <a:pt x="2711195" y="1758695"/>
                </a:lnTo>
                <a:lnTo>
                  <a:pt x="2700527" y="1789175"/>
                </a:lnTo>
                <a:lnTo>
                  <a:pt x="2688335" y="1818131"/>
                </a:lnTo>
                <a:lnTo>
                  <a:pt x="2683763" y="1828799"/>
                </a:lnTo>
                <a:lnTo>
                  <a:pt x="2741675" y="1854707"/>
                </a:lnTo>
                <a:lnTo>
                  <a:pt x="2746247" y="1840991"/>
                </a:lnTo>
                <a:lnTo>
                  <a:pt x="2759963" y="1810511"/>
                </a:lnTo>
                <a:lnTo>
                  <a:pt x="2770631" y="1780031"/>
                </a:lnTo>
                <a:lnTo>
                  <a:pt x="2791967" y="1716023"/>
                </a:lnTo>
                <a:lnTo>
                  <a:pt x="2801111" y="1684019"/>
                </a:lnTo>
                <a:lnTo>
                  <a:pt x="2804159" y="1670303"/>
                </a:lnTo>
                <a:lnTo>
                  <a:pt x="2743199" y="1653539"/>
                </a:lnTo>
                <a:close/>
              </a:path>
              <a:path w="2845434" h="2001520">
                <a:moveTo>
                  <a:pt x="2657855" y="1885187"/>
                </a:moveTo>
                <a:lnTo>
                  <a:pt x="2648711" y="1903475"/>
                </a:lnTo>
                <a:lnTo>
                  <a:pt x="2602991" y="1985771"/>
                </a:lnTo>
                <a:lnTo>
                  <a:pt x="2593678" y="2001011"/>
                </a:lnTo>
                <a:lnTo>
                  <a:pt x="2666576" y="2001011"/>
                </a:lnTo>
                <a:lnTo>
                  <a:pt x="2673095" y="1990343"/>
                </a:lnTo>
                <a:lnTo>
                  <a:pt x="2689859" y="1961387"/>
                </a:lnTo>
                <a:lnTo>
                  <a:pt x="2705099" y="1932431"/>
                </a:lnTo>
                <a:lnTo>
                  <a:pt x="2714243" y="1914143"/>
                </a:lnTo>
                <a:lnTo>
                  <a:pt x="2657855" y="1885187"/>
                </a:lnTo>
                <a:close/>
              </a:path>
              <a:path w="2845434" h="2001520">
                <a:moveTo>
                  <a:pt x="246887" y="1993391"/>
                </a:moveTo>
                <a:lnTo>
                  <a:pt x="234765" y="2001011"/>
                </a:lnTo>
                <a:lnTo>
                  <a:pt x="251967" y="2001011"/>
                </a:lnTo>
                <a:lnTo>
                  <a:pt x="246887" y="1993391"/>
                </a:lnTo>
                <a:close/>
              </a:path>
              <a:path w="2845434" h="2001520">
                <a:moveTo>
                  <a:pt x="138683" y="1770887"/>
                </a:moveTo>
                <a:lnTo>
                  <a:pt x="79247" y="1792223"/>
                </a:lnTo>
                <a:lnTo>
                  <a:pt x="86867" y="1812035"/>
                </a:lnTo>
                <a:lnTo>
                  <a:pt x="99059" y="1842515"/>
                </a:lnTo>
                <a:lnTo>
                  <a:pt x="112775" y="1872995"/>
                </a:lnTo>
                <a:lnTo>
                  <a:pt x="126491" y="1901951"/>
                </a:lnTo>
                <a:lnTo>
                  <a:pt x="140207" y="1932431"/>
                </a:lnTo>
                <a:lnTo>
                  <a:pt x="155447" y="1961387"/>
                </a:lnTo>
                <a:lnTo>
                  <a:pt x="161543" y="1970531"/>
                </a:lnTo>
                <a:lnTo>
                  <a:pt x="216407" y="1938527"/>
                </a:lnTo>
                <a:lnTo>
                  <a:pt x="211835" y="1930907"/>
                </a:lnTo>
                <a:lnTo>
                  <a:pt x="196595" y="1903475"/>
                </a:lnTo>
                <a:lnTo>
                  <a:pt x="169163" y="1845563"/>
                </a:lnTo>
                <a:lnTo>
                  <a:pt x="144779" y="1787651"/>
                </a:lnTo>
                <a:lnTo>
                  <a:pt x="138683" y="1770887"/>
                </a:lnTo>
                <a:close/>
              </a:path>
              <a:path w="2845434" h="2001520">
                <a:moveTo>
                  <a:pt x="77723" y="1531619"/>
                </a:moveTo>
                <a:lnTo>
                  <a:pt x="13715" y="1540763"/>
                </a:lnTo>
                <a:lnTo>
                  <a:pt x="16763" y="1552955"/>
                </a:lnTo>
                <a:lnTo>
                  <a:pt x="21335" y="1586483"/>
                </a:lnTo>
                <a:lnTo>
                  <a:pt x="28955" y="1620011"/>
                </a:lnTo>
                <a:lnTo>
                  <a:pt x="44195" y="1684019"/>
                </a:lnTo>
                <a:lnTo>
                  <a:pt x="53339" y="1717547"/>
                </a:lnTo>
                <a:lnTo>
                  <a:pt x="57911" y="1731263"/>
                </a:lnTo>
                <a:lnTo>
                  <a:pt x="118871" y="1711451"/>
                </a:lnTo>
                <a:lnTo>
                  <a:pt x="114299" y="1697735"/>
                </a:lnTo>
                <a:lnTo>
                  <a:pt x="105155" y="1667255"/>
                </a:lnTo>
                <a:lnTo>
                  <a:pt x="97535" y="1636775"/>
                </a:lnTo>
                <a:lnTo>
                  <a:pt x="91439" y="1604771"/>
                </a:lnTo>
                <a:lnTo>
                  <a:pt x="83819" y="1574291"/>
                </a:lnTo>
                <a:lnTo>
                  <a:pt x="77723" y="1531619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52544" y="2721864"/>
            <a:ext cx="1056640" cy="582295"/>
          </a:xfrm>
          <a:custGeom>
            <a:avLst/>
            <a:gdLst/>
            <a:ahLst/>
            <a:cxnLst/>
            <a:rect l="l" t="t" r="r" b="b"/>
            <a:pathLst>
              <a:path w="1056639" h="582295">
                <a:moveTo>
                  <a:pt x="528827" y="0"/>
                </a:moveTo>
                <a:lnTo>
                  <a:pt x="485382" y="970"/>
                </a:lnTo>
                <a:lnTo>
                  <a:pt x="442917" y="3829"/>
                </a:lnTo>
                <a:lnTo>
                  <a:pt x="401567" y="8502"/>
                </a:lnTo>
                <a:lnTo>
                  <a:pt x="361468" y="14910"/>
                </a:lnTo>
                <a:lnTo>
                  <a:pt x="322754" y="22979"/>
                </a:lnTo>
                <a:lnTo>
                  <a:pt x="285561" y="32630"/>
                </a:lnTo>
                <a:lnTo>
                  <a:pt x="216273" y="56375"/>
                </a:lnTo>
                <a:lnTo>
                  <a:pt x="154685" y="85534"/>
                </a:lnTo>
                <a:lnTo>
                  <a:pt x="101876" y="119493"/>
                </a:lnTo>
                <a:lnTo>
                  <a:pt x="58923" y="157641"/>
                </a:lnTo>
                <a:lnTo>
                  <a:pt x="26907" y="199363"/>
                </a:lnTo>
                <a:lnTo>
                  <a:pt x="6906" y="244048"/>
                </a:lnTo>
                <a:lnTo>
                  <a:pt x="0" y="291083"/>
                </a:lnTo>
                <a:lnTo>
                  <a:pt x="1749" y="314857"/>
                </a:lnTo>
                <a:lnTo>
                  <a:pt x="15337" y="360793"/>
                </a:lnTo>
                <a:lnTo>
                  <a:pt x="41481" y="404074"/>
                </a:lnTo>
                <a:lnTo>
                  <a:pt x="79100" y="444085"/>
                </a:lnTo>
                <a:lnTo>
                  <a:pt x="127116" y="480215"/>
                </a:lnTo>
                <a:lnTo>
                  <a:pt x="184450" y="511851"/>
                </a:lnTo>
                <a:lnTo>
                  <a:pt x="250022" y="538379"/>
                </a:lnTo>
                <a:lnTo>
                  <a:pt x="322754" y="559188"/>
                </a:lnTo>
                <a:lnTo>
                  <a:pt x="361468" y="567257"/>
                </a:lnTo>
                <a:lnTo>
                  <a:pt x="401567" y="573665"/>
                </a:lnTo>
                <a:lnTo>
                  <a:pt x="442917" y="578338"/>
                </a:lnTo>
                <a:lnTo>
                  <a:pt x="485382" y="581197"/>
                </a:lnTo>
                <a:lnTo>
                  <a:pt x="528827" y="582167"/>
                </a:lnTo>
                <a:lnTo>
                  <a:pt x="572056" y="581197"/>
                </a:lnTo>
                <a:lnTo>
                  <a:pt x="614325" y="578338"/>
                </a:lnTo>
                <a:lnTo>
                  <a:pt x="655500" y="573665"/>
                </a:lnTo>
                <a:lnTo>
                  <a:pt x="695443" y="567257"/>
                </a:lnTo>
                <a:lnTo>
                  <a:pt x="734020" y="559188"/>
                </a:lnTo>
                <a:lnTo>
                  <a:pt x="771093" y="549537"/>
                </a:lnTo>
                <a:lnTo>
                  <a:pt x="840187" y="525792"/>
                </a:lnTo>
                <a:lnTo>
                  <a:pt x="901636" y="496633"/>
                </a:lnTo>
                <a:lnTo>
                  <a:pt x="954353" y="462674"/>
                </a:lnTo>
                <a:lnTo>
                  <a:pt x="997249" y="424526"/>
                </a:lnTo>
                <a:lnTo>
                  <a:pt x="1029236" y="382804"/>
                </a:lnTo>
                <a:lnTo>
                  <a:pt x="1049226" y="338119"/>
                </a:lnTo>
                <a:lnTo>
                  <a:pt x="1056131" y="291083"/>
                </a:lnTo>
                <a:lnTo>
                  <a:pt x="1054382" y="267310"/>
                </a:lnTo>
                <a:lnTo>
                  <a:pt x="1040799" y="221374"/>
                </a:lnTo>
                <a:lnTo>
                  <a:pt x="1014674" y="178093"/>
                </a:lnTo>
                <a:lnTo>
                  <a:pt x="977096" y="138082"/>
                </a:lnTo>
                <a:lnTo>
                  <a:pt x="929154" y="101952"/>
                </a:lnTo>
                <a:lnTo>
                  <a:pt x="871935" y="70316"/>
                </a:lnTo>
                <a:lnTo>
                  <a:pt x="806528" y="43788"/>
                </a:lnTo>
                <a:lnTo>
                  <a:pt x="734020" y="22979"/>
                </a:lnTo>
                <a:lnTo>
                  <a:pt x="695443" y="14910"/>
                </a:lnTo>
                <a:lnTo>
                  <a:pt x="655500" y="8502"/>
                </a:lnTo>
                <a:lnTo>
                  <a:pt x="614325" y="3829"/>
                </a:lnTo>
                <a:lnTo>
                  <a:pt x="572056" y="970"/>
                </a:lnTo>
                <a:lnTo>
                  <a:pt x="528827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07635" y="1918716"/>
            <a:ext cx="955675" cy="589915"/>
          </a:xfrm>
          <a:custGeom>
            <a:avLst/>
            <a:gdLst/>
            <a:ahLst/>
            <a:cxnLst/>
            <a:rect l="l" t="t" r="r" b="b"/>
            <a:pathLst>
              <a:path w="955675" h="589914">
                <a:moveTo>
                  <a:pt x="478535" y="0"/>
                </a:moveTo>
                <a:lnTo>
                  <a:pt x="439374" y="981"/>
                </a:lnTo>
                <a:lnTo>
                  <a:pt x="401069" y="3874"/>
                </a:lnTo>
                <a:lnTo>
                  <a:pt x="327525" y="15081"/>
                </a:lnTo>
                <a:lnTo>
                  <a:pt x="258901" y="33000"/>
                </a:lnTo>
                <a:lnTo>
                  <a:pt x="196193" y="57009"/>
                </a:lnTo>
                <a:lnTo>
                  <a:pt x="140398" y="86486"/>
                </a:lnTo>
                <a:lnTo>
                  <a:pt x="92512" y="120810"/>
                </a:lnTo>
                <a:lnTo>
                  <a:pt x="53533" y="159358"/>
                </a:lnTo>
                <a:lnTo>
                  <a:pt x="24457" y="201509"/>
                </a:lnTo>
                <a:lnTo>
                  <a:pt x="6280" y="246641"/>
                </a:lnTo>
                <a:lnTo>
                  <a:pt x="0" y="294131"/>
                </a:lnTo>
                <a:lnTo>
                  <a:pt x="1590" y="318350"/>
                </a:lnTo>
                <a:lnTo>
                  <a:pt x="13944" y="365110"/>
                </a:lnTo>
                <a:lnTo>
                  <a:pt x="37695" y="409122"/>
                </a:lnTo>
                <a:lnTo>
                  <a:pt x="71847" y="449774"/>
                </a:lnTo>
                <a:lnTo>
                  <a:pt x="115404" y="486452"/>
                </a:lnTo>
                <a:lnTo>
                  <a:pt x="167369" y="518545"/>
                </a:lnTo>
                <a:lnTo>
                  <a:pt x="226745" y="545439"/>
                </a:lnTo>
                <a:lnTo>
                  <a:pt x="292536" y="566523"/>
                </a:lnTo>
                <a:lnTo>
                  <a:pt x="363745" y="581182"/>
                </a:lnTo>
                <a:lnTo>
                  <a:pt x="439374" y="588806"/>
                </a:lnTo>
                <a:lnTo>
                  <a:pt x="478535" y="589787"/>
                </a:lnTo>
                <a:lnTo>
                  <a:pt x="517686" y="588806"/>
                </a:lnTo>
                <a:lnTo>
                  <a:pt x="555959" y="585912"/>
                </a:lnTo>
                <a:lnTo>
                  <a:pt x="629387" y="574694"/>
                </a:lnTo>
                <a:lnTo>
                  <a:pt x="697841" y="556746"/>
                </a:lnTo>
                <a:lnTo>
                  <a:pt x="760341" y="532680"/>
                </a:lnTo>
                <a:lnTo>
                  <a:pt x="815911" y="503110"/>
                </a:lnTo>
                <a:lnTo>
                  <a:pt x="863571" y="468648"/>
                </a:lnTo>
                <a:lnTo>
                  <a:pt x="902343" y="429906"/>
                </a:lnTo>
                <a:lnTo>
                  <a:pt x="931249" y="387498"/>
                </a:lnTo>
                <a:lnTo>
                  <a:pt x="949310" y="342035"/>
                </a:lnTo>
                <a:lnTo>
                  <a:pt x="955547" y="294131"/>
                </a:lnTo>
                <a:lnTo>
                  <a:pt x="953968" y="270130"/>
                </a:lnTo>
                <a:lnTo>
                  <a:pt x="941696" y="223741"/>
                </a:lnTo>
                <a:lnTo>
                  <a:pt x="918090" y="180022"/>
                </a:lnTo>
                <a:lnTo>
                  <a:pt x="884129" y="139595"/>
                </a:lnTo>
                <a:lnTo>
                  <a:pt x="840791" y="103081"/>
                </a:lnTo>
                <a:lnTo>
                  <a:pt x="789054" y="71103"/>
                </a:lnTo>
                <a:lnTo>
                  <a:pt x="729896" y="44282"/>
                </a:lnTo>
                <a:lnTo>
                  <a:pt x="664297" y="23240"/>
                </a:lnTo>
                <a:lnTo>
                  <a:pt x="593234" y="8599"/>
                </a:lnTo>
                <a:lnTo>
                  <a:pt x="517686" y="981"/>
                </a:lnTo>
                <a:lnTo>
                  <a:pt x="478535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23807" y="2755939"/>
            <a:ext cx="68961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5885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Fisi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api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82639" y="1420368"/>
            <a:ext cx="967740" cy="929640"/>
          </a:xfrm>
          <a:custGeom>
            <a:avLst/>
            <a:gdLst/>
            <a:ahLst/>
            <a:cxnLst/>
            <a:rect l="l" t="t" r="r" b="b"/>
            <a:pathLst>
              <a:path w="967740" h="929639">
                <a:moveTo>
                  <a:pt x="483107" y="0"/>
                </a:moveTo>
                <a:lnTo>
                  <a:pt x="443500" y="1545"/>
                </a:lnTo>
                <a:lnTo>
                  <a:pt x="404772" y="6102"/>
                </a:lnTo>
                <a:lnTo>
                  <a:pt x="367048" y="13547"/>
                </a:lnTo>
                <a:lnTo>
                  <a:pt x="295108" y="36623"/>
                </a:lnTo>
                <a:lnTo>
                  <a:pt x="228677" y="69803"/>
                </a:lnTo>
                <a:lnTo>
                  <a:pt x="168752" y="112118"/>
                </a:lnTo>
                <a:lnTo>
                  <a:pt x="116330" y="162598"/>
                </a:lnTo>
                <a:lnTo>
                  <a:pt x="72407" y="220274"/>
                </a:lnTo>
                <a:lnTo>
                  <a:pt x="37980" y="284178"/>
                </a:lnTo>
                <a:lnTo>
                  <a:pt x="14046" y="353339"/>
                </a:lnTo>
                <a:lnTo>
                  <a:pt x="1602" y="426789"/>
                </a:lnTo>
                <a:lnTo>
                  <a:pt x="0" y="464819"/>
                </a:lnTo>
                <a:lnTo>
                  <a:pt x="1602" y="503056"/>
                </a:lnTo>
                <a:lnTo>
                  <a:pt x="14046" y="576795"/>
                </a:lnTo>
                <a:lnTo>
                  <a:pt x="37980" y="646104"/>
                </a:lnTo>
                <a:lnTo>
                  <a:pt x="72407" y="710041"/>
                </a:lnTo>
                <a:lnTo>
                  <a:pt x="116330" y="767664"/>
                </a:lnTo>
                <a:lnTo>
                  <a:pt x="168752" y="818031"/>
                </a:lnTo>
                <a:lnTo>
                  <a:pt x="228677" y="860200"/>
                </a:lnTo>
                <a:lnTo>
                  <a:pt x="295108" y="893230"/>
                </a:lnTo>
                <a:lnTo>
                  <a:pt x="367048" y="916179"/>
                </a:lnTo>
                <a:lnTo>
                  <a:pt x="404772" y="923579"/>
                </a:lnTo>
                <a:lnTo>
                  <a:pt x="443500" y="928105"/>
                </a:lnTo>
                <a:lnTo>
                  <a:pt x="483107" y="929639"/>
                </a:lnTo>
                <a:lnTo>
                  <a:pt x="522932" y="928105"/>
                </a:lnTo>
                <a:lnTo>
                  <a:pt x="561856" y="923579"/>
                </a:lnTo>
                <a:lnTo>
                  <a:pt x="599755" y="916179"/>
                </a:lnTo>
                <a:lnTo>
                  <a:pt x="636507" y="906024"/>
                </a:lnTo>
                <a:lnTo>
                  <a:pt x="706075" y="877916"/>
                </a:lnTo>
                <a:lnTo>
                  <a:pt x="769571" y="840199"/>
                </a:lnTo>
                <a:lnTo>
                  <a:pt x="826007" y="793813"/>
                </a:lnTo>
                <a:lnTo>
                  <a:pt x="874398" y="739700"/>
                </a:lnTo>
                <a:lnTo>
                  <a:pt x="913753" y="678803"/>
                </a:lnTo>
                <a:lnTo>
                  <a:pt x="943087" y="612062"/>
                </a:lnTo>
                <a:lnTo>
                  <a:pt x="961412" y="540421"/>
                </a:lnTo>
                <a:lnTo>
                  <a:pt x="967739" y="464819"/>
                </a:lnTo>
                <a:lnTo>
                  <a:pt x="966137" y="426789"/>
                </a:lnTo>
                <a:lnTo>
                  <a:pt x="953687" y="353339"/>
                </a:lnTo>
                <a:lnTo>
                  <a:pt x="929735" y="284178"/>
                </a:lnTo>
                <a:lnTo>
                  <a:pt x="895266" y="220274"/>
                </a:lnTo>
                <a:lnTo>
                  <a:pt x="851270" y="162598"/>
                </a:lnTo>
                <a:lnTo>
                  <a:pt x="798733" y="112118"/>
                </a:lnTo>
                <a:lnTo>
                  <a:pt x="738643" y="69803"/>
                </a:lnTo>
                <a:lnTo>
                  <a:pt x="671988" y="36623"/>
                </a:lnTo>
                <a:lnTo>
                  <a:pt x="599755" y="13547"/>
                </a:lnTo>
                <a:lnTo>
                  <a:pt x="561856" y="6102"/>
                </a:lnTo>
                <a:lnTo>
                  <a:pt x="522932" y="1545"/>
                </a:lnTo>
                <a:lnTo>
                  <a:pt x="483107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56732" y="1394460"/>
            <a:ext cx="1019810" cy="981710"/>
          </a:xfrm>
          <a:custGeom>
            <a:avLst/>
            <a:gdLst/>
            <a:ahLst/>
            <a:cxnLst/>
            <a:rect l="l" t="t" r="r" b="b"/>
            <a:pathLst>
              <a:path w="1019809" h="981710">
                <a:moveTo>
                  <a:pt x="509015" y="0"/>
                </a:moveTo>
                <a:lnTo>
                  <a:pt x="457199" y="3047"/>
                </a:lnTo>
                <a:lnTo>
                  <a:pt x="406907" y="10667"/>
                </a:lnTo>
                <a:lnTo>
                  <a:pt x="358139" y="22859"/>
                </a:lnTo>
                <a:lnTo>
                  <a:pt x="288035" y="48767"/>
                </a:lnTo>
                <a:lnTo>
                  <a:pt x="245363" y="71627"/>
                </a:lnTo>
                <a:lnTo>
                  <a:pt x="224027" y="85343"/>
                </a:lnTo>
                <a:lnTo>
                  <a:pt x="204215" y="97535"/>
                </a:lnTo>
                <a:lnTo>
                  <a:pt x="185927" y="112775"/>
                </a:lnTo>
                <a:lnTo>
                  <a:pt x="166115" y="128015"/>
                </a:lnTo>
                <a:lnTo>
                  <a:pt x="132587" y="161543"/>
                </a:lnTo>
                <a:lnTo>
                  <a:pt x="100583" y="198119"/>
                </a:lnTo>
                <a:lnTo>
                  <a:pt x="73151" y="237743"/>
                </a:lnTo>
                <a:lnTo>
                  <a:pt x="39623" y="300227"/>
                </a:lnTo>
                <a:lnTo>
                  <a:pt x="15239" y="368807"/>
                </a:lnTo>
                <a:lnTo>
                  <a:pt x="6095" y="417575"/>
                </a:lnTo>
                <a:lnTo>
                  <a:pt x="0" y="466343"/>
                </a:lnTo>
                <a:lnTo>
                  <a:pt x="0" y="516635"/>
                </a:lnTo>
                <a:lnTo>
                  <a:pt x="3047" y="542543"/>
                </a:lnTo>
                <a:lnTo>
                  <a:pt x="6095" y="566927"/>
                </a:lnTo>
                <a:lnTo>
                  <a:pt x="10667" y="591311"/>
                </a:lnTo>
                <a:lnTo>
                  <a:pt x="16763" y="614171"/>
                </a:lnTo>
                <a:lnTo>
                  <a:pt x="22859" y="638555"/>
                </a:lnTo>
                <a:lnTo>
                  <a:pt x="32003" y="659891"/>
                </a:lnTo>
                <a:lnTo>
                  <a:pt x="41147" y="682751"/>
                </a:lnTo>
                <a:lnTo>
                  <a:pt x="50291" y="704087"/>
                </a:lnTo>
                <a:lnTo>
                  <a:pt x="74675" y="746759"/>
                </a:lnTo>
                <a:lnTo>
                  <a:pt x="102107" y="784859"/>
                </a:lnTo>
                <a:lnTo>
                  <a:pt x="132587" y="821435"/>
                </a:lnTo>
                <a:lnTo>
                  <a:pt x="167639" y="854963"/>
                </a:lnTo>
                <a:lnTo>
                  <a:pt x="225551" y="897635"/>
                </a:lnTo>
                <a:lnTo>
                  <a:pt x="268223" y="922019"/>
                </a:lnTo>
                <a:lnTo>
                  <a:pt x="289559" y="934211"/>
                </a:lnTo>
                <a:lnTo>
                  <a:pt x="335279" y="952499"/>
                </a:lnTo>
                <a:lnTo>
                  <a:pt x="382523" y="966215"/>
                </a:lnTo>
                <a:lnTo>
                  <a:pt x="484631" y="981455"/>
                </a:lnTo>
                <a:lnTo>
                  <a:pt x="536447" y="981455"/>
                </a:lnTo>
                <a:lnTo>
                  <a:pt x="588263" y="975359"/>
                </a:lnTo>
                <a:lnTo>
                  <a:pt x="637031" y="966215"/>
                </a:lnTo>
                <a:lnTo>
                  <a:pt x="661415" y="960119"/>
                </a:lnTo>
                <a:lnTo>
                  <a:pt x="685799" y="950975"/>
                </a:lnTo>
                <a:lnTo>
                  <a:pt x="708659" y="943355"/>
                </a:lnTo>
                <a:lnTo>
                  <a:pt x="731519" y="932687"/>
                </a:lnTo>
                <a:lnTo>
                  <a:pt x="734567" y="931163"/>
                </a:lnTo>
                <a:lnTo>
                  <a:pt x="509015" y="931163"/>
                </a:lnTo>
                <a:lnTo>
                  <a:pt x="461771" y="928115"/>
                </a:lnTo>
                <a:lnTo>
                  <a:pt x="416051" y="922019"/>
                </a:lnTo>
                <a:lnTo>
                  <a:pt x="394715" y="915923"/>
                </a:lnTo>
                <a:lnTo>
                  <a:pt x="371855" y="911351"/>
                </a:lnTo>
                <a:lnTo>
                  <a:pt x="330707" y="896111"/>
                </a:lnTo>
                <a:lnTo>
                  <a:pt x="289559" y="877823"/>
                </a:lnTo>
                <a:lnTo>
                  <a:pt x="251459" y="854963"/>
                </a:lnTo>
                <a:lnTo>
                  <a:pt x="216407" y="829055"/>
                </a:lnTo>
                <a:lnTo>
                  <a:pt x="184403" y="801623"/>
                </a:lnTo>
                <a:lnTo>
                  <a:pt x="128015" y="736091"/>
                </a:lnTo>
                <a:lnTo>
                  <a:pt x="117347" y="717803"/>
                </a:lnTo>
                <a:lnTo>
                  <a:pt x="105155" y="699515"/>
                </a:lnTo>
                <a:lnTo>
                  <a:pt x="96011" y="681227"/>
                </a:lnTo>
                <a:lnTo>
                  <a:pt x="77723" y="641603"/>
                </a:lnTo>
                <a:lnTo>
                  <a:pt x="71627" y="620267"/>
                </a:lnTo>
                <a:lnTo>
                  <a:pt x="65531" y="600455"/>
                </a:lnTo>
                <a:lnTo>
                  <a:pt x="56387" y="557783"/>
                </a:lnTo>
                <a:lnTo>
                  <a:pt x="51815" y="513587"/>
                </a:lnTo>
                <a:lnTo>
                  <a:pt x="50291" y="490727"/>
                </a:lnTo>
                <a:lnTo>
                  <a:pt x="53339" y="445007"/>
                </a:lnTo>
                <a:lnTo>
                  <a:pt x="59435" y="402335"/>
                </a:lnTo>
                <a:lnTo>
                  <a:pt x="71627" y="359663"/>
                </a:lnTo>
                <a:lnTo>
                  <a:pt x="86867" y="320039"/>
                </a:lnTo>
                <a:lnTo>
                  <a:pt x="117347" y="263651"/>
                </a:lnTo>
                <a:lnTo>
                  <a:pt x="141731" y="228599"/>
                </a:lnTo>
                <a:lnTo>
                  <a:pt x="170687" y="195071"/>
                </a:lnTo>
                <a:lnTo>
                  <a:pt x="201167" y="166115"/>
                </a:lnTo>
                <a:lnTo>
                  <a:pt x="234695" y="138683"/>
                </a:lnTo>
                <a:lnTo>
                  <a:pt x="271271" y="115823"/>
                </a:lnTo>
                <a:lnTo>
                  <a:pt x="310895" y="94487"/>
                </a:lnTo>
                <a:lnTo>
                  <a:pt x="352043" y="77723"/>
                </a:lnTo>
                <a:lnTo>
                  <a:pt x="394715" y="65531"/>
                </a:lnTo>
                <a:lnTo>
                  <a:pt x="440435" y="56387"/>
                </a:lnTo>
                <a:lnTo>
                  <a:pt x="486155" y="51815"/>
                </a:lnTo>
                <a:lnTo>
                  <a:pt x="736091" y="51815"/>
                </a:lnTo>
                <a:lnTo>
                  <a:pt x="729995" y="48767"/>
                </a:lnTo>
                <a:lnTo>
                  <a:pt x="684275" y="30479"/>
                </a:lnTo>
                <a:lnTo>
                  <a:pt x="637031" y="16763"/>
                </a:lnTo>
                <a:lnTo>
                  <a:pt x="586739" y="6095"/>
                </a:lnTo>
                <a:lnTo>
                  <a:pt x="560831" y="3047"/>
                </a:lnTo>
                <a:lnTo>
                  <a:pt x="509015" y="0"/>
                </a:lnTo>
                <a:close/>
              </a:path>
              <a:path w="1019809" h="981710">
                <a:moveTo>
                  <a:pt x="736091" y="51815"/>
                </a:moveTo>
                <a:lnTo>
                  <a:pt x="534923" y="51815"/>
                </a:lnTo>
                <a:lnTo>
                  <a:pt x="557783" y="53339"/>
                </a:lnTo>
                <a:lnTo>
                  <a:pt x="580643" y="56387"/>
                </a:lnTo>
                <a:lnTo>
                  <a:pt x="624839" y="65531"/>
                </a:lnTo>
                <a:lnTo>
                  <a:pt x="669035" y="79247"/>
                </a:lnTo>
                <a:lnTo>
                  <a:pt x="710183" y="96011"/>
                </a:lnTo>
                <a:lnTo>
                  <a:pt x="766571" y="126491"/>
                </a:lnTo>
                <a:lnTo>
                  <a:pt x="784859" y="140207"/>
                </a:lnTo>
                <a:lnTo>
                  <a:pt x="803147" y="152399"/>
                </a:lnTo>
                <a:lnTo>
                  <a:pt x="850391" y="196595"/>
                </a:lnTo>
                <a:lnTo>
                  <a:pt x="877823" y="228599"/>
                </a:lnTo>
                <a:lnTo>
                  <a:pt x="903731" y="263651"/>
                </a:lnTo>
                <a:lnTo>
                  <a:pt x="941831" y="341375"/>
                </a:lnTo>
                <a:lnTo>
                  <a:pt x="960119" y="403859"/>
                </a:lnTo>
                <a:lnTo>
                  <a:pt x="966215" y="446531"/>
                </a:lnTo>
                <a:lnTo>
                  <a:pt x="969263" y="492251"/>
                </a:lnTo>
                <a:lnTo>
                  <a:pt x="967739" y="513587"/>
                </a:lnTo>
                <a:lnTo>
                  <a:pt x="966215" y="536447"/>
                </a:lnTo>
                <a:lnTo>
                  <a:pt x="963167" y="557783"/>
                </a:lnTo>
                <a:lnTo>
                  <a:pt x="960119" y="580643"/>
                </a:lnTo>
                <a:lnTo>
                  <a:pt x="954023" y="601979"/>
                </a:lnTo>
                <a:lnTo>
                  <a:pt x="940307" y="643127"/>
                </a:lnTo>
                <a:lnTo>
                  <a:pt x="923543" y="681227"/>
                </a:lnTo>
                <a:lnTo>
                  <a:pt x="902207" y="719327"/>
                </a:lnTo>
                <a:lnTo>
                  <a:pt x="890015" y="736091"/>
                </a:lnTo>
                <a:lnTo>
                  <a:pt x="877823" y="754379"/>
                </a:lnTo>
                <a:lnTo>
                  <a:pt x="818387" y="816863"/>
                </a:lnTo>
                <a:lnTo>
                  <a:pt x="784859" y="842771"/>
                </a:lnTo>
                <a:lnTo>
                  <a:pt x="748283" y="867155"/>
                </a:lnTo>
                <a:lnTo>
                  <a:pt x="688847" y="896111"/>
                </a:lnTo>
                <a:lnTo>
                  <a:pt x="646175" y="911351"/>
                </a:lnTo>
                <a:lnTo>
                  <a:pt x="601979" y="922019"/>
                </a:lnTo>
                <a:lnTo>
                  <a:pt x="556259" y="928115"/>
                </a:lnTo>
                <a:lnTo>
                  <a:pt x="509015" y="931163"/>
                </a:lnTo>
                <a:lnTo>
                  <a:pt x="734567" y="931163"/>
                </a:lnTo>
                <a:lnTo>
                  <a:pt x="752855" y="922019"/>
                </a:lnTo>
                <a:lnTo>
                  <a:pt x="795527" y="897635"/>
                </a:lnTo>
                <a:lnTo>
                  <a:pt x="815339" y="883919"/>
                </a:lnTo>
                <a:lnTo>
                  <a:pt x="833627" y="868679"/>
                </a:lnTo>
                <a:lnTo>
                  <a:pt x="853439" y="853439"/>
                </a:lnTo>
                <a:lnTo>
                  <a:pt x="886967" y="821435"/>
                </a:lnTo>
                <a:lnTo>
                  <a:pt x="918971" y="784859"/>
                </a:lnTo>
                <a:lnTo>
                  <a:pt x="946403" y="745235"/>
                </a:lnTo>
                <a:lnTo>
                  <a:pt x="969263" y="704087"/>
                </a:lnTo>
                <a:lnTo>
                  <a:pt x="989075" y="659891"/>
                </a:lnTo>
                <a:lnTo>
                  <a:pt x="1004315" y="612647"/>
                </a:lnTo>
                <a:lnTo>
                  <a:pt x="1013459" y="565403"/>
                </a:lnTo>
                <a:lnTo>
                  <a:pt x="1019555" y="515111"/>
                </a:lnTo>
                <a:lnTo>
                  <a:pt x="1019555" y="464819"/>
                </a:lnTo>
                <a:lnTo>
                  <a:pt x="1013459" y="416051"/>
                </a:lnTo>
                <a:lnTo>
                  <a:pt x="1002791" y="367283"/>
                </a:lnTo>
                <a:lnTo>
                  <a:pt x="978407" y="298703"/>
                </a:lnTo>
                <a:lnTo>
                  <a:pt x="957071" y="256031"/>
                </a:lnTo>
                <a:lnTo>
                  <a:pt x="917447" y="196595"/>
                </a:lnTo>
                <a:lnTo>
                  <a:pt x="886967" y="160019"/>
                </a:lnTo>
                <a:lnTo>
                  <a:pt x="833627" y="112775"/>
                </a:lnTo>
                <a:lnTo>
                  <a:pt x="794003" y="83819"/>
                </a:lnTo>
                <a:lnTo>
                  <a:pt x="751331" y="59435"/>
                </a:lnTo>
                <a:lnTo>
                  <a:pt x="736091" y="51815"/>
                </a:lnTo>
                <a:close/>
              </a:path>
            </a:pathLst>
          </a:custGeom>
          <a:solidFill>
            <a:srgbClr val="00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63913" y="2102434"/>
            <a:ext cx="7569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6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45452" y="1894332"/>
            <a:ext cx="965200" cy="640080"/>
          </a:xfrm>
          <a:custGeom>
            <a:avLst/>
            <a:gdLst/>
            <a:ahLst/>
            <a:cxnLst/>
            <a:rect l="l" t="t" r="r" b="b"/>
            <a:pathLst>
              <a:path w="965200" h="640080">
                <a:moveTo>
                  <a:pt x="481583" y="0"/>
                </a:moveTo>
                <a:lnTo>
                  <a:pt x="441987" y="1060"/>
                </a:lnTo>
                <a:lnTo>
                  <a:pt x="403291" y="4187"/>
                </a:lnTo>
                <a:lnTo>
                  <a:pt x="329086" y="16312"/>
                </a:lnTo>
                <a:lnTo>
                  <a:pt x="259947" y="35716"/>
                </a:lnTo>
                <a:lnTo>
                  <a:pt x="196852" y="61740"/>
                </a:lnTo>
                <a:lnTo>
                  <a:pt x="140779" y="93725"/>
                </a:lnTo>
                <a:lnTo>
                  <a:pt x="92707" y="131015"/>
                </a:lnTo>
                <a:lnTo>
                  <a:pt x="53615" y="172949"/>
                </a:lnTo>
                <a:lnTo>
                  <a:pt x="24481" y="218870"/>
                </a:lnTo>
                <a:lnTo>
                  <a:pt x="6283" y="268120"/>
                </a:lnTo>
                <a:lnTo>
                  <a:pt x="0" y="320039"/>
                </a:lnTo>
                <a:lnTo>
                  <a:pt x="1591" y="346292"/>
                </a:lnTo>
                <a:lnTo>
                  <a:pt x="13954" y="396959"/>
                </a:lnTo>
                <a:lnTo>
                  <a:pt x="37742" y="444626"/>
                </a:lnTo>
                <a:lnTo>
                  <a:pt x="71978" y="488637"/>
                </a:lnTo>
                <a:lnTo>
                  <a:pt x="115682" y="528331"/>
                </a:lnTo>
                <a:lnTo>
                  <a:pt x="167876" y="563050"/>
                </a:lnTo>
                <a:lnTo>
                  <a:pt x="227582" y="592137"/>
                </a:lnTo>
                <a:lnTo>
                  <a:pt x="293822" y="614933"/>
                </a:lnTo>
                <a:lnTo>
                  <a:pt x="365616" y="630780"/>
                </a:lnTo>
                <a:lnTo>
                  <a:pt x="441987" y="639019"/>
                </a:lnTo>
                <a:lnTo>
                  <a:pt x="481583" y="640079"/>
                </a:lnTo>
                <a:lnTo>
                  <a:pt x="521191" y="639019"/>
                </a:lnTo>
                <a:lnTo>
                  <a:pt x="559919" y="635892"/>
                </a:lnTo>
                <a:lnTo>
                  <a:pt x="634240" y="623767"/>
                </a:lnTo>
                <a:lnTo>
                  <a:pt x="703550" y="604363"/>
                </a:lnTo>
                <a:lnTo>
                  <a:pt x="766852" y="578339"/>
                </a:lnTo>
                <a:lnTo>
                  <a:pt x="823150" y="546353"/>
                </a:lnTo>
                <a:lnTo>
                  <a:pt x="871447" y="509064"/>
                </a:lnTo>
                <a:lnTo>
                  <a:pt x="910746" y="467130"/>
                </a:lnTo>
                <a:lnTo>
                  <a:pt x="940051" y="421209"/>
                </a:lnTo>
                <a:lnTo>
                  <a:pt x="958365" y="371959"/>
                </a:lnTo>
                <a:lnTo>
                  <a:pt x="964691" y="320039"/>
                </a:lnTo>
                <a:lnTo>
                  <a:pt x="963089" y="293787"/>
                </a:lnTo>
                <a:lnTo>
                  <a:pt x="950645" y="243120"/>
                </a:lnTo>
                <a:lnTo>
                  <a:pt x="926711" y="195452"/>
                </a:lnTo>
                <a:lnTo>
                  <a:pt x="892284" y="151442"/>
                </a:lnTo>
                <a:lnTo>
                  <a:pt x="848361" y="111748"/>
                </a:lnTo>
                <a:lnTo>
                  <a:pt x="795939" y="77029"/>
                </a:lnTo>
                <a:lnTo>
                  <a:pt x="736014" y="47941"/>
                </a:lnTo>
                <a:lnTo>
                  <a:pt x="669583" y="25145"/>
                </a:lnTo>
                <a:lnTo>
                  <a:pt x="597643" y="9299"/>
                </a:lnTo>
                <a:lnTo>
                  <a:pt x="521191" y="1060"/>
                </a:lnTo>
                <a:lnTo>
                  <a:pt x="481583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91914" y="2118575"/>
            <a:ext cx="85216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eke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70647" y="2659380"/>
            <a:ext cx="784860" cy="723900"/>
          </a:xfrm>
          <a:custGeom>
            <a:avLst/>
            <a:gdLst/>
            <a:ahLst/>
            <a:cxnLst/>
            <a:rect l="l" t="t" r="r" b="b"/>
            <a:pathLst>
              <a:path w="784859" h="723900">
                <a:moveTo>
                  <a:pt x="391667" y="0"/>
                </a:moveTo>
                <a:lnTo>
                  <a:pt x="328114" y="4724"/>
                </a:lnTo>
                <a:lnTo>
                  <a:pt x="267833" y="18409"/>
                </a:lnTo>
                <a:lnTo>
                  <a:pt x="211631" y="40325"/>
                </a:lnTo>
                <a:lnTo>
                  <a:pt x="160312" y="69738"/>
                </a:lnTo>
                <a:lnTo>
                  <a:pt x="114680" y="105917"/>
                </a:lnTo>
                <a:lnTo>
                  <a:pt x="75541" y="148132"/>
                </a:lnTo>
                <a:lnTo>
                  <a:pt x="43699" y="195651"/>
                </a:lnTo>
                <a:lnTo>
                  <a:pt x="19958" y="247741"/>
                </a:lnTo>
                <a:lnTo>
                  <a:pt x="5123" y="303672"/>
                </a:lnTo>
                <a:lnTo>
                  <a:pt x="0" y="362711"/>
                </a:lnTo>
                <a:lnTo>
                  <a:pt x="1297" y="392357"/>
                </a:lnTo>
                <a:lnTo>
                  <a:pt x="11377" y="449563"/>
                </a:lnTo>
                <a:lnTo>
                  <a:pt x="30765" y="503372"/>
                </a:lnTo>
                <a:lnTo>
                  <a:pt x="58657" y="553043"/>
                </a:lnTo>
                <a:lnTo>
                  <a:pt x="94249" y="597836"/>
                </a:lnTo>
                <a:lnTo>
                  <a:pt x="136735" y="637010"/>
                </a:lnTo>
                <a:lnTo>
                  <a:pt x="185311" y="669825"/>
                </a:lnTo>
                <a:lnTo>
                  <a:pt x="239172" y="695539"/>
                </a:lnTo>
                <a:lnTo>
                  <a:pt x="297514" y="713412"/>
                </a:lnTo>
                <a:lnTo>
                  <a:pt x="359532" y="722703"/>
                </a:lnTo>
                <a:lnTo>
                  <a:pt x="391667" y="723899"/>
                </a:lnTo>
                <a:lnTo>
                  <a:pt x="424021" y="722703"/>
                </a:lnTo>
                <a:lnTo>
                  <a:pt x="486409" y="713412"/>
                </a:lnTo>
                <a:lnTo>
                  <a:pt x="545044" y="695539"/>
                </a:lnTo>
                <a:lnTo>
                  <a:pt x="599129" y="669825"/>
                </a:lnTo>
                <a:lnTo>
                  <a:pt x="647870" y="637010"/>
                </a:lnTo>
                <a:lnTo>
                  <a:pt x="690471" y="597836"/>
                </a:lnTo>
                <a:lnTo>
                  <a:pt x="726136" y="553043"/>
                </a:lnTo>
                <a:lnTo>
                  <a:pt x="754070" y="503372"/>
                </a:lnTo>
                <a:lnTo>
                  <a:pt x="773477" y="449563"/>
                </a:lnTo>
                <a:lnTo>
                  <a:pt x="783562" y="392357"/>
                </a:lnTo>
                <a:lnTo>
                  <a:pt x="784859" y="362711"/>
                </a:lnTo>
                <a:lnTo>
                  <a:pt x="783562" y="332849"/>
                </a:lnTo>
                <a:lnTo>
                  <a:pt x="773477" y="275272"/>
                </a:lnTo>
                <a:lnTo>
                  <a:pt x="754070" y="221170"/>
                </a:lnTo>
                <a:lnTo>
                  <a:pt x="726136" y="171274"/>
                </a:lnTo>
                <a:lnTo>
                  <a:pt x="690471" y="126316"/>
                </a:lnTo>
                <a:lnTo>
                  <a:pt x="647870" y="87028"/>
                </a:lnTo>
                <a:lnTo>
                  <a:pt x="599129" y="54140"/>
                </a:lnTo>
                <a:lnTo>
                  <a:pt x="545044" y="28384"/>
                </a:lnTo>
                <a:lnTo>
                  <a:pt x="486409" y="10492"/>
                </a:lnTo>
                <a:lnTo>
                  <a:pt x="424021" y="1196"/>
                </a:lnTo>
                <a:lnTo>
                  <a:pt x="391667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647311" y="2730094"/>
            <a:ext cx="39052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</a:pP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6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16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79804" y="3698748"/>
            <a:ext cx="715645" cy="82550"/>
          </a:xfrm>
          <a:custGeom>
            <a:avLst/>
            <a:gdLst/>
            <a:ahLst/>
            <a:cxnLst/>
            <a:rect l="l" t="t" r="r" b="b"/>
            <a:pathLst>
              <a:path w="715645" h="82550">
                <a:moveTo>
                  <a:pt x="358483" y="0"/>
                </a:moveTo>
                <a:lnTo>
                  <a:pt x="317527" y="891"/>
                </a:lnTo>
                <a:lnTo>
                  <a:pt x="277499" y="3520"/>
                </a:lnTo>
                <a:lnTo>
                  <a:pt x="238524" y="7818"/>
                </a:lnTo>
                <a:lnTo>
                  <a:pt x="200731" y="13715"/>
                </a:lnTo>
                <a:lnTo>
                  <a:pt x="129192" y="30038"/>
                </a:lnTo>
                <a:lnTo>
                  <a:pt x="63900" y="51937"/>
                </a:lnTo>
                <a:lnTo>
                  <a:pt x="5867" y="78866"/>
                </a:lnTo>
                <a:lnTo>
                  <a:pt x="0" y="82295"/>
                </a:lnTo>
                <a:lnTo>
                  <a:pt x="715621" y="82295"/>
                </a:lnTo>
                <a:lnTo>
                  <a:pt x="651871" y="51937"/>
                </a:lnTo>
                <a:lnTo>
                  <a:pt x="586772" y="30038"/>
                </a:lnTo>
                <a:lnTo>
                  <a:pt x="515491" y="13715"/>
                </a:lnTo>
                <a:lnTo>
                  <a:pt x="439054" y="3520"/>
                </a:lnTo>
                <a:lnTo>
                  <a:pt x="399221" y="891"/>
                </a:lnTo>
                <a:lnTo>
                  <a:pt x="358483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62547" y="3706368"/>
            <a:ext cx="628015" cy="74930"/>
          </a:xfrm>
          <a:custGeom>
            <a:avLst/>
            <a:gdLst/>
            <a:ahLst/>
            <a:cxnLst/>
            <a:rect l="l" t="t" r="r" b="b"/>
            <a:pathLst>
              <a:path w="628014" h="74929">
                <a:moveTo>
                  <a:pt x="313540" y="0"/>
                </a:moveTo>
                <a:lnTo>
                  <a:pt x="274607" y="993"/>
                </a:lnTo>
                <a:lnTo>
                  <a:pt x="236529" y="3921"/>
                </a:lnTo>
                <a:lnTo>
                  <a:pt x="163432" y="15276"/>
                </a:lnTo>
                <a:lnTo>
                  <a:pt x="95236" y="33453"/>
                </a:lnTo>
                <a:lnTo>
                  <a:pt x="32928" y="57838"/>
                </a:lnTo>
                <a:lnTo>
                  <a:pt x="0" y="74675"/>
                </a:lnTo>
                <a:lnTo>
                  <a:pt x="627694" y="74675"/>
                </a:lnTo>
                <a:lnTo>
                  <a:pt x="564471" y="44908"/>
                </a:lnTo>
                <a:lnTo>
                  <a:pt x="499063" y="23550"/>
                </a:lnTo>
                <a:lnTo>
                  <a:pt x="428145" y="8707"/>
                </a:lnTo>
                <a:lnTo>
                  <a:pt x="352679" y="993"/>
                </a:lnTo>
                <a:lnTo>
                  <a:pt x="31354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01664" y="3589020"/>
            <a:ext cx="271145" cy="192405"/>
          </a:xfrm>
          <a:custGeom>
            <a:avLst/>
            <a:gdLst/>
            <a:ahLst/>
            <a:cxnLst/>
            <a:rect l="l" t="t" r="r" b="b"/>
            <a:pathLst>
              <a:path w="271145" h="192404">
                <a:moveTo>
                  <a:pt x="58197" y="86599"/>
                </a:moveTo>
                <a:lnTo>
                  <a:pt x="45745" y="87015"/>
                </a:lnTo>
                <a:lnTo>
                  <a:pt x="37718" y="96011"/>
                </a:lnTo>
                <a:lnTo>
                  <a:pt x="0" y="192023"/>
                </a:lnTo>
                <a:lnTo>
                  <a:pt x="2667" y="192023"/>
                </a:lnTo>
                <a:lnTo>
                  <a:pt x="48970" y="155101"/>
                </a:lnTo>
                <a:lnTo>
                  <a:pt x="68314" y="106380"/>
                </a:lnTo>
                <a:lnTo>
                  <a:pt x="67448" y="94883"/>
                </a:lnTo>
                <a:lnTo>
                  <a:pt x="58197" y="86599"/>
                </a:lnTo>
                <a:close/>
              </a:path>
              <a:path w="271145" h="192404">
                <a:moveTo>
                  <a:pt x="48970" y="155101"/>
                </a:moveTo>
                <a:lnTo>
                  <a:pt x="2667" y="192023"/>
                </a:lnTo>
                <a:lnTo>
                  <a:pt x="12681" y="192023"/>
                </a:lnTo>
                <a:lnTo>
                  <a:pt x="10286" y="188975"/>
                </a:lnTo>
                <a:lnTo>
                  <a:pt x="37151" y="184871"/>
                </a:lnTo>
                <a:lnTo>
                  <a:pt x="48970" y="155101"/>
                </a:lnTo>
                <a:close/>
              </a:path>
              <a:path w="271145" h="192404">
                <a:moveTo>
                  <a:pt x="37151" y="184871"/>
                </a:moveTo>
                <a:lnTo>
                  <a:pt x="10286" y="188975"/>
                </a:lnTo>
                <a:lnTo>
                  <a:pt x="12681" y="192023"/>
                </a:lnTo>
                <a:lnTo>
                  <a:pt x="34311" y="192023"/>
                </a:lnTo>
                <a:lnTo>
                  <a:pt x="37151" y="184871"/>
                </a:lnTo>
                <a:close/>
              </a:path>
              <a:path w="271145" h="192404">
                <a:moveTo>
                  <a:pt x="127634" y="172211"/>
                </a:moveTo>
                <a:lnTo>
                  <a:pt x="120014" y="172211"/>
                </a:lnTo>
                <a:lnTo>
                  <a:pt x="68390" y="180099"/>
                </a:lnTo>
                <a:lnTo>
                  <a:pt x="53311" y="192023"/>
                </a:lnTo>
                <a:lnTo>
                  <a:pt x="137794" y="192023"/>
                </a:lnTo>
                <a:lnTo>
                  <a:pt x="136778" y="185927"/>
                </a:lnTo>
                <a:lnTo>
                  <a:pt x="136778" y="178307"/>
                </a:lnTo>
                <a:lnTo>
                  <a:pt x="127634" y="172211"/>
                </a:lnTo>
                <a:close/>
              </a:path>
              <a:path w="271145" h="192404">
                <a:moveTo>
                  <a:pt x="221556" y="38780"/>
                </a:moveTo>
                <a:lnTo>
                  <a:pt x="189119" y="43349"/>
                </a:lnTo>
                <a:lnTo>
                  <a:pt x="48970" y="155101"/>
                </a:lnTo>
                <a:lnTo>
                  <a:pt x="37151" y="184871"/>
                </a:lnTo>
                <a:lnTo>
                  <a:pt x="68390" y="180099"/>
                </a:lnTo>
                <a:lnTo>
                  <a:pt x="210279" y="67885"/>
                </a:lnTo>
                <a:lnTo>
                  <a:pt x="221556" y="38780"/>
                </a:lnTo>
                <a:close/>
              </a:path>
              <a:path w="271145" h="192404">
                <a:moveTo>
                  <a:pt x="268496" y="6095"/>
                </a:moveTo>
                <a:lnTo>
                  <a:pt x="235838" y="6095"/>
                </a:lnTo>
                <a:lnTo>
                  <a:pt x="255650" y="32003"/>
                </a:lnTo>
                <a:lnTo>
                  <a:pt x="210279" y="67885"/>
                </a:lnTo>
                <a:lnTo>
                  <a:pt x="191374" y="116681"/>
                </a:lnTo>
                <a:lnTo>
                  <a:pt x="191790" y="129133"/>
                </a:lnTo>
                <a:lnTo>
                  <a:pt x="200786" y="137159"/>
                </a:lnTo>
                <a:lnTo>
                  <a:pt x="208406" y="140207"/>
                </a:lnTo>
                <a:lnTo>
                  <a:pt x="217550" y="135635"/>
                </a:lnTo>
                <a:lnTo>
                  <a:pt x="220598" y="128015"/>
                </a:lnTo>
                <a:lnTo>
                  <a:pt x="268496" y="6095"/>
                </a:lnTo>
                <a:close/>
              </a:path>
              <a:path w="271145" h="192404">
                <a:moveTo>
                  <a:pt x="241665" y="13715"/>
                </a:moveTo>
                <a:lnTo>
                  <a:pt x="231266" y="13715"/>
                </a:lnTo>
                <a:lnTo>
                  <a:pt x="248030" y="35051"/>
                </a:lnTo>
                <a:lnTo>
                  <a:pt x="221556" y="38780"/>
                </a:lnTo>
                <a:lnTo>
                  <a:pt x="210279" y="67885"/>
                </a:lnTo>
                <a:lnTo>
                  <a:pt x="255650" y="32003"/>
                </a:lnTo>
                <a:lnTo>
                  <a:pt x="241665" y="13715"/>
                </a:lnTo>
                <a:close/>
              </a:path>
              <a:path w="271145" h="192404">
                <a:moveTo>
                  <a:pt x="270890" y="0"/>
                </a:moveTo>
                <a:lnTo>
                  <a:pt x="135254" y="18287"/>
                </a:lnTo>
                <a:lnTo>
                  <a:pt x="126110" y="19811"/>
                </a:lnTo>
                <a:lnTo>
                  <a:pt x="120014" y="28955"/>
                </a:lnTo>
                <a:lnTo>
                  <a:pt x="121538" y="36575"/>
                </a:lnTo>
                <a:lnTo>
                  <a:pt x="123062" y="45719"/>
                </a:lnTo>
                <a:lnTo>
                  <a:pt x="130682" y="51815"/>
                </a:lnTo>
                <a:lnTo>
                  <a:pt x="139826" y="50291"/>
                </a:lnTo>
                <a:lnTo>
                  <a:pt x="189119" y="43349"/>
                </a:lnTo>
                <a:lnTo>
                  <a:pt x="235838" y="6095"/>
                </a:lnTo>
                <a:lnTo>
                  <a:pt x="268496" y="6095"/>
                </a:lnTo>
                <a:lnTo>
                  <a:pt x="270890" y="0"/>
                </a:lnTo>
                <a:close/>
              </a:path>
              <a:path w="271145" h="192404">
                <a:moveTo>
                  <a:pt x="235838" y="6095"/>
                </a:moveTo>
                <a:lnTo>
                  <a:pt x="189119" y="43349"/>
                </a:lnTo>
                <a:lnTo>
                  <a:pt x="221556" y="38780"/>
                </a:lnTo>
                <a:lnTo>
                  <a:pt x="231266" y="13715"/>
                </a:lnTo>
                <a:lnTo>
                  <a:pt x="241665" y="13715"/>
                </a:lnTo>
                <a:lnTo>
                  <a:pt x="235838" y="6095"/>
                </a:lnTo>
                <a:close/>
              </a:path>
              <a:path w="271145" h="192404">
                <a:moveTo>
                  <a:pt x="231266" y="13715"/>
                </a:moveTo>
                <a:lnTo>
                  <a:pt x="221556" y="38780"/>
                </a:lnTo>
                <a:lnTo>
                  <a:pt x="248030" y="35051"/>
                </a:lnTo>
                <a:lnTo>
                  <a:pt x="231266" y="13715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61047" y="2441448"/>
            <a:ext cx="325120" cy="338455"/>
          </a:xfrm>
          <a:custGeom>
            <a:avLst/>
            <a:gdLst/>
            <a:ahLst/>
            <a:cxnLst/>
            <a:rect l="l" t="t" r="r" b="b"/>
            <a:pathLst>
              <a:path w="325120" h="338455">
                <a:moveTo>
                  <a:pt x="42671" y="190499"/>
                </a:moveTo>
                <a:lnTo>
                  <a:pt x="33527" y="196595"/>
                </a:lnTo>
                <a:lnTo>
                  <a:pt x="32003" y="204215"/>
                </a:lnTo>
                <a:lnTo>
                  <a:pt x="0" y="338327"/>
                </a:lnTo>
                <a:lnTo>
                  <a:pt x="41940" y="326135"/>
                </a:lnTo>
                <a:lnTo>
                  <a:pt x="32003" y="326135"/>
                </a:lnTo>
                <a:lnTo>
                  <a:pt x="9143" y="304799"/>
                </a:lnTo>
                <a:lnTo>
                  <a:pt x="50270" y="262125"/>
                </a:lnTo>
                <a:lnTo>
                  <a:pt x="62483" y="211835"/>
                </a:lnTo>
                <a:lnTo>
                  <a:pt x="64007" y="202691"/>
                </a:lnTo>
                <a:lnTo>
                  <a:pt x="59435" y="195071"/>
                </a:lnTo>
                <a:lnTo>
                  <a:pt x="50291" y="192023"/>
                </a:lnTo>
                <a:lnTo>
                  <a:pt x="42671" y="190499"/>
                </a:lnTo>
                <a:close/>
              </a:path>
              <a:path w="325120" h="338455">
                <a:moveTo>
                  <a:pt x="50270" y="262125"/>
                </a:moveTo>
                <a:lnTo>
                  <a:pt x="9143" y="304799"/>
                </a:lnTo>
                <a:lnTo>
                  <a:pt x="32003" y="326135"/>
                </a:lnTo>
                <a:lnTo>
                  <a:pt x="39385" y="318515"/>
                </a:lnTo>
                <a:lnTo>
                  <a:pt x="36575" y="318515"/>
                </a:lnTo>
                <a:lnTo>
                  <a:pt x="16763" y="300227"/>
                </a:lnTo>
                <a:lnTo>
                  <a:pt x="42825" y="292781"/>
                </a:lnTo>
                <a:lnTo>
                  <a:pt x="50270" y="262125"/>
                </a:lnTo>
                <a:close/>
              </a:path>
              <a:path w="325120" h="338455">
                <a:moveTo>
                  <a:pt x="131063" y="268223"/>
                </a:moveTo>
                <a:lnTo>
                  <a:pt x="123443" y="269747"/>
                </a:lnTo>
                <a:lnTo>
                  <a:pt x="72540" y="284291"/>
                </a:lnTo>
                <a:lnTo>
                  <a:pt x="32003" y="326135"/>
                </a:lnTo>
                <a:lnTo>
                  <a:pt x="41940" y="326135"/>
                </a:lnTo>
                <a:lnTo>
                  <a:pt x="131063" y="300227"/>
                </a:lnTo>
                <a:lnTo>
                  <a:pt x="140207" y="298703"/>
                </a:lnTo>
                <a:lnTo>
                  <a:pt x="144779" y="289559"/>
                </a:lnTo>
                <a:lnTo>
                  <a:pt x="143255" y="280415"/>
                </a:lnTo>
                <a:lnTo>
                  <a:pt x="140207" y="272795"/>
                </a:lnTo>
                <a:lnTo>
                  <a:pt x="131063" y="268223"/>
                </a:lnTo>
                <a:close/>
              </a:path>
              <a:path w="325120" h="338455">
                <a:moveTo>
                  <a:pt x="42825" y="292781"/>
                </a:moveTo>
                <a:lnTo>
                  <a:pt x="16763" y="300227"/>
                </a:lnTo>
                <a:lnTo>
                  <a:pt x="36575" y="318515"/>
                </a:lnTo>
                <a:lnTo>
                  <a:pt x="42825" y="292781"/>
                </a:lnTo>
                <a:close/>
              </a:path>
              <a:path w="325120" h="338455">
                <a:moveTo>
                  <a:pt x="72540" y="284291"/>
                </a:moveTo>
                <a:lnTo>
                  <a:pt x="42825" y="292781"/>
                </a:lnTo>
                <a:lnTo>
                  <a:pt x="36575" y="318515"/>
                </a:lnTo>
                <a:lnTo>
                  <a:pt x="39385" y="318515"/>
                </a:lnTo>
                <a:lnTo>
                  <a:pt x="72540" y="284291"/>
                </a:lnTo>
                <a:close/>
              </a:path>
              <a:path w="325120" h="338455">
                <a:moveTo>
                  <a:pt x="281786" y="44022"/>
                </a:moveTo>
                <a:lnTo>
                  <a:pt x="252361" y="52429"/>
                </a:lnTo>
                <a:lnTo>
                  <a:pt x="50270" y="262125"/>
                </a:lnTo>
                <a:lnTo>
                  <a:pt x="42825" y="292781"/>
                </a:lnTo>
                <a:lnTo>
                  <a:pt x="72540" y="284291"/>
                </a:lnTo>
                <a:lnTo>
                  <a:pt x="273918" y="76417"/>
                </a:lnTo>
                <a:lnTo>
                  <a:pt x="281786" y="44022"/>
                </a:lnTo>
                <a:close/>
              </a:path>
              <a:path w="325120" h="338455">
                <a:moveTo>
                  <a:pt x="322036" y="10667"/>
                </a:moveTo>
                <a:lnTo>
                  <a:pt x="292607" y="10667"/>
                </a:lnTo>
                <a:lnTo>
                  <a:pt x="315467" y="33527"/>
                </a:lnTo>
                <a:lnTo>
                  <a:pt x="273918" y="76417"/>
                </a:lnTo>
                <a:lnTo>
                  <a:pt x="262127" y="124967"/>
                </a:lnTo>
                <a:lnTo>
                  <a:pt x="260603" y="134111"/>
                </a:lnTo>
                <a:lnTo>
                  <a:pt x="265175" y="143255"/>
                </a:lnTo>
                <a:lnTo>
                  <a:pt x="274319" y="144779"/>
                </a:lnTo>
                <a:lnTo>
                  <a:pt x="281939" y="146303"/>
                </a:lnTo>
                <a:lnTo>
                  <a:pt x="291083" y="141731"/>
                </a:lnTo>
                <a:lnTo>
                  <a:pt x="292607" y="132587"/>
                </a:lnTo>
                <a:lnTo>
                  <a:pt x="322036" y="10667"/>
                </a:lnTo>
                <a:close/>
              </a:path>
              <a:path w="325120" h="338455">
                <a:moveTo>
                  <a:pt x="300227" y="18287"/>
                </a:moveTo>
                <a:lnTo>
                  <a:pt x="288035" y="18287"/>
                </a:lnTo>
                <a:lnTo>
                  <a:pt x="307847" y="36575"/>
                </a:lnTo>
                <a:lnTo>
                  <a:pt x="281786" y="44022"/>
                </a:lnTo>
                <a:lnTo>
                  <a:pt x="273918" y="76417"/>
                </a:lnTo>
                <a:lnTo>
                  <a:pt x="315467" y="33527"/>
                </a:lnTo>
                <a:lnTo>
                  <a:pt x="300227" y="18287"/>
                </a:lnTo>
                <a:close/>
              </a:path>
              <a:path w="325120" h="338455">
                <a:moveTo>
                  <a:pt x="324611" y="0"/>
                </a:moveTo>
                <a:lnTo>
                  <a:pt x="193547" y="36575"/>
                </a:lnTo>
                <a:lnTo>
                  <a:pt x="193357" y="36640"/>
                </a:lnTo>
                <a:lnTo>
                  <a:pt x="183433" y="44916"/>
                </a:lnTo>
                <a:lnTo>
                  <a:pt x="181558" y="56966"/>
                </a:lnTo>
                <a:lnTo>
                  <a:pt x="189779" y="66413"/>
                </a:lnTo>
                <a:lnTo>
                  <a:pt x="201167" y="67055"/>
                </a:lnTo>
                <a:lnTo>
                  <a:pt x="252361" y="52429"/>
                </a:lnTo>
                <a:lnTo>
                  <a:pt x="292607" y="10667"/>
                </a:lnTo>
                <a:lnTo>
                  <a:pt x="322036" y="10667"/>
                </a:lnTo>
                <a:lnTo>
                  <a:pt x="324611" y="0"/>
                </a:lnTo>
                <a:close/>
              </a:path>
              <a:path w="325120" h="338455">
                <a:moveTo>
                  <a:pt x="292607" y="10667"/>
                </a:moveTo>
                <a:lnTo>
                  <a:pt x="252361" y="52429"/>
                </a:lnTo>
                <a:lnTo>
                  <a:pt x="281786" y="44022"/>
                </a:lnTo>
                <a:lnTo>
                  <a:pt x="288035" y="18287"/>
                </a:lnTo>
                <a:lnTo>
                  <a:pt x="300227" y="18287"/>
                </a:lnTo>
                <a:lnTo>
                  <a:pt x="292607" y="10667"/>
                </a:lnTo>
                <a:close/>
              </a:path>
              <a:path w="325120" h="338455">
                <a:moveTo>
                  <a:pt x="288035" y="18287"/>
                </a:moveTo>
                <a:lnTo>
                  <a:pt x="281786" y="44022"/>
                </a:lnTo>
                <a:lnTo>
                  <a:pt x="307847" y="36575"/>
                </a:lnTo>
                <a:lnTo>
                  <a:pt x="288035" y="18287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98207" y="3040891"/>
            <a:ext cx="443865" cy="153670"/>
          </a:xfrm>
          <a:custGeom>
            <a:avLst/>
            <a:gdLst/>
            <a:ahLst/>
            <a:cxnLst/>
            <a:rect l="l" t="t" r="r" b="b"/>
            <a:pathLst>
              <a:path w="443865" h="153669">
                <a:moveTo>
                  <a:pt x="125733" y="11364"/>
                </a:moveTo>
                <a:lnTo>
                  <a:pt x="114299" y="13204"/>
                </a:lnTo>
                <a:lnTo>
                  <a:pt x="0" y="90928"/>
                </a:lnTo>
                <a:lnTo>
                  <a:pt x="123443" y="151888"/>
                </a:lnTo>
                <a:lnTo>
                  <a:pt x="124163" y="152295"/>
                </a:lnTo>
                <a:lnTo>
                  <a:pt x="135611" y="153300"/>
                </a:lnTo>
                <a:lnTo>
                  <a:pt x="144779" y="145792"/>
                </a:lnTo>
                <a:lnTo>
                  <a:pt x="147827" y="136648"/>
                </a:lnTo>
                <a:lnTo>
                  <a:pt x="144779" y="127504"/>
                </a:lnTo>
                <a:lnTo>
                  <a:pt x="137159" y="124456"/>
                </a:lnTo>
                <a:lnTo>
                  <a:pt x="98736" y="104644"/>
                </a:lnTo>
                <a:lnTo>
                  <a:pt x="33527" y="104644"/>
                </a:lnTo>
                <a:lnTo>
                  <a:pt x="30479" y="72640"/>
                </a:lnTo>
                <a:lnTo>
                  <a:pt x="90244" y="68815"/>
                </a:lnTo>
                <a:lnTo>
                  <a:pt x="134449" y="39300"/>
                </a:lnTo>
                <a:lnTo>
                  <a:pt x="139469" y="29104"/>
                </a:lnTo>
                <a:lnTo>
                  <a:pt x="136276" y="16933"/>
                </a:lnTo>
                <a:lnTo>
                  <a:pt x="125733" y="11364"/>
                </a:lnTo>
                <a:close/>
              </a:path>
              <a:path w="443865" h="153669">
                <a:moveTo>
                  <a:pt x="413747" y="48256"/>
                </a:moveTo>
                <a:lnTo>
                  <a:pt x="411479" y="48256"/>
                </a:lnTo>
                <a:lnTo>
                  <a:pt x="413003" y="80260"/>
                </a:lnTo>
                <a:lnTo>
                  <a:pt x="354985" y="83988"/>
                </a:lnTo>
                <a:lnTo>
                  <a:pt x="311381" y="113148"/>
                </a:lnTo>
                <a:lnTo>
                  <a:pt x="305464" y="123691"/>
                </a:lnTo>
                <a:lnTo>
                  <a:pt x="307847" y="135124"/>
                </a:lnTo>
                <a:lnTo>
                  <a:pt x="312419" y="142744"/>
                </a:lnTo>
                <a:lnTo>
                  <a:pt x="323087" y="144268"/>
                </a:lnTo>
                <a:lnTo>
                  <a:pt x="329183" y="139696"/>
                </a:lnTo>
                <a:lnTo>
                  <a:pt x="443483" y="63496"/>
                </a:lnTo>
                <a:lnTo>
                  <a:pt x="413747" y="48256"/>
                </a:lnTo>
                <a:close/>
              </a:path>
              <a:path w="443865" h="153669">
                <a:moveTo>
                  <a:pt x="90244" y="68815"/>
                </a:moveTo>
                <a:lnTo>
                  <a:pt x="30479" y="72640"/>
                </a:lnTo>
                <a:lnTo>
                  <a:pt x="33527" y="104644"/>
                </a:lnTo>
                <a:lnTo>
                  <a:pt x="80962" y="101596"/>
                </a:lnTo>
                <a:lnTo>
                  <a:pt x="41147" y="101596"/>
                </a:lnTo>
                <a:lnTo>
                  <a:pt x="39623" y="74164"/>
                </a:lnTo>
                <a:lnTo>
                  <a:pt x="82233" y="74164"/>
                </a:lnTo>
                <a:lnTo>
                  <a:pt x="90244" y="68815"/>
                </a:lnTo>
                <a:close/>
              </a:path>
              <a:path w="443865" h="153669">
                <a:moveTo>
                  <a:pt x="91510" y="100918"/>
                </a:moveTo>
                <a:lnTo>
                  <a:pt x="33527" y="104644"/>
                </a:lnTo>
                <a:lnTo>
                  <a:pt x="98736" y="104644"/>
                </a:lnTo>
                <a:lnTo>
                  <a:pt x="91510" y="100918"/>
                </a:lnTo>
                <a:close/>
              </a:path>
              <a:path w="443865" h="153669">
                <a:moveTo>
                  <a:pt x="39623" y="74164"/>
                </a:moveTo>
                <a:lnTo>
                  <a:pt x="41147" y="101596"/>
                </a:lnTo>
                <a:lnTo>
                  <a:pt x="63666" y="86561"/>
                </a:lnTo>
                <a:lnTo>
                  <a:pt x="39623" y="74164"/>
                </a:lnTo>
                <a:close/>
              </a:path>
              <a:path w="443865" h="153669">
                <a:moveTo>
                  <a:pt x="63666" y="86561"/>
                </a:moveTo>
                <a:lnTo>
                  <a:pt x="41147" y="101596"/>
                </a:lnTo>
                <a:lnTo>
                  <a:pt x="80962" y="101596"/>
                </a:lnTo>
                <a:lnTo>
                  <a:pt x="91510" y="100918"/>
                </a:lnTo>
                <a:lnTo>
                  <a:pt x="63666" y="86561"/>
                </a:lnTo>
                <a:close/>
              </a:path>
              <a:path w="443865" h="153669">
                <a:moveTo>
                  <a:pt x="351295" y="52108"/>
                </a:moveTo>
                <a:lnTo>
                  <a:pt x="90244" y="68815"/>
                </a:lnTo>
                <a:lnTo>
                  <a:pt x="63666" y="86561"/>
                </a:lnTo>
                <a:lnTo>
                  <a:pt x="91510" y="100918"/>
                </a:lnTo>
                <a:lnTo>
                  <a:pt x="354985" y="83988"/>
                </a:lnTo>
                <a:lnTo>
                  <a:pt x="380879" y="66672"/>
                </a:lnTo>
                <a:lnTo>
                  <a:pt x="351295" y="52108"/>
                </a:lnTo>
                <a:close/>
              </a:path>
              <a:path w="443865" h="153669">
                <a:moveTo>
                  <a:pt x="82233" y="74164"/>
                </a:moveTo>
                <a:lnTo>
                  <a:pt x="39623" y="74164"/>
                </a:lnTo>
                <a:lnTo>
                  <a:pt x="63666" y="86561"/>
                </a:lnTo>
                <a:lnTo>
                  <a:pt x="82233" y="74164"/>
                </a:lnTo>
                <a:close/>
              </a:path>
              <a:path w="443865" h="153669">
                <a:moveTo>
                  <a:pt x="380879" y="66672"/>
                </a:moveTo>
                <a:lnTo>
                  <a:pt x="354985" y="83988"/>
                </a:lnTo>
                <a:lnTo>
                  <a:pt x="413003" y="80260"/>
                </a:lnTo>
                <a:lnTo>
                  <a:pt x="412931" y="78736"/>
                </a:lnTo>
                <a:lnTo>
                  <a:pt x="405383" y="78736"/>
                </a:lnTo>
                <a:lnTo>
                  <a:pt x="380879" y="66672"/>
                </a:lnTo>
                <a:close/>
              </a:path>
              <a:path w="443865" h="153669">
                <a:moveTo>
                  <a:pt x="403859" y="51304"/>
                </a:moveTo>
                <a:lnTo>
                  <a:pt x="380879" y="66672"/>
                </a:lnTo>
                <a:lnTo>
                  <a:pt x="405383" y="78736"/>
                </a:lnTo>
                <a:lnTo>
                  <a:pt x="403859" y="51304"/>
                </a:lnTo>
                <a:close/>
              </a:path>
              <a:path w="443865" h="153669">
                <a:moveTo>
                  <a:pt x="411625" y="51304"/>
                </a:moveTo>
                <a:lnTo>
                  <a:pt x="403859" y="51304"/>
                </a:lnTo>
                <a:lnTo>
                  <a:pt x="405383" y="78736"/>
                </a:lnTo>
                <a:lnTo>
                  <a:pt x="412931" y="78736"/>
                </a:lnTo>
                <a:lnTo>
                  <a:pt x="411625" y="51304"/>
                </a:lnTo>
                <a:close/>
              </a:path>
              <a:path w="443865" h="153669">
                <a:moveTo>
                  <a:pt x="411479" y="48256"/>
                </a:moveTo>
                <a:lnTo>
                  <a:pt x="351295" y="52108"/>
                </a:lnTo>
                <a:lnTo>
                  <a:pt x="380879" y="66672"/>
                </a:lnTo>
                <a:lnTo>
                  <a:pt x="403859" y="51304"/>
                </a:lnTo>
                <a:lnTo>
                  <a:pt x="411625" y="51304"/>
                </a:lnTo>
                <a:lnTo>
                  <a:pt x="411479" y="48256"/>
                </a:lnTo>
                <a:close/>
              </a:path>
              <a:path w="443865" h="153669">
                <a:moveTo>
                  <a:pt x="319449" y="0"/>
                </a:moveTo>
                <a:lnTo>
                  <a:pt x="308055" y="812"/>
                </a:lnTo>
                <a:lnTo>
                  <a:pt x="299821" y="9351"/>
                </a:lnTo>
                <a:lnTo>
                  <a:pt x="298815" y="20799"/>
                </a:lnTo>
                <a:lnTo>
                  <a:pt x="306323" y="29968"/>
                </a:lnTo>
                <a:lnTo>
                  <a:pt x="351295" y="52108"/>
                </a:lnTo>
                <a:lnTo>
                  <a:pt x="411479" y="48256"/>
                </a:lnTo>
                <a:lnTo>
                  <a:pt x="413747" y="48256"/>
                </a:lnTo>
                <a:lnTo>
                  <a:pt x="321563" y="1012"/>
                </a:lnTo>
                <a:lnTo>
                  <a:pt x="319449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25087" y="3712464"/>
            <a:ext cx="78740" cy="68580"/>
          </a:xfrm>
          <a:custGeom>
            <a:avLst/>
            <a:gdLst/>
            <a:ahLst/>
            <a:cxnLst/>
            <a:rect l="l" t="t" r="r" b="b"/>
            <a:pathLst>
              <a:path w="78740" h="68579">
                <a:moveTo>
                  <a:pt x="38196" y="0"/>
                </a:moveTo>
                <a:lnTo>
                  <a:pt x="0" y="68579"/>
                </a:lnTo>
                <a:lnTo>
                  <a:pt x="23442" y="68579"/>
                </a:lnTo>
                <a:lnTo>
                  <a:pt x="22956" y="32003"/>
                </a:lnTo>
                <a:lnTo>
                  <a:pt x="57070" y="32003"/>
                </a:lnTo>
                <a:lnTo>
                  <a:pt x="38196" y="0"/>
                </a:lnTo>
                <a:close/>
              </a:path>
              <a:path w="78740" h="68579">
                <a:moveTo>
                  <a:pt x="54960" y="32003"/>
                </a:moveTo>
                <a:lnTo>
                  <a:pt x="22956" y="32003"/>
                </a:lnTo>
                <a:lnTo>
                  <a:pt x="23442" y="68579"/>
                </a:lnTo>
                <a:lnTo>
                  <a:pt x="35825" y="68579"/>
                </a:lnTo>
                <a:lnTo>
                  <a:pt x="38533" y="63705"/>
                </a:lnTo>
                <a:lnTo>
                  <a:pt x="24480" y="41147"/>
                </a:lnTo>
                <a:lnTo>
                  <a:pt x="51912" y="39623"/>
                </a:lnTo>
                <a:lnTo>
                  <a:pt x="55061" y="39623"/>
                </a:lnTo>
                <a:lnTo>
                  <a:pt x="54960" y="32003"/>
                </a:lnTo>
                <a:close/>
              </a:path>
              <a:path w="78740" h="68579">
                <a:moveTo>
                  <a:pt x="38533" y="63705"/>
                </a:moveTo>
                <a:lnTo>
                  <a:pt x="35825" y="68579"/>
                </a:lnTo>
                <a:lnTo>
                  <a:pt x="41570" y="68579"/>
                </a:lnTo>
                <a:lnTo>
                  <a:pt x="38533" y="63705"/>
                </a:lnTo>
                <a:close/>
              </a:path>
              <a:path w="78740" h="68579">
                <a:moveTo>
                  <a:pt x="55061" y="39623"/>
                </a:moveTo>
                <a:lnTo>
                  <a:pt x="51912" y="39623"/>
                </a:lnTo>
                <a:lnTo>
                  <a:pt x="38533" y="63705"/>
                </a:lnTo>
                <a:lnTo>
                  <a:pt x="41570" y="68579"/>
                </a:lnTo>
                <a:lnTo>
                  <a:pt x="55446" y="68579"/>
                </a:lnTo>
                <a:lnTo>
                  <a:pt x="55061" y="39623"/>
                </a:lnTo>
                <a:close/>
              </a:path>
              <a:path w="78740" h="68579">
                <a:moveTo>
                  <a:pt x="57070" y="32003"/>
                </a:moveTo>
                <a:lnTo>
                  <a:pt x="54960" y="32003"/>
                </a:lnTo>
                <a:lnTo>
                  <a:pt x="55446" y="68579"/>
                </a:lnTo>
                <a:lnTo>
                  <a:pt x="78640" y="68579"/>
                </a:lnTo>
                <a:lnTo>
                  <a:pt x="57070" y="32003"/>
                </a:lnTo>
                <a:close/>
              </a:path>
              <a:path w="78740" h="68579">
                <a:moveTo>
                  <a:pt x="51912" y="39623"/>
                </a:moveTo>
                <a:lnTo>
                  <a:pt x="24480" y="41147"/>
                </a:lnTo>
                <a:lnTo>
                  <a:pt x="38533" y="63705"/>
                </a:lnTo>
                <a:lnTo>
                  <a:pt x="51912" y="39623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16295" y="2973990"/>
            <a:ext cx="379730" cy="156210"/>
          </a:xfrm>
          <a:custGeom>
            <a:avLst/>
            <a:gdLst/>
            <a:ahLst/>
            <a:cxnLst/>
            <a:rect l="l" t="t" r="r" b="b"/>
            <a:pathLst>
              <a:path w="379729" h="156210">
                <a:moveTo>
                  <a:pt x="287344" y="106307"/>
                </a:moveTo>
                <a:lnTo>
                  <a:pt x="239003" y="127023"/>
                </a:lnTo>
                <a:lnTo>
                  <a:pt x="232102" y="136359"/>
                </a:lnTo>
                <a:lnTo>
                  <a:pt x="233374" y="147643"/>
                </a:lnTo>
                <a:lnTo>
                  <a:pt x="241595" y="155638"/>
                </a:lnTo>
                <a:lnTo>
                  <a:pt x="252983" y="154781"/>
                </a:lnTo>
                <a:lnTo>
                  <a:pt x="350563" y="113633"/>
                </a:lnTo>
                <a:lnTo>
                  <a:pt x="345947" y="113633"/>
                </a:lnTo>
                <a:lnTo>
                  <a:pt x="287344" y="106307"/>
                </a:lnTo>
                <a:close/>
              </a:path>
              <a:path w="379729" h="156210">
                <a:moveTo>
                  <a:pt x="137880" y="0"/>
                </a:moveTo>
                <a:lnTo>
                  <a:pt x="126491" y="857"/>
                </a:lnTo>
                <a:lnTo>
                  <a:pt x="0" y="54197"/>
                </a:lnTo>
                <a:lnTo>
                  <a:pt x="109727" y="138017"/>
                </a:lnTo>
                <a:lnTo>
                  <a:pt x="110540" y="138574"/>
                </a:lnTo>
                <a:lnTo>
                  <a:pt x="121660" y="140164"/>
                </a:lnTo>
                <a:lnTo>
                  <a:pt x="132315" y="133219"/>
                </a:lnTo>
                <a:lnTo>
                  <a:pt x="134524" y="122065"/>
                </a:lnTo>
                <a:lnTo>
                  <a:pt x="128015" y="112109"/>
                </a:lnTo>
                <a:lnTo>
                  <a:pt x="87154" y="81284"/>
                </a:lnTo>
                <a:lnTo>
                  <a:pt x="28955" y="74009"/>
                </a:lnTo>
                <a:lnTo>
                  <a:pt x="33527" y="42005"/>
                </a:lnTo>
                <a:lnTo>
                  <a:pt x="109279" y="42005"/>
                </a:lnTo>
                <a:lnTo>
                  <a:pt x="140472" y="28927"/>
                </a:lnTo>
                <a:lnTo>
                  <a:pt x="147373" y="19800"/>
                </a:lnTo>
                <a:lnTo>
                  <a:pt x="146101" y="7994"/>
                </a:lnTo>
                <a:lnTo>
                  <a:pt x="137880" y="0"/>
                </a:lnTo>
                <a:close/>
              </a:path>
              <a:path w="379729" h="156210">
                <a:moveTo>
                  <a:pt x="316564" y="93785"/>
                </a:moveTo>
                <a:lnTo>
                  <a:pt x="287344" y="106307"/>
                </a:lnTo>
                <a:lnTo>
                  <a:pt x="345947" y="113633"/>
                </a:lnTo>
                <a:lnTo>
                  <a:pt x="346383" y="110585"/>
                </a:lnTo>
                <a:lnTo>
                  <a:pt x="338327" y="110585"/>
                </a:lnTo>
                <a:lnTo>
                  <a:pt x="316564" y="93785"/>
                </a:lnTo>
                <a:close/>
              </a:path>
              <a:path w="379729" h="156210">
                <a:moveTo>
                  <a:pt x="257815" y="15474"/>
                </a:moveTo>
                <a:lnTo>
                  <a:pt x="247160" y="22419"/>
                </a:lnTo>
                <a:lnTo>
                  <a:pt x="244951" y="33573"/>
                </a:lnTo>
                <a:lnTo>
                  <a:pt x="251459" y="43529"/>
                </a:lnTo>
                <a:lnTo>
                  <a:pt x="291213" y="74215"/>
                </a:lnTo>
                <a:lnTo>
                  <a:pt x="350519" y="81629"/>
                </a:lnTo>
                <a:lnTo>
                  <a:pt x="345947" y="113633"/>
                </a:lnTo>
                <a:lnTo>
                  <a:pt x="350563" y="113633"/>
                </a:lnTo>
                <a:lnTo>
                  <a:pt x="379475" y="101441"/>
                </a:lnTo>
                <a:lnTo>
                  <a:pt x="269747" y="17621"/>
                </a:lnTo>
                <a:lnTo>
                  <a:pt x="268935" y="17064"/>
                </a:lnTo>
                <a:lnTo>
                  <a:pt x="257815" y="15474"/>
                </a:lnTo>
                <a:close/>
              </a:path>
              <a:path w="379729" h="156210">
                <a:moveTo>
                  <a:pt x="341375" y="83153"/>
                </a:moveTo>
                <a:lnTo>
                  <a:pt x="316564" y="93785"/>
                </a:lnTo>
                <a:lnTo>
                  <a:pt x="338327" y="110585"/>
                </a:lnTo>
                <a:lnTo>
                  <a:pt x="341375" y="83153"/>
                </a:lnTo>
                <a:close/>
              </a:path>
              <a:path w="379729" h="156210">
                <a:moveTo>
                  <a:pt x="350302" y="83153"/>
                </a:moveTo>
                <a:lnTo>
                  <a:pt x="341375" y="83153"/>
                </a:lnTo>
                <a:lnTo>
                  <a:pt x="338327" y="110585"/>
                </a:lnTo>
                <a:lnTo>
                  <a:pt x="346383" y="110585"/>
                </a:lnTo>
                <a:lnTo>
                  <a:pt x="350302" y="83153"/>
                </a:lnTo>
                <a:close/>
              </a:path>
              <a:path w="379729" h="156210">
                <a:moveTo>
                  <a:pt x="91880" y="49299"/>
                </a:moveTo>
                <a:lnTo>
                  <a:pt x="61590" y="61998"/>
                </a:lnTo>
                <a:lnTo>
                  <a:pt x="87154" y="81284"/>
                </a:lnTo>
                <a:lnTo>
                  <a:pt x="287344" y="106307"/>
                </a:lnTo>
                <a:lnTo>
                  <a:pt x="316564" y="93785"/>
                </a:lnTo>
                <a:lnTo>
                  <a:pt x="291213" y="74215"/>
                </a:lnTo>
                <a:lnTo>
                  <a:pt x="91880" y="49299"/>
                </a:lnTo>
                <a:close/>
              </a:path>
              <a:path w="379729" h="156210">
                <a:moveTo>
                  <a:pt x="291213" y="74215"/>
                </a:moveTo>
                <a:lnTo>
                  <a:pt x="316564" y="93785"/>
                </a:lnTo>
                <a:lnTo>
                  <a:pt x="341375" y="83153"/>
                </a:lnTo>
                <a:lnTo>
                  <a:pt x="350302" y="83153"/>
                </a:lnTo>
                <a:lnTo>
                  <a:pt x="350519" y="81629"/>
                </a:lnTo>
                <a:lnTo>
                  <a:pt x="291213" y="74215"/>
                </a:lnTo>
                <a:close/>
              </a:path>
              <a:path w="379729" h="156210">
                <a:moveTo>
                  <a:pt x="33527" y="42005"/>
                </a:moveTo>
                <a:lnTo>
                  <a:pt x="28955" y="74009"/>
                </a:lnTo>
                <a:lnTo>
                  <a:pt x="87154" y="81284"/>
                </a:lnTo>
                <a:lnTo>
                  <a:pt x="75491" y="72485"/>
                </a:lnTo>
                <a:lnTo>
                  <a:pt x="36575" y="72485"/>
                </a:lnTo>
                <a:lnTo>
                  <a:pt x="41147" y="46577"/>
                </a:lnTo>
                <a:lnTo>
                  <a:pt x="70103" y="46577"/>
                </a:lnTo>
                <a:lnTo>
                  <a:pt x="33527" y="42005"/>
                </a:lnTo>
                <a:close/>
              </a:path>
              <a:path w="379729" h="156210">
                <a:moveTo>
                  <a:pt x="41147" y="46577"/>
                </a:moveTo>
                <a:lnTo>
                  <a:pt x="36575" y="72485"/>
                </a:lnTo>
                <a:lnTo>
                  <a:pt x="61590" y="61998"/>
                </a:lnTo>
                <a:lnTo>
                  <a:pt x="41147" y="46577"/>
                </a:lnTo>
                <a:close/>
              </a:path>
              <a:path w="379729" h="156210">
                <a:moveTo>
                  <a:pt x="61590" y="61998"/>
                </a:moveTo>
                <a:lnTo>
                  <a:pt x="36575" y="72485"/>
                </a:lnTo>
                <a:lnTo>
                  <a:pt x="75491" y="72485"/>
                </a:lnTo>
                <a:lnTo>
                  <a:pt x="61590" y="61998"/>
                </a:lnTo>
                <a:close/>
              </a:path>
              <a:path w="379729" h="156210">
                <a:moveTo>
                  <a:pt x="70103" y="46577"/>
                </a:moveTo>
                <a:lnTo>
                  <a:pt x="41147" y="46577"/>
                </a:lnTo>
                <a:lnTo>
                  <a:pt x="61590" y="61998"/>
                </a:lnTo>
                <a:lnTo>
                  <a:pt x="91880" y="49299"/>
                </a:lnTo>
                <a:lnTo>
                  <a:pt x="70103" y="46577"/>
                </a:lnTo>
                <a:close/>
              </a:path>
              <a:path w="379729" h="156210">
                <a:moveTo>
                  <a:pt x="109279" y="42005"/>
                </a:moveTo>
                <a:lnTo>
                  <a:pt x="33527" y="42005"/>
                </a:lnTo>
                <a:lnTo>
                  <a:pt x="91880" y="49299"/>
                </a:lnTo>
                <a:lnTo>
                  <a:pt x="109279" y="42005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45833" y="2281428"/>
            <a:ext cx="142240" cy="340360"/>
          </a:xfrm>
          <a:custGeom>
            <a:avLst/>
            <a:gdLst/>
            <a:ahLst/>
            <a:cxnLst/>
            <a:rect l="l" t="t" r="r" b="b"/>
            <a:pathLst>
              <a:path w="142239" h="340360">
                <a:moveTo>
                  <a:pt x="19090" y="197907"/>
                </a:moveTo>
                <a:lnTo>
                  <a:pt x="7021" y="200086"/>
                </a:lnTo>
                <a:lnTo>
                  <a:pt x="0" y="209527"/>
                </a:lnTo>
                <a:lnTo>
                  <a:pt x="1626" y="220979"/>
                </a:lnTo>
                <a:lnTo>
                  <a:pt x="70206" y="339851"/>
                </a:lnTo>
                <a:lnTo>
                  <a:pt x="89080" y="307847"/>
                </a:lnTo>
                <a:lnTo>
                  <a:pt x="54966" y="307847"/>
                </a:lnTo>
                <a:lnTo>
                  <a:pt x="54966" y="249661"/>
                </a:lnTo>
                <a:lnTo>
                  <a:pt x="28630" y="203670"/>
                </a:lnTo>
                <a:lnTo>
                  <a:pt x="19090" y="197907"/>
                </a:lnTo>
                <a:close/>
              </a:path>
              <a:path w="142239" h="340360">
                <a:moveTo>
                  <a:pt x="54966" y="249661"/>
                </a:moveTo>
                <a:lnTo>
                  <a:pt x="54966" y="307847"/>
                </a:lnTo>
                <a:lnTo>
                  <a:pt x="86970" y="307847"/>
                </a:lnTo>
                <a:lnTo>
                  <a:pt x="86970" y="300227"/>
                </a:lnTo>
                <a:lnTo>
                  <a:pt x="56490" y="300227"/>
                </a:lnTo>
                <a:lnTo>
                  <a:pt x="70489" y="276769"/>
                </a:lnTo>
                <a:lnTo>
                  <a:pt x="54966" y="249661"/>
                </a:lnTo>
                <a:close/>
              </a:path>
              <a:path w="142239" h="340360">
                <a:moveTo>
                  <a:pt x="122047" y="198231"/>
                </a:moveTo>
                <a:lnTo>
                  <a:pt x="112878" y="205739"/>
                </a:lnTo>
                <a:lnTo>
                  <a:pt x="86970" y="249153"/>
                </a:lnTo>
                <a:lnTo>
                  <a:pt x="86970" y="307847"/>
                </a:lnTo>
                <a:lnTo>
                  <a:pt x="89080" y="307847"/>
                </a:lnTo>
                <a:lnTo>
                  <a:pt x="140310" y="220979"/>
                </a:lnTo>
                <a:lnTo>
                  <a:pt x="141032" y="219634"/>
                </a:lnTo>
                <a:lnTo>
                  <a:pt x="141513" y="208447"/>
                </a:lnTo>
                <a:lnTo>
                  <a:pt x="133495" y="199237"/>
                </a:lnTo>
                <a:lnTo>
                  <a:pt x="122047" y="198231"/>
                </a:lnTo>
                <a:close/>
              </a:path>
              <a:path w="142239" h="340360">
                <a:moveTo>
                  <a:pt x="70489" y="276769"/>
                </a:moveTo>
                <a:lnTo>
                  <a:pt x="56490" y="300227"/>
                </a:lnTo>
                <a:lnTo>
                  <a:pt x="83922" y="300227"/>
                </a:lnTo>
                <a:lnTo>
                  <a:pt x="70489" y="276769"/>
                </a:lnTo>
                <a:close/>
              </a:path>
              <a:path w="142239" h="340360">
                <a:moveTo>
                  <a:pt x="86970" y="249153"/>
                </a:moveTo>
                <a:lnTo>
                  <a:pt x="70489" y="276769"/>
                </a:lnTo>
                <a:lnTo>
                  <a:pt x="83922" y="300227"/>
                </a:lnTo>
                <a:lnTo>
                  <a:pt x="86970" y="300227"/>
                </a:lnTo>
                <a:lnTo>
                  <a:pt x="86970" y="249153"/>
                </a:lnTo>
                <a:close/>
              </a:path>
              <a:path w="142239" h="340360">
                <a:moveTo>
                  <a:pt x="70297" y="63088"/>
                </a:moveTo>
                <a:lnTo>
                  <a:pt x="54966" y="89492"/>
                </a:lnTo>
                <a:lnTo>
                  <a:pt x="54966" y="249661"/>
                </a:lnTo>
                <a:lnTo>
                  <a:pt x="70489" y="276769"/>
                </a:lnTo>
                <a:lnTo>
                  <a:pt x="86970" y="249153"/>
                </a:lnTo>
                <a:lnTo>
                  <a:pt x="86970" y="91424"/>
                </a:lnTo>
                <a:lnTo>
                  <a:pt x="70297" y="63088"/>
                </a:lnTo>
                <a:close/>
              </a:path>
              <a:path w="142239" h="340360">
                <a:moveTo>
                  <a:pt x="89080" y="32003"/>
                </a:moveTo>
                <a:lnTo>
                  <a:pt x="86970" y="32003"/>
                </a:lnTo>
                <a:lnTo>
                  <a:pt x="86970" y="91424"/>
                </a:lnTo>
                <a:lnTo>
                  <a:pt x="113306" y="136181"/>
                </a:lnTo>
                <a:lnTo>
                  <a:pt x="122846" y="141944"/>
                </a:lnTo>
                <a:lnTo>
                  <a:pt x="134916" y="139765"/>
                </a:lnTo>
                <a:lnTo>
                  <a:pt x="141937" y="130324"/>
                </a:lnTo>
                <a:lnTo>
                  <a:pt x="140310" y="118871"/>
                </a:lnTo>
                <a:lnTo>
                  <a:pt x="89080" y="32003"/>
                </a:lnTo>
                <a:close/>
              </a:path>
              <a:path w="142239" h="340360">
                <a:moveTo>
                  <a:pt x="70206" y="0"/>
                </a:moveTo>
                <a:lnTo>
                  <a:pt x="1626" y="118871"/>
                </a:lnTo>
                <a:lnTo>
                  <a:pt x="904" y="120217"/>
                </a:lnTo>
                <a:lnTo>
                  <a:pt x="424" y="131404"/>
                </a:lnTo>
                <a:lnTo>
                  <a:pt x="8441" y="140614"/>
                </a:lnTo>
                <a:lnTo>
                  <a:pt x="19890" y="141620"/>
                </a:lnTo>
                <a:lnTo>
                  <a:pt x="29058" y="134111"/>
                </a:lnTo>
                <a:lnTo>
                  <a:pt x="54966" y="89492"/>
                </a:lnTo>
                <a:lnTo>
                  <a:pt x="54966" y="32003"/>
                </a:lnTo>
                <a:lnTo>
                  <a:pt x="89080" y="32003"/>
                </a:lnTo>
                <a:lnTo>
                  <a:pt x="70206" y="0"/>
                </a:lnTo>
                <a:close/>
              </a:path>
              <a:path w="142239" h="340360">
                <a:moveTo>
                  <a:pt x="86970" y="39623"/>
                </a:moveTo>
                <a:lnTo>
                  <a:pt x="83922" y="39623"/>
                </a:lnTo>
                <a:lnTo>
                  <a:pt x="70297" y="63088"/>
                </a:lnTo>
                <a:lnTo>
                  <a:pt x="86970" y="91424"/>
                </a:lnTo>
                <a:lnTo>
                  <a:pt x="86970" y="39623"/>
                </a:lnTo>
                <a:close/>
              </a:path>
              <a:path w="142239" h="340360">
                <a:moveTo>
                  <a:pt x="86970" y="32003"/>
                </a:moveTo>
                <a:lnTo>
                  <a:pt x="54966" y="32003"/>
                </a:lnTo>
                <a:lnTo>
                  <a:pt x="54966" y="89492"/>
                </a:lnTo>
                <a:lnTo>
                  <a:pt x="70297" y="63088"/>
                </a:lnTo>
                <a:lnTo>
                  <a:pt x="56490" y="39623"/>
                </a:lnTo>
                <a:lnTo>
                  <a:pt x="86970" y="39623"/>
                </a:lnTo>
                <a:lnTo>
                  <a:pt x="86970" y="32003"/>
                </a:lnTo>
                <a:close/>
              </a:path>
              <a:path w="142239" h="340360">
                <a:moveTo>
                  <a:pt x="83922" y="39623"/>
                </a:moveTo>
                <a:lnTo>
                  <a:pt x="56490" y="39623"/>
                </a:lnTo>
                <a:lnTo>
                  <a:pt x="70297" y="63088"/>
                </a:lnTo>
                <a:lnTo>
                  <a:pt x="83922" y="39623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24500" y="2421636"/>
            <a:ext cx="398145" cy="330835"/>
          </a:xfrm>
          <a:custGeom>
            <a:avLst/>
            <a:gdLst/>
            <a:ahLst/>
            <a:cxnLst/>
            <a:rect l="l" t="t" r="r" b="b"/>
            <a:pathLst>
              <a:path w="398145" h="330835">
                <a:moveTo>
                  <a:pt x="259079" y="275843"/>
                </a:moveTo>
                <a:lnTo>
                  <a:pt x="249935" y="281939"/>
                </a:lnTo>
                <a:lnTo>
                  <a:pt x="248411" y="289559"/>
                </a:lnTo>
                <a:lnTo>
                  <a:pt x="246887" y="298703"/>
                </a:lnTo>
                <a:lnTo>
                  <a:pt x="252983" y="306323"/>
                </a:lnTo>
                <a:lnTo>
                  <a:pt x="397763" y="330707"/>
                </a:lnTo>
                <a:lnTo>
                  <a:pt x="394984" y="323087"/>
                </a:lnTo>
                <a:lnTo>
                  <a:pt x="362711" y="323087"/>
                </a:lnTo>
                <a:lnTo>
                  <a:pt x="318183" y="285948"/>
                </a:lnTo>
                <a:lnTo>
                  <a:pt x="266699" y="277367"/>
                </a:lnTo>
                <a:lnTo>
                  <a:pt x="259079" y="275843"/>
                </a:lnTo>
                <a:close/>
              </a:path>
              <a:path w="398145" h="330835">
                <a:moveTo>
                  <a:pt x="318183" y="285948"/>
                </a:moveTo>
                <a:lnTo>
                  <a:pt x="362711" y="323087"/>
                </a:lnTo>
                <a:lnTo>
                  <a:pt x="369379" y="315467"/>
                </a:lnTo>
                <a:lnTo>
                  <a:pt x="358139" y="315467"/>
                </a:lnTo>
                <a:lnTo>
                  <a:pt x="349186" y="291115"/>
                </a:lnTo>
                <a:lnTo>
                  <a:pt x="318183" y="285948"/>
                </a:lnTo>
                <a:close/>
              </a:path>
              <a:path w="398145" h="330835">
                <a:moveTo>
                  <a:pt x="330129" y="192226"/>
                </a:moveTo>
                <a:lnTo>
                  <a:pt x="320682" y="200447"/>
                </a:lnTo>
                <a:lnTo>
                  <a:pt x="320039" y="211835"/>
                </a:lnTo>
                <a:lnTo>
                  <a:pt x="337881" y="260366"/>
                </a:lnTo>
                <a:lnTo>
                  <a:pt x="384047" y="298703"/>
                </a:lnTo>
                <a:lnTo>
                  <a:pt x="362711" y="323087"/>
                </a:lnTo>
                <a:lnTo>
                  <a:pt x="394984" y="323087"/>
                </a:lnTo>
                <a:lnTo>
                  <a:pt x="350519" y="201167"/>
                </a:lnTo>
                <a:lnTo>
                  <a:pt x="350455" y="201009"/>
                </a:lnTo>
                <a:lnTo>
                  <a:pt x="342179" y="192585"/>
                </a:lnTo>
                <a:lnTo>
                  <a:pt x="330129" y="192226"/>
                </a:lnTo>
                <a:close/>
              </a:path>
              <a:path w="398145" h="330835">
                <a:moveTo>
                  <a:pt x="349186" y="291115"/>
                </a:moveTo>
                <a:lnTo>
                  <a:pt x="358139" y="315467"/>
                </a:lnTo>
                <a:lnTo>
                  <a:pt x="376427" y="295655"/>
                </a:lnTo>
                <a:lnTo>
                  <a:pt x="349186" y="291115"/>
                </a:lnTo>
                <a:close/>
              </a:path>
              <a:path w="398145" h="330835">
                <a:moveTo>
                  <a:pt x="337881" y="260366"/>
                </a:moveTo>
                <a:lnTo>
                  <a:pt x="349186" y="291115"/>
                </a:lnTo>
                <a:lnTo>
                  <a:pt x="376427" y="295655"/>
                </a:lnTo>
                <a:lnTo>
                  <a:pt x="358139" y="315467"/>
                </a:lnTo>
                <a:lnTo>
                  <a:pt x="369379" y="315467"/>
                </a:lnTo>
                <a:lnTo>
                  <a:pt x="384047" y="298703"/>
                </a:lnTo>
                <a:lnTo>
                  <a:pt x="337881" y="260366"/>
                </a:lnTo>
                <a:close/>
              </a:path>
              <a:path w="398145" h="330835">
                <a:moveTo>
                  <a:pt x="47430" y="40618"/>
                </a:moveTo>
                <a:lnTo>
                  <a:pt x="57772" y="68750"/>
                </a:lnTo>
                <a:lnTo>
                  <a:pt x="318183" y="285948"/>
                </a:lnTo>
                <a:lnTo>
                  <a:pt x="349186" y="291115"/>
                </a:lnTo>
                <a:lnTo>
                  <a:pt x="337881" y="260366"/>
                </a:lnTo>
                <a:lnTo>
                  <a:pt x="79189" y="45539"/>
                </a:lnTo>
                <a:lnTo>
                  <a:pt x="47430" y="40618"/>
                </a:lnTo>
                <a:close/>
              </a:path>
              <a:path w="398145" h="330835">
                <a:moveTo>
                  <a:pt x="0" y="0"/>
                </a:moveTo>
                <a:lnTo>
                  <a:pt x="47243" y="129539"/>
                </a:lnTo>
                <a:lnTo>
                  <a:pt x="48767" y="137159"/>
                </a:lnTo>
                <a:lnTo>
                  <a:pt x="57911" y="141731"/>
                </a:lnTo>
                <a:lnTo>
                  <a:pt x="67055" y="138683"/>
                </a:lnTo>
                <a:lnTo>
                  <a:pt x="74675" y="135635"/>
                </a:lnTo>
                <a:lnTo>
                  <a:pt x="79247" y="126491"/>
                </a:lnTo>
                <a:lnTo>
                  <a:pt x="76199" y="118871"/>
                </a:lnTo>
                <a:lnTo>
                  <a:pt x="57772" y="68750"/>
                </a:lnTo>
                <a:lnTo>
                  <a:pt x="13715" y="32003"/>
                </a:lnTo>
                <a:lnTo>
                  <a:pt x="33527" y="7619"/>
                </a:lnTo>
                <a:lnTo>
                  <a:pt x="45211" y="7619"/>
                </a:lnTo>
                <a:lnTo>
                  <a:pt x="0" y="0"/>
                </a:lnTo>
                <a:close/>
              </a:path>
              <a:path w="398145" h="330835">
                <a:moveTo>
                  <a:pt x="33527" y="7619"/>
                </a:moveTo>
                <a:lnTo>
                  <a:pt x="13715" y="32003"/>
                </a:lnTo>
                <a:lnTo>
                  <a:pt x="57772" y="68750"/>
                </a:lnTo>
                <a:lnTo>
                  <a:pt x="47430" y="40618"/>
                </a:lnTo>
                <a:lnTo>
                  <a:pt x="21335" y="36575"/>
                </a:lnTo>
                <a:lnTo>
                  <a:pt x="38099" y="15239"/>
                </a:lnTo>
                <a:lnTo>
                  <a:pt x="42703" y="15239"/>
                </a:lnTo>
                <a:lnTo>
                  <a:pt x="33527" y="7619"/>
                </a:lnTo>
                <a:close/>
              </a:path>
              <a:path w="398145" h="330835">
                <a:moveTo>
                  <a:pt x="45211" y="7619"/>
                </a:moveTo>
                <a:lnTo>
                  <a:pt x="33527" y="7619"/>
                </a:lnTo>
                <a:lnTo>
                  <a:pt x="79189" y="45539"/>
                </a:lnTo>
                <a:lnTo>
                  <a:pt x="129539" y="53339"/>
                </a:lnTo>
                <a:lnTo>
                  <a:pt x="138683" y="54863"/>
                </a:lnTo>
                <a:lnTo>
                  <a:pt x="146303" y="50291"/>
                </a:lnTo>
                <a:lnTo>
                  <a:pt x="149351" y="32003"/>
                </a:lnTo>
                <a:lnTo>
                  <a:pt x="143255" y="24383"/>
                </a:lnTo>
                <a:lnTo>
                  <a:pt x="135635" y="22859"/>
                </a:lnTo>
                <a:lnTo>
                  <a:pt x="45211" y="7619"/>
                </a:lnTo>
                <a:close/>
              </a:path>
              <a:path w="398145" h="330835">
                <a:moveTo>
                  <a:pt x="42703" y="15239"/>
                </a:moveTo>
                <a:lnTo>
                  <a:pt x="38099" y="15239"/>
                </a:lnTo>
                <a:lnTo>
                  <a:pt x="47430" y="40618"/>
                </a:lnTo>
                <a:lnTo>
                  <a:pt x="79189" y="45539"/>
                </a:lnTo>
                <a:lnTo>
                  <a:pt x="42703" y="15239"/>
                </a:lnTo>
                <a:close/>
              </a:path>
              <a:path w="398145" h="330835">
                <a:moveTo>
                  <a:pt x="38099" y="15239"/>
                </a:moveTo>
                <a:lnTo>
                  <a:pt x="21335" y="36575"/>
                </a:lnTo>
                <a:lnTo>
                  <a:pt x="47430" y="40618"/>
                </a:lnTo>
                <a:lnTo>
                  <a:pt x="38099" y="15239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23531" y="3491484"/>
            <a:ext cx="346710" cy="289560"/>
          </a:xfrm>
          <a:custGeom>
            <a:avLst/>
            <a:gdLst/>
            <a:ahLst/>
            <a:cxnLst/>
            <a:rect l="l" t="t" r="r" b="b"/>
            <a:pathLst>
              <a:path w="346709" h="289560">
                <a:moveTo>
                  <a:pt x="211835" y="243839"/>
                </a:moveTo>
                <a:lnTo>
                  <a:pt x="204215" y="249935"/>
                </a:lnTo>
                <a:lnTo>
                  <a:pt x="202691" y="259079"/>
                </a:lnTo>
                <a:lnTo>
                  <a:pt x="201167" y="266699"/>
                </a:lnTo>
                <a:lnTo>
                  <a:pt x="207263" y="275843"/>
                </a:lnTo>
                <a:lnTo>
                  <a:pt x="214883" y="277367"/>
                </a:lnTo>
                <a:lnTo>
                  <a:pt x="282700" y="289559"/>
                </a:lnTo>
                <a:lnTo>
                  <a:pt x="311675" y="289559"/>
                </a:lnTo>
                <a:lnTo>
                  <a:pt x="271977" y="255419"/>
                </a:lnTo>
                <a:lnTo>
                  <a:pt x="220979" y="245363"/>
                </a:lnTo>
                <a:lnTo>
                  <a:pt x="211835" y="243839"/>
                </a:lnTo>
                <a:close/>
              </a:path>
              <a:path w="346709" h="289560">
                <a:moveTo>
                  <a:pt x="271977" y="255419"/>
                </a:moveTo>
                <a:lnTo>
                  <a:pt x="311675" y="289559"/>
                </a:lnTo>
                <a:lnTo>
                  <a:pt x="320706" y="289559"/>
                </a:lnTo>
                <a:lnTo>
                  <a:pt x="323183" y="286511"/>
                </a:lnTo>
                <a:lnTo>
                  <a:pt x="312419" y="286511"/>
                </a:lnTo>
                <a:lnTo>
                  <a:pt x="303650" y="261665"/>
                </a:lnTo>
                <a:lnTo>
                  <a:pt x="271977" y="255419"/>
                </a:lnTo>
                <a:close/>
              </a:path>
              <a:path w="346709" h="289560">
                <a:moveTo>
                  <a:pt x="284987" y="163067"/>
                </a:moveTo>
                <a:lnTo>
                  <a:pt x="277367" y="164591"/>
                </a:lnTo>
                <a:lnTo>
                  <a:pt x="272795" y="173735"/>
                </a:lnTo>
                <a:lnTo>
                  <a:pt x="275843" y="182879"/>
                </a:lnTo>
                <a:lnTo>
                  <a:pt x="293202" y="232062"/>
                </a:lnTo>
                <a:lnTo>
                  <a:pt x="336803" y="269747"/>
                </a:lnTo>
                <a:lnTo>
                  <a:pt x="320706" y="289559"/>
                </a:lnTo>
                <a:lnTo>
                  <a:pt x="346360" y="289559"/>
                </a:lnTo>
                <a:lnTo>
                  <a:pt x="306323" y="172211"/>
                </a:lnTo>
                <a:lnTo>
                  <a:pt x="306020" y="171506"/>
                </a:lnTo>
                <a:lnTo>
                  <a:pt x="297582" y="163482"/>
                </a:lnTo>
                <a:lnTo>
                  <a:pt x="284987" y="163067"/>
                </a:lnTo>
                <a:close/>
              </a:path>
              <a:path w="346709" h="289560">
                <a:moveTo>
                  <a:pt x="303650" y="261665"/>
                </a:moveTo>
                <a:lnTo>
                  <a:pt x="312419" y="286511"/>
                </a:lnTo>
                <a:lnTo>
                  <a:pt x="329183" y="266699"/>
                </a:lnTo>
                <a:lnTo>
                  <a:pt x="303650" y="261665"/>
                </a:lnTo>
                <a:close/>
              </a:path>
              <a:path w="346709" h="289560">
                <a:moveTo>
                  <a:pt x="293202" y="232062"/>
                </a:moveTo>
                <a:lnTo>
                  <a:pt x="303650" y="261665"/>
                </a:lnTo>
                <a:lnTo>
                  <a:pt x="329183" y="266699"/>
                </a:lnTo>
                <a:lnTo>
                  <a:pt x="312419" y="286511"/>
                </a:lnTo>
                <a:lnTo>
                  <a:pt x="323183" y="286511"/>
                </a:lnTo>
                <a:lnTo>
                  <a:pt x="336803" y="269747"/>
                </a:lnTo>
                <a:lnTo>
                  <a:pt x="293202" y="232062"/>
                </a:lnTo>
                <a:close/>
              </a:path>
              <a:path w="346709" h="289560">
                <a:moveTo>
                  <a:pt x="46955" y="40329"/>
                </a:moveTo>
                <a:lnTo>
                  <a:pt x="57886" y="71301"/>
                </a:lnTo>
                <a:lnTo>
                  <a:pt x="271977" y="255419"/>
                </a:lnTo>
                <a:lnTo>
                  <a:pt x="303650" y="261665"/>
                </a:lnTo>
                <a:lnTo>
                  <a:pt x="293202" y="232062"/>
                </a:lnTo>
                <a:lnTo>
                  <a:pt x="78460" y="46455"/>
                </a:lnTo>
                <a:lnTo>
                  <a:pt x="46955" y="40329"/>
                </a:lnTo>
                <a:close/>
              </a:path>
              <a:path w="346709" h="289560">
                <a:moveTo>
                  <a:pt x="0" y="0"/>
                </a:moveTo>
                <a:lnTo>
                  <a:pt x="44195" y="129539"/>
                </a:lnTo>
                <a:lnTo>
                  <a:pt x="52512" y="138123"/>
                </a:lnTo>
                <a:lnTo>
                  <a:pt x="64586" y="138576"/>
                </a:lnTo>
                <a:lnTo>
                  <a:pt x="74033" y="131402"/>
                </a:lnTo>
                <a:lnTo>
                  <a:pt x="74675" y="118871"/>
                </a:lnTo>
                <a:lnTo>
                  <a:pt x="57886" y="71301"/>
                </a:lnTo>
                <a:lnTo>
                  <a:pt x="12191" y="32003"/>
                </a:lnTo>
                <a:lnTo>
                  <a:pt x="33527" y="7619"/>
                </a:lnTo>
                <a:lnTo>
                  <a:pt x="41909" y="7619"/>
                </a:lnTo>
                <a:lnTo>
                  <a:pt x="0" y="0"/>
                </a:lnTo>
                <a:close/>
              </a:path>
              <a:path w="346709" h="289560">
                <a:moveTo>
                  <a:pt x="33527" y="7619"/>
                </a:moveTo>
                <a:lnTo>
                  <a:pt x="12191" y="32003"/>
                </a:lnTo>
                <a:lnTo>
                  <a:pt x="57886" y="71301"/>
                </a:lnTo>
                <a:lnTo>
                  <a:pt x="46955" y="40329"/>
                </a:lnTo>
                <a:lnTo>
                  <a:pt x="19811" y="35051"/>
                </a:lnTo>
                <a:lnTo>
                  <a:pt x="38099" y="15239"/>
                </a:lnTo>
                <a:lnTo>
                  <a:pt x="42344" y="15239"/>
                </a:lnTo>
                <a:lnTo>
                  <a:pt x="33527" y="7619"/>
                </a:lnTo>
                <a:close/>
              </a:path>
              <a:path w="346709" h="289560">
                <a:moveTo>
                  <a:pt x="41909" y="7619"/>
                </a:moveTo>
                <a:lnTo>
                  <a:pt x="33527" y="7619"/>
                </a:lnTo>
                <a:lnTo>
                  <a:pt x="78460" y="46455"/>
                </a:lnTo>
                <a:lnTo>
                  <a:pt x="137159" y="57911"/>
                </a:lnTo>
                <a:lnTo>
                  <a:pt x="146303" y="51815"/>
                </a:lnTo>
                <a:lnTo>
                  <a:pt x="147827" y="42671"/>
                </a:lnTo>
                <a:lnTo>
                  <a:pt x="149351" y="35051"/>
                </a:lnTo>
                <a:lnTo>
                  <a:pt x="143255" y="25907"/>
                </a:lnTo>
                <a:lnTo>
                  <a:pt x="134111" y="24383"/>
                </a:lnTo>
                <a:lnTo>
                  <a:pt x="41909" y="7619"/>
                </a:lnTo>
                <a:close/>
              </a:path>
              <a:path w="346709" h="289560">
                <a:moveTo>
                  <a:pt x="42344" y="15239"/>
                </a:moveTo>
                <a:lnTo>
                  <a:pt x="38099" y="15239"/>
                </a:lnTo>
                <a:lnTo>
                  <a:pt x="46955" y="40329"/>
                </a:lnTo>
                <a:lnTo>
                  <a:pt x="78460" y="46455"/>
                </a:lnTo>
                <a:lnTo>
                  <a:pt x="42344" y="15239"/>
                </a:lnTo>
                <a:close/>
              </a:path>
              <a:path w="346709" h="289560">
                <a:moveTo>
                  <a:pt x="38099" y="15239"/>
                </a:moveTo>
                <a:lnTo>
                  <a:pt x="19811" y="35051"/>
                </a:lnTo>
                <a:lnTo>
                  <a:pt x="46955" y="40329"/>
                </a:lnTo>
                <a:lnTo>
                  <a:pt x="38099" y="15239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995573" y="1795132"/>
            <a:ext cx="6731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62227" y="522732"/>
            <a:ext cx="8482965" cy="460375"/>
          </a:xfrm>
          <a:prstGeom prst="rect">
            <a:avLst/>
          </a:prstGeom>
          <a:solidFill>
            <a:srgbClr val="0000CC"/>
          </a:solidFill>
        </p:spPr>
        <p:txBody>
          <a:bodyPr vert="horz" wrap="square" lIns="0" tIns="0" rIns="0" bIns="0" rtlCol="0">
            <a:spAutoFit/>
          </a:bodyPr>
          <a:lstStyle/>
          <a:p>
            <a:pPr marL="151130">
              <a:lnSpc>
                <a:spcPct val="100000"/>
              </a:lnSpc>
              <a:tabLst>
                <a:tab pos="7086600" algn="l"/>
              </a:tabLst>
            </a:pPr>
            <a:r>
              <a:rPr sz="2400" b="1" spc="13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400" b="1" spc="10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26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1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24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1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b="1" spc="10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400" b="1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26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1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24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1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26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b="1" spc="10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10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400" b="1" spc="11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1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24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1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b="1" spc="-1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1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10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2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10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985516" y="1679448"/>
            <a:ext cx="2879090" cy="113664"/>
          </a:xfrm>
          <a:custGeom>
            <a:avLst/>
            <a:gdLst/>
            <a:ahLst/>
            <a:cxnLst/>
            <a:rect l="l" t="t" r="r" b="b"/>
            <a:pathLst>
              <a:path w="2879090" h="113664">
                <a:moveTo>
                  <a:pt x="2822447" y="0"/>
                </a:moveTo>
                <a:lnTo>
                  <a:pt x="2785374" y="14481"/>
                </a:lnTo>
                <a:lnTo>
                  <a:pt x="2770411" y="38043"/>
                </a:lnTo>
                <a:lnTo>
                  <a:pt x="2822447" y="38099"/>
                </a:lnTo>
                <a:lnTo>
                  <a:pt x="2820923" y="76199"/>
                </a:lnTo>
                <a:lnTo>
                  <a:pt x="2768234" y="76199"/>
                </a:lnTo>
                <a:lnTo>
                  <a:pt x="2770083" y="81388"/>
                </a:lnTo>
                <a:lnTo>
                  <a:pt x="2799438" y="107965"/>
                </a:lnTo>
                <a:lnTo>
                  <a:pt x="2830532" y="113503"/>
                </a:lnTo>
                <a:lnTo>
                  <a:pt x="2843628" y="109621"/>
                </a:lnTo>
                <a:lnTo>
                  <a:pt x="2855228" y="102798"/>
                </a:lnTo>
                <a:lnTo>
                  <a:pt x="2864926" y="93352"/>
                </a:lnTo>
                <a:lnTo>
                  <a:pt x="2872320" y="81603"/>
                </a:lnTo>
                <a:lnTo>
                  <a:pt x="2874165" y="76199"/>
                </a:lnTo>
                <a:lnTo>
                  <a:pt x="2820923" y="76199"/>
                </a:lnTo>
                <a:lnTo>
                  <a:pt x="2874184" y="76143"/>
                </a:lnTo>
                <a:lnTo>
                  <a:pt x="2877008" y="67872"/>
                </a:lnTo>
                <a:lnTo>
                  <a:pt x="2878584" y="52476"/>
                </a:lnTo>
                <a:lnTo>
                  <a:pt x="2875473" y="38363"/>
                </a:lnTo>
                <a:lnTo>
                  <a:pt x="2869202" y="25782"/>
                </a:lnTo>
                <a:lnTo>
                  <a:pt x="2860267" y="15194"/>
                </a:lnTo>
                <a:lnTo>
                  <a:pt x="2849165" y="7060"/>
                </a:lnTo>
                <a:lnTo>
                  <a:pt x="2836393" y="1841"/>
                </a:lnTo>
                <a:lnTo>
                  <a:pt x="2822447" y="0"/>
                </a:lnTo>
                <a:close/>
              </a:path>
              <a:path w="2879090" h="113664">
                <a:moveTo>
                  <a:pt x="2770411" y="38043"/>
                </a:moveTo>
                <a:lnTo>
                  <a:pt x="2766781" y="52190"/>
                </a:lnTo>
                <a:lnTo>
                  <a:pt x="2765773" y="69292"/>
                </a:lnTo>
                <a:lnTo>
                  <a:pt x="2768213" y="76143"/>
                </a:lnTo>
                <a:lnTo>
                  <a:pt x="2820923" y="76199"/>
                </a:lnTo>
                <a:lnTo>
                  <a:pt x="2822447" y="38099"/>
                </a:lnTo>
                <a:lnTo>
                  <a:pt x="2770411" y="38043"/>
                </a:lnTo>
                <a:close/>
              </a:path>
              <a:path w="2879090" h="113664">
                <a:moveTo>
                  <a:pt x="0" y="35051"/>
                </a:moveTo>
                <a:lnTo>
                  <a:pt x="0" y="73151"/>
                </a:lnTo>
                <a:lnTo>
                  <a:pt x="2768213" y="76143"/>
                </a:lnTo>
                <a:lnTo>
                  <a:pt x="2765773" y="69292"/>
                </a:lnTo>
                <a:lnTo>
                  <a:pt x="2766781" y="52190"/>
                </a:lnTo>
                <a:lnTo>
                  <a:pt x="2770411" y="38043"/>
                </a:lnTo>
                <a:lnTo>
                  <a:pt x="0" y="35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8292" y="1726692"/>
            <a:ext cx="171450" cy="727075"/>
          </a:xfrm>
          <a:custGeom>
            <a:avLst/>
            <a:gdLst/>
            <a:ahLst/>
            <a:cxnLst/>
            <a:rect l="l" t="t" r="r" b="b"/>
            <a:pathLst>
              <a:path w="171450" h="727075">
                <a:moveTo>
                  <a:pt x="18159" y="556753"/>
                </a:moveTo>
                <a:lnTo>
                  <a:pt x="5227" y="561532"/>
                </a:lnTo>
                <a:lnTo>
                  <a:pt x="0" y="572704"/>
                </a:lnTo>
                <a:lnTo>
                  <a:pt x="1879" y="583691"/>
                </a:lnTo>
                <a:lnTo>
                  <a:pt x="87223" y="726947"/>
                </a:lnTo>
                <a:lnTo>
                  <a:pt x="109110" y="688847"/>
                </a:lnTo>
                <a:lnTo>
                  <a:pt x="67411" y="688847"/>
                </a:lnTo>
                <a:lnTo>
                  <a:pt x="66963" y="621620"/>
                </a:lnTo>
                <a:lnTo>
                  <a:pt x="28633" y="558903"/>
                </a:lnTo>
                <a:lnTo>
                  <a:pt x="18159" y="556753"/>
                </a:lnTo>
                <a:close/>
              </a:path>
              <a:path w="171450" h="727075">
                <a:moveTo>
                  <a:pt x="66963" y="621620"/>
                </a:moveTo>
                <a:lnTo>
                  <a:pt x="67411" y="688847"/>
                </a:lnTo>
                <a:lnTo>
                  <a:pt x="105511" y="688847"/>
                </a:lnTo>
                <a:lnTo>
                  <a:pt x="105450" y="679703"/>
                </a:lnTo>
                <a:lnTo>
                  <a:pt x="70459" y="679703"/>
                </a:lnTo>
                <a:lnTo>
                  <a:pt x="85844" y="652512"/>
                </a:lnTo>
                <a:lnTo>
                  <a:pt x="66963" y="621620"/>
                </a:lnTo>
                <a:close/>
              </a:path>
              <a:path w="171450" h="727075">
                <a:moveTo>
                  <a:pt x="156160" y="555206"/>
                </a:moveTo>
                <a:lnTo>
                  <a:pt x="144465" y="556022"/>
                </a:lnTo>
                <a:lnTo>
                  <a:pt x="135991" y="563879"/>
                </a:lnTo>
                <a:lnTo>
                  <a:pt x="105044" y="618575"/>
                </a:lnTo>
                <a:lnTo>
                  <a:pt x="105511" y="688847"/>
                </a:lnTo>
                <a:lnTo>
                  <a:pt x="109110" y="688847"/>
                </a:lnTo>
                <a:lnTo>
                  <a:pt x="169519" y="583691"/>
                </a:lnTo>
                <a:lnTo>
                  <a:pt x="171462" y="574848"/>
                </a:lnTo>
                <a:lnTo>
                  <a:pt x="167615" y="564215"/>
                </a:lnTo>
                <a:lnTo>
                  <a:pt x="156160" y="555206"/>
                </a:lnTo>
                <a:close/>
              </a:path>
              <a:path w="171450" h="727075">
                <a:moveTo>
                  <a:pt x="85844" y="652512"/>
                </a:moveTo>
                <a:lnTo>
                  <a:pt x="70459" y="679703"/>
                </a:lnTo>
                <a:lnTo>
                  <a:pt x="102463" y="679703"/>
                </a:lnTo>
                <a:lnTo>
                  <a:pt x="85844" y="652512"/>
                </a:lnTo>
                <a:close/>
              </a:path>
              <a:path w="171450" h="727075">
                <a:moveTo>
                  <a:pt x="105044" y="618575"/>
                </a:moveTo>
                <a:lnTo>
                  <a:pt x="85844" y="652512"/>
                </a:lnTo>
                <a:lnTo>
                  <a:pt x="102463" y="679703"/>
                </a:lnTo>
                <a:lnTo>
                  <a:pt x="105450" y="679703"/>
                </a:lnTo>
                <a:lnTo>
                  <a:pt x="105044" y="618575"/>
                </a:lnTo>
                <a:close/>
              </a:path>
              <a:path w="171450" h="727075">
                <a:moveTo>
                  <a:pt x="100939" y="0"/>
                </a:moveTo>
                <a:lnTo>
                  <a:pt x="62839" y="1523"/>
                </a:lnTo>
                <a:lnTo>
                  <a:pt x="66963" y="621620"/>
                </a:lnTo>
                <a:lnTo>
                  <a:pt x="85844" y="652512"/>
                </a:lnTo>
                <a:lnTo>
                  <a:pt x="105044" y="618575"/>
                </a:lnTo>
                <a:lnTo>
                  <a:pt x="100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06523" y="2447544"/>
            <a:ext cx="2334895" cy="1333500"/>
          </a:xfrm>
          <a:custGeom>
            <a:avLst/>
            <a:gdLst/>
            <a:ahLst/>
            <a:cxnLst/>
            <a:rect l="l" t="t" r="r" b="b"/>
            <a:pathLst>
              <a:path w="2334895" h="1333500">
                <a:moveTo>
                  <a:pt x="2334767" y="1333499"/>
                </a:moveTo>
                <a:lnTo>
                  <a:pt x="2334767" y="0"/>
                </a:lnTo>
                <a:lnTo>
                  <a:pt x="0" y="0"/>
                </a:lnTo>
                <a:lnTo>
                  <a:pt x="0" y="1333499"/>
                </a:lnTo>
                <a:lnTo>
                  <a:pt x="2334767" y="133349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97379" y="2436876"/>
            <a:ext cx="2354580" cy="1344295"/>
          </a:xfrm>
          <a:custGeom>
            <a:avLst/>
            <a:gdLst/>
            <a:ahLst/>
            <a:cxnLst/>
            <a:rect l="l" t="t" r="r" b="b"/>
            <a:pathLst>
              <a:path w="2354579" h="1344295">
                <a:moveTo>
                  <a:pt x="2354579" y="0"/>
                </a:moveTo>
                <a:lnTo>
                  <a:pt x="0" y="0"/>
                </a:lnTo>
                <a:lnTo>
                  <a:pt x="0" y="1344167"/>
                </a:lnTo>
                <a:lnTo>
                  <a:pt x="18287" y="1344167"/>
                </a:lnTo>
                <a:lnTo>
                  <a:pt x="18287" y="19811"/>
                </a:lnTo>
                <a:lnTo>
                  <a:pt x="9143" y="19811"/>
                </a:lnTo>
                <a:lnTo>
                  <a:pt x="18287" y="10667"/>
                </a:lnTo>
                <a:lnTo>
                  <a:pt x="2354579" y="10667"/>
                </a:lnTo>
                <a:lnTo>
                  <a:pt x="2354579" y="0"/>
                </a:lnTo>
                <a:close/>
              </a:path>
              <a:path w="2354579" h="1344295">
                <a:moveTo>
                  <a:pt x="2336291" y="10667"/>
                </a:moveTo>
                <a:lnTo>
                  <a:pt x="2336291" y="1344167"/>
                </a:lnTo>
                <a:lnTo>
                  <a:pt x="2354579" y="1344167"/>
                </a:lnTo>
                <a:lnTo>
                  <a:pt x="2354579" y="19811"/>
                </a:lnTo>
                <a:lnTo>
                  <a:pt x="2345435" y="19811"/>
                </a:lnTo>
                <a:lnTo>
                  <a:pt x="2336291" y="10667"/>
                </a:lnTo>
                <a:close/>
              </a:path>
              <a:path w="2354579" h="1344295">
                <a:moveTo>
                  <a:pt x="18287" y="10667"/>
                </a:moveTo>
                <a:lnTo>
                  <a:pt x="9143" y="19811"/>
                </a:lnTo>
                <a:lnTo>
                  <a:pt x="18287" y="19811"/>
                </a:lnTo>
                <a:lnTo>
                  <a:pt x="18287" y="10667"/>
                </a:lnTo>
                <a:close/>
              </a:path>
              <a:path w="2354579" h="1344295">
                <a:moveTo>
                  <a:pt x="2336291" y="10667"/>
                </a:moveTo>
                <a:lnTo>
                  <a:pt x="18287" y="10667"/>
                </a:lnTo>
                <a:lnTo>
                  <a:pt x="18287" y="19811"/>
                </a:lnTo>
                <a:lnTo>
                  <a:pt x="2336291" y="19811"/>
                </a:lnTo>
                <a:lnTo>
                  <a:pt x="2336291" y="10667"/>
                </a:lnTo>
                <a:close/>
              </a:path>
              <a:path w="2354579" h="1344295">
                <a:moveTo>
                  <a:pt x="2354579" y="10667"/>
                </a:moveTo>
                <a:lnTo>
                  <a:pt x="2336291" y="10667"/>
                </a:lnTo>
                <a:lnTo>
                  <a:pt x="2345435" y="19811"/>
                </a:lnTo>
                <a:lnTo>
                  <a:pt x="2354579" y="19811"/>
                </a:lnTo>
                <a:lnTo>
                  <a:pt x="2354579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02891" y="3779520"/>
            <a:ext cx="7139940" cy="3308985"/>
          </a:xfrm>
          <a:custGeom>
            <a:avLst/>
            <a:gdLst/>
            <a:ahLst/>
            <a:cxnLst/>
            <a:rect l="l" t="t" r="r" b="b"/>
            <a:pathLst>
              <a:path w="7139940" h="3308984">
                <a:moveTo>
                  <a:pt x="64007" y="2277007"/>
                </a:moveTo>
                <a:lnTo>
                  <a:pt x="38318" y="2277007"/>
                </a:lnTo>
                <a:lnTo>
                  <a:pt x="48255" y="2279649"/>
                </a:lnTo>
                <a:lnTo>
                  <a:pt x="54863" y="2286000"/>
                </a:lnTo>
                <a:lnTo>
                  <a:pt x="1523" y="2307336"/>
                </a:lnTo>
                <a:lnTo>
                  <a:pt x="0" y="2307336"/>
                </a:lnTo>
                <a:lnTo>
                  <a:pt x="1523" y="2333244"/>
                </a:lnTo>
                <a:lnTo>
                  <a:pt x="1523" y="2359152"/>
                </a:lnTo>
                <a:lnTo>
                  <a:pt x="3047" y="2385060"/>
                </a:lnTo>
                <a:lnTo>
                  <a:pt x="12191" y="2459736"/>
                </a:lnTo>
                <a:lnTo>
                  <a:pt x="25907" y="2534412"/>
                </a:lnTo>
                <a:lnTo>
                  <a:pt x="45719" y="2606040"/>
                </a:lnTo>
                <a:lnTo>
                  <a:pt x="62483" y="2653284"/>
                </a:lnTo>
                <a:lnTo>
                  <a:pt x="79247" y="2697480"/>
                </a:lnTo>
                <a:lnTo>
                  <a:pt x="100583" y="2743200"/>
                </a:lnTo>
                <a:lnTo>
                  <a:pt x="121919" y="2785872"/>
                </a:lnTo>
                <a:lnTo>
                  <a:pt x="146303" y="2827020"/>
                </a:lnTo>
                <a:lnTo>
                  <a:pt x="172211" y="2868168"/>
                </a:lnTo>
                <a:lnTo>
                  <a:pt x="199643" y="2907792"/>
                </a:lnTo>
                <a:lnTo>
                  <a:pt x="230123" y="2945892"/>
                </a:lnTo>
                <a:lnTo>
                  <a:pt x="294131" y="3015996"/>
                </a:lnTo>
                <a:lnTo>
                  <a:pt x="329183" y="3049524"/>
                </a:lnTo>
                <a:lnTo>
                  <a:pt x="365759" y="3081528"/>
                </a:lnTo>
                <a:lnTo>
                  <a:pt x="403859" y="3110484"/>
                </a:lnTo>
                <a:lnTo>
                  <a:pt x="443483" y="3137916"/>
                </a:lnTo>
                <a:lnTo>
                  <a:pt x="483107" y="3163824"/>
                </a:lnTo>
                <a:lnTo>
                  <a:pt x="525779" y="3188208"/>
                </a:lnTo>
                <a:lnTo>
                  <a:pt x="568451" y="3211068"/>
                </a:lnTo>
                <a:lnTo>
                  <a:pt x="612647" y="3230880"/>
                </a:lnTo>
                <a:lnTo>
                  <a:pt x="658367" y="3249168"/>
                </a:lnTo>
                <a:lnTo>
                  <a:pt x="705611" y="3264408"/>
                </a:lnTo>
                <a:lnTo>
                  <a:pt x="752855" y="3278124"/>
                </a:lnTo>
                <a:lnTo>
                  <a:pt x="800099" y="3288792"/>
                </a:lnTo>
                <a:lnTo>
                  <a:pt x="826007" y="3293364"/>
                </a:lnTo>
                <a:lnTo>
                  <a:pt x="850391" y="3297936"/>
                </a:lnTo>
                <a:lnTo>
                  <a:pt x="900683" y="3304032"/>
                </a:lnTo>
                <a:lnTo>
                  <a:pt x="976883" y="3308604"/>
                </a:lnTo>
                <a:lnTo>
                  <a:pt x="6137147" y="3308604"/>
                </a:lnTo>
                <a:lnTo>
                  <a:pt x="6123397" y="3305305"/>
                </a:lnTo>
                <a:lnTo>
                  <a:pt x="6112870" y="3296499"/>
                </a:lnTo>
                <a:lnTo>
                  <a:pt x="6107205" y="3283823"/>
                </a:lnTo>
                <a:lnTo>
                  <a:pt x="6109482" y="3267250"/>
                </a:lnTo>
                <a:lnTo>
                  <a:pt x="6116362" y="3255210"/>
                </a:lnTo>
                <a:lnTo>
                  <a:pt x="6126661" y="3248068"/>
                </a:lnTo>
                <a:lnTo>
                  <a:pt x="6137169" y="3247022"/>
                </a:lnTo>
                <a:lnTo>
                  <a:pt x="6137147" y="3246120"/>
                </a:lnTo>
                <a:lnTo>
                  <a:pt x="1002791" y="3246120"/>
                </a:lnTo>
                <a:lnTo>
                  <a:pt x="976883" y="3244596"/>
                </a:lnTo>
                <a:lnTo>
                  <a:pt x="954023" y="3244596"/>
                </a:lnTo>
                <a:lnTo>
                  <a:pt x="929639" y="3243072"/>
                </a:lnTo>
                <a:lnTo>
                  <a:pt x="905255" y="3240024"/>
                </a:lnTo>
                <a:lnTo>
                  <a:pt x="882395" y="3238500"/>
                </a:lnTo>
                <a:lnTo>
                  <a:pt x="835151" y="3230880"/>
                </a:lnTo>
                <a:lnTo>
                  <a:pt x="789431" y="3221736"/>
                </a:lnTo>
                <a:lnTo>
                  <a:pt x="722375" y="3203448"/>
                </a:lnTo>
                <a:lnTo>
                  <a:pt x="679703" y="3188208"/>
                </a:lnTo>
                <a:lnTo>
                  <a:pt x="637031" y="3171444"/>
                </a:lnTo>
                <a:lnTo>
                  <a:pt x="594359" y="3153156"/>
                </a:lnTo>
                <a:lnTo>
                  <a:pt x="554735" y="3131820"/>
                </a:lnTo>
                <a:lnTo>
                  <a:pt x="515111" y="3108960"/>
                </a:lnTo>
                <a:lnTo>
                  <a:pt x="477011" y="3084576"/>
                </a:lnTo>
                <a:lnTo>
                  <a:pt x="440435" y="3058668"/>
                </a:lnTo>
                <a:lnTo>
                  <a:pt x="405383" y="3031236"/>
                </a:lnTo>
                <a:lnTo>
                  <a:pt x="370331" y="3000756"/>
                </a:lnTo>
                <a:lnTo>
                  <a:pt x="338327" y="2970276"/>
                </a:lnTo>
                <a:lnTo>
                  <a:pt x="307847" y="2938272"/>
                </a:lnTo>
                <a:lnTo>
                  <a:pt x="277367" y="2903220"/>
                </a:lnTo>
                <a:lnTo>
                  <a:pt x="249935" y="2868168"/>
                </a:lnTo>
                <a:lnTo>
                  <a:pt x="224027" y="2831592"/>
                </a:lnTo>
                <a:lnTo>
                  <a:pt x="199643" y="2793492"/>
                </a:lnTo>
                <a:lnTo>
                  <a:pt x="176783" y="2753868"/>
                </a:lnTo>
                <a:lnTo>
                  <a:pt x="156971" y="2714244"/>
                </a:lnTo>
                <a:lnTo>
                  <a:pt x="137159" y="2671572"/>
                </a:lnTo>
                <a:lnTo>
                  <a:pt x="120395" y="2628900"/>
                </a:lnTo>
                <a:lnTo>
                  <a:pt x="106679" y="2586228"/>
                </a:lnTo>
                <a:lnTo>
                  <a:pt x="92963" y="2540508"/>
                </a:lnTo>
                <a:lnTo>
                  <a:pt x="74675" y="2450592"/>
                </a:lnTo>
                <a:lnTo>
                  <a:pt x="71627" y="2426208"/>
                </a:lnTo>
                <a:lnTo>
                  <a:pt x="68579" y="2403348"/>
                </a:lnTo>
                <a:lnTo>
                  <a:pt x="67055" y="2378964"/>
                </a:lnTo>
                <a:lnTo>
                  <a:pt x="65531" y="2356104"/>
                </a:lnTo>
                <a:lnTo>
                  <a:pt x="64416" y="2338253"/>
                </a:lnTo>
                <a:lnTo>
                  <a:pt x="27375" y="2338253"/>
                </a:lnTo>
                <a:lnTo>
                  <a:pt x="17570" y="2335355"/>
                </a:lnTo>
                <a:lnTo>
                  <a:pt x="9143" y="2330196"/>
                </a:lnTo>
                <a:lnTo>
                  <a:pt x="64007" y="2307336"/>
                </a:lnTo>
                <a:lnTo>
                  <a:pt x="1523" y="2307336"/>
                </a:lnTo>
                <a:lnTo>
                  <a:pt x="1523" y="2300451"/>
                </a:lnTo>
                <a:lnTo>
                  <a:pt x="64007" y="2300451"/>
                </a:lnTo>
                <a:lnTo>
                  <a:pt x="64007" y="2277007"/>
                </a:lnTo>
                <a:close/>
              </a:path>
              <a:path w="7139940" h="3308984">
                <a:moveTo>
                  <a:pt x="6137169" y="3247022"/>
                </a:moveTo>
                <a:lnTo>
                  <a:pt x="6126661" y="3248068"/>
                </a:lnTo>
                <a:lnTo>
                  <a:pt x="6116362" y="3255210"/>
                </a:lnTo>
                <a:lnTo>
                  <a:pt x="6109482" y="3267250"/>
                </a:lnTo>
                <a:lnTo>
                  <a:pt x="6107205" y="3283823"/>
                </a:lnTo>
                <a:lnTo>
                  <a:pt x="6112870" y="3296499"/>
                </a:lnTo>
                <a:lnTo>
                  <a:pt x="6123397" y="3305305"/>
                </a:lnTo>
                <a:lnTo>
                  <a:pt x="6137147" y="3308604"/>
                </a:lnTo>
                <a:lnTo>
                  <a:pt x="6138671" y="3308604"/>
                </a:lnTo>
                <a:lnTo>
                  <a:pt x="6137169" y="3247022"/>
                </a:lnTo>
                <a:close/>
              </a:path>
              <a:path w="7139940" h="3308984">
                <a:moveTo>
                  <a:pt x="6138671" y="3246872"/>
                </a:moveTo>
                <a:lnTo>
                  <a:pt x="6137169" y="3247022"/>
                </a:lnTo>
                <a:lnTo>
                  <a:pt x="6138671" y="3308604"/>
                </a:lnTo>
                <a:lnTo>
                  <a:pt x="6138671" y="3246872"/>
                </a:lnTo>
                <a:close/>
              </a:path>
              <a:path w="7139940" h="3308984">
                <a:moveTo>
                  <a:pt x="7139289" y="0"/>
                </a:moveTo>
                <a:lnTo>
                  <a:pt x="7075931" y="0"/>
                </a:lnTo>
                <a:lnTo>
                  <a:pt x="7075931" y="2333244"/>
                </a:lnTo>
                <a:lnTo>
                  <a:pt x="7074407" y="2356104"/>
                </a:lnTo>
                <a:lnTo>
                  <a:pt x="7071359" y="2404872"/>
                </a:lnTo>
                <a:lnTo>
                  <a:pt x="7065263" y="2450592"/>
                </a:lnTo>
                <a:lnTo>
                  <a:pt x="7060691" y="2474976"/>
                </a:lnTo>
                <a:lnTo>
                  <a:pt x="7057643" y="2497836"/>
                </a:lnTo>
                <a:lnTo>
                  <a:pt x="7051547" y="2520696"/>
                </a:lnTo>
                <a:lnTo>
                  <a:pt x="7046975" y="2542032"/>
                </a:lnTo>
                <a:lnTo>
                  <a:pt x="7033259" y="2587752"/>
                </a:lnTo>
                <a:lnTo>
                  <a:pt x="7019543" y="2630424"/>
                </a:lnTo>
                <a:lnTo>
                  <a:pt x="7002779" y="2673096"/>
                </a:lnTo>
                <a:lnTo>
                  <a:pt x="6982967" y="2715768"/>
                </a:lnTo>
                <a:lnTo>
                  <a:pt x="6963155" y="2755392"/>
                </a:lnTo>
                <a:lnTo>
                  <a:pt x="6940295" y="2795016"/>
                </a:lnTo>
                <a:lnTo>
                  <a:pt x="6915911" y="2833116"/>
                </a:lnTo>
                <a:lnTo>
                  <a:pt x="6890003" y="2869692"/>
                </a:lnTo>
                <a:lnTo>
                  <a:pt x="6861047" y="2904744"/>
                </a:lnTo>
                <a:lnTo>
                  <a:pt x="6832091" y="2938272"/>
                </a:lnTo>
                <a:lnTo>
                  <a:pt x="6800087" y="2971800"/>
                </a:lnTo>
                <a:lnTo>
                  <a:pt x="6768083" y="3002280"/>
                </a:lnTo>
                <a:lnTo>
                  <a:pt x="6734555" y="3031236"/>
                </a:lnTo>
                <a:lnTo>
                  <a:pt x="6697979" y="3060192"/>
                </a:lnTo>
                <a:lnTo>
                  <a:pt x="6661403" y="3086100"/>
                </a:lnTo>
                <a:lnTo>
                  <a:pt x="6623303" y="3110484"/>
                </a:lnTo>
                <a:lnTo>
                  <a:pt x="6585203" y="3133344"/>
                </a:lnTo>
                <a:lnTo>
                  <a:pt x="6544055" y="3153156"/>
                </a:lnTo>
                <a:lnTo>
                  <a:pt x="6502907" y="3171444"/>
                </a:lnTo>
                <a:lnTo>
                  <a:pt x="6460235" y="3188208"/>
                </a:lnTo>
                <a:lnTo>
                  <a:pt x="6416039" y="3203448"/>
                </a:lnTo>
                <a:lnTo>
                  <a:pt x="6348983" y="3221736"/>
                </a:lnTo>
                <a:lnTo>
                  <a:pt x="6280403" y="3235452"/>
                </a:lnTo>
                <a:lnTo>
                  <a:pt x="6233159" y="3240024"/>
                </a:lnTo>
                <a:lnTo>
                  <a:pt x="6210299" y="3243072"/>
                </a:lnTo>
                <a:lnTo>
                  <a:pt x="6185915" y="3244596"/>
                </a:lnTo>
                <a:lnTo>
                  <a:pt x="6161531" y="3244596"/>
                </a:lnTo>
                <a:lnTo>
                  <a:pt x="6138671" y="3246872"/>
                </a:lnTo>
                <a:lnTo>
                  <a:pt x="6138671" y="3308604"/>
                </a:lnTo>
                <a:lnTo>
                  <a:pt x="6164579" y="3308604"/>
                </a:lnTo>
                <a:lnTo>
                  <a:pt x="6179819" y="3307651"/>
                </a:lnTo>
                <a:lnTo>
                  <a:pt x="6179819" y="3246120"/>
                </a:lnTo>
                <a:lnTo>
                  <a:pt x="6486905" y="3246120"/>
                </a:lnTo>
                <a:lnTo>
                  <a:pt x="6528815" y="3229356"/>
                </a:lnTo>
                <a:lnTo>
                  <a:pt x="6573011" y="3209544"/>
                </a:lnTo>
                <a:lnTo>
                  <a:pt x="6615683" y="3188208"/>
                </a:lnTo>
                <a:lnTo>
                  <a:pt x="6658355" y="3163824"/>
                </a:lnTo>
                <a:lnTo>
                  <a:pt x="6697979" y="3137916"/>
                </a:lnTo>
                <a:lnTo>
                  <a:pt x="6737603" y="3108960"/>
                </a:lnTo>
                <a:lnTo>
                  <a:pt x="6775703" y="3080004"/>
                </a:lnTo>
                <a:lnTo>
                  <a:pt x="6812279" y="3048000"/>
                </a:lnTo>
                <a:lnTo>
                  <a:pt x="6847331" y="3015996"/>
                </a:lnTo>
                <a:lnTo>
                  <a:pt x="6879335" y="2980944"/>
                </a:lnTo>
                <a:lnTo>
                  <a:pt x="6911339" y="2944368"/>
                </a:lnTo>
                <a:lnTo>
                  <a:pt x="6941819" y="2906268"/>
                </a:lnTo>
                <a:lnTo>
                  <a:pt x="6969251" y="2866644"/>
                </a:lnTo>
                <a:lnTo>
                  <a:pt x="6995159" y="2827020"/>
                </a:lnTo>
                <a:lnTo>
                  <a:pt x="7019543" y="2784348"/>
                </a:lnTo>
                <a:lnTo>
                  <a:pt x="7040879" y="2741676"/>
                </a:lnTo>
                <a:lnTo>
                  <a:pt x="7060691" y="2697480"/>
                </a:lnTo>
                <a:lnTo>
                  <a:pt x="7078979" y="2651760"/>
                </a:lnTo>
                <a:lnTo>
                  <a:pt x="7094219" y="2604516"/>
                </a:lnTo>
                <a:lnTo>
                  <a:pt x="7107935" y="2557272"/>
                </a:lnTo>
                <a:lnTo>
                  <a:pt x="7118603" y="2508504"/>
                </a:lnTo>
                <a:lnTo>
                  <a:pt x="7124699" y="2484120"/>
                </a:lnTo>
                <a:lnTo>
                  <a:pt x="7130795" y="2435352"/>
                </a:lnTo>
                <a:lnTo>
                  <a:pt x="7133843" y="2409444"/>
                </a:lnTo>
                <a:lnTo>
                  <a:pt x="7136891" y="2385060"/>
                </a:lnTo>
                <a:lnTo>
                  <a:pt x="7139939" y="2333244"/>
                </a:lnTo>
                <a:lnTo>
                  <a:pt x="7139289" y="0"/>
                </a:lnTo>
                <a:close/>
              </a:path>
              <a:path w="7139940" h="3308984">
                <a:moveTo>
                  <a:pt x="6179819" y="3307651"/>
                </a:moveTo>
                <a:lnTo>
                  <a:pt x="6164579" y="3308604"/>
                </a:lnTo>
                <a:lnTo>
                  <a:pt x="6179819" y="3308604"/>
                </a:lnTo>
                <a:lnTo>
                  <a:pt x="6179819" y="3307651"/>
                </a:lnTo>
                <a:close/>
              </a:path>
              <a:path w="7139940" h="3308984">
                <a:moveTo>
                  <a:pt x="6486905" y="3246120"/>
                </a:moveTo>
                <a:lnTo>
                  <a:pt x="6179819" y="3246120"/>
                </a:lnTo>
                <a:lnTo>
                  <a:pt x="6179819" y="3307651"/>
                </a:lnTo>
                <a:lnTo>
                  <a:pt x="6240779" y="3304032"/>
                </a:lnTo>
                <a:lnTo>
                  <a:pt x="6291071" y="3297936"/>
                </a:lnTo>
                <a:lnTo>
                  <a:pt x="6339839" y="3288792"/>
                </a:lnTo>
                <a:lnTo>
                  <a:pt x="6435851" y="3264408"/>
                </a:lnTo>
                <a:lnTo>
                  <a:pt x="6483095" y="3247644"/>
                </a:lnTo>
                <a:lnTo>
                  <a:pt x="6486905" y="3246120"/>
                </a:lnTo>
                <a:close/>
              </a:path>
              <a:path w="7139940" h="3308984">
                <a:moveTo>
                  <a:pt x="6138671" y="3246120"/>
                </a:moveTo>
                <a:lnTo>
                  <a:pt x="6137147" y="3246120"/>
                </a:lnTo>
                <a:lnTo>
                  <a:pt x="6137169" y="3247022"/>
                </a:lnTo>
                <a:lnTo>
                  <a:pt x="6138671" y="3246872"/>
                </a:lnTo>
                <a:lnTo>
                  <a:pt x="6138671" y="3246120"/>
                </a:lnTo>
                <a:close/>
              </a:path>
              <a:path w="7139940" h="3308984">
                <a:moveTo>
                  <a:pt x="6146227" y="3246120"/>
                </a:moveTo>
                <a:lnTo>
                  <a:pt x="6138671" y="3246120"/>
                </a:lnTo>
                <a:lnTo>
                  <a:pt x="6138671" y="3246872"/>
                </a:lnTo>
                <a:lnTo>
                  <a:pt x="6146227" y="3246120"/>
                </a:lnTo>
                <a:close/>
              </a:path>
              <a:path w="7139940" h="3308984">
                <a:moveTo>
                  <a:pt x="64007" y="2307336"/>
                </a:moveTo>
                <a:lnTo>
                  <a:pt x="9143" y="2330196"/>
                </a:lnTo>
                <a:lnTo>
                  <a:pt x="17570" y="2335355"/>
                </a:lnTo>
                <a:lnTo>
                  <a:pt x="27375" y="2338253"/>
                </a:lnTo>
                <a:lnTo>
                  <a:pt x="39409" y="2337119"/>
                </a:lnTo>
                <a:lnTo>
                  <a:pt x="53887" y="2331102"/>
                </a:lnTo>
                <a:lnTo>
                  <a:pt x="61347" y="2320530"/>
                </a:lnTo>
                <a:lnTo>
                  <a:pt x="64007" y="2307336"/>
                </a:lnTo>
                <a:close/>
              </a:path>
              <a:path w="7139940" h="3308984">
                <a:moveTo>
                  <a:pt x="64007" y="2307336"/>
                </a:moveTo>
                <a:lnTo>
                  <a:pt x="61347" y="2320530"/>
                </a:lnTo>
                <a:lnTo>
                  <a:pt x="53887" y="2331102"/>
                </a:lnTo>
                <a:lnTo>
                  <a:pt x="39409" y="2337119"/>
                </a:lnTo>
                <a:lnTo>
                  <a:pt x="27375" y="2338253"/>
                </a:lnTo>
                <a:lnTo>
                  <a:pt x="64416" y="2338253"/>
                </a:lnTo>
                <a:lnTo>
                  <a:pt x="64007" y="2331720"/>
                </a:lnTo>
                <a:lnTo>
                  <a:pt x="64007" y="2307336"/>
                </a:lnTo>
                <a:close/>
              </a:path>
              <a:path w="7139940" h="3308984">
                <a:moveTo>
                  <a:pt x="38318" y="2277007"/>
                </a:moveTo>
                <a:lnTo>
                  <a:pt x="25944" y="2278237"/>
                </a:lnTo>
                <a:lnTo>
                  <a:pt x="10824" y="2283748"/>
                </a:lnTo>
                <a:lnTo>
                  <a:pt x="2850" y="2294457"/>
                </a:lnTo>
                <a:lnTo>
                  <a:pt x="1523" y="2300451"/>
                </a:lnTo>
                <a:lnTo>
                  <a:pt x="1523" y="2307336"/>
                </a:lnTo>
                <a:lnTo>
                  <a:pt x="54863" y="2286000"/>
                </a:lnTo>
                <a:lnTo>
                  <a:pt x="48255" y="2279649"/>
                </a:lnTo>
                <a:lnTo>
                  <a:pt x="38318" y="2277007"/>
                </a:lnTo>
                <a:close/>
              </a:path>
              <a:path w="7139940" h="3308984">
                <a:moveTo>
                  <a:pt x="64007" y="0"/>
                </a:moveTo>
                <a:lnTo>
                  <a:pt x="1523" y="0"/>
                </a:lnTo>
                <a:lnTo>
                  <a:pt x="1523" y="2300451"/>
                </a:lnTo>
                <a:lnTo>
                  <a:pt x="2850" y="2294457"/>
                </a:lnTo>
                <a:lnTo>
                  <a:pt x="10824" y="2283748"/>
                </a:lnTo>
                <a:lnTo>
                  <a:pt x="25944" y="2278237"/>
                </a:lnTo>
                <a:lnTo>
                  <a:pt x="38318" y="2277007"/>
                </a:lnTo>
                <a:lnTo>
                  <a:pt x="64007" y="2277007"/>
                </a:lnTo>
                <a:lnTo>
                  <a:pt x="640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63311" y="3779520"/>
            <a:ext cx="2473960" cy="695325"/>
          </a:xfrm>
          <a:custGeom>
            <a:avLst/>
            <a:gdLst/>
            <a:ahLst/>
            <a:cxnLst/>
            <a:rect l="l" t="t" r="r" b="b"/>
            <a:pathLst>
              <a:path w="2473959" h="695325">
                <a:moveTo>
                  <a:pt x="2473960" y="0"/>
                </a:moveTo>
                <a:lnTo>
                  <a:pt x="2401062" y="0"/>
                </a:lnTo>
                <a:lnTo>
                  <a:pt x="2392679" y="13716"/>
                </a:lnTo>
                <a:lnTo>
                  <a:pt x="2374391" y="39624"/>
                </a:lnTo>
                <a:lnTo>
                  <a:pt x="2369819" y="45720"/>
                </a:lnTo>
                <a:lnTo>
                  <a:pt x="2421635" y="82296"/>
                </a:lnTo>
                <a:lnTo>
                  <a:pt x="2427731" y="74676"/>
                </a:lnTo>
                <a:lnTo>
                  <a:pt x="2446019" y="47244"/>
                </a:lnTo>
                <a:lnTo>
                  <a:pt x="2462783" y="18288"/>
                </a:lnTo>
                <a:lnTo>
                  <a:pt x="2473960" y="0"/>
                </a:lnTo>
                <a:close/>
              </a:path>
              <a:path w="2473959" h="695325">
                <a:moveTo>
                  <a:pt x="2333243" y="96012"/>
                </a:moveTo>
                <a:lnTo>
                  <a:pt x="2299715" y="140208"/>
                </a:lnTo>
                <a:lnTo>
                  <a:pt x="2214371" y="233172"/>
                </a:lnTo>
                <a:lnTo>
                  <a:pt x="2211323" y="236220"/>
                </a:lnTo>
                <a:lnTo>
                  <a:pt x="2255519" y="281940"/>
                </a:lnTo>
                <a:lnTo>
                  <a:pt x="2258567" y="277368"/>
                </a:lnTo>
                <a:lnTo>
                  <a:pt x="2281427" y="254508"/>
                </a:lnTo>
                <a:lnTo>
                  <a:pt x="2327147" y="205740"/>
                </a:lnTo>
                <a:lnTo>
                  <a:pt x="2369819" y="153924"/>
                </a:lnTo>
                <a:lnTo>
                  <a:pt x="2383535" y="135636"/>
                </a:lnTo>
                <a:lnTo>
                  <a:pt x="2333243" y="96012"/>
                </a:lnTo>
                <a:close/>
              </a:path>
              <a:path w="2473959" h="695325">
                <a:moveTo>
                  <a:pt x="2165603" y="278892"/>
                </a:moveTo>
                <a:lnTo>
                  <a:pt x="2119883" y="318516"/>
                </a:lnTo>
                <a:lnTo>
                  <a:pt x="2068067" y="358140"/>
                </a:lnTo>
                <a:lnTo>
                  <a:pt x="2043683" y="376428"/>
                </a:lnTo>
                <a:lnTo>
                  <a:pt x="2019299" y="393192"/>
                </a:lnTo>
                <a:lnTo>
                  <a:pt x="2054351" y="445008"/>
                </a:lnTo>
                <a:lnTo>
                  <a:pt x="2080259" y="428244"/>
                </a:lnTo>
                <a:lnTo>
                  <a:pt x="2107691" y="408432"/>
                </a:lnTo>
                <a:lnTo>
                  <a:pt x="2133599" y="387096"/>
                </a:lnTo>
                <a:lnTo>
                  <a:pt x="2159507" y="367284"/>
                </a:lnTo>
                <a:lnTo>
                  <a:pt x="2185415" y="345948"/>
                </a:lnTo>
                <a:lnTo>
                  <a:pt x="2208275" y="326136"/>
                </a:lnTo>
                <a:lnTo>
                  <a:pt x="2165603" y="278892"/>
                </a:lnTo>
                <a:close/>
              </a:path>
              <a:path w="2473959" h="695325">
                <a:moveTo>
                  <a:pt x="1965959" y="426720"/>
                </a:moveTo>
                <a:lnTo>
                  <a:pt x="1962911" y="429768"/>
                </a:lnTo>
                <a:lnTo>
                  <a:pt x="1933955" y="445008"/>
                </a:lnTo>
                <a:lnTo>
                  <a:pt x="1906523" y="461772"/>
                </a:lnTo>
                <a:lnTo>
                  <a:pt x="1877567" y="477012"/>
                </a:lnTo>
                <a:lnTo>
                  <a:pt x="1848611" y="490728"/>
                </a:lnTo>
                <a:lnTo>
                  <a:pt x="1801367" y="512064"/>
                </a:lnTo>
                <a:lnTo>
                  <a:pt x="1827275" y="569976"/>
                </a:lnTo>
                <a:lnTo>
                  <a:pt x="1845563" y="562356"/>
                </a:lnTo>
                <a:lnTo>
                  <a:pt x="1876043" y="547116"/>
                </a:lnTo>
                <a:lnTo>
                  <a:pt x="1906523" y="533400"/>
                </a:lnTo>
                <a:lnTo>
                  <a:pt x="1967483" y="499872"/>
                </a:lnTo>
                <a:lnTo>
                  <a:pt x="1996439" y="483108"/>
                </a:lnTo>
                <a:lnTo>
                  <a:pt x="1999487" y="480060"/>
                </a:lnTo>
                <a:lnTo>
                  <a:pt x="1965959" y="426720"/>
                </a:lnTo>
                <a:close/>
              </a:path>
              <a:path w="2473959" h="695325">
                <a:moveTo>
                  <a:pt x="1744979" y="536448"/>
                </a:moveTo>
                <a:lnTo>
                  <a:pt x="1728215" y="542544"/>
                </a:lnTo>
                <a:lnTo>
                  <a:pt x="1696211" y="553212"/>
                </a:lnTo>
                <a:lnTo>
                  <a:pt x="1665731" y="563880"/>
                </a:lnTo>
                <a:lnTo>
                  <a:pt x="1633727" y="574548"/>
                </a:lnTo>
                <a:lnTo>
                  <a:pt x="1601723" y="582168"/>
                </a:lnTo>
                <a:lnTo>
                  <a:pt x="1568195" y="591312"/>
                </a:lnTo>
                <a:lnTo>
                  <a:pt x="1566671" y="591312"/>
                </a:lnTo>
                <a:lnTo>
                  <a:pt x="1581911" y="653796"/>
                </a:lnTo>
                <a:lnTo>
                  <a:pt x="1584959" y="652272"/>
                </a:lnTo>
                <a:lnTo>
                  <a:pt x="1618487" y="644652"/>
                </a:lnTo>
                <a:lnTo>
                  <a:pt x="1652015" y="633984"/>
                </a:lnTo>
                <a:lnTo>
                  <a:pt x="1685543" y="624840"/>
                </a:lnTo>
                <a:lnTo>
                  <a:pt x="1717547" y="614172"/>
                </a:lnTo>
                <a:lnTo>
                  <a:pt x="1767839" y="595884"/>
                </a:lnTo>
                <a:lnTo>
                  <a:pt x="1744979" y="536448"/>
                </a:lnTo>
                <a:close/>
              </a:path>
              <a:path w="2473959" h="695325">
                <a:moveTo>
                  <a:pt x="1505711" y="605028"/>
                </a:moveTo>
                <a:lnTo>
                  <a:pt x="1502663" y="605028"/>
                </a:lnTo>
                <a:lnTo>
                  <a:pt x="1435607" y="617220"/>
                </a:lnTo>
                <a:lnTo>
                  <a:pt x="1402079" y="621792"/>
                </a:lnTo>
                <a:lnTo>
                  <a:pt x="1333499" y="627888"/>
                </a:lnTo>
                <a:lnTo>
                  <a:pt x="1321307" y="627888"/>
                </a:lnTo>
                <a:lnTo>
                  <a:pt x="1325879" y="691896"/>
                </a:lnTo>
                <a:lnTo>
                  <a:pt x="1338071" y="690372"/>
                </a:lnTo>
                <a:lnTo>
                  <a:pt x="1409699" y="684276"/>
                </a:lnTo>
                <a:lnTo>
                  <a:pt x="1446275" y="679704"/>
                </a:lnTo>
                <a:lnTo>
                  <a:pt x="1516379" y="667512"/>
                </a:lnTo>
                <a:lnTo>
                  <a:pt x="1517903" y="667512"/>
                </a:lnTo>
                <a:lnTo>
                  <a:pt x="1505711" y="605028"/>
                </a:lnTo>
                <a:close/>
              </a:path>
              <a:path w="2473959" h="695325">
                <a:moveTo>
                  <a:pt x="1074419" y="623316"/>
                </a:moveTo>
                <a:lnTo>
                  <a:pt x="1066799" y="685800"/>
                </a:lnTo>
                <a:lnTo>
                  <a:pt x="1085087" y="688848"/>
                </a:lnTo>
                <a:lnTo>
                  <a:pt x="1120139" y="691896"/>
                </a:lnTo>
                <a:lnTo>
                  <a:pt x="1193291" y="694944"/>
                </a:lnTo>
                <a:lnTo>
                  <a:pt x="1228343" y="694944"/>
                </a:lnTo>
                <a:lnTo>
                  <a:pt x="1228418" y="691896"/>
                </a:lnTo>
                <a:lnTo>
                  <a:pt x="1214627" y="691896"/>
                </a:lnTo>
                <a:lnTo>
                  <a:pt x="1204288" y="684117"/>
                </a:lnTo>
                <a:lnTo>
                  <a:pt x="1198415" y="673075"/>
                </a:lnTo>
                <a:lnTo>
                  <a:pt x="1197264" y="660558"/>
                </a:lnTo>
                <a:lnTo>
                  <a:pt x="1202883" y="646256"/>
                </a:lnTo>
                <a:lnTo>
                  <a:pt x="1212224" y="636765"/>
                </a:lnTo>
                <a:lnTo>
                  <a:pt x="1222762" y="632164"/>
                </a:lnTo>
                <a:lnTo>
                  <a:pt x="1124711" y="627888"/>
                </a:lnTo>
                <a:lnTo>
                  <a:pt x="1089659" y="624840"/>
                </a:lnTo>
                <a:lnTo>
                  <a:pt x="1074419" y="623316"/>
                </a:lnTo>
                <a:close/>
              </a:path>
              <a:path w="2473959" h="695325">
                <a:moveTo>
                  <a:pt x="1258932" y="635508"/>
                </a:moveTo>
                <a:lnTo>
                  <a:pt x="1243583" y="635508"/>
                </a:lnTo>
                <a:lnTo>
                  <a:pt x="1229867" y="694944"/>
                </a:lnTo>
                <a:lnTo>
                  <a:pt x="1260347" y="694944"/>
                </a:lnTo>
                <a:lnTo>
                  <a:pt x="1258932" y="635508"/>
                </a:lnTo>
                <a:close/>
              </a:path>
              <a:path w="2473959" h="695325">
                <a:moveTo>
                  <a:pt x="1222762" y="632164"/>
                </a:moveTo>
                <a:lnTo>
                  <a:pt x="1212224" y="636765"/>
                </a:lnTo>
                <a:lnTo>
                  <a:pt x="1202883" y="646256"/>
                </a:lnTo>
                <a:lnTo>
                  <a:pt x="1197264" y="660558"/>
                </a:lnTo>
                <a:lnTo>
                  <a:pt x="1198415" y="673075"/>
                </a:lnTo>
                <a:lnTo>
                  <a:pt x="1204288" y="684117"/>
                </a:lnTo>
                <a:lnTo>
                  <a:pt x="1214627" y="691896"/>
                </a:lnTo>
                <a:lnTo>
                  <a:pt x="1229105" y="663702"/>
                </a:lnTo>
                <a:lnTo>
                  <a:pt x="1229867" y="632460"/>
                </a:lnTo>
                <a:lnTo>
                  <a:pt x="1222762" y="632164"/>
                </a:lnTo>
                <a:close/>
              </a:path>
              <a:path w="2473959" h="695325">
                <a:moveTo>
                  <a:pt x="1229105" y="663702"/>
                </a:moveTo>
                <a:lnTo>
                  <a:pt x="1214627" y="691896"/>
                </a:lnTo>
                <a:lnTo>
                  <a:pt x="1228418" y="691896"/>
                </a:lnTo>
                <a:lnTo>
                  <a:pt x="1229105" y="663702"/>
                </a:lnTo>
                <a:close/>
              </a:path>
              <a:path w="2473959" h="695325">
                <a:moveTo>
                  <a:pt x="1258823" y="630936"/>
                </a:moveTo>
                <a:lnTo>
                  <a:pt x="1223724" y="631744"/>
                </a:lnTo>
                <a:lnTo>
                  <a:pt x="1222762" y="632164"/>
                </a:lnTo>
                <a:lnTo>
                  <a:pt x="1229867" y="632460"/>
                </a:lnTo>
                <a:lnTo>
                  <a:pt x="1229105" y="663702"/>
                </a:lnTo>
                <a:lnTo>
                  <a:pt x="1243583" y="635508"/>
                </a:lnTo>
                <a:lnTo>
                  <a:pt x="1258932" y="635508"/>
                </a:lnTo>
                <a:lnTo>
                  <a:pt x="1258823" y="630936"/>
                </a:lnTo>
                <a:close/>
              </a:path>
              <a:path w="2473959" h="695325">
                <a:moveTo>
                  <a:pt x="830579" y="576072"/>
                </a:moveTo>
                <a:lnTo>
                  <a:pt x="812291" y="637032"/>
                </a:lnTo>
                <a:lnTo>
                  <a:pt x="841247" y="644652"/>
                </a:lnTo>
                <a:lnTo>
                  <a:pt x="874775" y="652272"/>
                </a:lnTo>
                <a:lnTo>
                  <a:pt x="908303" y="661416"/>
                </a:lnTo>
                <a:lnTo>
                  <a:pt x="978407" y="673608"/>
                </a:lnTo>
                <a:lnTo>
                  <a:pt x="1002791" y="678180"/>
                </a:lnTo>
                <a:lnTo>
                  <a:pt x="1011935" y="615696"/>
                </a:lnTo>
                <a:lnTo>
                  <a:pt x="922019" y="598932"/>
                </a:lnTo>
                <a:lnTo>
                  <a:pt x="888491" y="591312"/>
                </a:lnTo>
                <a:lnTo>
                  <a:pt x="856487" y="582168"/>
                </a:lnTo>
                <a:lnTo>
                  <a:pt x="830579" y="576072"/>
                </a:lnTo>
                <a:close/>
              </a:path>
              <a:path w="2473959" h="695325">
                <a:moveTo>
                  <a:pt x="598931" y="486156"/>
                </a:moveTo>
                <a:lnTo>
                  <a:pt x="571499" y="542544"/>
                </a:lnTo>
                <a:lnTo>
                  <a:pt x="582167" y="548640"/>
                </a:lnTo>
                <a:lnTo>
                  <a:pt x="612647" y="562356"/>
                </a:lnTo>
                <a:lnTo>
                  <a:pt x="676655" y="589788"/>
                </a:lnTo>
                <a:lnTo>
                  <a:pt x="740663" y="614172"/>
                </a:lnTo>
                <a:lnTo>
                  <a:pt x="751331" y="617220"/>
                </a:lnTo>
                <a:lnTo>
                  <a:pt x="771143" y="556260"/>
                </a:lnTo>
                <a:lnTo>
                  <a:pt x="760475" y="553212"/>
                </a:lnTo>
                <a:lnTo>
                  <a:pt x="729995" y="542544"/>
                </a:lnTo>
                <a:lnTo>
                  <a:pt x="669035" y="518160"/>
                </a:lnTo>
                <a:lnTo>
                  <a:pt x="638555" y="504444"/>
                </a:lnTo>
                <a:lnTo>
                  <a:pt x="609599" y="490728"/>
                </a:lnTo>
                <a:lnTo>
                  <a:pt x="598931" y="486156"/>
                </a:lnTo>
                <a:close/>
              </a:path>
              <a:path w="2473959" h="695325">
                <a:moveTo>
                  <a:pt x="388619" y="356616"/>
                </a:moveTo>
                <a:lnTo>
                  <a:pt x="348995" y="406908"/>
                </a:lnTo>
                <a:lnTo>
                  <a:pt x="352043" y="408432"/>
                </a:lnTo>
                <a:lnTo>
                  <a:pt x="379475" y="428244"/>
                </a:lnTo>
                <a:lnTo>
                  <a:pt x="406907" y="446532"/>
                </a:lnTo>
                <a:lnTo>
                  <a:pt x="434339" y="466344"/>
                </a:lnTo>
                <a:lnTo>
                  <a:pt x="463295" y="483108"/>
                </a:lnTo>
                <a:lnTo>
                  <a:pt x="492251" y="501396"/>
                </a:lnTo>
                <a:lnTo>
                  <a:pt x="513587" y="512064"/>
                </a:lnTo>
                <a:lnTo>
                  <a:pt x="544067" y="457200"/>
                </a:lnTo>
                <a:lnTo>
                  <a:pt x="524255" y="445008"/>
                </a:lnTo>
                <a:lnTo>
                  <a:pt x="495299" y="428244"/>
                </a:lnTo>
                <a:lnTo>
                  <a:pt x="467867" y="411480"/>
                </a:lnTo>
                <a:lnTo>
                  <a:pt x="441959" y="394716"/>
                </a:lnTo>
                <a:lnTo>
                  <a:pt x="414527" y="376428"/>
                </a:lnTo>
                <a:lnTo>
                  <a:pt x="388619" y="356616"/>
                </a:lnTo>
                <a:close/>
              </a:path>
              <a:path w="2473959" h="695325">
                <a:moveTo>
                  <a:pt x="204215" y="190500"/>
                </a:moveTo>
                <a:lnTo>
                  <a:pt x="156971" y="233172"/>
                </a:lnTo>
                <a:lnTo>
                  <a:pt x="176783" y="254508"/>
                </a:lnTo>
                <a:lnTo>
                  <a:pt x="199643" y="278892"/>
                </a:lnTo>
                <a:lnTo>
                  <a:pt x="224027" y="301752"/>
                </a:lnTo>
                <a:lnTo>
                  <a:pt x="298703" y="367284"/>
                </a:lnTo>
                <a:lnTo>
                  <a:pt x="339851" y="318516"/>
                </a:lnTo>
                <a:lnTo>
                  <a:pt x="313943" y="297180"/>
                </a:lnTo>
                <a:lnTo>
                  <a:pt x="266699" y="254508"/>
                </a:lnTo>
                <a:lnTo>
                  <a:pt x="243839" y="233172"/>
                </a:lnTo>
                <a:lnTo>
                  <a:pt x="222503" y="210312"/>
                </a:lnTo>
                <a:lnTo>
                  <a:pt x="204215" y="190500"/>
                </a:lnTo>
                <a:close/>
              </a:path>
              <a:path w="2473959" h="695325">
                <a:moveTo>
                  <a:pt x="57403" y="0"/>
                </a:moveTo>
                <a:lnTo>
                  <a:pt x="43642" y="0"/>
                </a:lnTo>
                <a:lnTo>
                  <a:pt x="0" y="27432"/>
                </a:lnTo>
                <a:lnTo>
                  <a:pt x="13715" y="47244"/>
                </a:lnTo>
                <a:lnTo>
                  <a:pt x="30479" y="74676"/>
                </a:lnTo>
                <a:lnTo>
                  <a:pt x="70103" y="129540"/>
                </a:lnTo>
                <a:lnTo>
                  <a:pt x="89915" y="155448"/>
                </a:lnTo>
                <a:lnTo>
                  <a:pt x="111251" y="179832"/>
                </a:lnTo>
                <a:lnTo>
                  <a:pt x="114299" y="184404"/>
                </a:lnTo>
                <a:lnTo>
                  <a:pt x="163067" y="143256"/>
                </a:lnTo>
                <a:lnTo>
                  <a:pt x="158495" y="138684"/>
                </a:lnTo>
                <a:lnTo>
                  <a:pt x="138683" y="114300"/>
                </a:lnTo>
                <a:lnTo>
                  <a:pt x="120395" y="89916"/>
                </a:lnTo>
                <a:lnTo>
                  <a:pt x="100583" y="64008"/>
                </a:lnTo>
                <a:lnTo>
                  <a:pt x="83819" y="38100"/>
                </a:lnTo>
                <a:lnTo>
                  <a:pt x="65531" y="12192"/>
                </a:lnTo>
                <a:lnTo>
                  <a:pt x="57403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39940" y="3779520"/>
            <a:ext cx="995680" cy="459105"/>
          </a:xfrm>
          <a:custGeom>
            <a:avLst/>
            <a:gdLst/>
            <a:ahLst/>
            <a:cxnLst/>
            <a:rect l="l" t="t" r="r" b="b"/>
            <a:pathLst>
              <a:path w="995679" h="459104">
                <a:moveTo>
                  <a:pt x="852883" y="0"/>
                </a:moveTo>
                <a:lnTo>
                  <a:pt x="142472" y="0"/>
                </a:lnTo>
                <a:lnTo>
                  <a:pt x="119756" y="13274"/>
                </a:lnTo>
                <a:lnTo>
                  <a:pt x="74517" y="46718"/>
                </a:lnTo>
                <a:lnTo>
                  <a:pt x="39076" y="83820"/>
                </a:lnTo>
                <a:lnTo>
                  <a:pt x="14448" y="124030"/>
                </a:lnTo>
                <a:lnTo>
                  <a:pt x="1647" y="166802"/>
                </a:lnTo>
                <a:lnTo>
                  <a:pt x="0" y="188976"/>
                </a:lnTo>
                <a:lnTo>
                  <a:pt x="1647" y="211150"/>
                </a:lnTo>
                <a:lnTo>
                  <a:pt x="14448" y="253921"/>
                </a:lnTo>
                <a:lnTo>
                  <a:pt x="39076" y="294132"/>
                </a:lnTo>
                <a:lnTo>
                  <a:pt x="74517" y="331233"/>
                </a:lnTo>
                <a:lnTo>
                  <a:pt x="119756" y="364678"/>
                </a:lnTo>
                <a:lnTo>
                  <a:pt x="173777" y="393916"/>
                </a:lnTo>
                <a:lnTo>
                  <a:pt x="235567" y="418399"/>
                </a:lnTo>
                <a:lnTo>
                  <a:pt x="304109" y="437578"/>
                </a:lnTo>
                <a:lnTo>
                  <a:pt x="378389" y="450906"/>
                </a:lnTo>
                <a:lnTo>
                  <a:pt x="417364" y="455203"/>
                </a:lnTo>
                <a:lnTo>
                  <a:pt x="457392" y="457832"/>
                </a:lnTo>
                <a:lnTo>
                  <a:pt x="498347" y="458724"/>
                </a:lnTo>
                <a:lnTo>
                  <a:pt x="539086" y="457832"/>
                </a:lnTo>
                <a:lnTo>
                  <a:pt x="578918" y="455203"/>
                </a:lnTo>
                <a:lnTo>
                  <a:pt x="617718" y="450906"/>
                </a:lnTo>
                <a:lnTo>
                  <a:pt x="691705" y="437578"/>
                </a:lnTo>
                <a:lnTo>
                  <a:pt x="760023" y="418399"/>
                </a:lnTo>
                <a:lnTo>
                  <a:pt x="821647" y="393916"/>
                </a:lnTo>
                <a:lnTo>
                  <a:pt x="875554" y="364678"/>
                </a:lnTo>
                <a:lnTo>
                  <a:pt x="920720" y="331233"/>
                </a:lnTo>
                <a:lnTo>
                  <a:pt x="956119" y="294132"/>
                </a:lnTo>
                <a:lnTo>
                  <a:pt x="980729" y="253921"/>
                </a:lnTo>
                <a:lnTo>
                  <a:pt x="993524" y="211150"/>
                </a:lnTo>
                <a:lnTo>
                  <a:pt x="995171" y="188976"/>
                </a:lnTo>
                <a:lnTo>
                  <a:pt x="993524" y="166802"/>
                </a:lnTo>
                <a:lnTo>
                  <a:pt x="980729" y="124030"/>
                </a:lnTo>
                <a:lnTo>
                  <a:pt x="956119" y="83820"/>
                </a:lnTo>
                <a:lnTo>
                  <a:pt x="920720" y="46718"/>
                </a:lnTo>
                <a:lnTo>
                  <a:pt x="875554" y="13274"/>
                </a:lnTo>
                <a:lnTo>
                  <a:pt x="852883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03619" y="4212336"/>
            <a:ext cx="826135" cy="596265"/>
          </a:xfrm>
          <a:custGeom>
            <a:avLst/>
            <a:gdLst/>
            <a:ahLst/>
            <a:cxnLst/>
            <a:rect l="l" t="t" r="r" b="b"/>
            <a:pathLst>
              <a:path w="826134" h="596264">
                <a:moveTo>
                  <a:pt x="413003" y="0"/>
                </a:moveTo>
                <a:lnTo>
                  <a:pt x="345890" y="3919"/>
                </a:lnTo>
                <a:lnTo>
                  <a:pt x="282269" y="15264"/>
                </a:lnTo>
                <a:lnTo>
                  <a:pt x="222982" y="33412"/>
                </a:lnTo>
                <a:lnTo>
                  <a:pt x="168871" y="57741"/>
                </a:lnTo>
                <a:lnTo>
                  <a:pt x="120776" y="87629"/>
                </a:lnTo>
                <a:lnTo>
                  <a:pt x="79540" y="122456"/>
                </a:lnTo>
                <a:lnTo>
                  <a:pt x="46003" y="161598"/>
                </a:lnTo>
                <a:lnTo>
                  <a:pt x="21006" y="204435"/>
                </a:lnTo>
                <a:lnTo>
                  <a:pt x="5391" y="250344"/>
                </a:lnTo>
                <a:lnTo>
                  <a:pt x="0" y="298703"/>
                </a:lnTo>
                <a:lnTo>
                  <a:pt x="1365" y="323140"/>
                </a:lnTo>
                <a:lnTo>
                  <a:pt x="11974" y="370270"/>
                </a:lnTo>
                <a:lnTo>
                  <a:pt x="32384" y="414575"/>
                </a:lnTo>
                <a:lnTo>
                  <a:pt x="61757" y="455451"/>
                </a:lnTo>
                <a:lnTo>
                  <a:pt x="99248" y="492295"/>
                </a:lnTo>
                <a:lnTo>
                  <a:pt x="144019" y="524502"/>
                </a:lnTo>
                <a:lnTo>
                  <a:pt x="195227" y="551470"/>
                </a:lnTo>
                <a:lnTo>
                  <a:pt x="252031" y="572595"/>
                </a:lnTo>
                <a:lnTo>
                  <a:pt x="313590" y="587273"/>
                </a:lnTo>
                <a:lnTo>
                  <a:pt x="379062" y="594902"/>
                </a:lnTo>
                <a:lnTo>
                  <a:pt x="413003" y="595883"/>
                </a:lnTo>
                <a:lnTo>
                  <a:pt x="446944" y="594902"/>
                </a:lnTo>
                <a:lnTo>
                  <a:pt x="512417" y="587273"/>
                </a:lnTo>
                <a:lnTo>
                  <a:pt x="573976" y="572595"/>
                </a:lnTo>
                <a:lnTo>
                  <a:pt x="630780" y="551470"/>
                </a:lnTo>
                <a:lnTo>
                  <a:pt x="681988" y="524502"/>
                </a:lnTo>
                <a:lnTo>
                  <a:pt x="726759" y="492295"/>
                </a:lnTo>
                <a:lnTo>
                  <a:pt x="764250" y="455451"/>
                </a:lnTo>
                <a:lnTo>
                  <a:pt x="793622" y="414575"/>
                </a:lnTo>
                <a:lnTo>
                  <a:pt x="814033" y="370270"/>
                </a:lnTo>
                <a:lnTo>
                  <a:pt x="824642" y="323140"/>
                </a:lnTo>
                <a:lnTo>
                  <a:pt x="826007" y="298703"/>
                </a:lnTo>
                <a:lnTo>
                  <a:pt x="824642" y="274256"/>
                </a:lnTo>
                <a:lnTo>
                  <a:pt x="814033" y="227044"/>
                </a:lnTo>
                <a:lnTo>
                  <a:pt x="793622" y="182594"/>
                </a:lnTo>
                <a:lnTo>
                  <a:pt x="764250" y="141527"/>
                </a:lnTo>
                <a:lnTo>
                  <a:pt x="726759" y="104464"/>
                </a:lnTo>
                <a:lnTo>
                  <a:pt x="681988" y="72029"/>
                </a:lnTo>
                <a:lnTo>
                  <a:pt x="630780" y="44842"/>
                </a:lnTo>
                <a:lnTo>
                  <a:pt x="573976" y="23526"/>
                </a:lnTo>
                <a:lnTo>
                  <a:pt x="512417" y="8702"/>
                </a:lnTo>
                <a:lnTo>
                  <a:pt x="446944" y="992"/>
                </a:lnTo>
                <a:lnTo>
                  <a:pt x="413003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00600" y="3779520"/>
            <a:ext cx="951230" cy="528955"/>
          </a:xfrm>
          <a:custGeom>
            <a:avLst/>
            <a:gdLst/>
            <a:ahLst/>
            <a:cxnLst/>
            <a:rect l="l" t="t" r="r" b="b"/>
            <a:pathLst>
              <a:path w="951229" h="528954">
                <a:moveTo>
                  <a:pt x="787038" y="0"/>
                </a:moveTo>
                <a:lnTo>
                  <a:pt x="164556" y="0"/>
                </a:lnTo>
                <a:lnTo>
                  <a:pt x="139445" y="14668"/>
                </a:lnTo>
                <a:lnTo>
                  <a:pt x="91878" y="49633"/>
                </a:lnTo>
                <a:lnTo>
                  <a:pt x="53163" y="88969"/>
                </a:lnTo>
                <a:lnTo>
                  <a:pt x="24286" y="132063"/>
                </a:lnTo>
                <a:lnTo>
                  <a:pt x="6236" y="178303"/>
                </a:lnTo>
                <a:lnTo>
                  <a:pt x="0" y="227076"/>
                </a:lnTo>
                <a:lnTo>
                  <a:pt x="1579" y="251958"/>
                </a:lnTo>
                <a:lnTo>
                  <a:pt x="13846" y="299911"/>
                </a:lnTo>
                <a:lnTo>
                  <a:pt x="37433" y="344948"/>
                </a:lnTo>
                <a:lnTo>
                  <a:pt x="71352" y="386464"/>
                </a:lnTo>
                <a:lnTo>
                  <a:pt x="114617" y="423856"/>
                </a:lnTo>
                <a:lnTo>
                  <a:pt x="166240" y="456520"/>
                </a:lnTo>
                <a:lnTo>
                  <a:pt x="225232" y="483854"/>
                </a:lnTo>
                <a:lnTo>
                  <a:pt x="290607" y="505253"/>
                </a:lnTo>
                <a:lnTo>
                  <a:pt x="361377" y="520115"/>
                </a:lnTo>
                <a:lnTo>
                  <a:pt x="436555" y="527834"/>
                </a:lnTo>
                <a:lnTo>
                  <a:pt x="475487" y="528828"/>
                </a:lnTo>
                <a:lnTo>
                  <a:pt x="514627" y="527834"/>
                </a:lnTo>
                <a:lnTo>
                  <a:pt x="552869" y="524905"/>
                </a:lnTo>
                <a:lnTo>
                  <a:pt x="626181" y="513539"/>
                </a:lnTo>
                <a:lnTo>
                  <a:pt x="694463" y="495333"/>
                </a:lnTo>
                <a:lnTo>
                  <a:pt x="756757" y="470891"/>
                </a:lnTo>
                <a:lnTo>
                  <a:pt x="812101" y="440817"/>
                </a:lnTo>
                <a:lnTo>
                  <a:pt x="859535" y="405713"/>
                </a:lnTo>
                <a:lnTo>
                  <a:pt x="898100" y="366183"/>
                </a:lnTo>
                <a:lnTo>
                  <a:pt x="926835" y="322832"/>
                </a:lnTo>
                <a:lnTo>
                  <a:pt x="944780" y="276261"/>
                </a:lnTo>
                <a:lnTo>
                  <a:pt x="950975" y="227076"/>
                </a:lnTo>
                <a:lnTo>
                  <a:pt x="949407" y="202411"/>
                </a:lnTo>
                <a:lnTo>
                  <a:pt x="937217" y="154828"/>
                </a:lnTo>
                <a:lnTo>
                  <a:pt x="913757" y="110085"/>
                </a:lnTo>
                <a:lnTo>
                  <a:pt x="879987" y="68793"/>
                </a:lnTo>
                <a:lnTo>
                  <a:pt x="836867" y="31566"/>
                </a:lnTo>
                <a:lnTo>
                  <a:pt x="787038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89091" y="3779520"/>
            <a:ext cx="151130" cy="33655"/>
          </a:xfrm>
          <a:custGeom>
            <a:avLst/>
            <a:gdLst/>
            <a:ahLst/>
            <a:cxnLst/>
            <a:rect l="l" t="t" r="r" b="b"/>
            <a:pathLst>
              <a:path w="151129" h="33654">
                <a:moveTo>
                  <a:pt x="17151" y="0"/>
                </a:moveTo>
                <a:lnTo>
                  <a:pt x="13171" y="0"/>
                </a:lnTo>
                <a:lnTo>
                  <a:pt x="0" y="33528"/>
                </a:lnTo>
                <a:lnTo>
                  <a:pt x="52753" y="25908"/>
                </a:lnTo>
                <a:lnTo>
                  <a:pt x="35051" y="25908"/>
                </a:lnTo>
                <a:lnTo>
                  <a:pt x="15239" y="1524"/>
                </a:lnTo>
                <a:lnTo>
                  <a:pt x="17151" y="0"/>
                </a:lnTo>
                <a:close/>
              </a:path>
              <a:path w="151129" h="33654">
                <a:moveTo>
                  <a:pt x="24057" y="0"/>
                </a:moveTo>
                <a:lnTo>
                  <a:pt x="17151" y="0"/>
                </a:lnTo>
                <a:lnTo>
                  <a:pt x="15239" y="1524"/>
                </a:lnTo>
                <a:lnTo>
                  <a:pt x="35051" y="25908"/>
                </a:lnTo>
                <a:lnTo>
                  <a:pt x="42760" y="19812"/>
                </a:lnTo>
                <a:lnTo>
                  <a:pt x="39623" y="19812"/>
                </a:lnTo>
                <a:lnTo>
                  <a:pt x="24057" y="0"/>
                </a:lnTo>
                <a:close/>
              </a:path>
              <a:path w="151129" h="33654">
                <a:moveTo>
                  <a:pt x="150113" y="0"/>
                </a:moveTo>
                <a:lnTo>
                  <a:pt x="67811" y="0"/>
                </a:lnTo>
                <a:lnTo>
                  <a:pt x="35051" y="25908"/>
                </a:lnTo>
                <a:lnTo>
                  <a:pt x="52753" y="25908"/>
                </a:lnTo>
                <a:lnTo>
                  <a:pt x="137159" y="13716"/>
                </a:lnTo>
                <a:lnTo>
                  <a:pt x="144779" y="12192"/>
                </a:lnTo>
                <a:lnTo>
                  <a:pt x="150875" y="4572"/>
                </a:lnTo>
                <a:lnTo>
                  <a:pt x="150113" y="0"/>
                </a:lnTo>
                <a:close/>
              </a:path>
              <a:path w="151129" h="33654">
                <a:moveTo>
                  <a:pt x="47489" y="0"/>
                </a:moveTo>
                <a:lnTo>
                  <a:pt x="24057" y="0"/>
                </a:lnTo>
                <a:lnTo>
                  <a:pt x="39623" y="19812"/>
                </a:lnTo>
                <a:lnTo>
                  <a:pt x="47489" y="0"/>
                </a:lnTo>
                <a:close/>
              </a:path>
              <a:path w="151129" h="33654">
                <a:moveTo>
                  <a:pt x="67811" y="0"/>
                </a:moveTo>
                <a:lnTo>
                  <a:pt x="47489" y="0"/>
                </a:lnTo>
                <a:lnTo>
                  <a:pt x="39623" y="19812"/>
                </a:lnTo>
                <a:lnTo>
                  <a:pt x="42760" y="19812"/>
                </a:lnTo>
                <a:lnTo>
                  <a:pt x="67811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94370" y="3779520"/>
            <a:ext cx="144780" cy="455930"/>
          </a:xfrm>
          <a:custGeom>
            <a:avLst/>
            <a:gdLst/>
            <a:ahLst/>
            <a:cxnLst/>
            <a:rect l="l" t="t" r="r" b="b"/>
            <a:pathLst>
              <a:path w="144779" h="455929">
                <a:moveTo>
                  <a:pt x="21386" y="313836"/>
                </a:moveTo>
                <a:lnTo>
                  <a:pt x="9355" y="316604"/>
                </a:lnTo>
                <a:lnTo>
                  <a:pt x="3149" y="326710"/>
                </a:lnTo>
                <a:lnTo>
                  <a:pt x="4905" y="338328"/>
                </a:lnTo>
                <a:lnTo>
                  <a:pt x="76533" y="455676"/>
                </a:lnTo>
                <a:lnTo>
                  <a:pt x="94358" y="423672"/>
                </a:lnTo>
                <a:lnTo>
                  <a:pt x="59769" y="423672"/>
                </a:lnTo>
                <a:lnTo>
                  <a:pt x="58993" y="365216"/>
                </a:lnTo>
                <a:lnTo>
                  <a:pt x="30834" y="319421"/>
                </a:lnTo>
                <a:lnTo>
                  <a:pt x="21386" y="313836"/>
                </a:lnTo>
                <a:close/>
              </a:path>
              <a:path w="144779" h="455929">
                <a:moveTo>
                  <a:pt x="58993" y="365216"/>
                </a:moveTo>
                <a:lnTo>
                  <a:pt x="59769" y="423672"/>
                </a:lnTo>
                <a:lnTo>
                  <a:pt x="91773" y="423672"/>
                </a:lnTo>
                <a:lnTo>
                  <a:pt x="91672" y="416052"/>
                </a:lnTo>
                <a:lnTo>
                  <a:pt x="62817" y="416052"/>
                </a:lnTo>
                <a:lnTo>
                  <a:pt x="75838" y="392614"/>
                </a:lnTo>
                <a:lnTo>
                  <a:pt x="58993" y="365216"/>
                </a:lnTo>
                <a:close/>
              </a:path>
              <a:path w="144779" h="455929">
                <a:moveTo>
                  <a:pt x="125326" y="312531"/>
                </a:moveTo>
                <a:lnTo>
                  <a:pt x="116157" y="320040"/>
                </a:lnTo>
                <a:lnTo>
                  <a:pt x="90998" y="365327"/>
                </a:lnTo>
                <a:lnTo>
                  <a:pt x="91773" y="423672"/>
                </a:lnTo>
                <a:lnTo>
                  <a:pt x="94358" y="423672"/>
                </a:lnTo>
                <a:lnTo>
                  <a:pt x="143589" y="335280"/>
                </a:lnTo>
                <a:lnTo>
                  <a:pt x="144311" y="333934"/>
                </a:lnTo>
                <a:lnTo>
                  <a:pt x="144792" y="322747"/>
                </a:lnTo>
                <a:lnTo>
                  <a:pt x="136774" y="313537"/>
                </a:lnTo>
                <a:lnTo>
                  <a:pt x="125326" y="312531"/>
                </a:lnTo>
                <a:close/>
              </a:path>
              <a:path w="144779" h="455929">
                <a:moveTo>
                  <a:pt x="75838" y="392614"/>
                </a:moveTo>
                <a:lnTo>
                  <a:pt x="62817" y="416052"/>
                </a:lnTo>
                <a:lnTo>
                  <a:pt x="90249" y="416052"/>
                </a:lnTo>
                <a:lnTo>
                  <a:pt x="75838" y="392614"/>
                </a:lnTo>
                <a:close/>
              </a:path>
              <a:path w="144779" h="455929">
                <a:moveTo>
                  <a:pt x="90998" y="365327"/>
                </a:moveTo>
                <a:lnTo>
                  <a:pt x="75838" y="392614"/>
                </a:lnTo>
                <a:lnTo>
                  <a:pt x="90249" y="416052"/>
                </a:lnTo>
                <a:lnTo>
                  <a:pt x="91672" y="416052"/>
                </a:lnTo>
                <a:lnTo>
                  <a:pt x="90998" y="365327"/>
                </a:lnTo>
                <a:close/>
              </a:path>
              <a:path w="144779" h="455929">
                <a:moveTo>
                  <a:pt x="71338" y="0"/>
                </a:moveTo>
                <a:lnTo>
                  <a:pt x="67389" y="0"/>
                </a:lnTo>
                <a:lnTo>
                  <a:pt x="54449" y="23293"/>
                </a:lnTo>
                <a:lnTo>
                  <a:pt x="58993" y="365216"/>
                </a:lnTo>
                <a:lnTo>
                  <a:pt x="75838" y="392614"/>
                </a:lnTo>
                <a:lnTo>
                  <a:pt x="90998" y="365327"/>
                </a:lnTo>
                <a:lnTo>
                  <a:pt x="86466" y="24281"/>
                </a:lnTo>
                <a:lnTo>
                  <a:pt x="71338" y="0"/>
                </a:lnTo>
                <a:close/>
              </a:path>
              <a:path w="144779" h="455929">
                <a:moveTo>
                  <a:pt x="54139" y="0"/>
                </a:moveTo>
                <a:lnTo>
                  <a:pt x="31566" y="0"/>
                </a:lnTo>
                <a:lnTo>
                  <a:pt x="1857" y="53340"/>
                </a:lnTo>
                <a:lnTo>
                  <a:pt x="1067" y="54794"/>
                </a:lnTo>
                <a:lnTo>
                  <a:pt x="0" y="66001"/>
                </a:lnTo>
                <a:lnTo>
                  <a:pt x="8203" y="75582"/>
                </a:lnTo>
                <a:lnTo>
                  <a:pt x="19945" y="75915"/>
                </a:lnTo>
                <a:lnTo>
                  <a:pt x="29289" y="68580"/>
                </a:lnTo>
                <a:lnTo>
                  <a:pt x="54449" y="23293"/>
                </a:lnTo>
                <a:lnTo>
                  <a:pt x="54139" y="0"/>
                </a:lnTo>
                <a:close/>
              </a:path>
              <a:path w="144779" h="455929">
                <a:moveTo>
                  <a:pt x="108459" y="0"/>
                </a:moveTo>
                <a:lnTo>
                  <a:pt x="86143" y="0"/>
                </a:lnTo>
                <a:lnTo>
                  <a:pt x="86466" y="24281"/>
                </a:lnTo>
                <a:lnTo>
                  <a:pt x="113551" y="67757"/>
                </a:lnTo>
                <a:lnTo>
                  <a:pt x="122993" y="74778"/>
                </a:lnTo>
                <a:lnTo>
                  <a:pt x="134445" y="73152"/>
                </a:lnTo>
                <a:lnTo>
                  <a:pt x="142065" y="68580"/>
                </a:lnTo>
                <a:lnTo>
                  <a:pt x="143589" y="59436"/>
                </a:lnTo>
                <a:lnTo>
                  <a:pt x="139017" y="51816"/>
                </a:lnTo>
                <a:lnTo>
                  <a:pt x="108459" y="0"/>
                </a:lnTo>
                <a:close/>
              </a:path>
              <a:path w="144779" h="455929">
                <a:moveTo>
                  <a:pt x="86143" y="0"/>
                </a:moveTo>
                <a:lnTo>
                  <a:pt x="71338" y="0"/>
                </a:lnTo>
                <a:lnTo>
                  <a:pt x="86466" y="24281"/>
                </a:lnTo>
                <a:lnTo>
                  <a:pt x="86143" y="0"/>
                </a:lnTo>
                <a:close/>
              </a:path>
              <a:path w="144779" h="455929">
                <a:moveTo>
                  <a:pt x="67389" y="0"/>
                </a:moveTo>
                <a:lnTo>
                  <a:pt x="54139" y="0"/>
                </a:lnTo>
                <a:lnTo>
                  <a:pt x="54449" y="23293"/>
                </a:lnTo>
                <a:lnTo>
                  <a:pt x="67389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97755" y="3779520"/>
            <a:ext cx="76835" cy="13970"/>
          </a:xfrm>
          <a:custGeom>
            <a:avLst/>
            <a:gdLst/>
            <a:ahLst/>
            <a:cxnLst/>
            <a:rect l="l" t="t" r="r" b="b"/>
            <a:pathLst>
              <a:path w="76834" h="13970">
                <a:moveTo>
                  <a:pt x="35679" y="0"/>
                </a:moveTo>
                <a:lnTo>
                  <a:pt x="0" y="0"/>
                </a:lnTo>
                <a:lnTo>
                  <a:pt x="76296" y="13716"/>
                </a:lnTo>
                <a:lnTo>
                  <a:pt x="73696" y="6096"/>
                </a:lnTo>
                <a:lnTo>
                  <a:pt x="42768" y="6096"/>
                </a:lnTo>
                <a:lnTo>
                  <a:pt x="35679" y="0"/>
                </a:lnTo>
                <a:close/>
              </a:path>
              <a:path w="76834" h="13970">
                <a:moveTo>
                  <a:pt x="47721" y="0"/>
                </a:moveTo>
                <a:lnTo>
                  <a:pt x="35679" y="0"/>
                </a:lnTo>
                <a:lnTo>
                  <a:pt x="42768" y="6096"/>
                </a:lnTo>
                <a:lnTo>
                  <a:pt x="47721" y="0"/>
                </a:lnTo>
                <a:close/>
              </a:path>
              <a:path w="76834" h="13970">
                <a:moveTo>
                  <a:pt x="71616" y="0"/>
                </a:moveTo>
                <a:lnTo>
                  <a:pt x="47721" y="0"/>
                </a:lnTo>
                <a:lnTo>
                  <a:pt x="42768" y="6096"/>
                </a:lnTo>
                <a:lnTo>
                  <a:pt x="73696" y="6096"/>
                </a:lnTo>
                <a:lnTo>
                  <a:pt x="71616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150018" y="4355377"/>
            <a:ext cx="7550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nn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642260" y="6814247"/>
            <a:ext cx="1930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815839" y="6239255"/>
            <a:ext cx="1094740" cy="740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>
              <a:lnSpc>
                <a:spcPct val="100000"/>
              </a:lnSpc>
            </a:pP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Lumen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96497" y="6814247"/>
            <a:ext cx="1492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490203" y="5264911"/>
            <a:ext cx="3047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229600" y="3893311"/>
            <a:ext cx="434339" cy="1399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25867" y="5231638"/>
            <a:ext cx="1178051" cy="8902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13676" y="3870960"/>
            <a:ext cx="1359535" cy="2261870"/>
          </a:xfrm>
          <a:custGeom>
            <a:avLst/>
            <a:gdLst/>
            <a:ahLst/>
            <a:cxnLst/>
            <a:rect l="l" t="t" r="r" b="b"/>
            <a:pathLst>
              <a:path w="1359534" h="2261870">
                <a:moveTo>
                  <a:pt x="83819" y="2017775"/>
                </a:moveTo>
                <a:lnTo>
                  <a:pt x="76199" y="2020823"/>
                </a:lnTo>
                <a:lnTo>
                  <a:pt x="73151" y="2026919"/>
                </a:lnTo>
                <a:lnTo>
                  <a:pt x="1523" y="2206751"/>
                </a:lnTo>
                <a:lnTo>
                  <a:pt x="0" y="2209799"/>
                </a:lnTo>
                <a:lnTo>
                  <a:pt x="0" y="2212847"/>
                </a:lnTo>
                <a:lnTo>
                  <a:pt x="4571" y="2221991"/>
                </a:lnTo>
                <a:lnTo>
                  <a:pt x="7619" y="2221991"/>
                </a:lnTo>
                <a:lnTo>
                  <a:pt x="27431" y="2228087"/>
                </a:lnTo>
                <a:lnTo>
                  <a:pt x="45719" y="2237231"/>
                </a:lnTo>
                <a:lnTo>
                  <a:pt x="65531" y="2243327"/>
                </a:lnTo>
                <a:lnTo>
                  <a:pt x="105155" y="2252471"/>
                </a:lnTo>
                <a:lnTo>
                  <a:pt x="164591" y="2261615"/>
                </a:lnTo>
                <a:lnTo>
                  <a:pt x="265175" y="2261615"/>
                </a:lnTo>
                <a:lnTo>
                  <a:pt x="304799" y="2255519"/>
                </a:lnTo>
                <a:lnTo>
                  <a:pt x="326135" y="2252471"/>
                </a:lnTo>
                <a:lnTo>
                  <a:pt x="345947" y="2249423"/>
                </a:lnTo>
                <a:lnTo>
                  <a:pt x="367283" y="2243327"/>
                </a:lnTo>
                <a:lnTo>
                  <a:pt x="387095" y="2240279"/>
                </a:lnTo>
                <a:lnTo>
                  <a:pt x="397001" y="2237231"/>
                </a:lnTo>
                <a:lnTo>
                  <a:pt x="184403" y="2237231"/>
                </a:lnTo>
                <a:lnTo>
                  <a:pt x="166115" y="2234183"/>
                </a:lnTo>
                <a:lnTo>
                  <a:pt x="146303" y="2234183"/>
                </a:lnTo>
                <a:lnTo>
                  <a:pt x="128015" y="2231135"/>
                </a:lnTo>
                <a:lnTo>
                  <a:pt x="109727" y="2225039"/>
                </a:lnTo>
                <a:lnTo>
                  <a:pt x="89915" y="2221991"/>
                </a:lnTo>
                <a:lnTo>
                  <a:pt x="71627" y="2215895"/>
                </a:lnTo>
                <a:lnTo>
                  <a:pt x="24383" y="2215895"/>
                </a:lnTo>
                <a:lnTo>
                  <a:pt x="16763" y="2197607"/>
                </a:lnTo>
                <a:lnTo>
                  <a:pt x="31823" y="2197607"/>
                </a:lnTo>
                <a:lnTo>
                  <a:pt x="92258" y="2049036"/>
                </a:lnTo>
                <a:lnTo>
                  <a:pt x="80771" y="2045207"/>
                </a:lnTo>
                <a:lnTo>
                  <a:pt x="97535" y="2036063"/>
                </a:lnTo>
                <a:lnTo>
                  <a:pt x="133349" y="2036063"/>
                </a:lnTo>
                <a:lnTo>
                  <a:pt x="108203" y="2026919"/>
                </a:lnTo>
                <a:lnTo>
                  <a:pt x="89915" y="2020823"/>
                </a:lnTo>
                <a:lnTo>
                  <a:pt x="83819" y="2017775"/>
                </a:lnTo>
                <a:close/>
              </a:path>
              <a:path w="1359534" h="2261870">
                <a:moveTo>
                  <a:pt x="1156040" y="1446920"/>
                </a:moveTo>
                <a:lnTo>
                  <a:pt x="1149095" y="1459991"/>
                </a:lnTo>
                <a:lnTo>
                  <a:pt x="1094231" y="1551431"/>
                </a:lnTo>
                <a:lnTo>
                  <a:pt x="1093763" y="1552135"/>
                </a:lnTo>
                <a:lnTo>
                  <a:pt x="1069847" y="1597151"/>
                </a:lnTo>
                <a:lnTo>
                  <a:pt x="1042415" y="1645919"/>
                </a:lnTo>
                <a:lnTo>
                  <a:pt x="1013459" y="1694687"/>
                </a:lnTo>
                <a:lnTo>
                  <a:pt x="984503" y="1740407"/>
                </a:lnTo>
                <a:lnTo>
                  <a:pt x="888491" y="1868423"/>
                </a:lnTo>
                <a:lnTo>
                  <a:pt x="783335" y="1978151"/>
                </a:lnTo>
                <a:lnTo>
                  <a:pt x="746759" y="2011679"/>
                </a:lnTo>
                <a:lnTo>
                  <a:pt x="710183" y="2042159"/>
                </a:lnTo>
                <a:lnTo>
                  <a:pt x="633983" y="2097023"/>
                </a:lnTo>
                <a:lnTo>
                  <a:pt x="595883" y="2121407"/>
                </a:lnTo>
                <a:lnTo>
                  <a:pt x="557783" y="2142743"/>
                </a:lnTo>
                <a:lnTo>
                  <a:pt x="537971" y="2154935"/>
                </a:lnTo>
                <a:lnTo>
                  <a:pt x="478535" y="2182367"/>
                </a:lnTo>
                <a:lnTo>
                  <a:pt x="438911" y="2197607"/>
                </a:lnTo>
                <a:lnTo>
                  <a:pt x="379475" y="2215895"/>
                </a:lnTo>
                <a:lnTo>
                  <a:pt x="361187" y="2218943"/>
                </a:lnTo>
                <a:lnTo>
                  <a:pt x="321563" y="2228087"/>
                </a:lnTo>
                <a:lnTo>
                  <a:pt x="301751" y="2231135"/>
                </a:lnTo>
                <a:lnTo>
                  <a:pt x="242315" y="2237231"/>
                </a:lnTo>
                <a:lnTo>
                  <a:pt x="397001" y="2237231"/>
                </a:lnTo>
                <a:lnTo>
                  <a:pt x="406907" y="2234183"/>
                </a:lnTo>
                <a:lnTo>
                  <a:pt x="428243" y="2228087"/>
                </a:lnTo>
                <a:lnTo>
                  <a:pt x="448055" y="2218943"/>
                </a:lnTo>
                <a:lnTo>
                  <a:pt x="469391" y="2212847"/>
                </a:lnTo>
                <a:lnTo>
                  <a:pt x="528827" y="2185415"/>
                </a:lnTo>
                <a:lnTo>
                  <a:pt x="550163" y="2176271"/>
                </a:lnTo>
                <a:lnTo>
                  <a:pt x="569975" y="2164079"/>
                </a:lnTo>
                <a:lnTo>
                  <a:pt x="609599" y="2142743"/>
                </a:lnTo>
                <a:lnTo>
                  <a:pt x="649223" y="2118359"/>
                </a:lnTo>
                <a:lnTo>
                  <a:pt x="687323" y="2090927"/>
                </a:lnTo>
                <a:lnTo>
                  <a:pt x="726947" y="2060447"/>
                </a:lnTo>
                <a:lnTo>
                  <a:pt x="763523" y="2029967"/>
                </a:lnTo>
                <a:lnTo>
                  <a:pt x="801623" y="1996439"/>
                </a:lnTo>
                <a:lnTo>
                  <a:pt x="838199" y="1959863"/>
                </a:lnTo>
                <a:lnTo>
                  <a:pt x="873251" y="1923287"/>
                </a:lnTo>
                <a:lnTo>
                  <a:pt x="906779" y="1883663"/>
                </a:lnTo>
                <a:lnTo>
                  <a:pt x="941831" y="1840991"/>
                </a:lnTo>
                <a:lnTo>
                  <a:pt x="1005839" y="1755647"/>
                </a:lnTo>
                <a:lnTo>
                  <a:pt x="1092707" y="1609343"/>
                </a:lnTo>
                <a:lnTo>
                  <a:pt x="1118615" y="1557527"/>
                </a:lnTo>
                <a:lnTo>
                  <a:pt x="1142999" y="1505711"/>
                </a:lnTo>
                <a:lnTo>
                  <a:pt x="1165859" y="1450847"/>
                </a:lnTo>
                <a:lnTo>
                  <a:pt x="1156040" y="1446920"/>
                </a:lnTo>
                <a:close/>
              </a:path>
              <a:path w="1359534" h="2261870">
                <a:moveTo>
                  <a:pt x="16763" y="2197607"/>
                </a:moveTo>
                <a:lnTo>
                  <a:pt x="24383" y="2215895"/>
                </a:lnTo>
                <a:lnTo>
                  <a:pt x="29277" y="2203864"/>
                </a:lnTo>
                <a:lnTo>
                  <a:pt x="16763" y="2197607"/>
                </a:lnTo>
                <a:close/>
              </a:path>
              <a:path w="1359534" h="2261870">
                <a:moveTo>
                  <a:pt x="29277" y="2203864"/>
                </a:moveTo>
                <a:lnTo>
                  <a:pt x="24383" y="2215895"/>
                </a:lnTo>
                <a:lnTo>
                  <a:pt x="71627" y="2215895"/>
                </a:lnTo>
                <a:lnTo>
                  <a:pt x="53339" y="2212847"/>
                </a:lnTo>
                <a:lnTo>
                  <a:pt x="35051" y="2206751"/>
                </a:lnTo>
                <a:lnTo>
                  <a:pt x="29277" y="2203864"/>
                </a:lnTo>
                <a:close/>
              </a:path>
              <a:path w="1359534" h="2261870">
                <a:moveTo>
                  <a:pt x="31823" y="2197607"/>
                </a:moveTo>
                <a:lnTo>
                  <a:pt x="16763" y="2197607"/>
                </a:lnTo>
                <a:lnTo>
                  <a:pt x="29277" y="2203864"/>
                </a:lnTo>
                <a:lnTo>
                  <a:pt x="31823" y="2197607"/>
                </a:lnTo>
                <a:close/>
              </a:path>
              <a:path w="1359534" h="2261870">
                <a:moveTo>
                  <a:pt x="133349" y="2036063"/>
                </a:moveTo>
                <a:lnTo>
                  <a:pt x="97535" y="2036063"/>
                </a:lnTo>
                <a:lnTo>
                  <a:pt x="92258" y="2049036"/>
                </a:lnTo>
                <a:lnTo>
                  <a:pt x="99059" y="2051303"/>
                </a:lnTo>
                <a:lnTo>
                  <a:pt x="115823" y="2057399"/>
                </a:lnTo>
                <a:lnTo>
                  <a:pt x="152399" y="2069591"/>
                </a:lnTo>
                <a:lnTo>
                  <a:pt x="188975" y="2075687"/>
                </a:lnTo>
                <a:lnTo>
                  <a:pt x="208787" y="2078735"/>
                </a:lnTo>
                <a:lnTo>
                  <a:pt x="245363" y="2081783"/>
                </a:lnTo>
                <a:lnTo>
                  <a:pt x="265175" y="2084831"/>
                </a:lnTo>
                <a:lnTo>
                  <a:pt x="321563" y="2084831"/>
                </a:lnTo>
                <a:lnTo>
                  <a:pt x="341375" y="2081783"/>
                </a:lnTo>
                <a:lnTo>
                  <a:pt x="359663" y="2081783"/>
                </a:lnTo>
                <a:lnTo>
                  <a:pt x="399287" y="2075687"/>
                </a:lnTo>
                <a:lnTo>
                  <a:pt x="417575" y="2072639"/>
                </a:lnTo>
                <a:lnTo>
                  <a:pt x="457199" y="2063495"/>
                </a:lnTo>
                <a:lnTo>
                  <a:pt x="466724" y="2060447"/>
                </a:lnTo>
                <a:lnTo>
                  <a:pt x="266699" y="2060447"/>
                </a:lnTo>
                <a:lnTo>
                  <a:pt x="230123" y="2057399"/>
                </a:lnTo>
                <a:lnTo>
                  <a:pt x="211835" y="2054351"/>
                </a:lnTo>
                <a:lnTo>
                  <a:pt x="195071" y="2051303"/>
                </a:lnTo>
                <a:lnTo>
                  <a:pt x="176783" y="2048255"/>
                </a:lnTo>
                <a:lnTo>
                  <a:pt x="160019" y="2042159"/>
                </a:lnTo>
                <a:lnTo>
                  <a:pt x="141731" y="2039111"/>
                </a:lnTo>
                <a:lnTo>
                  <a:pt x="133349" y="2036063"/>
                </a:lnTo>
                <a:close/>
              </a:path>
              <a:path w="1359534" h="2261870">
                <a:moveTo>
                  <a:pt x="1176527" y="1350263"/>
                </a:moveTo>
                <a:lnTo>
                  <a:pt x="1127759" y="1447799"/>
                </a:lnTo>
                <a:lnTo>
                  <a:pt x="1072895" y="1539239"/>
                </a:lnTo>
                <a:lnTo>
                  <a:pt x="1043939" y="1581911"/>
                </a:lnTo>
                <a:lnTo>
                  <a:pt x="982979" y="1661159"/>
                </a:lnTo>
                <a:lnTo>
                  <a:pt x="950975" y="1700783"/>
                </a:lnTo>
                <a:lnTo>
                  <a:pt x="918971" y="1737359"/>
                </a:lnTo>
                <a:lnTo>
                  <a:pt x="851915" y="1804415"/>
                </a:lnTo>
                <a:lnTo>
                  <a:pt x="781811" y="1865375"/>
                </a:lnTo>
                <a:lnTo>
                  <a:pt x="746759" y="1892807"/>
                </a:lnTo>
                <a:lnTo>
                  <a:pt x="673607" y="1941575"/>
                </a:lnTo>
                <a:lnTo>
                  <a:pt x="637031" y="1962911"/>
                </a:lnTo>
                <a:lnTo>
                  <a:pt x="600455" y="1981199"/>
                </a:lnTo>
                <a:lnTo>
                  <a:pt x="562355" y="1999487"/>
                </a:lnTo>
                <a:lnTo>
                  <a:pt x="525779" y="2014727"/>
                </a:lnTo>
                <a:lnTo>
                  <a:pt x="487679" y="2026919"/>
                </a:lnTo>
                <a:lnTo>
                  <a:pt x="451103" y="2039111"/>
                </a:lnTo>
                <a:lnTo>
                  <a:pt x="413003" y="2045207"/>
                </a:lnTo>
                <a:lnTo>
                  <a:pt x="394715" y="2051303"/>
                </a:lnTo>
                <a:lnTo>
                  <a:pt x="376427" y="2054351"/>
                </a:lnTo>
                <a:lnTo>
                  <a:pt x="303275" y="2060447"/>
                </a:lnTo>
                <a:lnTo>
                  <a:pt x="466724" y="2060447"/>
                </a:lnTo>
                <a:lnTo>
                  <a:pt x="533399" y="2039111"/>
                </a:lnTo>
                <a:lnTo>
                  <a:pt x="573023" y="2020823"/>
                </a:lnTo>
                <a:lnTo>
                  <a:pt x="611123" y="2005583"/>
                </a:lnTo>
                <a:lnTo>
                  <a:pt x="649223" y="1984247"/>
                </a:lnTo>
                <a:lnTo>
                  <a:pt x="685799" y="1962911"/>
                </a:lnTo>
                <a:lnTo>
                  <a:pt x="723899" y="1938527"/>
                </a:lnTo>
                <a:lnTo>
                  <a:pt x="797051" y="1883663"/>
                </a:lnTo>
                <a:lnTo>
                  <a:pt x="833627" y="1853183"/>
                </a:lnTo>
                <a:lnTo>
                  <a:pt x="868679" y="1822703"/>
                </a:lnTo>
                <a:lnTo>
                  <a:pt x="903731" y="1789175"/>
                </a:lnTo>
                <a:lnTo>
                  <a:pt x="970787" y="1716023"/>
                </a:lnTo>
                <a:lnTo>
                  <a:pt x="1002791" y="1679447"/>
                </a:lnTo>
                <a:lnTo>
                  <a:pt x="1063751" y="1597151"/>
                </a:lnTo>
                <a:lnTo>
                  <a:pt x="1093763" y="1552135"/>
                </a:lnTo>
                <a:lnTo>
                  <a:pt x="1120139" y="1496567"/>
                </a:lnTo>
                <a:lnTo>
                  <a:pt x="1142999" y="1441703"/>
                </a:lnTo>
                <a:lnTo>
                  <a:pt x="1165859" y="1383791"/>
                </a:lnTo>
                <a:lnTo>
                  <a:pt x="1177316" y="1350684"/>
                </a:lnTo>
                <a:lnTo>
                  <a:pt x="1176527" y="1350263"/>
                </a:lnTo>
                <a:close/>
              </a:path>
              <a:path w="1359534" h="2261870">
                <a:moveTo>
                  <a:pt x="97535" y="2036063"/>
                </a:moveTo>
                <a:lnTo>
                  <a:pt x="80771" y="2045207"/>
                </a:lnTo>
                <a:lnTo>
                  <a:pt x="92258" y="2049036"/>
                </a:lnTo>
                <a:lnTo>
                  <a:pt x="97535" y="2036063"/>
                </a:lnTo>
                <a:close/>
              </a:path>
              <a:path w="1359534" h="2261870">
                <a:moveTo>
                  <a:pt x="1142999" y="1441703"/>
                </a:moveTo>
                <a:lnTo>
                  <a:pt x="1120139" y="1496567"/>
                </a:lnTo>
                <a:lnTo>
                  <a:pt x="1095755" y="1548383"/>
                </a:lnTo>
                <a:lnTo>
                  <a:pt x="1093763" y="1552135"/>
                </a:lnTo>
                <a:lnTo>
                  <a:pt x="1094231" y="1551431"/>
                </a:lnTo>
                <a:lnTo>
                  <a:pt x="1149095" y="1459991"/>
                </a:lnTo>
                <a:lnTo>
                  <a:pt x="1156040" y="1446920"/>
                </a:lnTo>
                <a:lnTo>
                  <a:pt x="1142999" y="1441703"/>
                </a:lnTo>
                <a:close/>
              </a:path>
              <a:path w="1359534" h="2261870">
                <a:moveTo>
                  <a:pt x="1256690" y="1152143"/>
                </a:moveTo>
                <a:lnTo>
                  <a:pt x="1248155" y="1176527"/>
                </a:lnTo>
                <a:lnTo>
                  <a:pt x="1237487" y="1203959"/>
                </a:lnTo>
                <a:lnTo>
                  <a:pt x="1226819" y="1234439"/>
                </a:lnTo>
                <a:lnTo>
                  <a:pt x="1214627" y="1264919"/>
                </a:lnTo>
                <a:lnTo>
                  <a:pt x="1179423" y="1351808"/>
                </a:lnTo>
                <a:lnTo>
                  <a:pt x="1199387" y="1362455"/>
                </a:lnTo>
                <a:lnTo>
                  <a:pt x="1175003" y="1411223"/>
                </a:lnTo>
                <a:lnTo>
                  <a:pt x="1156040" y="1446920"/>
                </a:lnTo>
                <a:lnTo>
                  <a:pt x="1165859" y="1450847"/>
                </a:lnTo>
                <a:lnTo>
                  <a:pt x="1178051" y="1420367"/>
                </a:lnTo>
                <a:lnTo>
                  <a:pt x="1188719" y="1392935"/>
                </a:lnTo>
                <a:lnTo>
                  <a:pt x="1200911" y="1362455"/>
                </a:lnTo>
                <a:lnTo>
                  <a:pt x="1237487" y="1240535"/>
                </a:lnTo>
                <a:lnTo>
                  <a:pt x="1245107" y="1210055"/>
                </a:lnTo>
                <a:lnTo>
                  <a:pt x="1256690" y="1152143"/>
                </a:lnTo>
                <a:close/>
              </a:path>
              <a:path w="1359534" h="2261870">
                <a:moveTo>
                  <a:pt x="1310639" y="341375"/>
                </a:moveTo>
                <a:lnTo>
                  <a:pt x="1286255" y="341375"/>
                </a:lnTo>
                <a:lnTo>
                  <a:pt x="1286255" y="347471"/>
                </a:lnTo>
                <a:lnTo>
                  <a:pt x="1293875" y="374903"/>
                </a:lnTo>
                <a:lnTo>
                  <a:pt x="1301495" y="399287"/>
                </a:lnTo>
                <a:lnTo>
                  <a:pt x="1313687" y="451103"/>
                </a:lnTo>
                <a:lnTo>
                  <a:pt x="1318259" y="478535"/>
                </a:lnTo>
                <a:lnTo>
                  <a:pt x="1322831" y="502919"/>
                </a:lnTo>
                <a:lnTo>
                  <a:pt x="1331975" y="585215"/>
                </a:lnTo>
                <a:lnTo>
                  <a:pt x="1333499" y="615695"/>
                </a:lnTo>
                <a:lnTo>
                  <a:pt x="1333499" y="643127"/>
                </a:lnTo>
                <a:lnTo>
                  <a:pt x="1335023" y="670559"/>
                </a:lnTo>
                <a:lnTo>
                  <a:pt x="1335023" y="701039"/>
                </a:lnTo>
                <a:lnTo>
                  <a:pt x="1330451" y="786383"/>
                </a:lnTo>
                <a:lnTo>
                  <a:pt x="1327403" y="816863"/>
                </a:lnTo>
                <a:lnTo>
                  <a:pt x="1321307" y="874775"/>
                </a:lnTo>
                <a:lnTo>
                  <a:pt x="1316735" y="905255"/>
                </a:lnTo>
                <a:lnTo>
                  <a:pt x="1310639" y="935735"/>
                </a:lnTo>
                <a:lnTo>
                  <a:pt x="1306067" y="966215"/>
                </a:lnTo>
                <a:lnTo>
                  <a:pt x="1299971" y="996695"/>
                </a:lnTo>
                <a:lnTo>
                  <a:pt x="1292351" y="1027175"/>
                </a:lnTo>
                <a:lnTo>
                  <a:pt x="1284731" y="1054607"/>
                </a:lnTo>
                <a:lnTo>
                  <a:pt x="1277111" y="1085087"/>
                </a:lnTo>
                <a:lnTo>
                  <a:pt x="1258823" y="1146047"/>
                </a:lnTo>
                <a:lnTo>
                  <a:pt x="1256690" y="1152143"/>
                </a:lnTo>
                <a:lnTo>
                  <a:pt x="1245107" y="1210055"/>
                </a:lnTo>
                <a:lnTo>
                  <a:pt x="1237487" y="1240535"/>
                </a:lnTo>
                <a:lnTo>
                  <a:pt x="1200911" y="1362455"/>
                </a:lnTo>
                <a:lnTo>
                  <a:pt x="1188719" y="1392935"/>
                </a:lnTo>
                <a:lnTo>
                  <a:pt x="1178051" y="1420367"/>
                </a:lnTo>
                <a:lnTo>
                  <a:pt x="1239011" y="1274063"/>
                </a:lnTo>
                <a:lnTo>
                  <a:pt x="1283207" y="1152143"/>
                </a:lnTo>
                <a:lnTo>
                  <a:pt x="1301495" y="1091183"/>
                </a:lnTo>
                <a:lnTo>
                  <a:pt x="1324355" y="999743"/>
                </a:lnTo>
                <a:lnTo>
                  <a:pt x="1336547" y="938783"/>
                </a:lnTo>
                <a:lnTo>
                  <a:pt x="1341119" y="908303"/>
                </a:lnTo>
                <a:lnTo>
                  <a:pt x="1345691" y="880871"/>
                </a:lnTo>
                <a:lnTo>
                  <a:pt x="1350263" y="850391"/>
                </a:lnTo>
                <a:lnTo>
                  <a:pt x="1356359" y="789431"/>
                </a:lnTo>
                <a:lnTo>
                  <a:pt x="1359407" y="728471"/>
                </a:lnTo>
                <a:lnTo>
                  <a:pt x="1359407" y="643127"/>
                </a:lnTo>
                <a:lnTo>
                  <a:pt x="1354835" y="554735"/>
                </a:lnTo>
                <a:lnTo>
                  <a:pt x="1338071" y="445007"/>
                </a:lnTo>
                <a:lnTo>
                  <a:pt x="1325879" y="393191"/>
                </a:lnTo>
                <a:lnTo>
                  <a:pt x="1313329" y="350519"/>
                </a:lnTo>
                <a:lnTo>
                  <a:pt x="1310639" y="350519"/>
                </a:lnTo>
                <a:lnTo>
                  <a:pt x="1310639" y="341375"/>
                </a:lnTo>
                <a:close/>
              </a:path>
              <a:path w="1359534" h="2261870">
                <a:moveTo>
                  <a:pt x="1179423" y="1351808"/>
                </a:moveTo>
                <a:lnTo>
                  <a:pt x="1142999" y="1441703"/>
                </a:lnTo>
                <a:lnTo>
                  <a:pt x="1156040" y="1446920"/>
                </a:lnTo>
                <a:lnTo>
                  <a:pt x="1175003" y="1411223"/>
                </a:lnTo>
                <a:lnTo>
                  <a:pt x="1199387" y="1362455"/>
                </a:lnTo>
                <a:lnTo>
                  <a:pt x="1179423" y="1351808"/>
                </a:lnTo>
                <a:close/>
              </a:path>
              <a:path w="1359534" h="2261870">
                <a:moveTo>
                  <a:pt x="1177316" y="1350684"/>
                </a:moveTo>
                <a:lnTo>
                  <a:pt x="1176527" y="1353311"/>
                </a:lnTo>
                <a:lnTo>
                  <a:pt x="1165859" y="1383791"/>
                </a:lnTo>
                <a:lnTo>
                  <a:pt x="1155191" y="1411223"/>
                </a:lnTo>
                <a:lnTo>
                  <a:pt x="1142999" y="1441703"/>
                </a:lnTo>
                <a:lnTo>
                  <a:pt x="1179423" y="1351808"/>
                </a:lnTo>
                <a:lnTo>
                  <a:pt x="1177316" y="1350684"/>
                </a:lnTo>
                <a:close/>
              </a:path>
              <a:path w="1359534" h="2261870">
                <a:moveTo>
                  <a:pt x="1241551" y="527303"/>
                </a:moveTo>
                <a:lnTo>
                  <a:pt x="1239011" y="527303"/>
                </a:lnTo>
                <a:lnTo>
                  <a:pt x="1224697" y="561896"/>
                </a:lnTo>
                <a:lnTo>
                  <a:pt x="1240535" y="627887"/>
                </a:lnTo>
                <a:lnTo>
                  <a:pt x="1249679" y="682751"/>
                </a:lnTo>
                <a:lnTo>
                  <a:pt x="1258823" y="765047"/>
                </a:lnTo>
                <a:lnTo>
                  <a:pt x="1261871" y="819911"/>
                </a:lnTo>
                <a:lnTo>
                  <a:pt x="1261871" y="905255"/>
                </a:lnTo>
                <a:lnTo>
                  <a:pt x="1260347" y="935735"/>
                </a:lnTo>
                <a:lnTo>
                  <a:pt x="1257299" y="966215"/>
                </a:lnTo>
                <a:lnTo>
                  <a:pt x="1255775" y="993647"/>
                </a:lnTo>
                <a:lnTo>
                  <a:pt x="1252727" y="1024127"/>
                </a:lnTo>
                <a:lnTo>
                  <a:pt x="1248155" y="1054607"/>
                </a:lnTo>
                <a:lnTo>
                  <a:pt x="1243583" y="1082039"/>
                </a:lnTo>
                <a:lnTo>
                  <a:pt x="1239011" y="1112519"/>
                </a:lnTo>
                <a:lnTo>
                  <a:pt x="1226819" y="1173479"/>
                </a:lnTo>
                <a:lnTo>
                  <a:pt x="1211579" y="1234439"/>
                </a:lnTo>
                <a:lnTo>
                  <a:pt x="1203959" y="1261871"/>
                </a:lnTo>
                <a:lnTo>
                  <a:pt x="1177316" y="1350684"/>
                </a:lnTo>
                <a:lnTo>
                  <a:pt x="1179423" y="1351808"/>
                </a:lnTo>
                <a:lnTo>
                  <a:pt x="1214627" y="1264919"/>
                </a:lnTo>
                <a:lnTo>
                  <a:pt x="1226819" y="1234439"/>
                </a:lnTo>
                <a:lnTo>
                  <a:pt x="1237487" y="1203959"/>
                </a:lnTo>
                <a:lnTo>
                  <a:pt x="1248155" y="1176527"/>
                </a:lnTo>
                <a:lnTo>
                  <a:pt x="1269491" y="1088135"/>
                </a:lnTo>
                <a:lnTo>
                  <a:pt x="1283207" y="966215"/>
                </a:lnTo>
                <a:lnTo>
                  <a:pt x="1287779" y="877823"/>
                </a:lnTo>
                <a:lnTo>
                  <a:pt x="1287779" y="850391"/>
                </a:lnTo>
                <a:lnTo>
                  <a:pt x="1286255" y="819911"/>
                </a:lnTo>
                <a:lnTo>
                  <a:pt x="1286255" y="792479"/>
                </a:lnTo>
                <a:lnTo>
                  <a:pt x="1284731" y="761999"/>
                </a:lnTo>
                <a:lnTo>
                  <a:pt x="1278635" y="707135"/>
                </a:lnTo>
                <a:lnTo>
                  <a:pt x="1274063" y="679703"/>
                </a:lnTo>
                <a:lnTo>
                  <a:pt x="1271015" y="652271"/>
                </a:lnTo>
                <a:lnTo>
                  <a:pt x="1264919" y="624839"/>
                </a:lnTo>
                <a:lnTo>
                  <a:pt x="1260347" y="597407"/>
                </a:lnTo>
                <a:lnTo>
                  <a:pt x="1252727" y="569975"/>
                </a:lnTo>
                <a:lnTo>
                  <a:pt x="1246631" y="545591"/>
                </a:lnTo>
                <a:lnTo>
                  <a:pt x="1241551" y="527303"/>
                </a:lnTo>
                <a:close/>
              </a:path>
              <a:path w="1359534" h="2261870">
                <a:moveTo>
                  <a:pt x="912875" y="0"/>
                </a:moveTo>
                <a:lnTo>
                  <a:pt x="906779" y="0"/>
                </a:lnTo>
                <a:lnTo>
                  <a:pt x="902207" y="3047"/>
                </a:lnTo>
                <a:lnTo>
                  <a:pt x="897635" y="9143"/>
                </a:lnTo>
                <a:lnTo>
                  <a:pt x="897635" y="15239"/>
                </a:lnTo>
                <a:lnTo>
                  <a:pt x="899159" y="18287"/>
                </a:lnTo>
                <a:lnTo>
                  <a:pt x="1178051" y="615695"/>
                </a:lnTo>
                <a:lnTo>
                  <a:pt x="1181099" y="621791"/>
                </a:lnTo>
                <a:lnTo>
                  <a:pt x="1185671" y="624839"/>
                </a:lnTo>
                <a:lnTo>
                  <a:pt x="1194815" y="624839"/>
                </a:lnTo>
                <a:lnTo>
                  <a:pt x="1199387" y="621791"/>
                </a:lnTo>
                <a:lnTo>
                  <a:pt x="1202435" y="615695"/>
                </a:lnTo>
                <a:lnTo>
                  <a:pt x="1206219" y="606551"/>
                </a:lnTo>
                <a:lnTo>
                  <a:pt x="1178051" y="606551"/>
                </a:lnTo>
                <a:lnTo>
                  <a:pt x="1189476" y="578942"/>
                </a:lnTo>
                <a:lnTo>
                  <a:pt x="938544" y="44348"/>
                </a:lnTo>
                <a:lnTo>
                  <a:pt x="903731" y="24383"/>
                </a:lnTo>
                <a:lnTo>
                  <a:pt x="922019" y="9143"/>
                </a:lnTo>
                <a:lnTo>
                  <a:pt x="928173" y="9143"/>
                </a:lnTo>
                <a:lnTo>
                  <a:pt x="917447" y="3047"/>
                </a:lnTo>
                <a:lnTo>
                  <a:pt x="912875" y="0"/>
                </a:lnTo>
                <a:close/>
              </a:path>
              <a:path w="1359534" h="2261870">
                <a:moveTo>
                  <a:pt x="1189476" y="578942"/>
                </a:moveTo>
                <a:lnTo>
                  <a:pt x="1178051" y="606551"/>
                </a:lnTo>
                <a:lnTo>
                  <a:pt x="1202435" y="606551"/>
                </a:lnTo>
                <a:lnTo>
                  <a:pt x="1189476" y="578942"/>
                </a:lnTo>
                <a:close/>
              </a:path>
              <a:path w="1359534" h="2261870">
                <a:moveTo>
                  <a:pt x="1232915" y="509015"/>
                </a:moveTo>
                <a:lnTo>
                  <a:pt x="1222247" y="509015"/>
                </a:lnTo>
                <a:lnTo>
                  <a:pt x="1216151" y="512063"/>
                </a:lnTo>
                <a:lnTo>
                  <a:pt x="1214627" y="518159"/>
                </a:lnTo>
                <a:lnTo>
                  <a:pt x="1189476" y="578942"/>
                </a:lnTo>
                <a:lnTo>
                  <a:pt x="1202435" y="606551"/>
                </a:lnTo>
                <a:lnTo>
                  <a:pt x="1206219" y="606551"/>
                </a:lnTo>
                <a:lnTo>
                  <a:pt x="1224697" y="561896"/>
                </a:lnTo>
                <a:lnTo>
                  <a:pt x="1222247" y="551687"/>
                </a:lnTo>
                <a:lnTo>
                  <a:pt x="1214627" y="527303"/>
                </a:lnTo>
                <a:lnTo>
                  <a:pt x="1241551" y="527303"/>
                </a:lnTo>
                <a:lnTo>
                  <a:pt x="1239011" y="518159"/>
                </a:lnTo>
                <a:lnTo>
                  <a:pt x="1237487" y="515111"/>
                </a:lnTo>
                <a:lnTo>
                  <a:pt x="1232915" y="509015"/>
                </a:lnTo>
                <a:close/>
              </a:path>
              <a:path w="1359534" h="2261870">
                <a:moveTo>
                  <a:pt x="1239011" y="527303"/>
                </a:moveTo>
                <a:lnTo>
                  <a:pt x="1214627" y="527303"/>
                </a:lnTo>
                <a:lnTo>
                  <a:pt x="1222247" y="551687"/>
                </a:lnTo>
                <a:lnTo>
                  <a:pt x="1224697" y="561896"/>
                </a:lnTo>
                <a:lnTo>
                  <a:pt x="1239011" y="527303"/>
                </a:lnTo>
                <a:close/>
              </a:path>
              <a:path w="1359534" h="2261870">
                <a:moveTo>
                  <a:pt x="1310639" y="341375"/>
                </a:moveTo>
                <a:lnTo>
                  <a:pt x="1310639" y="350519"/>
                </a:lnTo>
                <a:lnTo>
                  <a:pt x="1312189" y="346645"/>
                </a:lnTo>
                <a:lnTo>
                  <a:pt x="1310639" y="341375"/>
                </a:lnTo>
                <a:close/>
              </a:path>
              <a:path w="1359534" h="2261870">
                <a:moveTo>
                  <a:pt x="1312189" y="346645"/>
                </a:moveTo>
                <a:lnTo>
                  <a:pt x="1310639" y="350519"/>
                </a:lnTo>
                <a:lnTo>
                  <a:pt x="1313329" y="350519"/>
                </a:lnTo>
                <a:lnTo>
                  <a:pt x="1312189" y="346645"/>
                </a:lnTo>
                <a:close/>
              </a:path>
              <a:path w="1359534" h="2261870">
                <a:moveTo>
                  <a:pt x="1319258" y="262678"/>
                </a:moveTo>
                <a:lnTo>
                  <a:pt x="1287779" y="341375"/>
                </a:lnTo>
                <a:lnTo>
                  <a:pt x="1310639" y="341375"/>
                </a:lnTo>
                <a:lnTo>
                  <a:pt x="1312189" y="346645"/>
                </a:lnTo>
                <a:lnTo>
                  <a:pt x="1343558" y="268223"/>
                </a:lnTo>
                <a:lnTo>
                  <a:pt x="1328927" y="268223"/>
                </a:lnTo>
                <a:lnTo>
                  <a:pt x="1319258" y="262678"/>
                </a:lnTo>
                <a:close/>
              </a:path>
              <a:path w="1359534" h="2261870">
                <a:moveTo>
                  <a:pt x="1324355" y="249935"/>
                </a:moveTo>
                <a:lnTo>
                  <a:pt x="1319258" y="262678"/>
                </a:lnTo>
                <a:lnTo>
                  <a:pt x="1328927" y="268223"/>
                </a:lnTo>
                <a:lnTo>
                  <a:pt x="1324355" y="249935"/>
                </a:lnTo>
                <a:close/>
              </a:path>
              <a:path w="1359534" h="2261870">
                <a:moveTo>
                  <a:pt x="1348231" y="249935"/>
                </a:moveTo>
                <a:lnTo>
                  <a:pt x="1324355" y="249935"/>
                </a:lnTo>
                <a:lnTo>
                  <a:pt x="1328927" y="268223"/>
                </a:lnTo>
                <a:lnTo>
                  <a:pt x="1343558" y="268223"/>
                </a:lnTo>
                <a:lnTo>
                  <a:pt x="1347215" y="259079"/>
                </a:lnTo>
                <a:lnTo>
                  <a:pt x="1350263" y="256031"/>
                </a:lnTo>
                <a:lnTo>
                  <a:pt x="1348231" y="249935"/>
                </a:lnTo>
                <a:close/>
              </a:path>
              <a:path w="1359534" h="2261870">
                <a:moveTo>
                  <a:pt x="928173" y="9143"/>
                </a:moveTo>
                <a:lnTo>
                  <a:pt x="922019" y="9143"/>
                </a:lnTo>
                <a:lnTo>
                  <a:pt x="938544" y="44348"/>
                </a:lnTo>
                <a:lnTo>
                  <a:pt x="1319258" y="262678"/>
                </a:lnTo>
                <a:lnTo>
                  <a:pt x="1324355" y="249935"/>
                </a:lnTo>
                <a:lnTo>
                  <a:pt x="1348231" y="249935"/>
                </a:lnTo>
                <a:lnTo>
                  <a:pt x="1347215" y="246887"/>
                </a:lnTo>
                <a:lnTo>
                  <a:pt x="1341119" y="243839"/>
                </a:lnTo>
                <a:lnTo>
                  <a:pt x="928173" y="9143"/>
                </a:lnTo>
                <a:close/>
              </a:path>
              <a:path w="1359534" h="2261870">
                <a:moveTo>
                  <a:pt x="922019" y="9143"/>
                </a:moveTo>
                <a:lnTo>
                  <a:pt x="903731" y="24383"/>
                </a:lnTo>
                <a:lnTo>
                  <a:pt x="938544" y="44348"/>
                </a:lnTo>
                <a:lnTo>
                  <a:pt x="922019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01539" y="5465572"/>
            <a:ext cx="41147" cy="63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57115" y="4093972"/>
            <a:ext cx="342899" cy="1371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06111" y="5465826"/>
            <a:ext cx="1345691" cy="6438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43400" y="4079748"/>
            <a:ext cx="1720850" cy="2042160"/>
          </a:xfrm>
          <a:custGeom>
            <a:avLst/>
            <a:gdLst/>
            <a:ahLst/>
            <a:cxnLst/>
            <a:rect l="l" t="t" r="r" b="b"/>
            <a:pathLst>
              <a:path w="1720850" h="2042160">
                <a:moveTo>
                  <a:pt x="413112" y="1462018"/>
                </a:moveTo>
                <a:lnTo>
                  <a:pt x="403859" y="1469135"/>
                </a:lnTo>
                <a:lnTo>
                  <a:pt x="438911" y="1517903"/>
                </a:lnTo>
                <a:lnTo>
                  <a:pt x="475487" y="1560575"/>
                </a:lnTo>
                <a:lnTo>
                  <a:pt x="513587" y="1606295"/>
                </a:lnTo>
                <a:lnTo>
                  <a:pt x="551687" y="1645919"/>
                </a:lnTo>
                <a:lnTo>
                  <a:pt x="591311" y="1685543"/>
                </a:lnTo>
                <a:lnTo>
                  <a:pt x="630935" y="1722119"/>
                </a:lnTo>
                <a:lnTo>
                  <a:pt x="672083" y="1758695"/>
                </a:lnTo>
                <a:lnTo>
                  <a:pt x="757427" y="1825751"/>
                </a:lnTo>
                <a:lnTo>
                  <a:pt x="842771" y="1880615"/>
                </a:lnTo>
                <a:lnTo>
                  <a:pt x="886967" y="1908047"/>
                </a:lnTo>
                <a:lnTo>
                  <a:pt x="931163" y="1932431"/>
                </a:lnTo>
                <a:lnTo>
                  <a:pt x="975359" y="1953767"/>
                </a:lnTo>
                <a:lnTo>
                  <a:pt x="1019555" y="1972055"/>
                </a:lnTo>
                <a:lnTo>
                  <a:pt x="1107947" y="2002535"/>
                </a:lnTo>
                <a:lnTo>
                  <a:pt x="1175003" y="2020823"/>
                </a:lnTo>
                <a:lnTo>
                  <a:pt x="1196339" y="2026919"/>
                </a:lnTo>
                <a:lnTo>
                  <a:pt x="1261871" y="2036063"/>
                </a:lnTo>
                <a:lnTo>
                  <a:pt x="1304543" y="2039111"/>
                </a:lnTo>
                <a:lnTo>
                  <a:pt x="1327403" y="2042159"/>
                </a:lnTo>
                <a:lnTo>
                  <a:pt x="1368551" y="2042159"/>
                </a:lnTo>
                <a:lnTo>
                  <a:pt x="1411223" y="2039111"/>
                </a:lnTo>
                <a:lnTo>
                  <a:pt x="1431035" y="2039111"/>
                </a:lnTo>
                <a:lnTo>
                  <a:pt x="1452371" y="2036063"/>
                </a:lnTo>
                <a:lnTo>
                  <a:pt x="1491995" y="2029967"/>
                </a:lnTo>
                <a:lnTo>
                  <a:pt x="1531619" y="2020823"/>
                </a:lnTo>
                <a:lnTo>
                  <a:pt x="1541525" y="2017775"/>
                </a:lnTo>
                <a:lnTo>
                  <a:pt x="1327403" y="2017775"/>
                </a:lnTo>
                <a:lnTo>
                  <a:pt x="1307591" y="2014727"/>
                </a:lnTo>
                <a:lnTo>
                  <a:pt x="1286255" y="2014727"/>
                </a:lnTo>
                <a:lnTo>
                  <a:pt x="1264919" y="2011679"/>
                </a:lnTo>
                <a:lnTo>
                  <a:pt x="1245107" y="2008631"/>
                </a:lnTo>
                <a:lnTo>
                  <a:pt x="1223771" y="2005583"/>
                </a:lnTo>
                <a:lnTo>
                  <a:pt x="1159763" y="1990343"/>
                </a:lnTo>
                <a:lnTo>
                  <a:pt x="1072895" y="1965959"/>
                </a:lnTo>
                <a:lnTo>
                  <a:pt x="1028699" y="1947671"/>
                </a:lnTo>
                <a:lnTo>
                  <a:pt x="986027" y="1929383"/>
                </a:lnTo>
                <a:lnTo>
                  <a:pt x="943355" y="1908047"/>
                </a:lnTo>
                <a:lnTo>
                  <a:pt x="899159" y="1886711"/>
                </a:lnTo>
                <a:lnTo>
                  <a:pt x="813815" y="1834895"/>
                </a:lnTo>
                <a:lnTo>
                  <a:pt x="772667" y="1804415"/>
                </a:lnTo>
                <a:lnTo>
                  <a:pt x="729995" y="1773935"/>
                </a:lnTo>
                <a:lnTo>
                  <a:pt x="688847" y="1740407"/>
                </a:lnTo>
                <a:lnTo>
                  <a:pt x="609599" y="1667255"/>
                </a:lnTo>
                <a:lnTo>
                  <a:pt x="569975" y="1627631"/>
                </a:lnTo>
                <a:lnTo>
                  <a:pt x="531875" y="1588007"/>
                </a:lnTo>
                <a:lnTo>
                  <a:pt x="500786" y="1551736"/>
                </a:lnTo>
                <a:lnTo>
                  <a:pt x="496823" y="1548383"/>
                </a:lnTo>
                <a:lnTo>
                  <a:pt x="458723" y="1511807"/>
                </a:lnTo>
                <a:lnTo>
                  <a:pt x="422147" y="1472183"/>
                </a:lnTo>
                <a:lnTo>
                  <a:pt x="413112" y="1462018"/>
                </a:lnTo>
                <a:close/>
              </a:path>
              <a:path w="1720850" h="2042160">
                <a:moveTo>
                  <a:pt x="1688874" y="1919404"/>
                </a:moveTo>
                <a:lnTo>
                  <a:pt x="1650491" y="1944623"/>
                </a:lnTo>
                <a:lnTo>
                  <a:pt x="1616963" y="1962911"/>
                </a:lnTo>
                <a:lnTo>
                  <a:pt x="1580387" y="1978151"/>
                </a:lnTo>
                <a:lnTo>
                  <a:pt x="1525523" y="1996439"/>
                </a:lnTo>
                <a:lnTo>
                  <a:pt x="1507235" y="1999487"/>
                </a:lnTo>
                <a:lnTo>
                  <a:pt x="1487423" y="2005583"/>
                </a:lnTo>
                <a:lnTo>
                  <a:pt x="1469135" y="2008631"/>
                </a:lnTo>
                <a:lnTo>
                  <a:pt x="1429511" y="2014727"/>
                </a:lnTo>
                <a:lnTo>
                  <a:pt x="1389887" y="2017775"/>
                </a:lnTo>
                <a:lnTo>
                  <a:pt x="1541525" y="2017775"/>
                </a:lnTo>
                <a:lnTo>
                  <a:pt x="1626107" y="1984247"/>
                </a:lnTo>
                <a:lnTo>
                  <a:pt x="1662683" y="1965959"/>
                </a:lnTo>
                <a:lnTo>
                  <a:pt x="1697735" y="1944623"/>
                </a:lnTo>
                <a:lnTo>
                  <a:pt x="1717547" y="1929383"/>
                </a:lnTo>
                <a:lnTo>
                  <a:pt x="1696211" y="1929383"/>
                </a:lnTo>
                <a:lnTo>
                  <a:pt x="1688874" y="1919404"/>
                </a:lnTo>
                <a:close/>
              </a:path>
              <a:path w="1720850" h="2042160">
                <a:moveTo>
                  <a:pt x="1699259" y="1911095"/>
                </a:moveTo>
                <a:lnTo>
                  <a:pt x="1688874" y="1919404"/>
                </a:lnTo>
                <a:lnTo>
                  <a:pt x="1696211" y="1929383"/>
                </a:lnTo>
                <a:lnTo>
                  <a:pt x="1699259" y="1911095"/>
                </a:lnTo>
                <a:close/>
              </a:path>
              <a:path w="1720850" h="2042160">
                <a:moveTo>
                  <a:pt x="1715306" y="1911095"/>
                </a:moveTo>
                <a:lnTo>
                  <a:pt x="1699259" y="1911095"/>
                </a:lnTo>
                <a:lnTo>
                  <a:pt x="1696211" y="1929383"/>
                </a:lnTo>
                <a:lnTo>
                  <a:pt x="1717547" y="1929383"/>
                </a:lnTo>
                <a:lnTo>
                  <a:pt x="1719071" y="1926335"/>
                </a:lnTo>
                <a:lnTo>
                  <a:pt x="1719071" y="1923287"/>
                </a:lnTo>
                <a:lnTo>
                  <a:pt x="1720595" y="1920239"/>
                </a:lnTo>
                <a:lnTo>
                  <a:pt x="1717547" y="1914143"/>
                </a:lnTo>
                <a:lnTo>
                  <a:pt x="1715306" y="1911095"/>
                </a:lnTo>
                <a:close/>
              </a:path>
              <a:path w="1720850" h="2042160">
                <a:moveTo>
                  <a:pt x="1614453" y="1773935"/>
                </a:moveTo>
                <a:lnTo>
                  <a:pt x="1581911" y="1773935"/>
                </a:lnTo>
                <a:lnTo>
                  <a:pt x="1600199" y="1776983"/>
                </a:lnTo>
                <a:lnTo>
                  <a:pt x="1589065" y="1783664"/>
                </a:lnTo>
                <a:lnTo>
                  <a:pt x="1688874" y="1919404"/>
                </a:lnTo>
                <a:lnTo>
                  <a:pt x="1699259" y="1911095"/>
                </a:lnTo>
                <a:lnTo>
                  <a:pt x="1715306" y="1911095"/>
                </a:lnTo>
                <a:lnTo>
                  <a:pt x="1614453" y="1773935"/>
                </a:lnTo>
                <a:close/>
              </a:path>
              <a:path w="1720850" h="2042160">
                <a:moveTo>
                  <a:pt x="372852" y="1379219"/>
                </a:moveTo>
                <a:lnTo>
                  <a:pt x="397763" y="1417319"/>
                </a:lnTo>
                <a:lnTo>
                  <a:pt x="423671" y="1453895"/>
                </a:lnTo>
                <a:lnTo>
                  <a:pt x="458723" y="1502663"/>
                </a:lnTo>
                <a:lnTo>
                  <a:pt x="500786" y="1551736"/>
                </a:lnTo>
                <a:lnTo>
                  <a:pt x="615695" y="1648967"/>
                </a:lnTo>
                <a:lnTo>
                  <a:pt x="655319" y="1676399"/>
                </a:lnTo>
                <a:lnTo>
                  <a:pt x="737615" y="1731263"/>
                </a:lnTo>
                <a:lnTo>
                  <a:pt x="780287" y="1755647"/>
                </a:lnTo>
                <a:lnTo>
                  <a:pt x="821435" y="1776983"/>
                </a:lnTo>
                <a:lnTo>
                  <a:pt x="864107" y="1795271"/>
                </a:lnTo>
                <a:lnTo>
                  <a:pt x="905255" y="1813559"/>
                </a:lnTo>
                <a:lnTo>
                  <a:pt x="947927" y="1831847"/>
                </a:lnTo>
                <a:lnTo>
                  <a:pt x="989075" y="1844039"/>
                </a:lnTo>
                <a:lnTo>
                  <a:pt x="1031747" y="1856231"/>
                </a:lnTo>
                <a:lnTo>
                  <a:pt x="1115567" y="1874519"/>
                </a:lnTo>
                <a:lnTo>
                  <a:pt x="1197863" y="1883663"/>
                </a:lnTo>
                <a:lnTo>
                  <a:pt x="1237487" y="1886711"/>
                </a:lnTo>
                <a:lnTo>
                  <a:pt x="1354835" y="1877567"/>
                </a:lnTo>
                <a:lnTo>
                  <a:pt x="1392935" y="1868423"/>
                </a:lnTo>
                <a:lnTo>
                  <a:pt x="1429511" y="1859279"/>
                </a:lnTo>
                <a:lnTo>
                  <a:pt x="1197863" y="1859279"/>
                </a:lnTo>
                <a:lnTo>
                  <a:pt x="1158239" y="1856231"/>
                </a:lnTo>
                <a:lnTo>
                  <a:pt x="1118615" y="1850135"/>
                </a:lnTo>
                <a:lnTo>
                  <a:pt x="1037843" y="1831847"/>
                </a:lnTo>
                <a:lnTo>
                  <a:pt x="955547" y="1807463"/>
                </a:lnTo>
                <a:lnTo>
                  <a:pt x="914399" y="1792223"/>
                </a:lnTo>
                <a:lnTo>
                  <a:pt x="873251" y="1773935"/>
                </a:lnTo>
                <a:lnTo>
                  <a:pt x="790955" y="1731263"/>
                </a:lnTo>
                <a:lnTo>
                  <a:pt x="751331" y="1709927"/>
                </a:lnTo>
                <a:lnTo>
                  <a:pt x="710183" y="1682495"/>
                </a:lnTo>
                <a:lnTo>
                  <a:pt x="630935" y="1627631"/>
                </a:lnTo>
                <a:lnTo>
                  <a:pt x="591311" y="1597151"/>
                </a:lnTo>
                <a:lnTo>
                  <a:pt x="551687" y="1563623"/>
                </a:lnTo>
                <a:lnTo>
                  <a:pt x="513587" y="1530095"/>
                </a:lnTo>
                <a:lnTo>
                  <a:pt x="477011" y="1493519"/>
                </a:lnTo>
                <a:lnTo>
                  <a:pt x="403859" y="1414271"/>
                </a:lnTo>
                <a:lnTo>
                  <a:pt x="372852" y="1379219"/>
                </a:lnTo>
                <a:close/>
              </a:path>
              <a:path w="1720850" h="2042160">
                <a:moveTo>
                  <a:pt x="1591055" y="1749551"/>
                </a:moveTo>
                <a:lnTo>
                  <a:pt x="1554479" y="1776983"/>
                </a:lnTo>
                <a:lnTo>
                  <a:pt x="1473707" y="1816607"/>
                </a:lnTo>
                <a:lnTo>
                  <a:pt x="1421891" y="1834895"/>
                </a:lnTo>
                <a:lnTo>
                  <a:pt x="1313687" y="1856231"/>
                </a:lnTo>
                <a:lnTo>
                  <a:pt x="1275587" y="1859279"/>
                </a:lnTo>
                <a:lnTo>
                  <a:pt x="1429511" y="1859279"/>
                </a:lnTo>
                <a:lnTo>
                  <a:pt x="1484375" y="1840991"/>
                </a:lnTo>
                <a:lnTo>
                  <a:pt x="1501139" y="1831847"/>
                </a:lnTo>
                <a:lnTo>
                  <a:pt x="1519427" y="1825751"/>
                </a:lnTo>
                <a:lnTo>
                  <a:pt x="1552955" y="1807463"/>
                </a:lnTo>
                <a:lnTo>
                  <a:pt x="1568195" y="1798319"/>
                </a:lnTo>
                <a:lnTo>
                  <a:pt x="1584959" y="1786127"/>
                </a:lnTo>
                <a:lnTo>
                  <a:pt x="1589065" y="1783664"/>
                </a:lnTo>
                <a:lnTo>
                  <a:pt x="1581911" y="1773935"/>
                </a:lnTo>
                <a:lnTo>
                  <a:pt x="1614453" y="1773935"/>
                </a:lnTo>
                <a:lnTo>
                  <a:pt x="1603247" y="1758695"/>
                </a:lnTo>
                <a:lnTo>
                  <a:pt x="1598675" y="1752599"/>
                </a:lnTo>
                <a:lnTo>
                  <a:pt x="1591055" y="1749551"/>
                </a:lnTo>
                <a:close/>
              </a:path>
              <a:path w="1720850" h="2042160">
                <a:moveTo>
                  <a:pt x="1581911" y="1773935"/>
                </a:moveTo>
                <a:lnTo>
                  <a:pt x="1589065" y="1783664"/>
                </a:lnTo>
                <a:lnTo>
                  <a:pt x="1600199" y="1776983"/>
                </a:lnTo>
                <a:lnTo>
                  <a:pt x="1581911" y="1773935"/>
                </a:lnTo>
                <a:close/>
              </a:path>
              <a:path w="1720850" h="2042160">
                <a:moveTo>
                  <a:pt x="423671" y="1453895"/>
                </a:moveTo>
                <a:lnTo>
                  <a:pt x="413112" y="1462018"/>
                </a:lnTo>
                <a:lnTo>
                  <a:pt x="422147" y="1472183"/>
                </a:lnTo>
                <a:lnTo>
                  <a:pt x="458723" y="1511807"/>
                </a:lnTo>
                <a:lnTo>
                  <a:pt x="496823" y="1548383"/>
                </a:lnTo>
                <a:lnTo>
                  <a:pt x="500786" y="1551736"/>
                </a:lnTo>
                <a:lnTo>
                  <a:pt x="458723" y="1502663"/>
                </a:lnTo>
                <a:lnTo>
                  <a:pt x="423671" y="1453895"/>
                </a:lnTo>
                <a:close/>
              </a:path>
              <a:path w="1720850" h="2042160">
                <a:moveTo>
                  <a:pt x="372109" y="1425955"/>
                </a:moveTo>
                <a:lnTo>
                  <a:pt x="376427" y="1432559"/>
                </a:lnTo>
                <a:lnTo>
                  <a:pt x="403859" y="1469135"/>
                </a:lnTo>
                <a:lnTo>
                  <a:pt x="372109" y="1425955"/>
                </a:lnTo>
                <a:close/>
              </a:path>
              <a:path w="1720850" h="2042160">
                <a:moveTo>
                  <a:pt x="246472" y="1204237"/>
                </a:moveTo>
                <a:lnTo>
                  <a:pt x="301751" y="1310639"/>
                </a:lnTo>
                <a:lnTo>
                  <a:pt x="326135" y="1353311"/>
                </a:lnTo>
                <a:lnTo>
                  <a:pt x="350519" y="1392935"/>
                </a:lnTo>
                <a:lnTo>
                  <a:pt x="372109" y="1425955"/>
                </a:lnTo>
                <a:lnTo>
                  <a:pt x="403859" y="1469135"/>
                </a:lnTo>
                <a:lnTo>
                  <a:pt x="413112" y="1462018"/>
                </a:lnTo>
                <a:lnTo>
                  <a:pt x="348995" y="1389887"/>
                </a:lnTo>
                <a:lnTo>
                  <a:pt x="367120" y="1375946"/>
                </a:lnTo>
                <a:lnTo>
                  <a:pt x="310895" y="1298447"/>
                </a:lnTo>
                <a:lnTo>
                  <a:pt x="283463" y="1258823"/>
                </a:lnTo>
                <a:lnTo>
                  <a:pt x="257555" y="1222247"/>
                </a:lnTo>
                <a:lnTo>
                  <a:pt x="246472" y="1204237"/>
                </a:lnTo>
                <a:close/>
              </a:path>
              <a:path w="1720850" h="2042160">
                <a:moveTo>
                  <a:pt x="367120" y="1375946"/>
                </a:moveTo>
                <a:lnTo>
                  <a:pt x="348995" y="1389887"/>
                </a:lnTo>
                <a:lnTo>
                  <a:pt x="413112" y="1462018"/>
                </a:lnTo>
                <a:lnTo>
                  <a:pt x="423671" y="1453895"/>
                </a:lnTo>
                <a:lnTo>
                  <a:pt x="367120" y="1375946"/>
                </a:lnTo>
                <a:close/>
              </a:path>
              <a:path w="1720850" h="2042160">
                <a:moveTo>
                  <a:pt x="368807" y="1374647"/>
                </a:moveTo>
                <a:lnTo>
                  <a:pt x="367120" y="1375946"/>
                </a:lnTo>
                <a:lnTo>
                  <a:pt x="423671" y="1453895"/>
                </a:lnTo>
                <a:lnTo>
                  <a:pt x="397763" y="1417319"/>
                </a:lnTo>
                <a:lnTo>
                  <a:pt x="372852" y="1379219"/>
                </a:lnTo>
                <a:lnTo>
                  <a:pt x="368807" y="1374647"/>
                </a:lnTo>
                <a:close/>
              </a:path>
              <a:path w="1720850" h="2042160">
                <a:moveTo>
                  <a:pt x="101027" y="92849"/>
                </a:moveTo>
                <a:lnTo>
                  <a:pt x="57911" y="179831"/>
                </a:lnTo>
                <a:lnTo>
                  <a:pt x="35051" y="246887"/>
                </a:lnTo>
                <a:lnTo>
                  <a:pt x="10667" y="353567"/>
                </a:lnTo>
                <a:lnTo>
                  <a:pt x="3047" y="426719"/>
                </a:lnTo>
                <a:lnTo>
                  <a:pt x="0" y="502919"/>
                </a:lnTo>
                <a:lnTo>
                  <a:pt x="1523" y="542543"/>
                </a:lnTo>
                <a:lnTo>
                  <a:pt x="7619" y="621791"/>
                </a:lnTo>
                <a:lnTo>
                  <a:pt x="13715" y="661415"/>
                </a:lnTo>
                <a:lnTo>
                  <a:pt x="19811" y="704087"/>
                </a:lnTo>
                <a:lnTo>
                  <a:pt x="38099" y="786383"/>
                </a:lnTo>
                <a:lnTo>
                  <a:pt x="48767" y="826007"/>
                </a:lnTo>
                <a:lnTo>
                  <a:pt x="60959" y="868679"/>
                </a:lnTo>
                <a:lnTo>
                  <a:pt x="106679" y="990599"/>
                </a:lnTo>
                <a:lnTo>
                  <a:pt x="124967" y="1033271"/>
                </a:lnTo>
                <a:lnTo>
                  <a:pt x="144779" y="1072895"/>
                </a:lnTo>
                <a:lnTo>
                  <a:pt x="166115" y="1112519"/>
                </a:lnTo>
                <a:lnTo>
                  <a:pt x="187451" y="1155191"/>
                </a:lnTo>
                <a:lnTo>
                  <a:pt x="236219" y="1234439"/>
                </a:lnTo>
                <a:lnTo>
                  <a:pt x="262127" y="1274063"/>
                </a:lnTo>
                <a:lnTo>
                  <a:pt x="289559" y="1313687"/>
                </a:lnTo>
                <a:lnTo>
                  <a:pt x="372109" y="1425955"/>
                </a:lnTo>
                <a:lnTo>
                  <a:pt x="350519" y="1392935"/>
                </a:lnTo>
                <a:lnTo>
                  <a:pt x="326135" y="1353311"/>
                </a:lnTo>
                <a:lnTo>
                  <a:pt x="301751" y="1310639"/>
                </a:lnTo>
                <a:lnTo>
                  <a:pt x="259079" y="1231391"/>
                </a:lnTo>
                <a:lnTo>
                  <a:pt x="246472" y="1204237"/>
                </a:lnTo>
                <a:lnTo>
                  <a:pt x="233171" y="1182623"/>
                </a:lnTo>
                <a:lnTo>
                  <a:pt x="210311" y="1142999"/>
                </a:lnTo>
                <a:lnTo>
                  <a:pt x="167639" y="1063751"/>
                </a:lnTo>
                <a:lnTo>
                  <a:pt x="149351" y="1021079"/>
                </a:lnTo>
                <a:lnTo>
                  <a:pt x="131063" y="981455"/>
                </a:lnTo>
                <a:lnTo>
                  <a:pt x="114299" y="941831"/>
                </a:lnTo>
                <a:lnTo>
                  <a:pt x="99059" y="899159"/>
                </a:lnTo>
                <a:lnTo>
                  <a:pt x="85343" y="859535"/>
                </a:lnTo>
                <a:lnTo>
                  <a:pt x="73151" y="819911"/>
                </a:lnTo>
                <a:lnTo>
                  <a:pt x="62483" y="780287"/>
                </a:lnTo>
                <a:lnTo>
                  <a:pt x="53339" y="737615"/>
                </a:lnTo>
                <a:lnTo>
                  <a:pt x="38099" y="658367"/>
                </a:lnTo>
                <a:lnTo>
                  <a:pt x="33527" y="618743"/>
                </a:lnTo>
                <a:lnTo>
                  <a:pt x="28955" y="582167"/>
                </a:lnTo>
                <a:lnTo>
                  <a:pt x="25907" y="502919"/>
                </a:lnTo>
                <a:lnTo>
                  <a:pt x="25907" y="466343"/>
                </a:lnTo>
                <a:lnTo>
                  <a:pt x="36575" y="356615"/>
                </a:lnTo>
                <a:lnTo>
                  <a:pt x="50291" y="286511"/>
                </a:lnTo>
                <a:lnTo>
                  <a:pt x="70103" y="219455"/>
                </a:lnTo>
                <a:lnTo>
                  <a:pt x="96011" y="158495"/>
                </a:lnTo>
                <a:lnTo>
                  <a:pt x="126339" y="100583"/>
                </a:lnTo>
                <a:lnTo>
                  <a:pt x="106679" y="100583"/>
                </a:lnTo>
                <a:lnTo>
                  <a:pt x="101027" y="92849"/>
                </a:lnTo>
                <a:close/>
              </a:path>
              <a:path w="1720850" h="2042160">
                <a:moveTo>
                  <a:pt x="369980" y="1374647"/>
                </a:moveTo>
                <a:lnTo>
                  <a:pt x="368807" y="1374647"/>
                </a:lnTo>
                <a:lnTo>
                  <a:pt x="372852" y="1379219"/>
                </a:lnTo>
                <a:lnTo>
                  <a:pt x="371855" y="1377695"/>
                </a:lnTo>
                <a:lnTo>
                  <a:pt x="369980" y="1374647"/>
                </a:lnTo>
                <a:close/>
              </a:path>
              <a:path w="1720850" h="2042160">
                <a:moveTo>
                  <a:pt x="237743" y="237743"/>
                </a:moveTo>
                <a:lnTo>
                  <a:pt x="225551" y="237743"/>
                </a:lnTo>
                <a:lnTo>
                  <a:pt x="220979" y="240791"/>
                </a:lnTo>
                <a:lnTo>
                  <a:pt x="219455" y="243839"/>
                </a:lnTo>
                <a:lnTo>
                  <a:pt x="185927" y="304799"/>
                </a:lnTo>
                <a:lnTo>
                  <a:pt x="160019" y="368807"/>
                </a:lnTo>
                <a:lnTo>
                  <a:pt x="138683" y="438911"/>
                </a:lnTo>
                <a:lnTo>
                  <a:pt x="124967" y="509015"/>
                </a:lnTo>
                <a:lnTo>
                  <a:pt x="114299" y="621791"/>
                </a:lnTo>
                <a:lnTo>
                  <a:pt x="114299" y="661415"/>
                </a:lnTo>
                <a:lnTo>
                  <a:pt x="117347" y="740663"/>
                </a:lnTo>
                <a:lnTo>
                  <a:pt x="121919" y="780287"/>
                </a:lnTo>
                <a:lnTo>
                  <a:pt x="134111" y="859535"/>
                </a:lnTo>
                <a:lnTo>
                  <a:pt x="141731" y="902207"/>
                </a:lnTo>
                <a:lnTo>
                  <a:pt x="163067" y="984503"/>
                </a:lnTo>
                <a:lnTo>
                  <a:pt x="175259" y="1024127"/>
                </a:lnTo>
                <a:lnTo>
                  <a:pt x="188975" y="1066799"/>
                </a:lnTo>
                <a:lnTo>
                  <a:pt x="204215" y="1106423"/>
                </a:lnTo>
                <a:lnTo>
                  <a:pt x="220979" y="1149095"/>
                </a:lnTo>
                <a:lnTo>
                  <a:pt x="239267" y="1188719"/>
                </a:lnTo>
                <a:lnTo>
                  <a:pt x="257555" y="1222247"/>
                </a:lnTo>
                <a:lnTo>
                  <a:pt x="283463" y="1258823"/>
                </a:lnTo>
                <a:lnTo>
                  <a:pt x="310895" y="1298447"/>
                </a:lnTo>
                <a:lnTo>
                  <a:pt x="367120" y="1375946"/>
                </a:lnTo>
                <a:lnTo>
                  <a:pt x="368807" y="1374647"/>
                </a:lnTo>
                <a:lnTo>
                  <a:pt x="369980" y="1374647"/>
                </a:lnTo>
                <a:lnTo>
                  <a:pt x="347471" y="1338071"/>
                </a:lnTo>
                <a:lnTo>
                  <a:pt x="301751" y="1258823"/>
                </a:lnTo>
                <a:lnTo>
                  <a:pt x="262127" y="1179575"/>
                </a:lnTo>
                <a:lnTo>
                  <a:pt x="245363" y="1136903"/>
                </a:lnTo>
                <a:lnTo>
                  <a:pt x="228599" y="1097279"/>
                </a:lnTo>
                <a:lnTo>
                  <a:pt x="213359" y="1057655"/>
                </a:lnTo>
                <a:lnTo>
                  <a:pt x="199643" y="1018031"/>
                </a:lnTo>
                <a:lnTo>
                  <a:pt x="187451" y="975359"/>
                </a:lnTo>
                <a:lnTo>
                  <a:pt x="176783" y="935735"/>
                </a:lnTo>
                <a:lnTo>
                  <a:pt x="158495" y="856487"/>
                </a:lnTo>
                <a:lnTo>
                  <a:pt x="146303" y="777239"/>
                </a:lnTo>
                <a:lnTo>
                  <a:pt x="140207" y="697991"/>
                </a:lnTo>
                <a:lnTo>
                  <a:pt x="140207" y="621791"/>
                </a:lnTo>
                <a:lnTo>
                  <a:pt x="144779" y="548639"/>
                </a:lnTo>
                <a:lnTo>
                  <a:pt x="156971" y="478535"/>
                </a:lnTo>
                <a:lnTo>
                  <a:pt x="173735" y="408431"/>
                </a:lnTo>
                <a:lnTo>
                  <a:pt x="196595" y="344423"/>
                </a:lnTo>
                <a:lnTo>
                  <a:pt x="225551" y="283463"/>
                </a:lnTo>
                <a:lnTo>
                  <a:pt x="232458" y="272163"/>
                </a:lnTo>
                <a:lnTo>
                  <a:pt x="220979" y="256031"/>
                </a:lnTo>
                <a:lnTo>
                  <a:pt x="251635" y="256031"/>
                </a:lnTo>
                <a:lnTo>
                  <a:pt x="240791" y="240791"/>
                </a:lnTo>
                <a:lnTo>
                  <a:pt x="237743" y="237743"/>
                </a:lnTo>
                <a:close/>
              </a:path>
              <a:path w="1720850" h="2042160">
                <a:moveTo>
                  <a:pt x="251635" y="256031"/>
                </a:moveTo>
                <a:lnTo>
                  <a:pt x="242315" y="256031"/>
                </a:lnTo>
                <a:lnTo>
                  <a:pt x="232458" y="272163"/>
                </a:lnTo>
                <a:lnTo>
                  <a:pt x="277367" y="335279"/>
                </a:lnTo>
                <a:lnTo>
                  <a:pt x="280415" y="338327"/>
                </a:lnTo>
                <a:lnTo>
                  <a:pt x="284987" y="341375"/>
                </a:lnTo>
                <a:lnTo>
                  <a:pt x="291083" y="341375"/>
                </a:lnTo>
                <a:lnTo>
                  <a:pt x="300227" y="335279"/>
                </a:lnTo>
                <a:lnTo>
                  <a:pt x="300227" y="329183"/>
                </a:lnTo>
                <a:lnTo>
                  <a:pt x="300535" y="326135"/>
                </a:lnTo>
                <a:lnTo>
                  <a:pt x="274319" y="326135"/>
                </a:lnTo>
                <a:lnTo>
                  <a:pt x="277728" y="292702"/>
                </a:lnTo>
                <a:lnTo>
                  <a:pt x="251635" y="256031"/>
                </a:lnTo>
                <a:close/>
              </a:path>
              <a:path w="1720850" h="2042160">
                <a:moveTo>
                  <a:pt x="277728" y="292702"/>
                </a:moveTo>
                <a:lnTo>
                  <a:pt x="274319" y="326135"/>
                </a:lnTo>
                <a:lnTo>
                  <a:pt x="297179" y="320039"/>
                </a:lnTo>
                <a:lnTo>
                  <a:pt x="277728" y="292702"/>
                </a:lnTo>
                <a:close/>
              </a:path>
              <a:path w="1720850" h="2042160">
                <a:moveTo>
                  <a:pt x="332231" y="12191"/>
                </a:moveTo>
                <a:lnTo>
                  <a:pt x="306323" y="12191"/>
                </a:lnTo>
                <a:lnTo>
                  <a:pt x="320039" y="24383"/>
                </a:lnTo>
                <a:lnTo>
                  <a:pt x="305063" y="24559"/>
                </a:lnTo>
                <a:lnTo>
                  <a:pt x="277728" y="292702"/>
                </a:lnTo>
                <a:lnTo>
                  <a:pt x="297179" y="320039"/>
                </a:lnTo>
                <a:lnTo>
                  <a:pt x="274319" y="326135"/>
                </a:lnTo>
                <a:lnTo>
                  <a:pt x="300535" y="326135"/>
                </a:lnTo>
                <a:lnTo>
                  <a:pt x="332231" y="12191"/>
                </a:lnTo>
                <a:close/>
              </a:path>
              <a:path w="1720850" h="2042160">
                <a:moveTo>
                  <a:pt x="242315" y="256031"/>
                </a:moveTo>
                <a:lnTo>
                  <a:pt x="220979" y="256031"/>
                </a:lnTo>
                <a:lnTo>
                  <a:pt x="232458" y="272163"/>
                </a:lnTo>
                <a:lnTo>
                  <a:pt x="242315" y="256031"/>
                </a:lnTo>
                <a:close/>
              </a:path>
              <a:path w="1720850" h="2042160">
                <a:moveTo>
                  <a:pt x="105155" y="85343"/>
                </a:moveTo>
                <a:lnTo>
                  <a:pt x="101027" y="92849"/>
                </a:lnTo>
                <a:lnTo>
                  <a:pt x="106679" y="100583"/>
                </a:lnTo>
                <a:lnTo>
                  <a:pt x="105155" y="85343"/>
                </a:lnTo>
                <a:close/>
              </a:path>
              <a:path w="1720850" h="2042160">
                <a:moveTo>
                  <a:pt x="126491" y="85343"/>
                </a:moveTo>
                <a:lnTo>
                  <a:pt x="105155" y="85343"/>
                </a:lnTo>
                <a:lnTo>
                  <a:pt x="106679" y="100583"/>
                </a:lnTo>
                <a:lnTo>
                  <a:pt x="126339" y="100583"/>
                </a:lnTo>
                <a:lnTo>
                  <a:pt x="128015" y="97535"/>
                </a:lnTo>
                <a:lnTo>
                  <a:pt x="129539" y="94487"/>
                </a:lnTo>
                <a:lnTo>
                  <a:pt x="129539" y="88391"/>
                </a:lnTo>
                <a:lnTo>
                  <a:pt x="126491" y="85343"/>
                </a:lnTo>
                <a:close/>
              </a:path>
              <a:path w="1720850" h="2042160">
                <a:moveTo>
                  <a:pt x="326135" y="0"/>
                </a:moveTo>
                <a:lnTo>
                  <a:pt x="54863" y="0"/>
                </a:lnTo>
                <a:lnTo>
                  <a:pt x="50291" y="3047"/>
                </a:lnTo>
                <a:lnTo>
                  <a:pt x="48767" y="9143"/>
                </a:lnTo>
                <a:lnTo>
                  <a:pt x="45719" y="12191"/>
                </a:lnTo>
                <a:lnTo>
                  <a:pt x="48767" y="21335"/>
                </a:lnTo>
                <a:lnTo>
                  <a:pt x="101027" y="92849"/>
                </a:lnTo>
                <a:lnTo>
                  <a:pt x="105155" y="85343"/>
                </a:lnTo>
                <a:lnTo>
                  <a:pt x="126491" y="85343"/>
                </a:lnTo>
                <a:lnTo>
                  <a:pt x="85285" y="27431"/>
                </a:lnTo>
                <a:lnTo>
                  <a:pt x="59435" y="27431"/>
                </a:lnTo>
                <a:lnTo>
                  <a:pt x="70103" y="6095"/>
                </a:lnTo>
                <a:lnTo>
                  <a:pt x="330707" y="6095"/>
                </a:lnTo>
                <a:lnTo>
                  <a:pt x="329183" y="3047"/>
                </a:lnTo>
                <a:lnTo>
                  <a:pt x="326135" y="0"/>
                </a:lnTo>
                <a:close/>
              </a:path>
              <a:path w="1720850" h="2042160">
                <a:moveTo>
                  <a:pt x="70103" y="6095"/>
                </a:moveTo>
                <a:lnTo>
                  <a:pt x="59435" y="27431"/>
                </a:lnTo>
                <a:lnTo>
                  <a:pt x="85072" y="27132"/>
                </a:lnTo>
                <a:lnTo>
                  <a:pt x="70103" y="6095"/>
                </a:lnTo>
                <a:close/>
              </a:path>
              <a:path w="1720850" h="2042160">
                <a:moveTo>
                  <a:pt x="85072" y="27132"/>
                </a:moveTo>
                <a:lnTo>
                  <a:pt x="59435" y="27431"/>
                </a:lnTo>
                <a:lnTo>
                  <a:pt x="85285" y="27431"/>
                </a:lnTo>
                <a:lnTo>
                  <a:pt x="85072" y="27132"/>
                </a:lnTo>
                <a:close/>
              </a:path>
              <a:path w="1720850" h="2042160">
                <a:moveTo>
                  <a:pt x="330707" y="6095"/>
                </a:moveTo>
                <a:lnTo>
                  <a:pt x="70103" y="6095"/>
                </a:lnTo>
                <a:lnTo>
                  <a:pt x="85072" y="27132"/>
                </a:lnTo>
                <a:lnTo>
                  <a:pt x="305063" y="24559"/>
                </a:lnTo>
                <a:lnTo>
                  <a:pt x="306323" y="12191"/>
                </a:lnTo>
                <a:lnTo>
                  <a:pt x="332231" y="12191"/>
                </a:lnTo>
                <a:lnTo>
                  <a:pt x="332231" y="9143"/>
                </a:lnTo>
                <a:lnTo>
                  <a:pt x="330707" y="6095"/>
                </a:lnTo>
                <a:close/>
              </a:path>
              <a:path w="1720850" h="2042160">
                <a:moveTo>
                  <a:pt x="306323" y="12191"/>
                </a:moveTo>
                <a:lnTo>
                  <a:pt x="305063" y="24559"/>
                </a:lnTo>
                <a:lnTo>
                  <a:pt x="320039" y="24383"/>
                </a:lnTo>
                <a:lnTo>
                  <a:pt x="306323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815839" y="6239255"/>
            <a:ext cx="1057910" cy="737870"/>
          </a:xfrm>
          <a:custGeom>
            <a:avLst/>
            <a:gdLst/>
            <a:ahLst/>
            <a:cxnLst/>
            <a:rect l="l" t="t" r="r" b="b"/>
            <a:pathLst>
              <a:path w="1057910" h="737870">
                <a:moveTo>
                  <a:pt x="0" y="737615"/>
                </a:moveTo>
                <a:lnTo>
                  <a:pt x="1057655" y="737615"/>
                </a:lnTo>
                <a:lnTo>
                  <a:pt x="1057655" y="0"/>
                </a:lnTo>
                <a:lnTo>
                  <a:pt x="0" y="0"/>
                </a:lnTo>
                <a:lnTo>
                  <a:pt x="0" y="737615"/>
                </a:lnTo>
                <a:close/>
              </a:path>
            </a:pathLst>
          </a:custGeom>
          <a:solidFill>
            <a:srgbClr val="00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896870" y="6300882"/>
            <a:ext cx="901700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b="1" spc="-10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7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10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aa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229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ye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049267" y="5347716"/>
            <a:ext cx="1999614" cy="451484"/>
          </a:xfrm>
          <a:custGeom>
            <a:avLst/>
            <a:gdLst/>
            <a:ahLst/>
            <a:cxnLst/>
            <a:rect l="l" t="t" r="r" b="b"/>
            <a:pathLst>
              <a:path w="1999614" h="451485">
                <a:moveTo>
                  <a:pt x="111251" y="0"/>
                </a:moveTo>
                <a:lnTo>
                  <a:pt x="103631" y="3047"/>
                </a:lnTo>
                <a:lnTo>
                  <a:pt x="0" y="39623"/>
                </a:lnTo>
                <a:lnTo>
                  <a:pt x="83819" y="111251"/>
                </a:lnTo>
                <a:lnTo>
                  <a:pt x="89915" y="115823"/>
                </a:lnTo>
                <a:lnTo>
                  <a:pt x="97535" y="115823"/>
                </a:lnTo>
                <a:lnTo>
                  <a:pt x="102107" y="109727"/>
                </a:lnTo>
                <a:lnTo>
                  <a:pt x="106679" y="105155"/>
                </a:lnTo>
                <a:lnTo>
                  <a:pt x="105155" y="97535"/>
                </a:lnTo>
                <a:lnTo>
                  <a:pt x="100583" y="92963"/>
                </a:lnTo>
                <a:lnTo>
                  <a:pt x="67665" y="64534"/>
                </a:lnTo>
                <a:lnTo>
                  <a:pt x="22859" y="56387"/>
                </a:lnTo>
                <a:lnTo>
                  <a:pt x="27431" y="32003"/>
                </a:lnTo>
                <a:lnTo>
                  <a:pt x="96316" y="32003"/>
                </a:lnTo>
                <a:lnTo>
                  <a:pt x="112775" y="25907"/>
                </a:lnTo>
                <a:lnTo>
                  <a:pt x="118871" y="24383"/>
                </a:lnTo>
                <a:lnTo>
                  <a:pt x="123443" y="16763"/>
                </a:lnTo>
                <a:lnTo>
                  <a:pt x="120395" y="10667"/>
                </a:lnTo>
                <a:lnTo>
                  <a:pt x="117347" y="3047"/>
                </a:lnTo>
                <a:lnTo>
                  <a:pt x="111251" y="0"/>
                </a:lnTo>
                <a:close/>
              </a:path>
              <a:path w="1999614" h="451485">
                <a:moveTo>
                  <a:pt x="73635" y="40404"/>
                </a:moveTo>
                <a:lnTo>
                  <a:pt x="49903" y="49194"/>
                </a:lnTo>
                <a:lnTo>
                  <a:pt x="67665" y="64534"/>
                </a:lnTo>
                <a:lnTo>
                  <a:pt x="123443" y="74675"/>
                </a:lnTo>
                <a:lnTo>
                  <a:pt x="128015" y="50291"/>
                </a:lnTo>
                <a:lnTo>
                  <a:pt x="73635" y="40404"/>
                </a:lnTo>
                <a:close/>
              </a:path>
              <a:path w="1999614" h="451485">
                <a:moveTo>
                  <a:pt x="27431" y="32003"/>
                </a:moveTo>
                <a:lnTo>
                  <a:pt x="22859" y="56387"/>
                </a:lnTo>
                <a:lnTo>
                  <a:pt x="67665" y="64534"/>
                </a:lnTo>
                <a:lnTo>
                  <a:pt x="58232" y="56387"/>
                </a:lnTo>
                <a:lnTo>
                  <a:pt x="30479" y="56387"/>
                </a:lnTo>
                <a:lnTo>
                  <a:pt x="33527" y="35051"/>
                </a:lnTo>
                <a:lnTo>
                  <a:pt x="44195" y="35051"/>
                </a:lnTo>
                <a:lnTo>
                  <a:pt x="27431" y="32003"/>
                </a:lnTo>
                <a:close/>
              </a:path>
              <a:path w="1999614" h="451485">
                <a:moveTo>
                  <a:pt x="33527" y="35051"/>
                </a:moveTo>
                <a:lnTo>
                  <a:pt x="30479" y="56387"/>
                </a:lnTo>
                <a:lnTo>
                  <a:pt x="49903" y="49194"/>
                </a:lnTo>
                <a:lnTo>
                  <a:pt x="33527" y="35051"/>
                </a:lnTo>
                <a:close/>
              </a:path>
              <a:path w="1999614" h="451485">
                <a:moveTo>
                  <a:pt x="49903" y="49194"/>
                </a:moveTo>
                <a:lnTo>
                  <a:pt x="30479" y="56387"/>
                </a:lnTo>
                <a:lnTo>
                  <a:pt x="58232" y="56387"/>
                </a:lnTo>
                <a:lnTo>
                  <a:pt x="49903" y="49194"/>
                </a:lnTo>
                <a:close/>
              </a:path>
              <a:path w="1999614" h="451485">
                <a:moveTo>
                  <a:pt x="44195" y="35051"/>
                </a:moveTo>
                <a:lnTo>
                  <a:pt x="33527" y="35051"/>
                </a:lnTo>
                <a:lnTo>
                  <a:pt x="49903" y="49194"/>
                </a:lnTo>
                <a:lnTo>
                  <a:pt x="73635" y="40404"/>
                </a:lnTo>
                <a:lnTo>
                  <a:pt x="44195" y="35051"/>
                </a:lnTo>
                <a:close/>
              </a:path>
              <a:path w="1999614" h="451485">
                <a:moveTo>
                  <a:pt x="96316" y="32003"/>
                </a:moveTo>
                <a:lnTo>
                  <a:pt x="27431" y="32003"/>
                </a:lnTo>
                <a:lnTo>
                  <a:pt x="73635" y="40404"/>
                </a:lnTo>
                <a:lnTo>
                  <a:pt x="96316" y="32003"/>
                </a:lnTo>
                <a:close/>
              </a:path>
              <a:path w="1999614" h="451485">
                <a:moveTo>
                  <a:pt x="202691" y="64007"/>
                </a:moveTo>
                <a:lnTo>
                  <a:pt x="198119" y="89915"/>
                </a:lnTo>
                <a:lnTo>
                  <a:pt x="297179" y="108203"/>
                </a:lnTo>
                <a:lnTo>
                  <a:pt x="301751" y="82295"/>
                </a:lnTo>
                <a:lnTo>
                  <a:pt x="202691" y="64007"/>
                </a:lnTo>
                <a:close/>
              </a:path>
              <a:path w="1999614" h="451485">
                <a:moveTo>
                  <a:pt x="377951" y="96011"/>
                </a:moveTo>
                <a:lnTo>
                  <a:pt x="373379" y="121919"/>
                </a:lnTo>
                <a:lnTo>
                  <a:pt x="472439" y="140207"/>
                </a:lnTo>
                <a:lnTo>
                  <a:pt x="477011" y="115823"/>
                </a:lnTo>
                <a:lnTo>
                  <a:pt x="377951" y="96011"/>
                </a:lnTo>
                <a:close/>
              </a:path>
              <a:path w="1999614" h="451485">
                <a:moveTo>
                  <a:pt x="551687" y="129539"/>
                </a:moveTo>
                <a:lnTo>
                  <a:pt x="547115" y="153923"/>
                </a:lnTo>
                <a:lnTo>
                  <a:pt x="647699" y="172211"/>
                </a:lnTo>
                <a:lnTo>
                  <a:pt x="652271" y="147827"/>
                </a:lnTo>
                <a:lnTo>
                  <a:pt x="551687" y="129539"/>
                </a:lnTo>
                <a:close/>
              </a:path>
              <a:path w="1999614" h="451485">
                <a:moveTo>
                  <a:pt x="726947" y="161543"/>
                </a:moveTo>
                <a:lnTo>
                  <a:pt x="722375" y="187451"/>
                </a:lnTo>
                <a:lnTo>
                  <a:pt x="822959" y="205739"/>
                </a:lnTo>
                <a:lnTo>
                  <a:pt x="827531" y="179831"/>
                </a:lnTo>
                <a:lnTo>
                  <a:pt x="726947" y="161543"/>
                </a:lnTo>
                <a:close/>
              </a:path>
              <a:path w="1999614" h="451485">
                <a:moveTo>
                  <a:pt x="902207" y="195071"/>
                </a:moveTo>
                <a:lnTo>
                  <a:pt x="897635" y="219455"/>
                </a:lnTo>
                <a:lnTo>
                  <a:pt x="996695" y="237743"/>
                </a:lnTo>
                <a:lnTo>
                  <a:pt x="1001267" y="213359"/>
                </a:lnTo>
                <a:lnTo>
                  <a:pt x="902207" y="195071"/>
                </a:lnTo>
                <a:close/>
              </a:path>
              <a:path w="1999614" h="451485">
                <a:moveTo>
                  <a:pt x="1075943" y="227075"/>
                </a:moveTo>
                <a:lnTo>
                  <a:pt x="1071371" y="251459"/>
                </a:lnTo>
                <a:lnTo>
                  <a:pt x="1171955" y="269747"/>
                </a:lnTo>
                <a:lnTo>
                  <a:pt x="1176527" y="245363"/>
                </a:lnTo>
                <a:lnTo>
                  <a:pt x="1075943" y="227075"/>
                </a:lnTo>
                <a:close/>
              </a:path>
              <a:path w="1999614" h="451485">
                <a:moveTo>
                  <a:pt x="1251203" y="259079"/>
                </a:moveTo>
                <a:lnTo>
                  <a:pt x="1246631" y="284987"/>
                </a:lnTo>
                <a:lnTo>
                  <a:pt x="1347215" y="303275"/>
                </a:lnTo>
                <a:lnTo>
                  <a:pt x="1351787" y="277367"/>
                </a:lnTo>
                <a:lnTo>
                  <a:pt x="1251203" y="259079"/>
                </a:lnTo>
                <a:close/>
              </a:path>
              <a:path w="1999614" h="451485">
                <a:moveTo>
                  <a:pt x="1426463" y="292607"/>
                </a:moveTo>
                <a:lnTo>
                  <a:pt x="1421891" y="316991"/>
                </a:lnTo>
                <a:lnTo>
                  <a:pt x="1520951" y="335279"/>
                </a:lnTo>
                <a:lnTo>
                  <a:pt x="1525523" y="310895"/>
                </a:lnTo>
                <a:lnTo>
                  <a:pt x="1426463" y="292607"/>
                </a:lnTo>
                <a:close/>
              </a:path>
              <a:path w="1999614" h="451485">
                <a:moveTo>
                  <a:pt x="1600199" y="324611"/>
                </a:moveTo>
                <a:lnTo>
                  <a:pt x="1595627" y="348995"/>
                </a:lnTo>
                <a:lnTo>
                  <a:pt x="1696211" y="367283"/>
                </a:lnTo>
                <a:lnTo>
                  <a:pt x="1700783" y="342899"/>
                </a:lnTo>
                <a:lnTo>
                  <a:pt x="1600199" y="324611"/>
                </a:lnTo>
                <a:close/>
              </a:path>
              <a:path w="1999614" h="451485">
                <a:moveTo>
                  <a:pt x="1948433" y="402335"/>
                </a:moveTo>
                <a:lnTo>
                  <a:pt x="1886711" y="425195"/>
                </a:lnTo>
                <a:lnTo>
                  <a:pt x="1880615" y="426719"/>
                </a:lnTo>
                <a:lnTo>
                  <a:pt x="1876043" y="434339"/>
                </a:lnTo>
                <a:lnTo>
                  <a:pt x="1879091" y="440435"/>
                </a:lnTo>
                <a:lnTo>
                  <a:pt x="1880615" y="448055"/>
                </a:lnTo>
                <a:lnTo>
                  <a:pt x="1888235" y="451103"/>
                </a:lnTo>
                <a:lnTo>
                  <a:pt x="1895855" y="448055"/>
                </a:lnTo>
                <a:lnTo>
                  <a:pt x="1977897" y="419099"/>
                </a:lnTo>
                <a:lnTo>
                  <a:pt x="1972055" y="419099"/>
                </a:lnTo>
                <a:lnTo>
                  <a:pt x="1946147" y="414527"/>
                </a:lnTo>
                <a:lnTo>
                  <a:pt x="1948433" y="402335"/>
                </a:lnTo>
                <a:close/>
              </a:path>
              <a:path w="1999614" h="451485">
                <a:moveTo>
                  <a:pt x="1949584" y="401909"/>
                </a:moveTo>
                <a:lnTo>
                  <a:pt x="1948433" y="402335"/>
                </a:lnTo>
                <a:lnTo>
                  <a:pt x="1946147" y="414527"/>
                </a:lnTo>
                <a:lnTo>
                  <a:pt x="1972055" y="419099"/>
                </a:lnTo>
                <a:lnTo>
                  <a:pt x="1972627" y="416051"/>
                </a:lnTo>
                <a:lnTo>
                  <a:pt x="1965959" y="416051"/>
                </a:lnTo>
                <a:lnTo>
                  <a:pt x="1949584" y="401909"/>
                </a:lnTo>
                <a:close/>
              </a:path>
              <a:path w="1999614" h="451485">
                <a:moveTo>
                  <a:pt x="1974520" y="390143"/>
                </a:moveTo>
                <a:lnTo>
                  <a:pt x="1950719" y="390143"/>
                </a:lnTo>
                <a:lnTo>
                  <a:pt x="1976627" y="394715"/>
                </a:lnTo>
                <a:lnTo>
                  <a:pt x="1972055" y="419099"/>
                </a:lnTo>
                <a:lnTo>
                  <a:pt x="1977897" y="419099"/>
                </a:lnTo>
                <a:lnTo>
                  <a:pt x="1999487" y="411479"/>
                </a:lnTo>
                <a:lnTo>
                  <a:pt x="1974520" y="390143"/>
                </a:lnTo>
                <a:close/>
              </a:path>
              <a:path w="1999614" h="451485">
                <a:moveTo>
                  <a:pt x="1969007" y="394715"/>
                </a:moveTo>
                <a:lnTo>
                  <a:pt x="1949584" y="401909"/>
                </a:lnTo>
                <a:lnTo>
                  <a:pt x="1965959" y="416051"/>
                </a:lnTo>
                <a:lnTo>
                  <a:pt x="1969007" y="394715"/>
                </a:lnTo>
                <a:close/>
              </a:path>
              <a:path w="1999614" h="451485">
                <a:moveTo>
                  <a:pt x="1976627" y="394715"/>
                </a:moveTo>
                <a:lnTo>
                  <a:pt x="1969007" y="394715"/>
                </a:lnTo>
                <a:lnTo>
                  <a:pt x="1965959" y="416051"/>
                </a:lnTo>
                <a:lnTo>
                  <a:pt x="1972627" y="416051"/>
                </a:lnTo>
                <a:lnTo>
                  <a:pt x="1976627" y="394715"/>
                </a:lnTo>
                <a:close/>
              </a:path>
              <a:path w="1999614" h="451485">
                <a:moveTo>
                  <a:pt x="1948663" y="401113"/>
                </a:moveTo>
                <a:lnTo>
                  <a:pt x="1948433" y="402335"/>
                </a:lnTo>
                <a:lnTo>
                  <a:pt x="1949584" y="401909"/>
                </a:lnTo>
                <a:lnTo>
                  <a:pt x="1948663" y="401113"/>
                </a:lnTo>
                <a:close/>
              </a:path>
              <a:path w="1999614" h="451485">
                <a:moveTo>
                  <a:pt x="1950719" y="390143"/>
                </a:moveTo>
                <a:lnTo>
                  <a:pt x="1948663" y="401113"/>
                </a:lnTo>
                <a:lnTo>
                  <a:pt x="1949584" y="401909"/>
                </a:lnTo>
                <a:lnTo>
                  <a:pt x="1969007" y="394715"/>
                </a:lnTo>
                <a:lnTo>
                  <a:pt x="1976627" y="394715"/>
                </a:lnTo>
                <a:lnTo>
                  <a:pt x="1950719" y="390143"/>
                </a:lnTo>
                <a:close/>
              </a:path>
              <a:path w="1999614" h="451485">
                <a:moveTo>
                  <a:pt x="1909571" y="335279"/>
                </a:moveTo>
                <a:lnTo>
                  <a:pt x="1901951" y="335279"/>
                </a:lnTo>
                <a:lnTo>
                  <a:pt x="1897379" y="341375"/>
                </a:lnTo>
                <a:lnTo>
                  <a:pt x="1892807" y="345947"/>
                </a:lnTo>
                <a:lnTo>
                  <a:pt x="1894331" y="353567"/>
                </a:lnTo>
                <a:lnTo>
                  <a:pt x="1898903" y="358139"/>
                </a:lnTo>
                <a:lnTo>
                  <a:pt x="1948663" y="401113"/>
                </a:lnTo>
                <a:lnTo>
                  <a:pt x="1950719" y="390143"/>
                </a:lnTo>
                <a:lnTo>
                  <a:pt x="1974520" y="390143"/>
                </a:lnTo>
                <a:lnTo>
                  <a:pt x="1915667" y="339851"/>
                </a:lnTo>
                <a:lnTo>
                  <a:pt x="1909571" y="335279"/>
                </a:lnTo>
                <a:close/>
              </a:path>
              <a:path w="1999614" h="451485">
                <a:moveTo>
                  <a:pt x="1775459" y="356615"/>
                </a:moveTo>
                <a:lnTo>
                  <a:pt x="1770887" y="382523"/>
                </a:lnTo>
                <a:lnTo>
                  <a:pt x="1871471" y="400811"/>
                </a:lnTo>
                <a:lnTo>
                  <a:pt x="1876043" y="374903"/>
                </a:lnTo>
                <a:lnTo>
                  <a:pt x="1775459" y="3566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02479" y="5859780"/>
            <a:ext cx="1527175" cy="203200"/>
          </a:xfrm>
          <a:custGeom>
            <a:avLst/>
            <a:gdLst/>
            <a:ahLst/>
            <a:cxnLst/>
            <a:rect l="l" t="t" r="r" b="b"/>
            <a:pathLst>
              <a:path w="1527175" h="203200">
                <a:moveTo>
                  <a:pt x="97535" y="85343"/>
                </a:moveTo>
                <a:lnTo>
                  <a:pt x="91439" y="88391"/>
                </a:lnTo>
                <a:lnTo>
                  <a:pt x="0" y="150875"/>
                </a:lnTo>
                <a:lnTo>
                  <a:pt x="105155" y="202691"/>
                </a:lnTo>
                <a:lnTo>
                  <a:pt x="112775" y="199643"/>
                </a:lnTo>
                <a:lnTo>
                  <a:pt x="118871" y="187451"/>
                </a:lnTo>
                <a:lnTo>
                  <a:pt x="115823" y="179831"/>
                </a:lnTo>
                <a:lnTo>
                  <a:pt x="79834" y="161543"/>
                </a:lnTo>
                <a:lnTo>
                  <a:pt x="25907" y="161543"/>
                </a:lnTo>
                <a:lnTo>
                  <a:pt x="24383" y="135635"/>
                </a:lnTo>
                <a:lnTo>
                  <a:pt x="71569" y="132818"/>
                </a:lnTo>
                <a:lnTo>
                  <a:pt x="105155" y="109727"/>
                </a:lnTo>
                <a:lnTo>
                  <a:pt x="111251" y="106679"/>
                </a:lnTo>
                <a:lnTo>
                  <a:pt x="112775" y="99059"/>
                </a:lnTo>
                <a:lnTo>
                  <a:pt x="109727" y="92963"/>
                </a:lnTo>
                <a:lnTo>
                  <a:pt x="105155" y="86867"/>
                </a:lnTo>
                <a:lnTo>
                  <a:pt x="97535" y="85343"/>
                </a:lnTo>
                <a:close/>
              </a:path>
              <a:path w="1527175" h="203200">
                <a:moveTo>
                  <a:pt x="71569" y="132818"/>
                </a:moveTo>
                <a:lnTo>
                  <a:pt x="24383" y="135635"/>
                </a:lnTo>
                <a:lnTo>
                  <a:pt x="25907" y="161543"/>
                </a:lnTo>
                <a:lnTo>
                  <a:pt x="51434" y="160019"/>
                </a:lnTo>
                <a:lnTo>
                  <a:pt x="32003" y="160019"/>
                </a:lnTo>
                <a:lnTo>
                  <a:pt x="32003" y="137159"/>
                </a:lnTo>
                <a:lnTo>
                  <a:pt x="65254" y="137159"/>
                </a:lnTo>
                <a:lnTo>
                  <a:pt x="71569" y="132818"/>
                </a:lnTo>
                <a:close/>
              </a:path>
              <a:path w="1527175" h="203200">
                <a:moveTo>
                  <a:pt x="74181" y="158662"/>
                </a:moveTo>
                <a:lnTo>
                  <a:pt x="25907" y="161543"/>
                </a:lnTo>
                <a:lnTo>
                  <a:pt x="79834" y="161543"/>
                </a:lnTo>
                <a:lnTo>
                  <a:pt x="74181" y="158662"/>
                </a:lnTo>
                <a:close/>
              </a:path>
              <a:path w="1527175" h="203200">
                <a:moveTo>
                  <a:pt x="32003" y="137159"/>
                </a:moveTo>
                <a:lnTo>
                  <a:pt x="32003" y="160019"/>
                </a:lnTo>
                <a:lnTo>
                  <a:pt x="51096" y="146893"/>
                </a:lnTo>
                <a:lnTo>
                  <a:pt x="32003" y="137159"/>
                </a:lnTo>
                <a:close/>
              </a:path>
              <a:path w="1527175" h="203200">
                <a:moveTo>
                  <a:pt x="51096" y="146893"/>
                </a:moveTo>
                <a:lnTo>
                  <a:pt x="32003" y="160019"/>
                </a:lnTo>
                <a:lnTo>
                  <a:pt x="51434" y="160019"/>
                </a:lnTo>
                <a:lnTo>
                  <a:pt x="74181" y="158662"/>
                </a:lnTo>
                <a:lnTo>
                  <a:pt x="51096" y="146893"/>
                </a:lnTo>
                <a:close/>
              </a:path>
              <a:path w="1527175" h="203200">
                <a:moveTo>
                  <a:pt x="126491" y="129539"/>
                </a:moveTo>
                <a:lnTo>
                  <a:pt x="71569" y="132818"/>
                </a:lnTo>
                <a:lnTo>
                  <a:pt x="51096" y="146893"/>
                </a:lnTo>
                <a:lnTo>
                  <a:pt x="74181" y="158662"/>
                </a:lnTo>
                <a:lnTo>
                  <a:pt x="128015" y="155447"/>
                </a:lnTo>
                <a:lnTo>
                  <a:pt x="126491" y="129539"/>
                </a:lnTo>
                <a:close/>
              </a:path>
              <a:path w="1527175" h="203200">
                <a:moveTo>
                  <a:pt x="65254" y="137159"/>
                </a:moveTo>
                <a:lnTo>
                  <a:pt x="32003" y="137159"/>
                </a:lnTo>
                <a:lnTo>
                  <a:pt x="51096" y="146893"/>
                </a:lnTo>
                <a:lnTo>
                  <a:pt x="65254" y="137159"/>
                </a:lnTo>
                <a:close/>
              </a:path>
              <a:path w="1527175" h="203200">
                <a:moveTo>
                  <a:pt x="303275" y="118871"/>
                </a:moveTo>
                <a:lnTo>
                  <a:pt x="202691" y="124967"/>
                </a:lnTo>
                <a:lnTo>
                  <a:pt x="204215" y="150875"/>
                </a:lnTo>
                <a:lnTo>
                  <a:pt x="304799" y="143255"/>
                </a:lnTo>
                <a:lnTo>
                  <a:pt x="303275" y="118871"/>
                </a:lnTo>
                <a:close/>
              </a:path>
              <a:path w="1527175" h="203200">
                <a:moveTo>
                  <a:pt x="481583" y="106679"/>
                </a:moveTo>
                <a:lnTo>
                  <a:pt x="379475" y="112775"/>
                </a:lnTo>
                <a:lnTo>
                  <a:pt x="380999" y="138683"/>
                </a:lnTo>
                <a:lnTo>
                  <a:pt x="483107" y="132587"/>
                </a:lnTo>
                <a:lnTo>
                  <a:pt x="481583" y="106679"/>
                </a:lnTo>
                <a:close/>
              </a:path>
              <a:path w="1527175" h="203200">
                <a:moveTo>
                  <a:pt x="658367" y="96011"/>
                </a:moveTo>
                <a:lnTo>
                  <a:pt x="557783" y="102107"/>
                </a:lnTo>
                <a:lnTo>
                  <a:pt x="559307" y="128015"/>
                </a:lnTo>
                <a:lnTo>
                  <a:pt x="659891" y="120395"/>
                </a:lnTo>
                <a:lnTo>
                  <a:pt x="658367" y="96011"/>
                </a:lnTo>
                <a:close/>
              </a:path>
              <a:path w="1527175" h="203200">
                <a:moveTo>
                  <a:pt x="836675" y="83819"/>
                </a:moveTo>
                <a:lnTo>
                  <a:pt x="734567" y="89915"/>
                </a:lnTo>
                <a:lnTo>
                  <a:pt x="736091" y="115823"/>
                </a:lnTo>
                <a:lnTo>
                  <a:pt x="838199" y="109727"/>
                </a:lnTo>
                <a:lnTo>
                  <a:pt x="836675" y="83819"/>
                </a:lnTo>
                <a:close/>
              </a:path>
              <a:path w="1527175" h="203200">
                <a:moveTo>
                  <a:pt x="1013459" y="73151"/>
                </a:moveTo>
                <a:lnTo>
                  <a:pt x="911351" y="79247"/>
                </a:lnTo>
                <a:lnTo>
                  <a:pt x="912875" y="105155"/>
                </a:lnTo>
                <a:lnTo>
                  <a:pt x="1014983" y="97535"/>
                </a:lnTo>
                <a:lnTo>
                  <a:pt x="1013459" y="73151"/>
                </a:lnTo>
                <a:close/>
              </a:path>
              <a:path w="1527175" h="203200">
                <a:moveTo>
                  <a:pt x="1190243" y="60959"/>
                </a:moveTo>
                <a:lnTo>
                  <a:pt x="1089659" y="68579"/>
                </a:lnTo>
                <a:lnTo>
                  <a:pt x="1091183" y="92963"/>
                </a:lnTo>
                <a:lnTo>
                  <a:pt x="1191767" y="86867"/>
                </a:lnTo>
                <a:lnTo>
                  <a:pt x="1190243" y="60959"/>
                </a:lnTo>
                <a:close/>
              </a:path>
              <a:path w="1527175" h="203200">
                <a:moveTo>
                  <a:pt x="1368551" y="50291"/>
                </a:moveTo>
                <a:lnTo>
                  <a:pt x="1266443" y="56387"/>
                </a:lnTo>
                <a:lnTo>
                  <a:pt x="1267967" y="82295"/>
                </a:lnTo>
                <a:lnTo>
                  <a:pt x="1370075" y="74675"/>
                </a:lnTo>
                <a:lnTo>
                  <a:pt x="1368551" y="50291"/>
                </a:lnTo>
                <a:close/>
              </a:path>
              <a:path w="1527175" h="203200">
                <a:moveTo>
                  <a:pt x="1505378" y="41147"/>
                </a:moveTo>
                <a:lnTo>
                  <a:pt x="1501139" y="41147"/>
                </a:lnTo>
                <a:lnTo>
                  <a:pt x="1502663" y="67055"/>
                </a:lnTo>
                <a:lnTo>
                  <a:pt x="1457056" y="69521"/>
                </a:lnTo>
                <a:lnTo>
                  <a:pt x="1421891" y="92963"/>
                </a:lnTo>
                <a:lnTo>
                  <a:pt x="1415795" y="96011"/>
                </a:lnTo>
                <a:lnTo>
                  <a:pt x="1414271" y="105155"/>
                </a:lnTo>
                <a:lnTo>
                  <a:pt x="1417319" y="109727"/>
                </a:lnTo>
                <a:lnTo>
                  <a:pt x="1421891" y="115823"/>
                </a:lnTo>
                <a:lnTo>
                  <a:pt x="1429511" y="117347"/>
                </a:lnTo>
                <a:lnTo>
                  <a:pt x="1435607" y="114299"/>
                </a:lnTo>
                <a:lnTo>
                  <a:pt x="1527047" y="51815"/>
                </a:lnTo>
                <a:lnTo>
                  <a:pt x="1505378" y="41147"/>
                </a:lnTo>
                <a:close/>
              </a:path>
              <a:path w="1527175" h="203200">
                <a:moveTo>
                  <a:pt x="1455242" y="44869"/>
                </a:moveTo>
                <a:lnTo>
                  <a:pt x="1444751" y="45719"/>
                </a:lnTo>
                <a:lnTo>
                  <a:pt x="1446275" y="70103"/>
                </a:lnTo>
                <a:lnTo>
                  <a:pt x="1457056" y="69521"/>
                </a:lnTo>
                <a:lnTo>
                  <a:pt x="1477409" y="55952"/>
                </a:lnTo>
                <a:lnTo>
                  <a:pt x="1455242" y="44869"/>
                </a:lnTo>
                <a:close/>
              </a:path>
              <a:path w="1527175" h="203200">
                <a:moveTo>
                  <a:pt x="1477409" y="55952"/>
                </a:moveTo>
                <a:lnTo>
                  <a:pt x="1457056" y="69521"/>
                </a:lnTo>
                <a:lnTo>
                  <a:pt x="1502663" y="67055"/>
                </a:lnTo>
                <a:lnTo>
                  <a:pt x="1502574" y="65531"/>
                </a:lnTo>
                <a:lnTo>
                  <a:pt x="1496567" y="65531"/>
                </a:lnTo>
                <a:lnTo>
                  <a:pt x="1477409" y="55952"/>
                </a:lnTo>
                <a:close/>
              </a:path>
              <a:path w="1527175" h="203200">
                <a:moveTo>
                  <a:pt x="1495043" y="44195"/>
                </a:moveTo>
                <a:lnTo>
                  <a:pt x="1477409" y="55952"/>
                </a:lnTo>
                <a:lnTo>
                  <a:pt x="1496567" y="65531"/>
                </a:lnTo>
                <a:lnTo>
                  <a:pt x="1495043" y="44195"/>
                </a:lnTo>
                <a:close/>
              </a:path>
              <a:path w="1527175" h="203200">
                <a:moveTo>
                  <a:pt x="1501319" y="44195"/>
                </a:moveTo>
                <a:lnTo>
                  <a:pt x="1495043" y="44195"/>
                </a:lnTo>
                <a:lnTo>
                  <a:pt x="1496567" y="65531"/>
                </a:lnTo>
                <a:lnTo>
                  <a:pt x="1502574" y="65531"/>
                </a:lnTo>
                <a:lnTo>
                  <a:pt x="1501319" y="44195"/>
                </a:lnTo>
                <a:close/>
              </a:path>
              <a:path w="1527175" h="203200">
                <a:moveTo>
                  <a:pt x="1501139" y="41147"/>
                </a:moveTo>
                <a:lnTo>
                  <a:pt x="1455242" y="44869"/>
                </a:lnTo>
                <a:lnTo>
                  <a:pt x="1477409" y="55952"/>
                </a:lnTo>
                <a:lnTo>
                  <a:pt x="1495043" y="44195"/>
                </a:lnTo>
                <a:lnTo>
                  <a:pt x="1501319" y="44195"/>
                </a:lnTo>
                <a:lnTo>
                  <a:pt x="1501139" y="41147"/>
                </a:lnTo>
                <a:close/>
              </a:path>
              <a:path w="1527175" h="203200">
                <a:moveTo>
                  <a:pt x="1421891" y="0"/>
                </a:moveTo>
                <a:lnTo>
                  <a:pt x="1414271" y="3047"/>
                </a:lnTo>
                <a:lnTo>
                  <a:pt x="1408175" y="15239"/>
                </a:lnTo>
                <a:lnTo>
                  <a:pt x="1411223" y="22859"/>
                </a:lnTo>
                <a:lnTo>
                  <a:pt x="1455242" y="44869"/>
                </a:lnTo>
                <a:lnTo>
                  <a:pt x="1501139" y="41147"/>
                </a:lnTo>
                <a:lnTo>
                  <a:pt x="1505378" y="41147"/>
                </a:lnTo>
                <a:lnTo>
                  <a:pt x="14218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09844" y="6048755"/>
            <a:ext cx="520065" cy="213360"/>
          </a:xfrm>
          <a:custGeom>
            <a:avLst/>
            <a:gdLst/>
            <a:ahLst/>
            <a:cxnLst/>
            <a:rect l="l" t="t" r="r" b="b"/>
            <a:pathLst>
              <a:path w="520064" h="213360">
                <a:moveTo>
                  <a:pt x="88391" y="99059"/>
                </a:moveTo>
                <a:lnTo>
                  <a:pt x="79247" y="100583"/>
                </a:lnTo>
                <a:lnTo>
                  <a:pt x="74675" y="105155"/>
                </a:lnTo>
                <a:lnTo>
                  <a:pt x="0" y="185927"/>
                </a:lnTo>
                <a:lnTo>
                  <a:pt x="106679" y="211835"/>
                </a:lnTo>
                <a:lnTo>
                  <a:pt x="114299" y="213359"/>
                </a:lnTo>
                <a:lnTo>
                  <a:pt x="120395" y="208787"/>
                </a:lnTo>
                <a:lnTo>
                  <a:pt x="121919" y="201167"/>
                </a:lnTo>
                <a:lnTo>
                  <a:pt x="124967" y="195071"/>
                </a:lnTo>
                <a:lnTo>
                  <a:pt x="122224" y="190499"/>
                </a:lnTo>
                <a:lnTo>
                  <a:pt x="27431" y="190499"/>
                </a:lnTo>
                <a:lnTo>
                  <a:pt x="21335" y="166115"/>
                </a:lnTo>
                <a:lnTo>
                  <a:pt x="64756" y="153021"/>
                </a:lnTo>
                <a:lnTo>
                  <a:pt x="92963" y="121919"/>
                </a:lnTo>
                <a:lnTo>
                  <a:pt x="99059" y="117347"/>
                </a:lnTo>
                <a:lnTo>
                  <a:pt x="97535" y="109727"/>
                </a:lnTo>
                <a:lnTo>
                  <a:pt x="92963" y="105155"/>
                </a:lnTo>
                <a:lnTo>
                  <a:pt x="88391" y="99059"/>
                </a:lnTo>
                <a:close/>
              </a:path>
              <a:path w="520064" h="213360">
                <a:moveTo>
                  <a:pt x="64756" y="153021"/>
                </a:moveTo>
                <a:lnTo>
                  <a:pt x="21335" y="166115"/>
                </a:lnTo>
                <a:lnTo>
                  <a:pt x="27431" y="190499"/>
                </a:lnTo>
                <a:lnTo>
                  <a:pt x="37698" y="187451"/>
                </a:lnTo>
                <a:lnTo>
                  <a:pt x="33527" y="187451"/>
                </a:lnTo>
                <a:lnTo>
                  <a:pt x="27431" y="166115"/>
                </a:lnTo>
                <a:lnTo>
                  <a:pt x="52879" y="166115"/>
                </a:lnTo>
                <a:lnTo>
                  <a:pt x="64756" y="153021"/>
                </a:lnTo>
                <a:close/>
              </a:path>
              <a:path w="520064" h="213360">
                <a:moveTo>
                  <a:pt x="73524" y="176816"/>
                </a:moveTo>
                <a:lnTo>
                  <a:pt x="27431" y="190499"/>
                </a:lnTo>
                <a:lnTo>
                  <a:pt x="122224" y="190499"/>
                </a:lnTo>
                <a:lnTo>
                  <a:pt x="120395" y="187451"/>
                </a:lnTo>
                <a:lnTo>
                  <a:pt x="112775" y="185927"/>
                </a:lnTo>
                <a:lnTo>
                  <a:pt x="73524" y="176816"/>
                </a:lnTo>
                <a:close/>
              </a:path>
              <a:path w="520064" h="213360">
                <a:moveTo>
                  <a:pt x="27431" y="166115"/>
                </a:moveTo>
                <a:lnTo>
                  <a:pt x="33527" y="187451"/>
                </a:lnTo>
                <a:lnTo>
                  <a:pt x="48453" y="170995"/>
                </a:lnTo>
                <a:lnTo>
                  <a:pt x="27431" y="166115"/>
                </a:lnTo>
                <a:close/>
              </a:path>
              <a:path w="520064" h="213360">
                <a:moveTo>
                  <a:pt x="48453" y="170995"/>
                </a:moveTo>
                <a:lnTo>
                  <a:pt x="33527" y="187451"/>
                </a:lnTo>
                <a:lnTo>
                  <a:pt x="37698" y="187451"/>
                </a:lnTo>
                <a:lnTo>
                  <a:pt x="73524" y="176816"/>
                </a:lnTo>
                <a:lnTo>
                  <a:pt x="48453" y="170995"/>
                </a:lnTo>
                <a:close/>
              </a:path>
              <a:path w="520064" h="213360">
                <a:moveTo>
                  <a:pt x="117347" y="137159"/>
                </a:moveTo>
                <a:lnTo>
                  <a:pt x="64756" y="153021"/>
                </a:lnTo>
                <a:lnTo>
                  <a:pt x="48453" y="170995"/>
                </a:lnTo>
                <a:lnTo>
                  <a:pt x="73524" y="176816"/>
                </a:lnTo>
                <a:lnTo>
                  <a:pt x="124967" y="161543"/>
                </a:lnTo>
                <a:lnTo>
                  <a:pt x="117347" y="137159"/>
                </a:lnTo>
                <a:close/>
              </a:path>
              <a:path w="520064" h="213360">
                <a:moveTo>
                  <a:pt x="52879" y="166115"/>
                </a:moveTo>
                <a:lnTo>
                  <a:pt x="27431" y="166115"/>
                </a:lnTo>
                <a:lnTo>
                  <a:pt x="48453" y="170995"/>
                </a:lnTo>
                <a:lnTo>
                  <a:pt x="52879" y="166115"/>
                </a:lnTo>
                <a:close/>
              </a:path>
              <a:path w="520064" h="213360">
                <a:moveTo>
                  <a:pt x="288035" y="85343"/>
                </a:moveTo>
                <a:lnTo>
                  <a:pt x="190499" y="114299"/>
                </a:lnTo>
                <a:lnTo>
                  <a:pt x="198119" y="138683"/>
                </a:lnTo>
                <a:lnTo>
                  <a:pt x="295655" y="108203"/>
                </a:lnTo>
                <a:lnTo>
                  <a:pt x="288035" y="85343"/>
                </a:lnTo>
                <a:close/>
              </a:path>
              <a:path w="520064" h="213360">
                <a:moveTo>
                  <a:pt x="471225" y="41987"/>
                </a:moveTo>
                <a:lnTo>
                  <a:pt x="463065" y="50774"/>
                </a:lnTo>
                <a:lnTo>
                  <a:pt x="464819" y="56387"/>
                </a:lnTo>
                <a:lnTo>
                  <a:pt x="454940" y="59524"/>
                </a:lnTo>
                <a:lnTo>
                  <a:pt x="426719" y="89915"/>
                </a:lnTo>
                <a:lnTo>
                  <a:pt x="420623" y="96011"/>
                </a:lnTo>
                <a:lnTo>
                  <a:pt x="422147" y="103631"/>
                </a:lnTo>
                <a:lnTo>
                  <a:pt x="431291" y="112775"/>
                </a:lnTo>
                <a:lnTo>
                  <a:pt x="440435" y="112775"/>
                </a:lnTo>
                <a:lnTo>
                  <a:pt x="445007" y="108203"/>
                </a:lnTo>
                <a:lnTo>
                  <a:pt x="501367" y="47243"/>
                </a:lnTo>
                <a:lnTo>
                  <a:pt x="492251" y="47243"/>
                </a:lnTo>
                <a:lnTo>
                  <a:pt x="471225" y="41987"/>
                </a:lnTo>
                <a:close/>
              </a:path>
              <a:path w="520064" h="213360">
                <a:moveTo>
                  <a:pt x="445785" y="35627"/>
                </a:moveTo>
                <a:lnTo>
                  <a:pt x="361187" y="62483"/>
                </a:lnTo>
                <a:lnTo>
                  <a:pt x="368807" y="86867"/>
                </a:lnTo>
                <a:lnTo>
                  <a:pt x="454940" y="59524"/>
                </a:lnTo>
                <a:lnTo>
                  <a:pt x="463065" y="50774"/>
                </a:lnTo>
                <a:lnTo>
                  <a:pt x="459395" y="39029"/>
                </a:lnTo>
                <a:lnTo>
                  <a:pt x="445785" y="35627"/>
                </a:lnTo>
                <a:close/>
              </a:path>
              <a:path w="520064" h="213360">
                <a:moveTo>
                  <a:pt x="463065" y="50774"/>
                </a:moveTo>
                <a:lnTo>
                  <a:pt x="454940" y="59524"/>
                </a:lnTo>
                <a:lnTo>
                  <a:pt x="464819" y="56387"/>
                </a:lnTo>
                <a:lnTo>
                  <a:pt x="463065" y="50774"/>
                </a:lnTo>
                <a:close/>
              </a:path>
              <a:path w="520064" h="213360">
                <a:moveTo>
                  <a:pt x="486155" y="25907"/>
                </a:moveTo>
                <a:lnTo>
                  <a:pt x="471225" y="41987"/>
                </a:lnTo>
                <a:lnTo>
                  <a:pt x="492251" y="47243"/>
                </a:lnTo>
                <a:lnTo>
                  <a:pt x="486155" y="25907"/>
                </a:lnTo>
                <a:close/>
              </a:path>
              <a:path w="520064" h="213360">
                <a:moveTo>
                  <a:pt x="513408" y="25907"/>
                </a:moveTo>
                <a:lnTo>
                  <a:pt x="486155" y="25907"/>
                </a:lnTo>
                <a:lnTo>
                  <a:pt x="492251" y="47243"/>
                </a:lnTo>
                <a:lnTo>
                  <a:pt x="501367" y="47243"/>
                </a:lnTo>
                <a:lnTo>
                  <a:pt x="519683" y="27431"/>
                </a:lnTo>
                <a:lnTo>
                  <a:pt x="513408" y="25907"/>
                </a:lnTo>
                <a:close/>
              </a:path>
              <a:path w="520064" h="213360">
                <a:moveTo>
                  <a:pt x="480495" y="32003"/>
                </a:moveTo>
                <a:lnTo>
                  <a:pt x="457199" y="32003"/>
                </a:lnTo>
                <a:lnTo>
                  <a:pt x="459395" y="39029"/>
                </a:lnTo>
                <a:lnTo>
                  <a:pt x="471225" y="41987"/>
                </a:lnTo>
                <a:lnTo>
                  <a:pt x="480495" y="32003"/>
                </a:lnTo>
                <a:close/>
              </a:path>
              <a:path w="520064" h="213360">
                <a:moveTo>
                  <a:pt x="457199" y="32003"/>
                </a:moveTo>
                <a:lnTo>
                  <a:pt x="445785" y="35627"/>
                </a:lnTo>
                <a:lnTo>
                  <a:pt x="459395" y="39029"/>
                </a:lnTo>
                <a:lnTo>
                  <a:pt x="457199" y="32003"/>
                </a:lnTo>
                <a:close/>
              </a:path>
              <a:path w="520064" h="213360">
                <a:moveTo>
                  <a:pt x="405383" y="0"/>
                </a:moveTo>
                <a:lnTo>
                  <a:pt x="399287" y="4571"/>
                </a:lnTo>
                <a:lnTo>
                  <a:pt x="397763" y="10667"/>
                </a:lnTo>
                <a:lnTo>
                  <a:pt x="394715" y="18287"/>
                </a:lnTo>
                <a:lnTo>
                  <a:pt x="399287" y="24383"/>
                </a:lnTo>
                <a:lnTo>
                  <a:pt x="406907" y="25907"/>
                </a:lnTo>
                <a:lnTo>
                  <a:pt x="445785" y="35627"/>
                </a:lnTo>
                <a:lnTo>
                  <a:pt x="457199" y="32003"/>
                </a:lnTo>
                <a:lnTo>
                  <a:pt x="480495" y="32003"/>
                </a:lnTo>
                <a:lnTo>
                  <a:pt x="486155" y="25907"/>
                </a:lnTo>
                <a:lnTo>
                  <a:pt x="513408" y="25907"/>
                </a:lnTo>
                <a:lnTo>
                  <a:pt x="413003" y="1523"/>
                </a:lnTo>
                <a:lnTo>
                  <a:pt x="405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568440" y="6234684"/>
            <a:ext cx="121920" cy="302260"/>
          </a:xfrm>
          <a:custGeom>
            <a:avLst/>
            <a:gdLst/>
            <a:ahLst/>
            <a:cxnLst/>
            <a:rect l="l" t="t" r="r" b="b"/>
            <a:pathLst>
              <a:path w="121920" h="302259">
                <a:moveTo>
                  <a:pt x="13715" y="184403"/>
                </a:moveTo>
                <a:lnTo>
                  <a:pt x="1523" y="190499"/>
                </a:lnTo>
                <a:lnTo>
                  <a:pt x="0" y="198119"/>
                </a:lnTo>
                <a:lnTo>
                  <a:pt x="3047" y="204215"/>
                </a:lnTo>
                <a:lnTo>
                  <a:pt x="53339" y="301751"/>
                </a:lnTo>
                <a:lnTo>
                  <a:pt x="69189" y="277367"/>
                </a:lnTo>
                <a:lnTo>
                  <a:pt x="67055" y="277367"/>
                </a:lnTo>
                <a:lnTo>
                  <a:pt x="42671" y="275843"/>
                </a:lnTo>
                <a:lnTo>
                  <a:pt x="44534" y="229277"/>
                </a:lnTo>
                <a:lnTo>
                  <a:pt x="25907" y="192023"/>
                </a:lnTo>
                <a:lnTo>
                  <a:pt x="21335" y="185927"/>
                </a:lnTo>
                <a:lnTo>
                  <a:pt x="13715" y="184403"/>
                </a:lnTo>
                <a:close/>
              </a:path>
              <a:path w="121920" h="302259">
                <a:moveTo>
                  <a:pt x="44534" y="229277"/>
                </a:moveTo>
                <a:lnTo>
                  <a:pt x="42671" y="275843"/>
                </a:lnTo>
                <a:lnTo>
                  <a:pt x="67055" y="277367"/>
                </a:lnTo>
                <a:lnTo>
                  <a:pt x="67421" y="271271"/>
                </a:lnTo>
                <a:lnTo>
                  <a:pt x="65531" y="271271"/>
                </a:lnTo>
                <a:lnTo>
                  <a:pt x="44195" y="269747"/>
                </a:lnTo>
                <a:lnTo>
                  <a:pt x="55792" y="251792"/>
                </a:lnTo>
                <a:lnTo>
                  <a:pt x="44534" y="229277"/>
                </a:lnTo>
                <a:close/>
              </a:path>
              <a:path w="121920" h="302259">
                <a:moveTo>
                  <a:pt x="103631" y="188975"/>
                </a:moveTo>
                <a:lnTo>
                  <a:pt x="96011" y="190499"/>
                </a:lnTo>
                <a:lnTo>
                  <a:pt x="91439" y="196595"/>
                </a:lnTo>
                <a:lnTo>
                  <a:pt x="69901" y="229946"/>
                </a:lnTo>
                <a:lnTo>
                  <a:pt x="67055" y="277367"/>
                </a:lnTo>
                <a:lnTo>
                  <a:pt x="69189" y="277367"/>
                </a:lnTo>
                <a:lnTo>
                  <a:pt x="112775" y="210311"/>
                </a:lnTo>
                <a:lnTo>
                  <a:pt x="117347" y="204215"/>
                </a:lnTo>
                <a:lnTo>
                  <a:pt x="115823" y="196595"/>
                </a:lnTo>
                <a:lnTo>
                  <a:pt x="109727" y="192023"/>
                </a:lnTo>
                <a:lnTo>
                  <a:pt x="103631" y="188975"/>
                </a:lnTo>
                <a:close/>
              </a:path>
              <a:path w="121920" h="302259">
                <a:moveTo>
                  <a:pt x="55792" y="251792"/>
                </a:moveTo>
                <a:lnTo>
                  <a:pt x="44195" y="269747"/>
                </a:lnTo>
                <a:lnTo>
                  <a:pt x="65531" y="271271"/>
                </a:lnTo>
                <a:lnTo>
                  <a:pt x="55792" y="251792"/>
                </a:lnTo>
                <a:close/>
              </a:path>
              <a:path w="121920" h="302259">
                <a:moveTo>
                  <a:pt x="69901" y="229946"/>
                </a:moveTo>
                <a:lnTo>
                  <a:pt x="55792" y="251792"/>
                </a:lnTo>
                <a:lnTo>
                  <a:pt x="65531" y="271271"/>
                </a:lnTo>
                <a:lnTo>
                  <a:pt x="67421" y="271271"/>
                </a:lnTo>
                <a:lnTo>
                  <a:pt x="69901" y="229946"/>
                </a:lnTo>
                <a:close/>
              </a:path>
              <a:path w="121920" h="302259">
                <a:moveTo>
                  <a:pt x="45719" y="199643"/>
                </a:moveTo>
                <a:lnTo>
                  <a:pt x="44534" y="229277"/>
                </a:lnTo>
                <a:lnTo>
                  <a:pt x="55792" y="251792"/>
                </a:lnTo>
                <a:lnTo>
                  <a:pt x="69901" y="229946"/>
                </a:lnTo>
                <a:lnTo>
                  <a:pt x="71627" y="201167"/>
                </a:lnTo>
                <a:lnTo>
                  <a:pt x="45719" y="199643"/>
                </a:lnTo>
                <a:close/>
              </a:path>
              <a:path w="121920" h="302259">
                <a:moveTo>
                  <a:pt x="76199" y="99059"/>
                </a:moveTo>
                <a:lnTo>
                  <a:pt x="50291" y="99059"/>
                </a:lnTo>
                <a:lnTo>
                  <a:pt x="47243" y="175259"/>
                </a:lnTo>
                <a:lnTo>
                  <a:pt x="71627" y="175259"/>
                </a:lnTo>
                <a:lnTo>
                  <a:pt x="76199" y="99059"/>
                </a:lnTo>
                <a:close/>
              </a:path>
              <a:path w="121920" h="302259">
                <a:moveTo>
                  <a:pt x="81152" y="24383"/>
                </a:moveTo>
                <a:lnTo>
                  <a:pt x="53339" y="24383"/>
                </a:lnTo>
                <a:lnTo>
                  <a:pt x="79247" y="25907"/>
                </a:lnTo>
                <a:lnTo>
                  <a:pt x="77728" y="74516"/>
                </a:lnTo>
                <a:lnTo>
                  <a:pt x="96011" y="109727"/>
                </a:lnTo>
                <a:lnTo>
                  <a:pt x="99059" y="115823"/>
                </a:lnTo>
                <a:lnTo>
                  <a:pt x="106679" y="117347"/>
                </a:lnTo>
                <a:lnTo>
                  <a:pt x="118871" y="111251"/>
                </a:lnTo>
                <a:lnTo>
                  <a:pt x="121919" y="103631"/>
                </a:lnTo>
                <a:lnTo>
                  <a:pt x="118871" y="97535"/>
                </a:lnTo>
                <a:lnTo>
                  <a:pt x="81152" y="24383"/>
                </a:lnTo>
                <a:close/>
              </a:path>
              <a:path w="121920" h="302259">
                <a:moveTo>
                  <a:pt x="68579" y="0"/>
                </a:moveTo>
                <a:lnTo>
                  <a:pt x="7619" y="92963"/>
                </a:lnTo>
                <a:lnTo>
                  <a:pt x="4571" y="97535"/>
                </a:lnTo>
                <a:lnTo>
                  <a:pt x="6095" y="106679"/>
                </a:lnTo>
                <a:lnTo>
                  <a:pt x="12191" y="109727"/>
                </a:lnTo>
                <a:lnTo>
                  <a:pt x="18287" y="114299"/>
                </a:lnTo>
                <a:lnTo>
                  <a:pt x="25907" y="111251"/>
                </a:lnTo>
                <a:lnTo>
                  <a:pt x="28955" y="106679"/>
                </a:lnTo>
                <a:lnTo>
                  <a:pt x="51864" y="71601"/>
                </a:lnTo>
                <a:lnTo>
                  <a:pt x="53339" y="24383"/>
                </a:lnTo>
                <a:lnTo>
                  <a:pt x="81152" y="24383"/>
                </a:lnTo>
                <a:lnTo>
                  <a:pt x="68579" y="0"/>
                </a:lnTo>
                <a:close/>
              </a:path>
              <a:path w="121920" h="302259">
                <a:moveTo>
                  <a:pt x="65429" y="50829"/>
                </a:moveTo>
                <a:lnTo>
                  <a:pt x="51864" y="71601"/>
                </a:lnTo>
                <a:lnTo>
                  <a:pt x="51815" y="73151"/>
                </a:lnTo>
                <a:lnTo>
                  <a:pt x="77723" y="74675"/>
                </a:lnTo>
                <a:lnTo>
                  <a:pt x="77728" y="74516"/>
                </a:lnTo>
                <a:lnTo>
                  <a:pt x="65429" y="50829"/>
                </a:lnTo>
                <a:close/>
              </a:path>
              <a:path w="121920" h="302259">
                <a:moveTo>
                  <a:pt x="79105" y="30479"/>
                </a:moveTo>
                <a:lnTo>
                  <a:pt x="54863" y="30479"/>
                </a:lnTo>
                <a:lnTo>
                  <a:pt x="77723" y="32003"/>
                </a:lnTo>
                <a:lnTo>
                  <a:pt x="65429" y="50829"/>
                </a:lnTo>
                <a:lnTo>
                  <a:pt x="77728" y="74516"/>
                </a:lnTo>
                <a:lnTo>
                  <a:pt x="79105" y="30479"/>
                </a:lnTo>
                <a:close/>
              </a:path>
              <a:path w="121920" h="302259">
                <a:moveTo>
                  <a:pt x="53339" y="24383"/>
                </a:moveTo>
                <a:lnTo>
                  <a:pt x="51864" y="71601"/>
                </a:lnTo>
                <a:lnTo>
                  <a:pt x="65429" y="50829"/>
                </a:lnTo>
                <a:lnTo>
                  <a:pt x="54863" y="30479"/>
                </a:lnTo>
                <a:lnTo>
                  <a:pt x="79105" y="30479"/>
                </a:lnTo>
                <a:lnTo>
                  <a:pt x="79247" y="25907"/>
                </a:lnTo>
                <a:lnTo>
                  <a:pt x="53339" y="24383"/>
                </a:lnTo>
                <a:close/>
              </a:path>
              <a:path w="121920" h="302259">
                <a:moveTo>
                  <a:pt x="54863" y="30479"/>
                </a:moveTo>
                <a:lnTo>
                  <a:pt x="65429" y="50829"/>
                </a:lnTo>
                <a:lnTo>
                  <a:pt x="77723" y="32003"/>
                </a:lnTo>
                <a:lnTo>
                  <a:pt x="54863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52131" y="6181344"/>
            <a:ext cx="381000" cy="195580"/>
          </a:xfrm>
          <a:custGeom>
            <a:avLst/>
            <a:gdLst/>
            <a:ahLst/>
            <a:cxnLst/>
            <a:rect l="l" t="t" r="r" b="b"/>
            <a:pathLst>
              <a:path w="381000" h="195579">
                <a:moveTo>
                  <a:pt x="115823" y="0"/>
                </a:moveTo>
                <a:lnTo>
                  <a:pt x="108203" y="0"/>
                </a:lnTo>
                <a:lnTo>
                  <a:pt x="0" y="13715"/>
                </a:lnTo>
                <a:lnTo>
                  <a:pt x="64007" y="102107"/>
                </a:lnTo>
                <a:lnTo>
                  <a:pt x="68579" y="108203"/>
                </a:lnTo>
                <a:lnTo>
                  <a:pt x="76199" y="109727"/>
                </a:lnTo>
                <a:lnTo>
                  <a:pt x="82295" y="105155"/>
                </a:lnTo>
                <a:lnTo>
                  <a:pt x="62128" y="54775"/>
                </a:lnTo>
                <a:lnTo>
                  <a:pt x="16763" y="35051"/>
                </a:lnTo>
                <a:lnTo>
                  <a:pt x="27431" y="12191"/>
                </a:lnTo>
                <a:lnTo>
                  <a:pt x="123443" y="12191"/>
                </a:lnTo>
                <a:lnTo>
                  <a:pt x="121919" y="4571"/>
                </a:lnTo>
                <a:lnTo>
                  <a:pt x="115823" y="0"/>
                </a:lnTo>
                <a:close/>
              </a:path>
              <a:path w="381000" h="195579">
                <a:moveTo>
                  <a:pt x="120395" y="51815"/>
                </a:moveTo>
                <a:lnTo>
                  <a:pt x="109727" y="76199"/>
                </a:lnTo>
                <a:lnTo>
                  <a:pt x="179831" y="106679"/>
                </a:lnTo>
                <a:lnTo>
                  <a:pt x="190499" y="83819"/>
                </a:lnTo>
                <a:lnTo>
                  <a:pt x="120395" y="51815"/>
                </a:lnTo>
                <a:close/>
              </a:path>
              <a:path w="381000" h="195579">
                <a:moveTo>
                  <a:pt x="70491" y="30913"/>
                </a:moveTo>
                <a:lnTo>
                  <a:pt x="46957" y="33803"/>
                </a:lnTo>
                <a:lnTo>
                  <a:pt x="62128" y="54775"/>
                </a:lnTo>
                <a:lnTo>
                  <a:pt x="86867" y="65531"/>
                </a:lnTo>
                <a:lnTo>
                  <a:pt x="97535" y="42671"/>
                </a:lnTo>
                <a:lnTo>
                  <a:pt x="70491" y="30913"/>
                </a:lnTo>
                <a:close/>
              </a:path>
              <a:path w="381000" h="195579">
                <a:moveTo>
                  <a:pt x="27431" y="12191"/>
                </a:moveTo>
                <a:lnTo>
                  <a:pt x="16763" y="35051"/>
                </a:lnTo>
                <a:lnTo>
                  <a:pt x="62128" y="54775"/>
                </a:lnTo>
                <a:lnTo>
                  <a:pt x="48962" y="36575"/>
                </a:lnTo>
                <a:lnTo>
                  <a:pt x="24383" y="36575"/>
                </a:lnTo>
                <a:lnTo>
                  <a:pt x="33527" y="15239"/>
                </a:lnTo>
                <a:lnTo>
                  <a:pt x="34442" y="15239"/>
                </a:lnTo>
                <a:lnTo>
                  <a:pt x="27431" y="12191"/>
                </a:lnTo>
                <a:close/>
              </a:path>
              <a:path w="381000" h="195579">
                <a:moveTo>
                  <a:pt x="33527" y="15239"/>
                </a:moveTo>
                <a:lnTo>
                  <a:pt x="24383" y="36575"/>
                </a:lnTo>
                <a:lnTo>
                  <a:pt x="46957" y="33803"/>
                </a:lnTo>
                <a:lnTo>
                  <a:pt x="33527" y="15239"/>
                </a:lnTo>
                <a:close/>
              </a:path>
              <a:path w="381000" h="195579">
                <a:moveTo>
                  <a:pt x="46957" y="33803"/>
                </a:moveTo>
                <a:lnTo>
                  <a:pt x="24383" y="36575"/>
                </a:lnTo>
                <a:lnTo>
                  <a:pt x="48962" y="36575"/>
                </a:lnTo>
                <a:lnTo>
                  <a:pt x="46957" y="33803"/>
                </a:lnTo>
                <a:close/>
              </a:path>
              <a:path w="381000" h="195579">
                <a:moveTo>
                  <a:pt x="34442" y="15239"/>
                </a:moveTo>
                <a:lnTo>
                  <a:pt x="33527" y="15239"/>
                </a:lnTo>
                <a:lnTo>
                  <a:pt x="46957" y="33803"/>
                </a:lnTo>
                <a:lnTo>
                  <a:pt x="70491" y="30913"/>
                </a:lnTo>
                <a:lnTo>
                  <a:pt x="34442" y="15239"/>
                </a:lnTo>
                <a:close/>
              </a:path>
              <a:path w="381000" h="195579">
                <a:moveTo>
                  <a:pt x="123443" y="12191"/>
                </a:moveTo>
                <a:lnTo>
                  <a:pt x="27431" y="12191"/>
                </a:lnTo>
                <a:lnTo>
                  <a:pt x="70491" y="30913"/>
                </a:lnTo>
                <a:lnTo>
                  <a:pt x="111251" y="25907"/>
                </a:lnTo>
                <a:lnTo>
                  <a:pt x="118871" y="24383"/>
                </a:lnTo>
                <a:lnTo>
                  <a:pt x="123443" y="18287"/>
                </a:lnTo>
                <a:lnTo>
                  <a:pt x="123443" y="12191"/>
                </a:lnTo>
                <a:close/>
              </a:path>
              <a:path w="381000" h="195579">
                <a:moveTo>
                  <a:pt x="312333" y="163934"/>
                </a:moveTo>
                <a:lnTo>
                  <a:pt x="269747" y="169163"/>
                </a:lnTo>
                <a:lnTo>
                  <a:pt x="262127" y="169163"/>
                </a:lnTo>
                <a:lnTo>
                  <a:pt x="257555" y="175259"/>
                </a:lnTo>
                <a:lnTo>
                  <a:pt x="257555" y="182879"/>
                </a:lnTo>
                <a:lnTo>
                  <a:pt x="259079" y="188975"/>
                </a:lnTo>
                <a:lnTo>
                  <a:pt x="265175" y="195071"/>
                </a:lnTo>
                <a:lnTo>
                  <a:pt x="272795" y="193547"/>
                </a:lnTo>
                <a:lnTo>
                  <a:pt x="367474" y="182879"/>
                </a:lnTo>
                <a:lnTo>
                  <a:pt x="353567" y="182879"/>
                </a:lnTo>
                <a:lnTo>
                  <a:pt x="312333" y="163934"/>
                </a:lnTo>
                <a:close/>
              </a:path>
              <a:path w="381000" h="195579">
                <a:moveTo>
                  <a:pt x="335055" y="161143"/>
                </a:moveTo>
                <a:lnTo>
                  <a:pt x="312333" y="163934"/>
                </a:lnTo>
                <a:lnTo>
                  <a:pt x="353567" y="182879"/>
                </a:lnTo>
                <a:lnTo>
                  <a:pt x="355701" y="178307"/>
                </a:lnTo>
                <a:lnTo>
                  <a:pt x="347471" y="178307"/>
                </a:lnTo>
                <a:lnTo>
                  <a:pt x="335055" y="161143"/>
                </a:lnTo>
                <a:close/>
              </a:path>
              <a:path w="381000" h="195579">
                <a:moveTo>
                  <a:pt x="304799" y="85343"/>
                </a:moveTo>
                <a:lnTo>
                  <a:pt x="298703" y="89915"/>
                </a:lnTo>
                <a:lnTo>
                  <a:pt x="294131" y="92963"/>
                </a:lnTo>
                <a:lnTo>
                  <a:pt x="292607" y="102107"/>
                </a:lnTo>
                <a:lnTo>
                  <a:pt x="295655" y="106679"/>
                </a:lnTo>
                <a:lnTo>
                  <a:pt x="319891" y="140181"/>
                </a:lnTo>
                <a:lnTo>
                  <a:pt x="364235" y="160019"/>
                </a:lnTo>
                <a:lnTo>
                  <a:pt x="353567" y="182879"/>
                </a:lnTo>
                <a:lnTo>
                  <a:pt x="367474" y="182879"/>
                </a:lnTo>
                <a:lnTo>
                  <a:pt x="380999" y="181355"/>
                </a:lnTo>
                <a:lnTo>
                  <a:pt x="316991" y="91439"/>
                </a:lnTo>
                <a:lnTo>
                  <a:pt x="312419" y="86867"/>
                </a:lnTo>
                <a:lnTo>
                  <a:pt x="304799" y="85343"/>
                </a:lnTo>
                <a:close/>
              </a:path>
              <a:path w="381000" h="195579">
                <a:moveTo>
                  <a:pt x="356615" y="158495"/>
                </a:moveTo>
                <a:lnTo>
                  <a:pt x="335055" y="161143"/>
                </a:lnTo>
                <a:lnTo>
                  <a:pt x="347471" y="178307"/>
                </a:lnTo>
                <a:lnTo>
                  <a:pt x="356615" y="158495"/>
                </a:lnTo>
                <a:close/>
              </a:path>
              <a:path w="381000" h="195579">
                <a:moveTo>
                  <a:pt x="360829" y="158495"/>
                </a:moveTo>
                <a:lnTo>
                  <a:pt x="356615" y="158495"/>
                </a:lnTo>
                <a:lnTo>
                  <a:pt x="347471" y="178307"/>
                </a:lnTo>
                <a:lnTo>
                  <a:pt x="355701" y="178307"/>
                </a:lnTo>
                <a:lnTo>
                  <a:pt x="364235" y="160019"/>
                </a:lnTo>
                <a:lnTo>
                  <a:pt x="360829" y="158495"/>
                </a:lnTo>
                <a:close/>
              </a:path>
              <a:path w="381000" h="195579">
                <a:moveTo>
                  <a:pt x="306323" y="134111"/>
                </a:moveTo>
                <a:lnTo>
                  <a:pt x="297179" y="156971"/>
                </a:lnTo>
                <a:lnTo>
                  <a:pt x="312333" y="163934"/>
                </a:lnTo>
                <a:lnTo>
                  <a:pt x="335055" y="161143"/>
                </a:lnTo>
                <a:lnTo>
                  <a:pt x="319891" y="140181"/>
                </a:lnTo>
                <a:lnTo>
                  <a:pt x="306323" y="134111"/>
                </a:lnTo>
                <a:close/>
              </a:path>
              <a:path w="381000" h="195579">
                <a:moveTo>
                  <a:pt x="319891" y="140181"/>
                </a:moveTo>
                <a:lnTo>
                  <a:pt x="335055" y="161143"/>
                </a:lnTo>
                <a:lnTo>
                  <a:pt x="356615" y="158495"/>
                </a:lnTo>
                <a:lnTo>
                  <a:pt x="360829" y="158495"/>
                </a:lnTo>
                <a:lnTo>
                  <a:pt x="319891" y="140181"/>
                </a:lnTo>
                <a:close/>
              </a:path>
              <a:path w="381000" h="195579">
                <a:moveTo>
                  <a:pt x="213359" y="92963"/>
                </a:moveTo>
                <a:lnTo>
                  <a:pt x="202691" y="117347"/>
                </a:lnTo>
                <a:lnTo>
                  <a:pt x="272795" y="147827"/>
                </a:lnTo>
                <a:lnTo>
                  <a:pt x="283463" y="123443"/>
                </a:lnTo>
                <a:lnTo>
                  <a:pt x="213359" y="92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06523" y="3779520"/>
            <a:ext cx="2334895" cy="696595"/>
          </a:xfrm>
          <a:custGeom>
            <a:avLst/>
            <a:gdLst/>
            <a:ahLst/>
            <a:cxnLst/>
            <a:rect l="l" t="t" r="r" b="b"/>
            <a:pathLst>
              <a:path w="2334895" h="696595">
                <a:moveTo>
                  <a:pt x="0" y="696468"/>
                </a:moveTo>
                <a:lnTo>
                  <a:pt x="2334767" y="696468"/>
                </a:lnTo>
                <a:lnTo>
                  <a:pt x="2334767" y="0"/>
                </a:lnTo>
                <a:lnTo>
                  <a:pt x="0" y="0"/>
                </a:lnTo>
                <a:lnTo>
                  <a:pt x="0" y="696468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984884" y="2518016"/>
            <a:ext cx="1907539" cy="1899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l/</a:t>
            </a:r>
            <a:r>
              <a:rPr sz="1800" b="1" spc="-3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127000" algn="l"/>
              </a:tabLst>
            </a:pP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sz="1800" b="1" spc="-1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127000" algn="l"/>
              </a:tabLst>
            </a:pP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bo</a:t>
            </a:r>
            <a:r>
              <a:rPr sz="1800" b="1" spc="-1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127000" algn="l"/>
              </a:tabLst>
            </a:pP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1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marL="127000" indent="-114300">
              <a:lnSpc>
                <a:spcPts val="2155"/>
              </a:lnSpc>
              <a:buClr>
                <a:srgbClr val="FFFFFF"/>
              </a:buClr>
              <a:buFont typeface="Arial"/>
              <a:buChar char="•"/>
              <a:tabLst>
                <a:tab pos="127000" algn="l"/>
              </a:tabLst>
            </a:pP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127000" indent="-114300">
              <a:lnSpc>
                <a:spcPts val="2155"/>
              </a:lnSpc>
              <a:buClr>
                <a:srgbClr val="FFFFFF"/>
              </a:buClr>
              <a:buFont typeface="Arial"/>
              <a:buChar char="•"/>
              <a:tabLst>
                <a:tab pos="127000" algn="l"/>
              </a:tabLst>
            </a:pP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b="1" spc="-1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uh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endParaRPr sz="1800">
              <a:latin typeface="Wingdings"/>
              <a:cs typeface="Wingdings"/>
            </a:endParaRPr>
          </a:p>
          <a:p>
            <a:pPr marL="127000">
              <a:lnSpc>
                <a:spcPct val="100000"/>
              </a:lnSpc>
              <a:spcBef>
                <a:spcPts val="10"/>
              </a:spcBef>
            </a:pP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9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1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367669" y="3827502"/>
            <a:ext cx="6102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995421" y="3726283"/>
            <a:ext cx="57658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>
              <a:lnSpc>
                <a:spcPct val="100000"/>
              </a:lnSpc>
            </a:pP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b="1" spc="-1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214871" y="5379720"/>
            <a:ext cx="957580" cy="800100"/>
          </a:xfrm>
          <a:prstGeom prst="rect">
            <a:avLst/>
          </a:prstGeom>
          <a:solidFill>
            <a:srgbClr val="003200"/>
          </a:solidFill>
        </p:spPr>
        <p:txBody>
          <a:bodyPr vert="horz" wrap="square" lIns="0" tIns="0" rIns="0" bIns="0" rtlCol="0">
            <a:spAutoFit/>
          </a:bodyPr>
          <a:lstStyle/>
          <a:p>
            <a:pPr marL="276225">
              <a:lnSpc>
                <a:spcPct val="100000"/>
              </a:lnSpc>
            </a:pPr>
            <a:r>
              <a:rPr sz="1800" b="1" spc="-28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  <a:p>
            <a:pPr marL="178435" marR="157480" indent="126364">
              <a:lnSpc>
                <a:spcPct val="100000"/>
              </a:lnSpc>
              <a:spcBef>
                <a:spcPts val="5"/>
              </a:spcBef>
            </a:pP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2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575803" y="6259067"/>
            <a:ext cx="814069" cy="523240"/>
          </a:xfrm>
          <a:prstGeom prst="rect">
            <a:avLst/>
          </a:prstGeom>
          <a:solidFill>
            <a:srgbClr val="006500"/>
          </a:solidFill>
        </p:spPr>
        <p:txBody>
          <a:bodyPr vert="horz" wrap="square" lIns="0" tIns="0" rIns="0" bIns="0" rtlCol="0">
            <a:spAutoFit/>
          </a:bodyPr>
          <a:lstStyle/>
          <a:p>
            <a:pPr marL="94615" marR="68580" indent="80645">
              <a:lnSpc>
                <a:spcPct val="100000"/>
              </a:lnSpc>
            </a:pP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400" b="1" spc="-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10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646932" y="5838444"/>
            <a:ext cx="934719" cy="737870"/>
          </a:xfrm>
          <a:prstGeom prst="rect">
            <a:avLst/>
          </a:prstGeom>
          <a:solidFill>
            <a:srgbClr val="006500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 marR="77470" indent="10160" algn="ctr">
              <a:lnSpc>
                <a:spcPct val="100000"/>
              </a:lnSpc>
            </a:pPr>
            <a:r>
              <a:rPr sz="1400" b="1" spc="-229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illi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365747" y="6566916"/>
            <a:ext cx="623570" cy="337185"/>
          </a:xfrm>
          <a:prstGeom prst="rect">
            <a:avLst/>
          </a:prstGeom>
          <a:solidFill>
            <a:srgbClr val="006500"/>
          </a:solidFill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r>
              <a:rPr sz="1600" b="1" spc="-2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600" b="1" spc="-2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104387" y="5085588"/>
            <a:ext cx="815340" cy="521334"/>
          </a:xfrm>
          <a:prstGeom prst="rect">
            <a:avLst/>
          </a:prstGeom>
          <a:solidFill>
            <a:srgbClr val="006500"/>
          </a:solidFill>
        </p:spPr>
        <p:txBody>
          <a:bodyPr vert="horz" wrap="square" lIns="0" tIns="0" rIns="0" bIns="0" rtlCol="0">
            <a:spAutoFit/>
          </a:bodyPr>
          <a:lstStyle/>
          <a:p>
            <a:pPr marL="125095">
              <a:lnSpc>
                <a:spcPct val="100000"/>
              </a:lnSpc>
            </a:pPr>
            <a:r>
              <a:rPr sz="1400" b="1" spc="-229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94615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40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897379" y="3779520"/>
            <a:ext cx="2354580" cy="708660"/>
          </a:xfrm>
          <a:custGeom>
            <a:avLst/>
            <a:gdLst/>
            <a:ahLst/>
            <a:cxnLst/>
            <a:rect l="l" t="t" r="r" b="b"/>
            <a:pathLst>
              <a:path w="2354579" h="708660">
                <a:moveTo>
                  <a:pt x="18287" y="0"/>
                </a:moveTo>
                <a:lnTo>
                  <a:pt x="0" y="0"/>
                </a:lnTo>
                <a:lnTo>
                  <a:pt x="0" y="708660"/>
                </a:lnTo>
                <a:lnTo>
                  <a:pt x="2354579" y="708660"/>
                </a:lnTo>
                <a:lnTo>
                  <a:pt x="2354579" y="697992"/>
                </a:lnTo>
                <a:lnTo>
                  <a:pt x="18287" y="697992"/>
                </a:lnTo>
                <a:lnTo>
                  <a:pt x="9143" y="688848"/>
                </a:lnTo>
                <a:lnTo>
                  <a:pt x="18287" y="688848"/>
                </a:lnTo>
                <a:lnTo>
                  <a:pt x="18287" y="0"/>
                </a:lnTo>
                <a:close/>
              </a:path>
              <a:path w="2354579" h="708660">
                <a:moveTo>
                  <a:pt x="18287" y="688848"/>
                </a:moveTo>
                <a:lnTo>
                  <a:pt x="9143" y="688848"/>
                </a:lnTo>
                <a:lnTo>
                  <a:pt x="18287" y="697992"/>
                </a:lnTo>
                <a:lnTo>
                  <a:pt x="18287" y="688848"/>
                </a:lnTo>
                <a:close/>
              </a:path>
              <a:path w="2354579" h="708660">
                <a:moveTo>
                  <a:pt x="2336291" y="688848"/>
                </a:moveTo>
                <a:lnTo>
                  <a:pt x="18287" y="688848"/>
                </a:lnTo>
                <a:lnTo>
                  <a:pt x="18287" y="697992"/>
                </a:lnTo>
                <a:lnTo>
                  <a:pt x="2336291" y="697992"/>
                </a:lnTo>
                <a:lnTo>
                  <a:pt x="2336291" y="688848"/>
                </a:lnTo>
                <a:close/>
              </a:path>
              <a:path w="2354579" h="708660">
                <a:moveTo>
                  <a:pt x="2354579" y="0"/>
                </a:moveTo>
                <a:lnTo>
                  <a:pt x="2336291" y="0"/>
                </a:lnTo>
                <a:lnTo>
                  <a:pt x="2336291" y="697992"/>
                </a:lnTo>
                <a:lnTo>
                  <a:pt x="2345435" y="688848"/>
                </a:lnTo>
                <a:lnTo>
                  <a:pt x="2354579" y="688848"/>
                </a:lnTo>
                <a:lnTo>
                  <a:pt x="2354579" y="0"/>
                </a:lnTo>
                <a:close/>
              </a:path>
              <a:path w="2354579" h="708660">
                <a:moveTo>
                  <a:pt x="2354579" y="688848"/>
                </a:moveTo>
                <a:lnTo>
                  <a:pt x="2345435" y="688848"/>
                </a:lnTo>
                <a:lnTo>
                  <a:pt x="2336291" y="697992"/>
                </a:lnTo>
                <a:lnTo>
                  <a:pt x="2354579" y="697992"/>
                </a:lnTo>
                <a:lnTo>
                  <a:pt x="2354579" y="6888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6864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09320" y="519644"/>
            <a:ext cx="8123555" cy="640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450" algn="ctr">
              <a:lnSpc>
                <a:spcPct val="100000"/>
              </a:lnSpc>
            </a:pPr>
            <a:r>
              <a:rPr sz="2000" b="1" spc="75" dirty="0">
                <a:latin typeface="Arial"/>
                <a:cs typeface="Arial"/>
              </a:rPr>
              <a:t>R</a:t>
            </a:r>
            <a:r>
              <a:rPr sz="2000" b="1" spc="150" dirty="0">
                <a:latin typeface="Arial"/>
                <a:cs typeface="Arial"/>
              </a:rPr>
              <a:t>U</a:t>
            </a:r>
            <a:r>
              <a:rPr sz="2000" b="1" spc="105" dirty="0">
                <a:latin typeface="Arial"/>
                <a:cs typeface="Arial"/>
              </a:rPr>
              <a:t>A</a:t>
            </a:r>
            <a:r>
              <a:rPr sz="2000" b="1" spc="220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G</a:t>
            </a:r>
            <a:r>
              <a:rPr sz="2000" b="1" spc="229" dirty="0">
                <a:latin typeface="Times New Roman"/>
                <a:cs typeface="Times New Roman"/>
              </a:rPr>
              <a:t> </a:t>
            </a:r>
            <a:r>
              <a:rPr sz="2000" b="1" spc="105" dirty="0">
                <a:latin typeface="Arial"/>
                <a:cs typeface="Arial"/>
              </a:rPr>
              <a:t>L</a:t>
            </a:r>
            <a:r>
              <a:rPr sz="2000" b="1" spc="220" dirty="0">
                <a:latin typeface="Arial"/>
                <a:cs typeface="Arial"/>
              </a:rPr>
              <a:t>IN</a:t>
            </a:r>
            <a:r>
              <a:rPr sz="2000" b="1" spc="110" dirty="0">
                <a:latin typeface="Arial"/>
                <a:cs typeface="Arial"/>
              </a:rPr>
              <a:t>G</a:t>
            </a:r>
            <a:r>
              <a:rPr sz="2000" b="1" spc="220" dirty="0">
                <a:latin typeface="Arial"/>
                <a:cs typeface="Arial"/>
              </a:rPr>
              <a:t>KU</a:t>
            </a:r>
            <a:r>
              <a:rPr sz="2000" b="1" dirty="0">
                <a:latin typeface="Arial"/>
                <a:cs typeface="Arial"/>
              </a:rPr>
              <a:t>P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b="1" spc="-10" dirty="0">
                <a:latin typeface="Arial"/>
                <a:cs typeface="Arial"/>
              </a:rPr>
              <a:t>PE</a:t>
            </a:r>
            <a:r>
              <a:rPr sz="2000" b="1" spc="-5" dirty="0">
                <a:latin typeface="Arial"/>
                <a:cs typeface="Arial"/>
              </a:rPr>
              <a:t>L</a:t>
            </a:r>
            <a:r>
              <a:rPr sz="2000" b="1" spc="-175" dirty="0">
                <a:latin typeface="Arial"/>
                <a:cs typeface="Arial"/>
              </a:rPr>
              <a:t>A</a:t>
            </a:r>
            <a:r>
              <a:rPr sz="2000" b="1" spc="-190" dirty="0">
                <a:latin typeface="Arial"/>
                <a:cs typeface="Arial"/>
              </a:rPr>
              <a:t>Y</a:t>
            </a:r>
            <a:r>
              <a:rPr sz="2000" b="1" dirty="0">
                <a:latin typeface="Arial"/>
                <a:cs typeface="Arial"/>
              </a:rPr>
              <a:t>ANAN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FO</a:t>
            </a:r>
            <a:r>
              <a:rPr sz="2000" b="1" dirty="0">
                <a:latin typeface="Arial"/>
                <a:cs typeface="Arial"/>
              </a:rPr>
              <a:t>KUS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spc="-155" dirty="0">
                <a:latin typeface="Arial"/>
                <a:cs typeface="Arial"/>
              </a:rPr>
              <a:t>P</a:t>
            </a:r>
            <a:r>
              <a:rPr sz="2000" b="1" dirty="0">
                <a:latin typeface="Arial"/>
                <a:cs typeface="Arial"/>
              </a:rPr>
              <a:t>ADA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55" dirty="0">
                <a:latin typeface="Arial"/>
                <a:cs typeface="Arial"/>
              </a:rPr>
              <a:t>P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10" dirty="0">
                <a:latin typeface="Arial"/>
                <a:cs typeface="Arial"/>
              </a:rPr>
              <a:t>SIE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9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Arial"/>
                <a:cs typeface="Arial"/>
              </a:rPr>
              <a:t>(</a:t>
            </a:r>
            <a:r>
              <a:rPr sz="2000" b="1" i="1" spc="-155" dirty="0">
                <a:latin typeface="Arial"/>
                <a:cs typeface="Arial"/>
              </a:rPr>
              <a:t>P</a:t>
            </a:r>
            <a:r>
              <a:rPr sz="2000" b="1" i="1" spc="-140" dirty="0">
                <a:latin typeface="Arial"/>
                <a:cs typeface="Arial"/>
              </a:rPr>
              <a:t>A</a:t>
            </a:r>
            <a:r>
              <a:rPr sz="2000" b="1" i="1" spc="-5" dirty="0">
                <a:latin typeface="Arial"/>
                <a:cs typeface="Arial"/>
              </a:rPr>
              <a:t>T</a:t>
            </a:r>
            <a:r>
              <a:rPr sz="2000" b="1" i="1" spc="-10" dirty="0">
                <a:latin typeface="Arial"/>
                <a:cs typeface="Arial"/>
              </a:rPr>
              <a:t>IE</a:t>
            </a:r>
            <a:r>
              <a:rPr sz="2000" b="1" i="1" dirty="0">
                <a:latin typeface="Arial"/>
                <a:cs typeface="Arial"/>
              </a:rPr>
              <a:t>NT</a:t>
            </a:r>
            <a:r>
              <a:rPr sz="2000" b="1" i="1" spc="3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Arial"/>
                <a:cs typeface="Arial"/>
              </a:rPr>
              <a:t>C</a:t>
            </a:r>
            <a:r>
              <a:rPr sz="2000" b="1" i="1" spc="-10" dirty="0">
                <a:latin typeface="Arial"/>
                <a:cs typeface="Arial"/>
              </a:rPr>
              <a:t>E</a:t>
            </a:r>
            <a:r>
              <a:rPr sz="2000" b="1" i="1" dirty="0">
                <a:latin typeface="Arial"/>
                <a:cs typeface="Arial"/>
              </a:rPr>
              <a:t>N</a:t>
            </a:r>
            <a:r>
              <a:rPr sz="2000" b="1" i="1" spc="-5" dirty="0">
                <a:latin typeface="Arial"/>
                <a:cs typeface="Arial"/>
              </a:rPr>
              <a:t>T</a:t>
            </a:r>
            <a:r>
              <a:rPr sz="2000" b="1" i="1" spc="-10" dirty="0">
                <a:latin typeface="Arial"/>
                <a:cs typeface="Arial"/>
              </a:rPr>
              <a:t>E</a:t>
            </a:r>
            <a:r>
              <a:rPr sz="2000" b="1" i="1" dirty="0">
                <a:latin typeface="Arial"/>
                <a:cs typeface="Arial"/>
              </a:rPr>
              <a:t>R</a:t>
            </a:r>
            <a:r>
              <a:rPr sz="2000" b="1" i="1" spc="-10" dirty="0">
                <a:latin typeface="Arial"/>
                <a:cs typeface="Arial"/>
              </a:rPr>
              <a:t>E</a:t>
            </a:r>
            <a:r>
              <a:rPr sz="2000" b="1" i="1" dirty="0">
                <a:latin typeface="Arial"/>
                <a:cs typeface="Arial"/>
              </a:rPr>
              <a:t>D</a:t>
            </a:r>
            <a:r>
              <a:rPr sz="2000" b="1" i="1" spc="5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Arial"/>
                <a:cs typeface="Arial"/>
              </a:rPr>
              <a:t>CAR</a:t>
            </a:r>
            <a:r>
              <a:rPr sz="2000" b="1" i="1" spc="-10" dirty="0">
                <a:latin typeface="Arial"/>
                <a:cs typeface="Arial"/>
              </a:rPr>
              <a:t>E</a:t>
            </a:r>
            <a:r>
              <a:rPr sz="2000" b="1" i="1" dirty="0">
                <a:latin typeface="Arial"/>
                <a:cs typeface="Arial"/>
              </a:rPr>
              <a:t>)</a:t>
            </a:r>
            <a:r>
              <a:rPr sz="2000" b="1" i="1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-5" dirty="0">
                <a:latin typeface="Arial"/>
                <a:cs typeface="Arial"/>
              </a:rPr>
              <a:t>on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di</a:t>
            </a:r>
            <a:r>
              <a:rPr sz="2000" dirty="0">
                <a:latin typeface="Arial"/>
                <a:cs typeface="Arial"/>
              </a:rPr>
              <a:t>ri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da</a:t>
            </a:r>
            <a:r>
              <a:rPr sz="2000" dirty="0">
                <a:latin typeface="Arial"/>
                <a:cs typeface="Arial"/>
              </a:rPr>
              <a:t>ri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4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eleme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Mar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aba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pe</a:t>
            </a:r>
            <a:r>
              <a:rPr sz="2000" spc="10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B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bagi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in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rmas</a:t>
            </a:r>
            <a:r>
              <a:rPr sz="2000" spc="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ipa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K</a:t>
            </a:r>
            <a:r>
              <a:rPr sz="2000" spc="-5" dirty="0">
                <a:latin typeface="Arial"/>
                <a:cs typeface="Arial"/>
              </a:rPr>
              <a:t>olabo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si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/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ja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am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spc="-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U</a:t>
            </a:r>
            <a:r>
              <a:rPr sz="2000" b="1" spc="-5" dirty="0">
                <a:latin typeface="Arial"/>
                <a:cs typeface="Arial"/>
              </a:rPr>
              <a:t>J</a:t>
            </a:r>
            <a:r>
              <a:rPr sz="2000" b="1" dirty="0">
                <a:latin typeface="Arial"/>
                <a:cs typeface="Arial"/>
              </a:rPr>
              <a:t>UAN</a:t>
            </a:r>
            <a:endParaRPr sz="2000">
              <a:latin typeface="Arial"/>
              <a:cs typeface="Arial"/>
            </a:endParaRPr>
          </a:p>
          <a:p>
            <a:pPr marL="12700" marR="791210">
              <a:lnSpc>
                <a:spcPct val="100000"/>
              </a:lnSpc>
            </a:pPr>
            <a:r>
              <a:rPr sz="2000" spc="-75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ujua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10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adala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un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meliba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pa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ie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dala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uha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yang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dialaminy</a:t>
            </a:r>
            <a:r>
              <a:rPr sz="2000" dirty="0">
                <a:latin typeface="Arial"/>
                <a:cs typeface="Arial"/>
              </a:rPr>
              <a:t>a,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menjaga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-5" dirty="0">
                <a:latin typeface="Arial"/>
                <a:cs typeface="Arial"/>
              </a:rPr>
              <a:t>on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inui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pelayana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ts val="233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spc="-10" dirty="0">
                <a:latin typeface="Calibri"/>
                <a:cs typeface="Calibri"/>
              </a:rPr>
              <a:t>H</a:t>
            </a:r>
            <a:r>
              <a:rPr sz="2000" b="1" spc="-5" dirty="0">
                <a:latin typeface="Calibri"/>
                <a:cs typeface="Calibri"/>
              </a:rPr>
              <a:t>U</a:t>
            </a:r>
            <a:r>
              <a:rPr sz="2000" b="1" dirty="0">
                <a:latin typeface="Calibri"/>
                <a:cs typeface="Calibri"/>
              </a:rPr>
              <a:t>B</a:t>
            </a:r>
            <a:r>
              <a:rPr sz="2000" b="1" spc="-5" dirty="0">
                <a:latin typeface="Calibri"/>
                <a:cs typeface="Calibri"/>
              </a:rPr>
              <a:t>UNGA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30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IO</a:t>
            </a:r>
            <a:r>
              <a:rPr sz="2000" b="1" spc="-5" dirty="0">
                <a:latin typeface="Calibri"/>
                <a:cs typeface="Calibri"/>
              </a:rPr>
              <a:t>NA</a:t>
            </a:r>
            <a:r>
              <a:rPr sz="2000" b="1" dirty="0">
                <a:latin typeface="Calibri"/>
                <a:cs typeface="Calibri"/>
              </a:rPr>
              <a:t>L</a:t>
            </a:r>
            <a:endParaRPr sz="2000">
              <a:latin typeface="Calibri"/>
              <a:cs typeface="Calibri"/>
            </a:endParaRPr>
          </a:p>
          <a:p>
            <a:pPr marL="12700" marR="252729">
              <a:lnSpc>
                <a:spcPct val="100000"/>
              </a:lnSpc>
            </a:pPr>
            <a:r>
              <a:rPr sz="2000" spc="-5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 M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P ha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us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pu</a:t>
            </a:r>
            <a:r>
              <a:rPr sz="2000" spc="-35" dirty="0">
                <a:latin typeface="Calibri"/>
                <a:cs typeface="Calibri"/>
              </a:rPr>
              <a:t>ny</a:t>
            </a:r>
            <a:r>
              <a:rPr sz="2000" dirty="0">
                <a:latin typeface="Calibri"/>
                <a:cs typeface="Calibri"/>
              </a:rPr>
              <a:t>ai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hubun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65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er</a:t>
            </a:r>
            <a:r>
              <a:rPr sz="2000" dirty="0">
                <a:latin typeface="Calibri"/>
                <a:cs typeface="Calibri"/>
              </a:rPr>
              <a:t>ja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esi</a:t>
            </a:r>
            <a:r>
              <a:rPr sz="2000" dirty="0">
                <a:latin typeface="Calibri"/>
                <a:cs typeface="Calibri"/>
              </a:rPr>
              <a:t>onal 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15" dirty="0">
                <a:latin typeface="Calibri"/>
                <a:cs typeface="Calibri"/>
              </a:rPr>
              <a:t>k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r dan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f </a:t>
            </a:r>
            <a:r>
              <a:rPr sz="2000" spc="-5" dirty="0">
                <a:latin typeface="Calibri"/>
                <a:cs typeface="Calibri"/>
              </a:rPr>
              <a:t>kli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spc="-10" dirty="0">
                <a:latin typeface="Calibri"/>
                <a:cs typeface="Calibri"/>
              </a:rPr>
              <a:t>H</a:t>
            </a:r>
            <a:r>
              <a:rPr sz="2000" b="1" spc="-5" dirty="0">
                <a:latin typeface="Calibri"/>
                <a:cs typeface="Calibri"/>
              </a:rPr>
              <a:t>U</a:t>
            </a:r>
            <a:r>
              <a:rPr sz="2000" b="1" dirty="0">
                <a:latin typeface="Calibri"/>
                <a:cs typeface="Calibri"/>
              </a:rPr>
              <a:t>B</a:t>
            </a:r>
            <a:r>
              <a:rPr sz="2000" b="1" spc="-5" dirty="0">
                <a:latin typeface="Calibri"/>
                <a:cs typeface="Calibri"/>
              </a:rPr>
              <a:t>UNGA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</a:t>
            </a: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NGA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135" dirty="0">
                <a:latin typeface="Calibri"/>
                <a:cs typeface="Calibri"/>
              </a:rPr>
              <a:t>P</a:t>
            </a:r>
            <a:r>
              <a:rPr sz="2000" b="1" spc="-5" dirty="0">
                <a:latin typeface="Calibri"/>
                <a:cs typeface="Calibri"/>
              </a:rPr>
              <a:t>AS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  <a:p>
            <a:pPr marL="12700" marR="91440">
              <a:lnSpc>
                <a:spcPct val="100000"/>
              </a:lnSpc>
            </a:pPr>
            <a:r>
              <a:rPr sz="2000" spc="-4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ti</a:t>
            </a:r>
            <a:r>
              <a:rPr sz="2000" dirty="0">
                <a:latin typeface="Calibri"/>
                <a:cs typeface="Calibri"/>
              </a:rPr>
              <a:t>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bagi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 M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uk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ilik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7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ondu</a:t>
            </a:r>
            <a:r>
              <a:rPr sz="2000" spc="-5" dirty="0">
                <a:latin typeface="Calibri"/>
                <a:cs typeface="Calibri"/>
              </a:rPr>
              <a:t>si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</a:t>
            </a:r>
            <a:r>
              <a:rPr sz="2000" spc="-5" dirty="0">
                <a:latin typeface="Calibri"/>
                <a:cs typeface="Calibri"/>
              </a:rPr>
              <a:t>sie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 </a:t>
            </a:r>
            <a:r>
              <a:rPr sz="2000" spc="-65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dirty="0">
                <a:latin typeface="Calibri"/>
                <a:cs typeface="Calibri"/>
              </a:rPr>
              <a:t>ua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K</a:t>
            </a: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spc="-35" dirty="0">
                <a:latin typeface="Calibri"/>
                <a:cs typeface="Calibri"/>
              </a:rPr>
              <a:t>L</a:t>
            </a:r>
            <a:r>
              <a:rPr sz="2000" b="1" dirty="0">
                <a:latin typeface="Calibri"/>
                <a:cs typeface="Calibri"/>
              </a:rPr>
              <a:t>OMPOK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35" dirty="0">
                <a:latin typeface="Calibri"/>
                <a:cs typeface="Calibri"/>
              </a:rPr>
              <a:t>P</a:t>
            </a:r>
            <a:r>
              <a:rPr sz="2000" b="1" spc="-5" dirty="0">
                <a:latin typeface="Calibri"/>
                <a:cs typeface="Calibri"/>
              </a:rPr>
              <a:t>AS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  <a:p>
            <a:pPr marL="12700" marR="224154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10" dirty="0">
                <a:latin typeface="Calibri"/>
                <a:cs typeface="Calibri"/>
              </a:rPr>
              <a:t> m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4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skri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ng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</a:t>
            </a:r>
            <a:r>
              <a:rPr sz="2000" spc="-5" dirty="0">
                <a:latin typeface="Calibri"/>
                <a:cs typeface="Calibri"/>
              </a:rPr>
              <a:t>sie</a:t>
            </a:r>
            <a:r>
              <a:rPr sz="2000" dirty="0">
                <a:latin typeface="Calibri"/>
                <a:cs typeface="Calibri"/>
              </a:rPr>
              <a:t>n,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65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pok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anak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anak,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si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anjut,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ang 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ny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ki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 k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s.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F</a:t>
            </a:r>
            <a:r>
              <a:rPr sz="2000" b="1" spc="-5" dirty="0">
                <a:latin typeface="Calibri"/>
                <a:cs typeface="Calibri"/>
              </a:rPr>
              <a:t>UNGS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</a:t>
            </a:r>
            <a:r>
              <a:rPr sz="2000" b="1" spc="-5" dirty="0">
                <a:latin typeface="Calibri"/>
                <a:cs typeface="Calibri"/>
              </a:rPr>
              <a:t>AN</a:t>
            </a:r>
            <a:r>
              <a:rPr sz="2000" b="1" spc="15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J</a:t>
            </a: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R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L</a:t>
            </a:r>
            <a:r>
              <a:rPr sz="2000" b="1" spc="-175" dirty="0">
                <a:latin typeface="Calibri"/>
                <a:cs typeface="Calibri"/>
              </a:rPr>
              <a:t>A</a:t>
            </a:r>
            <a:r>
              <a:rPr sz="2000" b="1" spc="-170" dirty="0">
                <a:latin typeface="Calibri"/>
                <a:cs typeface="Calibri"/>
              </a:rPr>
              <a:t>Y</a:t>
            </a:r>
            <a:r>
              <a:rPr sz="2000" b="1" spc="-5" dirty="0">
                <a:latin typeface="Calibri"/>
                <a:cs typeface="Calibri"/>
              </a:rPr>
              <a:t>ANA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35" dirty="0">
                <a:latin typeface="Calibri"/>
                <a:cs typeface="Calibri"/>
              </a:rPr>
              <a:t>P</a:t>
            </a:r>
            <a:r>
              <a:rPr sz="2000" b="1" spc="-5" dirty="0">
                <a:latin typeface="Calibri"/>
                <a:cs typeface="Calibri"/>
              </a:rPr>
              <a:t>AS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ses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tili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anaa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4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sili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4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spc="-155" dirty="0">
                <a:latin typeface="Calibri"/>
                <a:cs typeface="Calibri"/>
              </a:rPr>
              <a:t>T</a:t>
            </a:r>
            <a:r>
              <a:rPr sz="2000" b="1" spc="-5" dirty="0">
                <a:latin typeface="Calibri"/>
                <a:cs typeface="Calibri"/>
              </a:rPr>
              <a:t>ANGGUN</a:t>
            </a:r>
            <a:r>
              <a:rPr sz="2000" b="1" dirty="0">
                <a:latin typeface="Calibri"/>
                <a:cs typeface="Calibri"/>
              </a:rPr>
              <a:t>G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5" dirty="0">
                <a:latin typeface="Calibri"/>
                <a:cs typeface="Calibri"/>
              </a:rPr>
              <a:t>J</a:t>
            </a:r>
            <a:r>
              <a:rPr sz="2000" b="1" spc="-80" dirty="0">
                <a:latin typeface="Calibri"/>
                <a:cs typeface="Calibri"/>
              </a:rPr>
              <a:t>A</a:t>
            </a:r>
            <a:r>
              <a:rPr sz="2000" b="1" spc="-100" dirty="0">
                <a:latin typeface="Calibri"/>
                <a:cs typeface="Calibri"/>
              </a:rPr>
              <a:t>W</a:t>
            </a:r>
            <a:r>
              <a:rPr sz="2000" b="1" spc="-5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B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er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2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gun</a:t>
            </a:r>
            <a:r>
              <a:rPr sz="2000" spc="15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j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ab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6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5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ur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0800" y="928872"/>
            <a:ext cx="8496935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470785" algn="l"/>
              </a:tabLst>
            </a:pPr>
            <a:r>
              <a:rPr sz="2400" b="1" dirty="0">
                <a:latin typeface="Calibri"/>
                <a:cs typeface="Calibri"/>
              </a:rPr>
              <a:t>*S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nd</a:t>
            </a:r>
            <a:r>
              <a:rPr sz="2400" b="1" dirty="0">
                <a:latin typeface="Calibri"/>
                <a:cs typeface="Calibri"/>
              </a:rPr>
              <a:t>ar</a:t>
            </a:r>
            <a:r>
              <a:rPr sz="2400" b="1" spc="-5" dirty="0">
                <a:latin typeface="Calibri"/>
                <a:cs typeface="Calibri"/>
              </a:rPr>
              <a:t> APK.2.</a:t>
            </a:r>
            <a:r>
              <a:rPr sz="2400" b="1" dirty="0">
                <a:latin typeface="Calibri"/>
                <a:cs typeface="Calibri"/>
              </a:rPr>
              <a:t>1	Da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am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sem</a:t>
            </a:r>
            <a:r>
              <a:rPr sz="2400" b="1" spc="-5" dirty="0">
                <a:latin typeface="Calibri"/>
                <a:cs typeface="Calibri"/>
              </a:rPr>
              <a:t>u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40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ase 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, a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u="heavy" spc="-25" dirty="0">
                <a:latin typeface="Calibri"/>
                <a:cs typeface="Calibri"/>
              </a:rPr>
              <a:t>s</a:t>
            </a:r>
            <a:r>
              <a:rPr sz="2400" b="1" u="heavy" spc="-30" dirty="0">
                <a:latin typeface="Calibri"/>
                <a:cs typeface="Calibri"/>
              </a:rPr>
              <a:t>t</a:t>
            </a:r>
            <a:r>
              <a:rPr sz="2400" b="1" u="heavy" spc="-10" dirty="0">
                <a:latin typeface="Calibri"/>
                <a:cs typeface="Calibri"/>
              </a:rPr>
              <a:t>a</a:t>
            </a:r>
            <a:r>
              <a:rPr sz="2400" b="1" u="heavy" dirty="0">
                <a:latin typeface="Calibri"/>
                <a:cs typeface="Calibri"/>
              </a:rPr>
              <a:t>f </a:t>
            </a:r>
            <a:r>
              <a:rPr sz="2400" b="1" u="heavy" spc="-25" dirty="0">
                <a:latin typeface="Calibri"/>
                <a:cs typeface="Calibri"/>
              </a:rPr>
              <a:t>y</a:t>
            </a:r>
            <a:r>
              <a:rPr sz="2400" b="1" u="heavy" dirty="0">
                <a:latin typeface="Calibri"/>
                <a:cs typeface="Calibri"/>
              </a:rPr>
              <a:t>g</a:t>
            </a:r>
            <a:r>
              <a:rPr sz="2400" b="1" u="heavy" spc="-15" dirty="0">
                <a:latin typeface="Calibri"/>
                <a:cs typeface="Calibri"/>
              </a:rPr>
              <a:t> </a:t>
            </a:r>
            <a:r>
              <a:rPr sz="2400" b="1" u="heavy" spc="-75" dirty="0">
                <a:latin typeface="Calibri"/>
                <a:cs typeface="Calibri"/>
              </a:rPr>
              <a:t>k</a:t>
            </a:r>
            <a:r>
              <a:rPr sz="2400" b="1" u="heavy" dirty="0">
                <a:latin typeface="Calibri"/>
                <a:cs typeface="Calibri"/>
              </a:rPr>
              <a:t>om</a:t>
            </a:r>
            <a:r>
              <a:rPr sz="2400" b="1" u="heavy" spc="-5" dirty="0">
                <a:latin typeface="Calibri"/>
                <a:cs typeface="Calibri"/>
              </a:rPr>
              <a:t>p</a:t>
            </a:r>
            <a:r>
              <a:rPr sz="2400" b="1" u="heavy" spc="-10" dirty="0">
                <a:latin typeface="Calibri"/>
                <a:cs typeface="Calibri"/>
              </a:rPr>
              <a:t>e</a:t>
            </a:r>
            <a:r>
              <a:rPr sz="2400" b="1" u="heavy" spc="-30" dirty="0">
                <a:latin typeface="Calibri"/>
                <a:cs typeface="Calibri"/>
              </a:rPr>
              <a:t>t</a:t>
            </a:r>
            <a:r>
              <a:rPr sz="2400" b="1" u="heavy" dirty="0">
                <a:latin typeface="Calibri"/>
                <a:cs typeface="Calibri"/>
              </a:rPr>
              <a:t>en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u="heavy" dirty="0">
                <a:latin typeface="Calibri"/>
                <a:cs typeface="Calibri"/>
              </a:rPr>
              <a:t>se</a:t>
            </a:r>
            <a:r>
              <a:rPr sz="2400" b="1" u="heavy" spc="-5" dirty="0">
                <a:latin typeface="Calibri"/>
                <a:cs typeface="Calibri"/>
              </a:rPr>
              <a:t>b</a:t>
            </a:r>
            <a:r>
              <a:rPr sz="2400" b="1" u="heavy" dirty="0">
                <a:latin typeface="Calibri"/>
                <a:cs typeface="Calibri"/>
              </a:rPr>
              <a:t>a</a:t>
            </a:r>
            <a:r>
              <a:rPr sz="2400" b="1" u="heavy" spc="-35" dirty="0">
                <a:latin typeface="Calibri"/>
                <a:cs typeface="Calibri"/>
              </a:rPr>
              <a:t>g</a:t>
            </a:r>
            <a:r>
              <a:rPr sz="2400" b="1" u="heavy" dirty="0">
                <a:latin typeface="Calibri"/>
                <a:cs typeface="Calibri"/>
              </a:rPr>
              <a:t>ai</a:t>
            </a:r>
            <a:r>
              <a:rPr sz="2400" b="1" u="heavy" spc="-20" dirty="0">
                <a:latin typeface="Calibri"/>
                <a:cs typeface="Calibri"/>
              </a:rPr>
              <a:t> </a:t>
            </a:r>
            <a:r>
              <a:rPr sz="2400" b="1" u="heavy" dirty="0">
                <a:latin typeface="Calibri"/>
                <a:cs typeface="Calibri"/>
              </a:rPr>
              <a:t>o</a:t>
            </a:r>
            <a:r>
              <a:rPr sz="2400" b="1" u="heavy" spc="-50" dirty="0">
                <a:latin typeface="Calibri"/>
                <a:cs typeface="Calibri"/>
              </a:rPr>
              <a:t>r</a:t>
            </a:r>
            <a:r>
              <a:rPr sz="2400" b="1" u="heavy" dirty="0">
                <a:latin typeface="Calibri"/>
                <a:cs typeface="Calibri"/>
              </a:rPr>
              <a:t>a</a:t>
            </a:r>
            <a:r>
              <a:rPr sz="2400" b="1" u="heavy" spc="-5" dirty="0">
                <a:latin typeface="Calibri"/>
                <a:cs typeface="Calibri"/>
              </a:rPr>
              <a:t>n</a:t>
            </a:r>
            <a:r>
              <a:rPr sz="2400" b="1" u="heavy" dirty="0">
                <a:latin typeface="Calibri"/>
                <a:cs typeface="Calibri"/>
              </a:rPr>
              <a:t>g</a:t>
            </a:r>
            <a:r>
              <a:rPr sz="2400" b="1" u="heavy" spc="-30" dirty="0">
                <a:latin typeface="Calibri"/>
                <a:cs typeface="Calibri"/>
              </a:rPr>
              <a:t> </a:t>
            </a:r>
            <a:r>
              <a:rPr sz="2400" b="1" u="heavy" spc="-25" dirty="0">
                <a:latin typeface="Calibri"/>
                <a:cs typeface="Calibri"/>
              </a:rPr>
              <a:t>y</a:t>
            </a:r>
            <a:r>
              <a:rPr sz="2400" b="1" u="heavy" dirty="0">
                <a:latin typeface="Calibri"/>
                <a:cs typeface="Calibri"/>
              </a:rPr>
              <a:t>g</a:t>
            </a:r>
            <a:r>
              <a:rPr sz="2400" b="1" u="heavy" spc="-5" dirty="0">
                <a:latin typeface="Calibri"/>
                <a:cs typeface="Calibri"/>
              </a:rPr>
              <a:t> b</a:t>
            </a:r>
            <a:r>
              <a:rPr sz="2400" b="1" u="heavy" dirty="0">
                <a:latin typeface="Calibri"/>
                <a:cs typeface="Calibri"/>
              </a:rPr>
              <a:t>er</a:t>
            </a:r>
            <a:r>
              <a:rPr sz="2400" b="1" u="heavy" spc="-30" dirty="0">
                <a:latin typeface="Calibri"/>
                <a:cs typeface="Calibri"/>
              </a:rPr>
              <a:t>t</a:t>
            </a:r>
            <a:r>
              <a:rPr sz="2400" b="1" u="heavy" dirty="0">
                <a:latin typeface="Calibri"/>
                <a:cs typeface="Calibri"/>
              </a:rPr>
              <a:t>a</a:t>
            </a:r>
            <a:r>
              <a:rPr sz="2400" b="1" u="heavy" spc="-5" dirty="0">
                <a:latin typeface="Calibri"/>
                <a:cs typeface="Calibri"/>
              </a:rPr>
              <a:t>n</a:t>
            </a:r>
            <a:r>
              <a:rPr sz="2400" b="1" u="heavy" spc="20" dirty="0">
                <a:latin typeface="Calibri"/>
                <a:cs typeface="Calibri"/>
              </a:rPr>
              <a:t>g</a:t>
            </a:r>
            <a:r>
              <a:rPr sz="2400" b="1" u="heavy" spc="25" dirty="0">
                <a:latin typeface="Calibri"/>
                <a:cs typeface="Calibri"/>
              </a:rPr>
              <a:t>g</a:t>
            </a:r>
            <a:r>
              <a:rPr sz="2400" b="1" u="heavy" spc="-5" dirty="0">
                <a:latin typeface="Calibri"/>
                <a:cs typeface="Calibri"/>
              </a:rPr>
              <a:t>-</a:t>
            </a:r>
            <a:r>
              <a:rPr sz="2400" b="1" u="heavy" dirty="0">
                <a:latin typeface="Calibri"/>
                <a:cs typeface="Calibri"/>
              </a:rPr>
              <a:t>jwb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er</a:t>
            </a:r>
            <a:r>
              <a:rPr sz="2400" b="1" spc="-5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ap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spc="-50" dirty="0">
                <a:latin typeface="Calibri"/>
                <a:cs typeface="Calibri"/>
              </a:rPr>
              <a:t>a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(</a:t>
            </a:r>
            <a:r>
              <a:rPr sz="2400" b="1" spc="-10" dirty="0">
                <a:solidFill>
                  <a:srgbClr val="0000CC"/>
                </a:solidFill>
                <a:latin typeface="Calibri"/>
                <a:cs typeface="Calibri"/>
              </a:rPr>
              <a:t>c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400" b="1" spc="-25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2400" b="1" spc="5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400" b="1" spc="-15" dirty="0">
                <a:solidFill>
                  <a:srgbClr val="0000CC"/>
                </a:solidFill>
                <a:latin typeface="Wingdings"/>
                <a:cs typeface="Wingdings"/>
              </a:rPr>
              <a:t>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as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uh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an)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69764" y="1906524"/>
            <a:ext cx="373379" cy="333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71288" y="1908048"/>
            <a:ext cx="370840" cy="329565"/>
          </a:xfrm>
          <a:custGeom>
            <a:avLst/>
            <a:gdLst/>
            <a:ahLst/>
            <a:cxnLst/>
            <a:rect l="l" t="t" r="r" b="b"/>
            <a:pathLst>
              <a:path w="370839" h="329564">
                <a:moveTo>
                  <a:pt x="205739" y="0"/>
                </a:moveTo>
                <a:lnTo>
                  <a:pt x="143255" y="0"/>
                </a:lnTo>
                <a:lnTo>
                  <a:pt x="286511" y="143255"/>
                </a:lnTo>
                <a:lnTo>
                  <a:pt x="0" y="143255"/>
                </a:lnTo>
                <a:lnTo>
                  <a:pt x="0" y="187451"/>
                </a:lnTo>
                <a:lnTo>
                  <a:pt x="286511" y="187451"/>
                </a:lnTo>
                <a:lnTo>
                  <a:pt x="143255" y="329183"/>
                </a:lnTo>
                <a:lnTo>
                  <a:pt x="205739" y="329183"/>
                </a:lnTo>
                <a:lnTo>
                  <a:pt x="370331" y="164591"/>
                </a:lnTo>
                <a:lnTo>
                  <a:pt x="2057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69764" y="1906524"/>
            <a:ext cx="373379" cy="333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66715" y="1901952"/>
            <a:ext cx="381000" cy="341630"/>
          </a:xfrm>
          <a:custGeom>
            <a:avLst/>
            <a:gdLst/>
            <a:ahLst/>
            <a:cxnLst/>
            <a:rect l="l" t="t" r="r" b="b"/>
            <a:pathLst>
              <a:path w="381000" h="341630">
                <a:moveTo>
                  <a:pt x="288035" y="188975"/>
                </a:moveTo>
                <a:lnTo>
                  <a:pt x="143255" y="333755"/>
                </a:lnTo>
                <a:lnTo>
                  <a:pt x="141731" y="336803"/>
                </a:lnTo>
                <a:lnTo>
                  <a:pt x="146303" y="341375"/>
                </a:lnTo>
                <a:lnTo>
                  <a:pt x="213359" y="341375"/>
                </a:lnTo>
                <a:lnTo>
                  <a:pt x="213359" y="339851"/>
                </a:lnTo>
                <a:lnTo>
                  <a:pt x="152399" y="339851"/>
                </a:lnTo>
                <a:lnTo>
                  <a:pt x="147827" y="330707"/>
                </a:lnTo>
                <a:lnTo>
                  <a:pt x="161543" y="330707"/>
                </a:lnTo>
                <a:lnTo>
                  <a:pt x="294131" y="198119"/>
                </a:lnTo>
                <a:lnTo>
                  <a:pt x="291083" y="198119"/>
                </a:lnTo>
                <a:lnTo>
                  <a:pt x="288035" y="188975"/>
                </a:lnTo>
                <a:close/>
              </a:path>
              <a:path w="381000" h="341630">
                <a:moveTo>
                  <a:pt x="161543" y="330707"/>
                </a:moveTo>
                <a:lnTo>
                  <a:pt x="147827" y="330707"/>
                </a:lnTo>
                <a:lnTo>
                  <a:pt x="152399" y="339851"/>
                </a:lnTo>
                <a:lnTo>
                  <a:pt x="161543" y="330707"/>
                </a:lnTo>
                <a:close/>
              </a:path>
              <a:path w="381000" h="341630">
                <a:moveTo>
                  <a:pt x="208787" y="330707"/>
                </a:moveTo>
                <a:lnTo>
                  <a:pt x="161543" y="330707"/>
                </a:lnTo>
                <a:lnTo>
                  <a:pt x="152399" y="339851"/>
                </a:lnTo>
                <a:lnTo>
                  <a:pt x="213359" y="339851"/>
                </a:lnTo>
                <a:lnTo>
                  <a:pt x="221050" y="332231"/>
                </a:lnTo>
                <a:lnTo>
                  <a:pt x="207263" y="332231"/>
                </a:lnTo>
                <a:lnTo>
                  <a:pt x="208787" y="330707"/>
                </a:lnTo>
                <a:close/>
              </a:path>
              <a:path w="381000" h="341630">
                <a:moveTo>
                  <a:pt x="368063" y="171432"/>
                </a:moveTo>
                <a:lnTo>
                  <a:pt x="207263" y="332231"/>
                </a:lnTo>
                <a:lnTo>
                  <a:pt x="210311" y="330707"/>
                </a:lnTo>
                <a:lnTo>
                  <a:pt x="222588" y="330707"/>
                </a:lnTo>
                <a:lnTo>
                  <a:pt x="379475" y="175259"/>
                </a:lnTo>
                <a:lnTo>
                  <a:pt x="371855" y="175259"/>
                </a:lnTo>
                <a:lnTo>
                  <a:pt x="368063" y="171432"/>
                </a:lnTo>
                <a:close/>
              </a:path>
              <a:path w="381000" h="341630">
                <a:moveTo>
                  <a:pt x="222588" y="330707"/>
                </a:moveTo>
                <a:lnTo>
                  <a:pt x="210311" y="330707"/>
                </a:lnTo>
                <a:lnTo>
                  <a:pt x="207263" y="332231"/>
                </a:lnTo>
                <a:lnTo>
                  <a:pt x="221050" y="332231"/>
                </a:lnTo>
                <a:lnTo>
                  <a:pt x="222588" y="330707"/>
                </a:lnTo>
                <a:close/>
              </a:path>
              <a:path w="381000" h="341630">
                <a:moveTo>
                  <a:pt x="278891" y="143255"/>
                </a:moveTo>
                <a:lnTo>
                  <a:pt x="1523" y="143255"/>
                </a:lnTo>
                <a:lnTo>
                  <a:pt x="0" y="146303"/>
                </a:lnTo>
                <a:lnTo>
                  <a:pt x="0" y="196595"/>
                </a:lnTo>
                <a:lnTo>
                  <a:pt x="1523" y="198119"/>
                </a:lnTo>
                <a:lnTo>
                  <a:pt x="278891" y="198119"/>
                </a:lnTo>
                <a:lnTo>
                  <a:pt x="283463" y="193547"/>
                </a:lnTo>
                <a:lnTo>
                  <a:pt x="10667" y="193547"/>
                </a:lnTo>
                <a:lnTo>
                  <a:pt x="4571" y="187451"/>
                </a:lnTo>
                <a:lnTo>
                  <a:pt x="10667" y="187451"/>
                </a:lnTo>
                <a:lnTo>
                  <a:pt x="10667" y="153923"/>
                </a:lnTo>
                <a:lnTo>
                  <a:pt x="4571" y="153923"/>
                </a:lnTo>
                <a:lnTo>
                  <a:pt x="10667" y="149351"/>
                </a:lnTo>
                <a:lnTo>
                  <a:pt x="284987" y="149351"/>
                </a:lnTo>
                <a:lnTo>
                  <a:pt x="278891" y="143255"/>
                </a:lnTo>
                <a:close/>
              </a:path>
              <a:path w="381000" h="341630">
                <a:moveTo>
                  <a:pt x="295655" y="188975"/>
                </a:moveTo>
                <a:lnTo>
                  <a:pt x="288035" y="188975"/>
                </a:lnTo>
                <a:lnTo>
                  <a:pt x="291083" y="198119"/>
                </a:lnTo>
                <a:lnTo>
                  <a:pt x="294131" y="198119"/>
                </a:lnTo>
                <a:lnTo>
                  <a:pt x="297179" y="195071"/>
                </a:lnTo>
                <a:lnTo>
                  <a:pt x="297179" y="193547"/>
                </a:lnTo>
                <a:lnTo>
                  <a:pt x="295655" y="190499"/>
                </a:lnTo>
                <a:lnTo>
                  <a:pt x="295655" y="188975"/>
                </a:lnTo>
                <a:close/>
              </a:path>
              <a:path w="381000" h="341630">
                <a:moveTo>
                  <a:pt x="10667" y="187451"/>
                </a:moveTo>
                <a:lnTo>
                  <a:pt x="4571" y="187451"/>
                </a:lnTo>
                <a:lnTo>
                  <a:pt x="10667" y="193547"/>
                </a:lnTo>
                <a:lnTo>
                  <a:pt x="10667" y="187451"/>
                </a:lnTo>
                <a:close/>
              </a:path>
              <a:path w="381000" h="341630">
                <a:moveTo>
                  <a:pt x="294131" y="187451"/>
                </a:moveTo>
                <a:lnTo>
                  <a:pt x="10667" y="187451"/>
                </a:lnTo>
                <a:lnTo>
                  <a:pt x="10667" y="193547"/>
                </a:lnTo>
                <a:lnTo>
                  <a:pt x="283463" y="193547"/>
                </a:lnTo>
                <a:lnTo>
                  <a:pt x="288035" y="188975"/>
                </a:lnTo>
                <a:lnTo>
                  <a:pt x="295655" y="188975"/>
                </a:lnTo>
                <a:lnTo>
                  <a:pt x="294131" y="187451"/>
                </a:lnTo>
                <a:close/>
              </a:path>
              <a:path w="381000" h="341630">
                <a:moveTo>
                  <a:pt x="371855" y="167639"/>
                </a:moveTo>
                <a:lnTo>
                  <a:pt x="368063" y="171432"/>
                </a:lnTo>
                <a:lnTo>
                  <a:pt x="371855" y="175259"/>
                </a:lnTo>
                <a:lnTo>
                  <a:pt x="371855" y="167639"/>
                </a:lnTo>
                <a:close/>
              </a:path>
              <a:path w="381000" h="341630">
                <a:moveTo>
                  <a:pt x="379475" y="167639"/>
                </a:moveTo>
                <a:lnTo>
                  <a:pt x="371855" y="167639"/>
                </a:lnTo>
                <a:lnTo>
                  <a:pt x="371855" y="175259"/>
                </a:lnTo>
                <a:lnTo>
                  <a:pt x="379475" y="175259"/>
                </a:lnTo>
                <a:lnTo>
                  <a:pt x="380999" y="172211"/>
                </a:lnTo>
                <a:lnTo>
                  <a:pt x="380999" y="169163"/>
                </a:lnTo>
                <a:lnTo>
                  <a:pt x="379475" y="167639"/>
                </a:lnTo>
                <a:close/>
              </a:path>
              <a:path w="381000" h="341630">
                <a:moveTo>
                  <a:pt x="207263" y="9143"/>
                </a:moveTo>
                <a:lnTo>
                  <a:pt x="368063" y="171432"/>
                </a:lnTo>
                <a:lnTo>
                  <a:pt x="371855" y="167639"/>
                </a:lnTo>
                <a:lnTo>
                  <a:pt x="379475" y="167639"/>
                </a:lnTo>
                <a:lnTo>
                  <a:pt x="222503" y="10667"/>
                </a:lnTo>
                <a:lnTo>
                  <a:pt x="210311" y="10667"/>
                </a:lnTo>
                <a:lnTo>
                  <a:pt x="207263" y="9143"/>
                </a:lnTo>
                <a:close/>
              </a:path>
              <a:path w="381000" h="341630">
                <a:moveTo>
                  <a:pt x="10667" y="149351"/>
                </a:moveTo>
                <a:lnTo>
                  <a:pt x="4571" y="153923"/>
                </a:lnTo>
                <a:lnTo>
                  <a:pt x="10667" y="153923"/>
                </a:lnTo>
                <a:lnTo>
                  <a:pt x="10667" y="149351"/>
                </a:lnTo>
                <a:close/>
              </a:path>
              <a:path w="381000" h="341630">
                <a:moveTo>
                  <a:pt x="284987" y="149351"/>
                </a:moveTo>
                <a:lnTo>
                  <a:pt x="10667" y="149351"/>
                </a:lnTo>
                <a:lnTo>
                  <a:pt x="10667" y="153923"/>
                </a:lnTo>
                <a:lnTo>
                  <a:pt x="294131" y="153923"/>
                </a:lnTo>
                <a:lnTo>
                  <a:pt x="295655" y="152399"/>
                </a:lnTo>
                <a:lnTo>
                  <a:pt x="288035" y="152399"/>
                </a:lnTo>
                <a:lnTo>
                  <a:pt x="284987" y="149351"/>
                </a:lnTo>
                <a:close/>
              </a:path>
              <a:path w="381000" h="341630">
                <a:moveTo>
                  <a:pt x="211835" y="0"/>
                </a:moveTo>
                <a:lnTo>
                  <a:pt x="146303" y="0"/>
                </a:lnTo>
                <a:lnTo>
                  <a:pt x="143255" y="3047"/>
                </a:lnTo>
                <a:lnTo>
                  <a:pt x="141731" y="6095"/>
                </a:lnTo>
                <a:lnTo>
                  <a:pt x="288035" y="152399"/>
                </a:lnTo>
                <a:lnTo>
                  <a:pt x="291083" y="143255"/>
                </a:lnTo>
                <a:lnTo>
                  <a:pt x="294131" y="143255"/>
                </a:lnTo>
                <a:lnTo>
                  <a:pt x="161543" y="10667"/>
                </a:lnTo>
                <a:lnTo>
                  <a:pt x="147827" y="10667"/>
                </a:lnTo>
                <a:lnTo>
                  <a:pt x="152399" y="1523"/>
                </a:lnTo>
                <a:lnTo>
                  <a:pt x="213359" y="1523"/>
                </a:lnTo>
                <a:lnTo>
                  <a:pt x="211835" y="0"/>
                </a:lnTo>
                <a:close/>
              </a:path>
              <a:path w="381000" h="341630">
                <a:moveTo>
                  <a:pt x="294131" y="143255"/>
                </a:moveTo>
                <a:lnTo>
                  <a:pt x="291083" y="143255"/>
                </a:lnTo>
                <a:lnTo>
                  <a:pt x="288035" y="152399"/>
                </a:lnTo>
                <a:lnTo>
                  <a:pt x="295655" y="152399"/>
                </a:lnTo>
                <a:lnTo>
                  <a:pt x="295655" y="150875"/>
                </a:lnTo>
                <a:lnTo>
                  <a:pt x="297179" y="149351"/>
                </a:lnTo>
                <a:lnTo>
                  <a:pt x="297179" y="146303"/>
                </a:lnTo>
                <a:lnTo>
                  <a:pt x="294131" y="143255"/>
                </a:lnTo>
                <a:close/>
              </a:path>
              <a:path w="381000" h="341630">
                <a:moveTo>
                  <a:pt x="152399" y="1523"/>
                </a:moveTo>
                <a:lnTo>
                  <a:pt x="147827" y="10667"/>
                </a:lnTo>
                <a:lnTo>
                  <a:pt x="161543" y="10667"/>
                </a:lnTo>
                <a:lnTo>
                  <a:pt x="152399" y="1523"/>
                </a:lnTo>
                <a:close/>
              </a:path>
              <a:path w="381000" h="341630">
                <a:moveTo>
                  <a:pt x="213359" y="1523"/>
                </a:moveTo>
                <a:lnTo>
                  <a:pt x="152399" y="1523"/>
                </a:lnTo>
                <a:lnTo>
                  <a:pt x="161543" y="10667"/>
                </a:lnTo>
                <a:lnTo>
                  <a:pt x="208774" y="10667"/>
                </a:lnTo>
                <a:lnTo>
                  <a:pt x="207263" y="9143"/>
                </a:lnTo>
                <a:lnTo>
                  <a:pt x="220979" y="9143"/>
                </a:lnTo>
                <a:lnTo>
                  <a:pt x="213359" y="1523"/>
                </a:lnTo>
                <a:close/>
              </a:path>
              <a:path w="381000" h="341630">
                <a:moveTo>
                  <a:pt x="220979" y="9143"/>
                </a:moveTo>
                <a:lnTo>
                  <a:pt x="207263" y="9143"/>
                </a:lnTo>
                <a:lnTo>
                  <a:pt x="210311" y="10667"/>
                </a:lnTo>
                <a:lnTo>
                  <a:pt x="222503" y="10667"/>
                </a:lnTo>
                <a:lnTo>
                  <a:pt x="220979" y="9143"/>
                </a:lnTo>
                <a:close/>
              </a:path>
            </a:pathLst>
          </a:custGeom>
          <a:solidFill>
            <a:srgbClr val="4479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12307" y="1929384"/>
            <a:ext cx="2433827" cy="3200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65007" y="1946148"/>
            <a:ext cx="1269491" cy="298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67523" y="1947672"/>
            <a:ext cx="1265555" cy="295910"/>
          </a:xfrm>
          <a:custGeom>
            <a:avLst/>
            <a:gdLst/>
            <a:ahLst/>
            <a:cxnLst/>
            <a:rect l="l" t="t" r="r" b="b"/>
            <a:pathLst>
              <a:path w="1265554" h="295910">
                <a:moveTo>
                  <a:pt x="1155724" y="70103"/>
                </a:moveTo>
                <a:lnTo>
                  <a:pt x="1115209" y="79524"/>
                </a:lnTo>
                <a:lnTo>
                  <a:pt x="1084764" y="104429"/>
                </a:lnTo>
                <a:lnTo>
                  <a:pt x="1059848" y="147031"/>
                </a:lnTo>
                <a:lnTo>
                  <a:pt x="1046916" y="199728"/>
                </a:lnTo>
                <a:lnTo>
                  <a:pt x="1046048" y="226034"/>
                </a:lnTo>
                <a:lnTo>
                  <a:pt x="1046068" y="227075"/>
                </a:lnTo>
                <a:lnTo>
                  <a:pt x="1061058" y="275644"/>
                </a:lnTo>
                <a:lnTo>
                  <a:pt x="1107903" y="295650"/>
                </a:lnTo>
                <a:lnTo>
                  <a:pt x="1120934" y="294432"/>
                </a:lnTo>
                <a:lnTo>
                  <a:pt x="1132875" y="291079"/>
                </a:lnTo>
                <a:lnTo>
                  <a:pt x="1148104" y="284987"/>
                </a:lnTo>
                <a:lnTo>
                  <a:pt x="1154200" y="280415"/>
                </a:lnTo>
                <a:lnTo>
                  <a:pt x="1161820" y="275843"/>
                </a:lnTo>
                <a:lnTo>
                  <a:pt x="1167916" y="271271"/>
                </a:lnTo>
                <a:lnTo>
                  <a:pt x="1172488" y="266699"/>
                </a:lnTo>
                <a:lnTo>
                  <a:pt x="1177060" y="260603"/>
                </a:lnTo>
                <a:lnTo>
                  <a:pt x="1183156" y="251459"/>
                </a:lnTo>
                <a:lnTo>
                  <a:pt x="1232180" y="251459"/>
                </a:lnTo>
                <a:lnTo>
                  <a:pt x="1232785" y="248411"/>
                </a:lnTo>
                <a:lnTo>
                  <a:pt x="1122196" y="248411"/>
                </a:lnTo>
                <a:lnTo>
                  <a:pt x="1117624" y="246887"/>
                </a:lnTo>
                <a:lnTo>
                  <a:pt x="1116100" y="245363"/>
                </a:lnTo>
                <a:lnTo>
                  <a:pt x="1113052" y="243839"/>
                </a:lnTo>
                <a:lnTo>
                  <a:pt x="1110004" y="240791"/>
                </a:lnTo>
                <a:lnTo>
                  <a:pt x="1105432" y="231647"/>
                </a:lnTo>
                <a:lnTo>
                  <a:pt x="1103908" y="227075"/>
                </a:lnTo>
                <a:lnTo>
                  <a:pt x="1103908" y="201167"/>
                </a:lnTo>
                <a:lnTo>
                  <a:pt x="1105432" y="193547"/>
                </a:lnTo>
                <a:lnTo>
                  <a:pt x="1105432" y="187451"/>
                </a:lnTo>
                <a:lnTo>
                  <a:pt x="1106956" y="179831"/>
                </a:lnTo>
                <a:lnTo>
                  <a:pt x="1110004" y="172211"/>
                </a:lnTo>
                <a:lnTo>
                  <a:pt x="1111528" y="166115"/>
                </a:lnTo>
                <a:lnTo>
                  <a:pt x="1114576" y="158495"/>
                </a:lnTo>
                <a:lnTo>
                  <a:pt x="1123720" y="140207"/>
                </a:lnTo>
                <a:lnTo>
                  <a:pt x="1128292" y="135635"/>
                </a:lnTo>
                <a:lnTo>
                  <a:pt x="1131340" y="129539"/>
                </a:lnTo>
                <a:lnTo>
                  <a:pt x="1135912" y="126491"/>
                </a:lnTo>
                <a:lnTo>
                  <a:pt x="1142008" y="123443"/>
                </a:lnTo>
                <a:lnTo>
                  <a:pt x="1146580" y="120395"/>
                </a:lnTo>
                <a:lnTo>
                  <a:pt x="1152676" y="118871"/>
                </a:lnTo>
                <a:lnTo>
                  <a:pt x="1258495" y="118871"/>
                </a:lnTo>
                <a:lnTo>
                  <a:pt x="1262532" y="98528"/>
                </a:lnTo>
                <a:lnTo>
                  <a:pt x="1211898" y="98528"/>
                </a:lnTo>
                <a:lnTo>
                  <a:pt x="1204305" y="90596"/>
                </a:lnTo>
                <a:lnTo>
                  <a:pt x="1194570" y="83031"/>
                </a:lnTo>
                <a:lnTo>
                  <a:pt x="1180973" y="75428"/>
                </a:lnTo>
                <a:lnTo>
                  <a:pt x="1169014" y="71435"/>
                </a:lnTo>
                <a:lnTo>
                  <a:pt x="1155724" y="70103"/>
                </a:lnTo>
                <a:close/>
              </a:path>
              <a:path w="1265554" h="295910">
                <a:moveTo>
                  <a:pt x="1232180" y="251459"/>
                </a:moveTo>
                <a:lnTo>
                  <a:pt x="1183156" y="251459"/>
                </a:lnTo>
                <a:lnTo>
                  <a:pt x="1177079" y="283363"/>
                </a:lnTo>
                <a:lnTo>
                  <a:pt x="1177060" y="288035"/>
                </a:lnTo>
                <a:lnTo>
                  <a:pt x="1178584" y="289559"/>
                </a:lnTo>
                <a:lnTo>
                  <a:pt x="1180108" y="289559"/>
                </a:lnTo>
                <a:lnTo>
                  <a:pt x="1181632" y="291083"/>
                </a:lnTo>
                <a:lnTo>
                  <a:pt x="1215160" y="291083"/>
                </a:lnTo>
                <a:lnTo>
                  <a:pt x="1218208" y="289559"/>
                </a:lnTo>
                <a:lnTo>
                  <a:pt x="1222780" y="288035"/>
                </a:lnTo>
                <a:lnTo>
                  <a:pt x="1224304" y="286511"/>
                </a:lnTo>
                <a:lnTo>
                  <a:pt x="1225828" y="283463"/>
                </a:lnTo>
                <a:lnTo>
                  <a:pt x="1232180" y="251459"/>
                </a:lnTo>
                <a:close/>
              </a:path>
              <a:path w="1265554" h="295910">
                <a:moveTo>
                  <a:pt x="1258495" y="118871"/>
                </a:moveTo>
                <a:lnTo>
                  <a:pt x="1166392" y="118871"/>
                </a:lnTo>
                <a:lnTo>
                  <a:pt x="1174012" y="120395"/>
                </a:lnTo>
                <a:lnTo>
                  <a:pt x="1180514" y="125215"/>
                </a:lnTo>
                <a:lnTo>
                  <a:pt x="1189977" y="133133"/>
                </a:lnTo>
                <a:lnTo>
                  <a:pt x="1198396" y="143255"/>
                </a:lnTo>
                <a:lnTo>
                  <a:pt x="1189996" y="180791"/>
                </a:lnTo>
                <a:lnTo>
                  <a:pt x="1173802" y="216429"/>
                </a:lnTo>
                <a:lnTo>
                  <a:pt x="1140484" y="245363"/>
                </a:lnTo>
                <a:lnTo>
                  <a:pt x="1132864" y="248411"/>
                </a:lnTo>
                <a:lnTo>
                  <a:pt x="1232785" y="248411"/>
                </a:lnTo>
                <a:lnTo>
                  <a:pt x="1258495" y="118871"/>
                </a:lnTo>
                <a:close/>
              </a:path>
              <a:path w="1265554" h="295910">
                <a:moveTo>
                  <a:pt x="1254784" y="74675"/>
                </a:moveTo>
                <a:lnTo>
                  <a:pt x="1227352" y="74675"/>
                </a:lnTo>
                <a:lnTo>
                  <a:pt x="1224304" y="76199"/>
                </a:lnTo>
                <a:lnTo>
                  <a:pt x="1219732" y="77723"/>
                </a:lnTo>
                <a:lnTo>
                  <a:pt x="1216684" y="80771"/>
                </a:lnTo>
                <a:lnTo>
                  <a:pt x="1216684" y="83819"/>
                </a:lnTo>
                <a:lnTo>
                  <a:pt x="1211898" y="98528"/>
                </a:lnTo>
                <a:lnTo>
                  <a:pt x="1262532" y="98528"/>
                </a:lnTo>
                <a:lnTo>
                  <a:pt x="1265452" y="83819"/>
                </a:lnTo>
                <a:lnTo>
                  <a:pt x="1265452" y="79247"/>
                </a:lnTo>
                <a:lnTo>
                  <a:pt x="1262404" y="76199"/>
                </a:lnTo>
                <a:lnTo>
                  <a:pt x="1257832" y="76199"/>
                </a:lnTo>
                <a:lnTo>
                  <a:pt x="1254784" y="74675"/>
                </a:lnTo>
                <a:close/>
              </a:path>
              <a:path w="1265554" h="295910">
                <a:moveTo>
                  <a:pt x="547648" y="70103"/>
                </a:moveTo>
                <a:lnTo>
                  <a:pt x="507133" y="79524"/>
                </a:lnTo>
                <a:lnTo>
                  <a:pt x="476688" y="104429"/>
                </a:lnTo>
                <a:lnTo>
                  <a:pt x="451772" y="147031"/>
                </a:lnTo>
                <a:lnTo>
                  <a:pt x="438840" y="199728"/>
                </a:lnTo>
                <a:lnTo>
                  <a:pt x="437972" y="226034"/>
                </a:lnTo>
                <a:lnTo>
                  <a:pt x="437992" y="227075"/>
                </a:lnTo>
                <a:lnTo>
                  <a:pt x="452982" y="275644"/>
                </a:lnTo>
                <a:lnTo>
                  <a:pt x="499827" y="295650"/>
                </a:lnTo>
                <a:lnTo>
                  <a:pt x="512858" y="294432"/>
                </a:lnTo>
                <a:lnTo>
                  <a:pt x="524799" y="291079"/>
                </a:lnTo>
                <a:lnTo>
                  <a:pt x="540028" y="284987"/>
                </a:lnTo>
                <a:lnTo>
                  <a:pt x="546124" y="280415"/>
                </a:lnTo>
                <a:lnTo>
                  <a:pt x="553744" y="275843"/>
                </a:lnTo>
                <a:lnTo>
                  <a:pt x="559840" y="271271"/>
                </a:lnTo>
                <a:lnTo>
                  <a:pt x="564412" y="266699"/>
                </a:lnTo>
                <a:lnTo>
                  <a:pt x="568984" y="260603"/>
                </a:lnTo>
                <a:lnTo>
                  <a:pt x="575080" y="251459"/>
                </a:lnTo>
                <a:lnTo>
                  <a:pt x="624104" y="251459"/>
                </a:lnTo>
                <a:lnTo>
                  <a:pt x="624709" y="248411"/>
                </a:lnTo>
                <a:lnTo>
                  <a:pt x="514120" y="248411"/>
                </a:lnTo>
                <a:lnTo>
                  <a:pt x="509548" y="246887"/>
                </a:lnTo>
                <a:lnTo>
                  <a:pt x="508024" y="245363"/>
                </a:lnTo>
                <a:lnTo>
                  <a:pt x="504976" y="243839"/>
                </a:lnTo>
                <a:lnTo>
                  <a:pt x="501928" y="240791"/>
                </a:lnTo>
                <a:lnTo>
                  <a:pt x="497356" y="231647"/>
                </a:lnTo>
                <a:lnTo>
                  <a:pt x="495832" y="227075"/>
                </a:lnTo>
                <a:lnTo>
                  <a:pt x="495832" y="201167"/>
                </a:lnTo>
                <a:lnTo>
                  <a:pt x="497356" y="193547"/>
                </a:lnTo>
                <a:lnTo>
                  <a:pt x="497356" y="187451"/>
                </a:lnTo>
                <a:lnTo>
                  <a:pt x="498880" y="179831"/>
                </a:lnTo>
                <a:lnTo>
                  <a:pt x="501928" y="172211"/>
                </a:lnTo>
                <a:lnTo>
                  <a:pt x="503452" y="166115"/>
                </a:lnTo>
                <a:lnTo>
                  <a:pt x="506500" y="158495"/>
                </a:lnTo>
                <a:lnTo>
                  <a:pt x="515644" y="140207"/>
                </a:lnTo>
                <a:lnTo>
                  <a:pt x="520216" y="135635"/>
                </a:lnTo>
                <a:lnTo>
                  <a:pt x="523264" y="129539"/>
                </a:lnTo>
                <a:lnTo>
                  <a:pt x="527836" y="126491"/>
                </a:lnTo>
                <a:lnTo>
                  <a:pt x="533932" y="123443"/>
                </a:lnTo>
                <a:lnTo>
                  <a:pt x="538504" y="120395"/>
                </a:lnTo>
                <a:lnTo>
                  <a:pt x="544600" y="118871"/>
                </a:lnTo>
                <a:lnTo>
                  <a:pt x="650419" y="118871"/>
                </a:lnTo>
                <a:lnTo>
                  <a:pt x="654456" y="98528"/>
                </a:lnTo>
                <a:lnTo>
                  <a:pt x="603822" y="98528"/>
                </a:lnTo>
                <a:lnTo>
                  <a:pt x="596229" y="90596"/>
                </a:lnTo>
                <a:lnTo>
                  <a:pt x="586494" y="83031"/>
                </a:lnTo>
                <a:lnTo>
                  <a:pt x="572897" y="75428"/>
                </a:lnTo>
                <a:lnTo>
                  <a:pt x="560938" y="71435"/>
                </a:lnTo>
                <a:lnTo>
                  <a:pt x="547648" y="70103"/>
                </a:lnTo>
                <a:close/>
              </a:path>
              <a:path w="1265554" h="295910">
                <a:moveTo>
                  <a:pt x="624104" y="251459"/>
                </a:moveTo>
                <a:lnTo>
                  <a:pt x="575080" y="251459"/>
                </a:lnTo>
                <a:lnTo>
                  <a:pt x="569003" y="283363"/>
                </a:lnTo>
                <a:lnTo>
                  <a:pt x="568984" y="288035"/>
                </a:lnTo>
                <a:lnTo>
                  <a:pt x="570508" y="289559"/>
                </a:lnTo>
                <a:lnTo>
                  <a:pt x="572032" y="289559"/>
                </a:lnTo>
                <a:lnTo>
                  <a:pt x="573556" y="291083"/>
                </a:lnTo>
                <a:lnTo>
                  <a:pt x="607084" y="291083"/>
                </a:lnTo>
                <a:lnTo>
                  <a:pt x="610132" y="289559"/>
                </a:lnTo>
                <a:lnTo>
                  <a:pt x="614704" y="288035"/>
                </a:lnTo>
                <a:lnTo>
                  <a:pt x="616228" y="286511"/>
                </a:lnTo>
                <a:lnTo>
                  <a:pt x="617752" y="283463"/>
                </a:lnTo>
                <a:lnTo>
                  <a:pt x="624104" y="251459"/>
                </a:lnTo>
                <a:close/>
              </a:path>
              <a:path w="1265554" h="295910">
                <a:moveTo>
                  <a:pt x="650419" y="118871"/>
                </a:moveTo>
                <a:lnTo>
                  <a:pt x="558316" y="118871"/>
                </a:lnTo>
                <a:lnTo>
                  <a:pt x="565936" y="120395"/>
                </a:lnTo>
                <a:lnTo>
                  <a:pt x="572438" y="125215"/>
                </a:lnTo>
                <a:lnTo>
                  <a:pt x="581901" y="133133"/>
                </a:lnTo>
                <a:lnTo>
                  <a:pt x="590320" y="143255"/>
                </a:lnTo>
                <a:lnTo>
                  <a:pt x="581920" y="180791"/>
                </a:lnTo>
                <a:lnTo>
                  <a:pt x="565726" y="216429"/>
                </a:lnTo>
                <a:lnTo>
                  <a:pt x="532408" y="245363"/>
                </a:lnTo>
                <a:lnTo>
                  <a:pt x="524788" y="248411"/>
                </a:lnTo>
                <a:lnTo>
                  <a:pt x="624709" y="248411"/>
                </a:lnTo>
                <a:lnTo>
                  <a:pt x="650419" y="118871"/>
                </a:lnTo>
                <a:close/>
              </a:path>
              <a:path w="1265554" h="295910">
                <a:moveTo>
                  <a:pt x="646708" y="74675"/>
                </a:moveTo>
                <a:lnTo>
                  <a:pt x="619276" y="74675"/>
                </a:lnTo>
                <a:lnTo>
                  <a:pt x="616228" y="76199"/>
                </a:lnTo>
                <a:lnTo>
                  <a:pt x="611656" y="77723"/>
                </a:lnTo>
                <a:lnTo>
                  <a:pt x="608608" y="80771"/>
                </a:lnTo>
                <a:lnTo>
                  <a:pt x="608608" y="83819"/>
                </a:lnTo>
                <a:lnTo>
                  <a:pt x="603822" y="98528"/>
                </a:lnTo>
                <a:lnTo>
                  <a:pt x="654456" y="98528"/>
                </a:lnTo>
                <a:lnTo>
                  <a:pt x="657376" y="83819"/>
                </a:lnTo>
                <a:lnTo>
                  <a:pt x="657376" y="79247"/>
                </a:lnTo>
                <a:lnTo>
                  <a:pt x="654328" y="76199"/>
                </a:lnTo>
                <a:lnTo>
                  <a:pt x="649756" y="76199"/>
                </a:lnTo>
                <a:lnTo>
                  <a:pt x="646708" y="74675"/>
                </a:lnTo>
                <a:close/>
              </a:path>
              <a:path w="1265554" h="295910">
                <a:moveTo>
                  <a:pt x="719860" y="289559"/>
                </a:moveTo>
                <a:lnTo>
                  <a:pt x="680236" y="289559"/>
                </a:lnTo>
                <a:lnTo>
                  <a:pt x="683284" y="291083"/>
                </a:lnTo>
                <a:lnTo>
                  <a:pt x="716812" y="291083"/>
                </a:lnTo>
                <a:lnTo>
                  <a:pt x="719860" y="289559"/>
                </a:lnTo>
                <a:close/>
              </a:path>
              <a:path w="1265554" h="295910">
                <a:moveTo>
                  <a:pt x="847876" y="289559"/>
                </a:moveTo>
                <a:lnTo>
                  <a:pt x="808252" y="289559"/>
                </a:lnTo>
                <a:lnTo>
                  <a:pt x="811300" y="291083"/>
                </a:lnTo>
                <a:lnTo>
                  <a:pt x="844828" y="291083"/>
                </a:lnTo>
                <a:lnTo>
                  <a:pt x="847876" y="289559"/>
                </a:lnTo>
                <a:close/>
              </a:path>
              <a:path w="1265554" h="295910">
                <a:moveTo>
                  <a:pt x="975892" y="289559"/>
                </a:moveTo>
                <a:lnTo>
                  <a:pt x="936268" y="289559"/>
                </a:lnTo>
                <a:lnTo>
                  <a:pt x="939316" y="291083"/>
                </a:lnTo>
                <a:lnTo>
                  <a:pt x="972844" y="291083"/>
                </a:lnTo>
                <a:lnTo>
                  <a:pt x="975892" y="289559"/>
                </a:lnTo>
                <a:close/>
              </a:path>
              <a:path w="1265554" h="295910">
                <a:moveTo>
                  <a:pt x="724432" y="288035"/>
                </a:moveTo>
                <a:lnTo>
                  <a:pt x="675664" y="288035"/>
                </a:lnTo>
                <a:lnTo>
                  <a:pt x="677188" y="289559"/>
                </a:lnTo>
                <a:lnTo>
                  <a:pt x="722908" y="289559"/>
                </a:lnTo>
                <a:lnTo>
                  <a:pt x="724432" y="288035"/>
                </a:lnTo>
                <a:close/>
              </a:path>
              <a:path w="1265554" h="295910">
                <a:moveTo>
                  <a:pt x="852448" y="288035"/>
                </a:moveTo>
                <a:lnTo>
                  <a:pt x="803680" y="288035"/>
                </a:lnTo>
                <a:lnTo>
                  <a:pt x="806728" y="289559"/>
                </a:lnTo>
                <a:lnTo>
                  <a:pt x="850924" y="289559"/>
                </a:lnTo>
                <a:lnTo>
                  <a:pt x="852448" y="288035"/>
                </a:lnTo>
                <a:close/>
              </a:path>
              <a:path w="1265554" h="295910">
                <a:moveTo>
                  <a:pt x="980464" y="288035"/>
                </a:moveTo>
                <a:lnTo>
                  <a:pt x="931696" y="288035"/>
                </a:lnTo>
                <a:lnTo>
                  <a:pt x="934744" y="289559"/>
                </a:lnTo>
                <a:lnTo>
                  <a:pt x="978940" y="289559"/>
                </a:lnTo>
                <a:lnTo>
                  <a:pt x="980464" y="288035"/>
                </a:lnTo>
                <a:close/>
              </a:path>
              <a:path w="1265554" h="295910">
                <a:moveTo>
                  <a:pt x="757960" y="76199"/>
                </a:moveTo>
                <a:lnTo>
                  <a:pt x="719860" y="76199"/>
                </a:lnTo>
                <a:lnTo>
                  <a:pt x="718336" y="77723"/>
                </a:lnTo>
                <a:lnTo>
                  <a:pt x="716812" y="77723"/>
                </a:lnTo>
                <a:lnTo>
                  <a:pt x="713764" y="80771"/>
                </a:lnTo>
                <a:lnTo>
                  <a:pt x="713764" y="83819"/>
                </a:lnTo>
                <a:lnTo>
                  <a:pt x="674140" y="283463"/>
                </a:lnTo>
                <a:lnTo>
                  <a:pt x="672616" y="283463"/>
                </a:lnTo>
                <a:lnTo>
                  <a:pt x="672616" y="284987"/>
                </a:lnTo>
                <a:lnTo>
                  <a:pt x="674140" y="286511"/>
                </a:lnTo>
                <a:lnTo>
                  <a:pt x="674140" y="288035"/>
                </a:lnTo>
                <a:lnTo>
                  <a:pt x="725956" y="288035"/>
                </a:lnTo>
                <a:lnTo>
                  <a:pt x="729004" y="284987"/>
                </a:lnTo>
                <a:lnTo>
                  <a:pt x="729004" y="283463"/>
                </a:lnTo>
                <a:lnTo>
                  <a:pt x="748549" y="186545"/>
                </a:lnTo>
                <a:lnTo>
                  <a:pt x="752886" y="175135"/>
                </a:lnTo>
                <a:lnTo>
                  <a:pt x="758996" y="162546"/>
                </a:lnTo>
                <a:lnTo>
                  <a:pt x="765573" y="151162"/>
                </a:lnTo>
                <a:lnTo>
                  <a:pt x="773200" y="141731"/>
                </a:lnTo>
                <a:lnTo>
                  <a:pt x="779296" y="134111"/>
                </a:lnTo>
                <a:lnTo>
                  <a:pt x="791488" y="124967"/>
                </a:lnTo>
                <a:lnTo>
                  <a:pt x="803680" y="118871"/>
                </a:lnTo>
                <a:lnTo>
                  <a:pt x="1013687" y="118871"/>
                </a:lnTo>
                <a:lnTo>
                  <a:pt x="1013077" y="115823"/>
                </a:lnTo>
                <a:lnTo>
                  <a:pt x="754912" y="115823"/>
                </a:lnTo>
                <a:lnTo>
                  <a:pt x="761008" y="83819"/>
                </a:lnTo>
                <a:lnTo>
                  <a:pt x="761008" y="79247"/>
                </a:lnTo>
                <a:lnTo>
                  <a:pt x="757960" y="76199"/>
                </a:lnTo>
                <a:close/>
              </a:path>
              <a:path w="1265554" h="295910">
                <a:moveTo>
                  <a:pt x="931696" y="118871"/>
                </a:moveTo>
                <a:lnTo>
                  <a:pt x="815872" y="118871"/>
                </a:lnTo>
                <a:lnTo>
                  <a:pt x="820444" y="121919"/>
                </a:lnTo>
                <a:lnTo>
                  <a:pt x="823492" y="126491"/>
                </a:lnTo>
                <a:lnTo>
                  <a:pt x="826540" y="129539"/>
                </a:lnTo>
                <a:lnTo>
                  <a:pt x="828064" y="135635"/>
                </a:lnTo>
                <a:lnTo>
                  <a:pt x="828064" y="149351"/>
                </a:lnTo>
                <a:lnTo>
                  <a:pt x="826540" y="152399"/>
                </a:lnTo>
                <a:lnTo>
                  <a:pt x="826540" y="160019"/>
                </a:lnTo>
                <a:lnTo>
                  <a:pt x="825016" y="163067"/>
                </a:lnTo>
                <a:lnTo>
                  <a:pt x="802156" y="283463"/>
                </a:lnTo>
                <a:lnTo>
                  <a:pt x="800632" y="283463"/>
                </a:lnTo>
                <a:lnTo>
                  <a:pt x="802156" y="284987"/>
                </a:lnTo>
                <a:lnTo>
                  <a:pt x="802156" y="288035"/>
                </a:lnTo>
                <a:lnTo>
                  <a:pt x="853972" y="288035"/>
                </a:lnTo>
                <a:lnTo>
                  <a:pt x="857020" y="284987"/>
                </a:lnTo>
                <a:lnTo>
                  <a:pt x="857020" y="283463"/>
                </a:lnTo>
                <a:lnTo>
                  <a:pt x="877149" y="186545"/>
                </a:lnTo>
                <a:lnTo>
                  <a:pt x="881342" y="175135"/>
                </a:lnTo>
                <a:lnTo>
                  <a:pt x="887012" y="162546"/>
                </a:lnTo>
                <a:lnTo>
                  <a:pt x="893589" y="151162"/>
                </a:lnTo>
                <a:lnTo>
                  <a:pt x="901216" y="141731"/>
                </a:lnTo>
                <a:lnTo>
                  <a:pt x="907312" y="134111"/>
                </a:lnTo>
                <a:lnTo>
                  <a:pt x="919504" y="124967"/>
                </a:lnTo>
                <a:lnTo>
                  <a:pt x="931696" y="118871"/>
                </a:lnTo>
                <a:close/>
              </a:path>
              <a:path w="1265554" h="295910">
                <a:moveTo>
                  <a:pt x="985036" y="283463"/>
                </a:moveTo>
                <a:lnTo>
                  <a:pt x="928648" y="283463"/>
                </a:lnTo>
                <a:lnTo>
                  <a:pt x="930172" y="284987"/>
                </a:lnTo>
                <a:lnTo>
                  <a:pt x="930172" y="288035"/>
                </a:lnTo>
                <a:lnTo>
                  <a:pt x="981988" y="288035"/>
                </a:lnTo>
                <a:lnTo>
                  <a:pt x="985036" y="284987"/>
                </a:lnTo>
                <a:lnTo>
                  <a:pt x="985036" y="283463"/>
                </a:lnTo>
                <a:close/>
              </a:path>
              <a:path w="1265554" h="295910">
                <a:moveTo>
                  <a:pt x="1013687" y="118871"/>
                </a:moveTo>
                <a:lnTo>
                  <a:pt x="945412" y="118871"/>
                </a:lnTo>
                <a:lnTo>
                  <a:pt x="949984" y="121919"/>
                </a:lnTo>
                <a:lnTo>
                  <a:pt x="951508" y="126491"/>
                </a:lnTo>
                <a:lnTo>
                  <a:pt x="954556" y="131063"/>
                </a:lnTo>
                <a:lnTo>
                  <a:pt x="956080" y="135635"/>
                </a:lnTo>
                <a:lnTo>
                  <a:pt x="956080" y="149351"/>
                </a:lnTo>
                <a:lnTo>
                  <a:pt x="954556" y="152399"/>
                </a:lnTo>
                <a:lnTo>
                  <a:pt x="954556" y="160019"/>
                </a:lnTo>
                <a:lnTo>
                  <a:pt x="953032" y="163067"/>
                </a:lnTo>
                <a:lnTo>
                  <a:pt x="930172" y="283463"/>
                </a:lnTo>
                <a:lnTo>
                  <a:pt x="986560" y="283463"/>
                </a:lnTo>
                <a:lnTo>
                  <a:pt x="1010944" y="160019"/>
                </a:lnTo>
                <a:lnTo>
                  <a:pt x="1010944" y="153923"/>
                </a:lnTo>
                <a:lnTo>
                  <a:pt x="1012468" y="149351"/>
                </a:lnTo>
                <a:lnTo>
                  <a:pt x="1012468" y="143255"/>
                </a:lnTo>
                <a:lnTo>
                  <a:pt x="1013992" y="138683"/>
                </a:lnTo>
                <a:lnTo>
                  <a:pt x="1013992" y="120395"/>
                </a:lnTo>
                <a:lnTo>
                  <a:pt x="1013687" y="118871"/>
                </a:lnTo>
                <a:close/>
              </a:path>
              <a:path w="1265554" h="295910">
                <a:moveTo>
                  <a:pt x="838732" y="70103"/>
                </a:moveTo>
                <a:lnTo>
                  <a:pt x="821968" y="70103"/>
                </a:lnTo>
                <a:lnTo>
                  <a:pt x="814348" y="71627"/>
                </a:lnTo>
                <a:lnTo>
                  <a:pt x="791488" y="80771"/>
                </a:lnTo>
                <a:lnTo>
                  <a:pt x="783868" y="85343"/>
                </a:lnTo>
                <a:lnTo>
                  <a:pt x="771676" y="94487"/>
                </a:lnTo>
                <a:lnTo>
                  <a:pt x="767104" y="100583"/>
                </a:lnTo>
                <a:lnTo>
                  <a:pt x="761008" y="105155"/>
                </a:lnTo>
                <a:lnTo>
                  <a:pt x="757960" y="111251"/>
                </a:lnTo>
                <a:lnTo>
                  <a:pt x="754912" y="115823"/>
                </a:lnTo>
                <a:lnTo>
                  <a:pt x="881404" y="115823"/>
                </a:lnTo>
                <a:lnTo>
                  <a:pt x="881404" y="109727"/>
                </a:lnTo>
                <a:lnTo>
                  <a:pt x="879880" y="103631"/>
                </a:lnTo>
                <a:lnTo>
                  <a:pt x="852448" y="74675"/>
                </a:lnTo>
                <a:lnTo>
                  <a:pt x="846352" y="71627"/>
                </a:lnTo>
                <a:lnTo>
                  <a:pt x="838732" y="70103"/>
                </a:lnTo>
                <a:close/>
              </a:path>
              <a:path w="1265554" h="295910">
                <a:moveTo>
                  <a:pt x="957604" y="70103"/>
                </a:moveTo>
                <a:lnTo>
                  <a:pt x="949984" y="70103"/>
                </a:lnTo>
                <a:lnTo>
                  <a:pt x="942364" y="71627"/>
                </a:lnTo>
                <a:lnTo>
                  <a:pt x="919504" y="80771"/>
                </a:lnTo>
                <a:lnTo>
                  <a:pt x="913408" y="85343"/>
                </a:lnTo>
                <a:lnTo>
                  <a:pt x="905788" y="89915"/>
                </a:lnTo>
                <a:lnTo>
                  <a:pt x="899692" y="94487"/>
                </a:lnTo>
                <a:lnTo>
                  <a:pt x="895120" y="100583"/>
                </a:lnTo>
                <a:lnTo>
                  <a:pt x="890548" y="105155"/>
                </a:lnTo>
                <a:lnTo>
                  <a:pt x="885976" y="111251"/>
                </a:lnTo>
                <a:lnTo>
                  <a:pt x="881404" y="115823"/>
                </a:lnTo>
                <a:lnTo>
                  <a:pt x="1013077" y="115823"/>
                </a:lnTo>
                <a:lnTo>
                  <a:pt x="991132" y="77723"/>
                </a:lnTo>
                <a:lnTo>
                  <a:pt x="971265" y="71057"/>
                </a:lnTo>
                <a:lnTo>
                  <a:pt x="957604" y="70103"/>
                </a:lnTo>
                <a:close/>
              </a:path>
              <a:path w="1265554" h="295910">
                <a:moveTo>
                  <a:pt x="750340" y="74675"/>
                </a:moveTo>
                <a:lnTo>
                  <a:pt x="727480" y="74675"/>
                </a:lnTo>
                <a:lnTo>
                  <a:pt x="724432" y="76199"/>
                </a:lnTo>
                <a:lnTo>
                  <a:pt x="753388" y="76199"/>
                </a:lnTo>
                <a:lnTo>
                  <a:pt x="750340" y="74675"/>
                </a:lnTo>
                <a:close/>
              </a:path>
              <a:path w="1265554" h="295910">
                <a:moveTo>
                  <a:pt x="376960" y="121919"/>
                </a:moveTo>
                <a:lnTo>
                  <a:pt x="320572" y="121919"/>
                </a:lnTo>
                <a:lnTo>
                  <a:pt x="300760" y="217931"/>
                </a:lnTo>
                <a:lnTo>
                  <a:pt x="300760" y="222503"/>
                </a:lnTo>
                <a:lnTo>
                  <a:pt x="299236" y="225551"/>
                </a:lnTo>
                <a:lnTo>
                  <a:pt x="299236" y="233171"/>
                </a:lnTo>
                <a:lnTo>
                  <a:pt x="297712" y="234695"/>
                </a:lnTo>
                <a:lnTo>
                  <a:pt x="297712" y="254507"/>
                </a:lnTo>
                <a:lnTo>
                  <a:pt x="328192" y="292607"/>
                </a:lnTo>
                <a:lnTo>
                  <a:pt x="335812" y="294131"/>
                </a:lnTo>
                <a:lnTo>
                  <a:pt x="369340" y="294131"/>
                </a:lnTo>
                <a:lnTo>
                  <a:pt x="372388" y="292607"/>
                </a:lnTo>
                <a:lnTo>
                  <a:pt x="376960" y="292607"/>
                </a:lnTo>
                <a:lnTo>
                  <a:pt x="386104" y="288035"/>
                </a:lnTo>
                <a:lnTo>
                  <a:pt x="389152" y="288035"/>
                </a:lnTo>
                <a:lnTo>
                  <a:pt x="395248" y="281939"/>
                </a:lnTo>
                <a:lnTo>
                  <a:pt x="395248" y="278891"/>
                </a:lnTo>
                <a:lnTo>
                  <a:pt x="398296" y="272795"/>
                </a:lnTo>
                <a:lnTo>
                  <a:pt x="398296" y="269747"/>
                </a:lnTo>
                <a:lnTo>
                  <a:pt x="399820" y="266699"/>
                </a:lnTo>
                <a:lnTo>
                  <a:pt x="401344" y="262127"/>
                </a:lnTo>
                <a:lnTo>
                  <a:pt x="401344" y="256031"/>
                </a:lnTo>
                <a:lnTo>
                  <a:pt x="402868" y="252983"/>
                </a:lnTo>
                <a:lnTo>
                  <a:pt x="402868" y="248411"/>
                </a:lnTo>
                <a:lnTo>
                  <a:pt x="367816" y="248411"/>
                </a:lnTo>
                <a:lnTo>
                  <a:pt x="363244" y="246887"/>
                </a:lnTo>
                <a:lnTo>
                  <a:pt x="357148" y="240791"/>
                </a:lnTo>
                <a:lnTo>
                  <a:pt x="355624" y="236219"/>
                </a:lnTo>
                <a:lnTo>
                  <a:pt x="355624" y="225551"/>
                </a:lnTo>
                <a:lnTo>
                  <a:pt x="357148" y="222503"/>
                </a:lnTo>
                <a:lnTo>
                  <a:pt x="357148" y="214883"/>
                </a:lnTo>
                <a:lnTo>
                  <a:pt x="376960" y="121919"/>
                </a:lnTo>
                <a:close/>
              </a:path>
              <a:path w="1265554" h="295910">
                <a:moveTo>
                  <a:pt x="401344" y="243839"/>
                </a:moveTo>
                <a:lnTo>
                  <a:pt x="390676" y="243839"/>
                </a:lnTo>
                <a:lnTo>
                  <a:pt x="389152" y="245363"/>
                </a:lnTo>
                <a:lnTo>
                  <a:pt x="387628" y="245363"/>
                </a:lnTo>
                <a:lnTo>
                  <a:pt x="386104" y="246887"/>
                </a:lnTo>
                <a:lnTo>
                  <a:pt x="380008" y="246887"/>
                </a:lnTo>
                <a:lnTo>
                  <a:pt x="376960" y="248411"/>
                </a:lnTo>
                <a:lnTo>
                  <a:pt x="402868" y="248411"/>
                </a:lnTo>
                <a:lnTo>
                  <a:pt x="402868" y="246887"/>
                </a:lnTo>
                <a:lnTo>
                  <a:pt x="401344" y="245363"/>
                </a:lnTo>
                <a:lnTo>
                  <a:pt x="401344" y="243839"/>
                </a:lnTo>
                <a:close/>
              </a:path>
              <a:path w="1265554" h="295910">
                <a:moveTo>
                  <a:pt x="399820" y="242315"/>
                </a:moveTo>
                <a:lnTo>
                  <a:pt x="395248" y="242315"/>
                </a:lnTo>
                <a:lnTo>
                  <a:pt x="393724" y="243839"/>
                </a:lnTo>
                <a:lnTo>
                  <a:pt x="399820" y="243839"/>
                </a:lnTo>
                <a:lnTo>
                  <a:pt x="399820" y="242315"/>
                </a:lnTo>
                <a:close/>
              </a:path>
              <a:path w="1265554" h="295910">
                <a:moveTo>
                  <a:pt x="433348" y="76199"/>
                </a:moveTo>
                <a:lnTo>
                  <a:pt x="303808" y="76199"/>
                </a:lnTo>
                <a:lnTo>
                  <a:pt x="300760" y="77723"/>
                </a:lnTo>
                <a:lnTo>
                  <a:pt x="299236" y="80771"/>
                </a:lnTo>
                <a:lnTo>
                  <a:pt x="296188" y="83819"/>
                </a:lnTo>
                <a:lnTo>
                  <a:pt x="294664" y="86867"/>
                </a:lnTo>
                <a:lnTo>
                  <a:pt x="294664" y="89915"/>
                </a:lnTo>
                <a:lnTo>
                  <a:pt x="291616" y="99059"/>
                </a:lnTo>
                <a:lnTo>
                  <a:pt x="291616" y="106679"/>
                </a:lnTo>
                <a:lnTo>
                  <a:pt x="290092" y="109727"/>
                </a:lnTo>
                <a:lnTo>
                  <a:pt x="290092" y="115823"/>
                </a:lnTo>
                <a:lnTo>
                  <a:pt x="291616" y="118871"/>
                </a:lnTo>
                <a:lnTo>
                  <a:pt x="294664" y="121919"/>
                </a:lnTo>
                <a:lnTo>
                  <a:pt x="421156" y="121919"/>
                </a:lnTo>
                <a:lnTo>
                  <a:pt x="428776" y="114299"/>
                </a:lnTo>
                <a:lnTo>
                  <a:pt x="430300" y="111251"/>
                </a:lnTo>
                <a:lnTo>
                  <a:pt x="430300" y="109727"/>
                </a:lnTo>
                <a:lnTo>
                  <a:pt x="431824" y="106679"/>
                </a:lnTo>
                <a:lnTo>
                  <a:pt x="431824" y="103631"/>
                </a:lnTo>
                <a:lnTo>
                  <a:pt x="433348" y="102107"/>
                </a:lnTo>
                <a:lnTo>
                  <a:pt x="433348" y="99059"/>
                </a:lnTo>
                <a:lnTo>
                  <a:pt x="434872" y="96011"/>
                </a:lnTo>
                <a:lnTo>
                  <a:pt x="434872" y="80771"/>
                </a:lnTo>
                <a:lnTo>
                  <a:pt x="433348" y="77723"/>
                </a:lnTo>
                <a:lnTo>
                  <a:pt x="433348" y="76199"/>
                </a:lnTo>
                <a:close/>
              </a:path>
              <a:path w="1265554" h="295910">
                <a:moveTo>
                  <a:pt x="393724" y="25907"/>
                </a:moveTo>
                <a:lnTo>
                  <a:pt x="341908" y="25907"/>
                </a:lnTo>
                <a:lnTo>
                  <a:pt x="338860" y="28955"/>
                </a:lnTo>
                <a:lnTo>
                  <a:pt x="338860" y="32003"/>
                </a:lnTo>
                <a:lnTo>
                  <a:pt x="329716" y="76199"/>
                </a:lnTo>
                <a:lnTo>
                  <a:pt x="386104" y="76199"/>
                </a:lnTo>
                <a:lnTo>
                  <a:pt x="395248" y="32003"/>
                </a:lnTo>
                <a:lnTo>
                  <a:pt x="395248" y="28955"/>
                </a:lnTo>
                <a:lnTo>
                  <a:pt x="393724" y="27431"/>
                </a:lnTo>
                <a:lnTo>
                  <a:pt x="393724" y="25907"/>
                </a:lnTo>
                <a:close/>
              </a:path>
              <a:path w="1265554" h="295910">
                <a:moveTo>
                  <a:pt x="390676" y="24383"/>
                </a:moveTo>
                <a:lnTo>
                  <a:pt x="346480" y="24383"/>
                </a:lnTo>
                <a:lnTo>
                  <a:pt x="343432" y="25907"/>
                </a:lnTo>
                <a:lnTo>
                  <a:pt x="392200" y="25907"/>
                </a:lnTo>
                <a:lnTo>
                  <a:pt x="390676" y="24383"/>
                </a:lnTo>
                <a:close/>
              </a:path>
              <a:path w="1265554" h="295910">
                <a:moveTo>
                  <a:pt x="386104" y="22859"/>
                </a:moveTo>
                <a:lnTo>
                  <a:pt x="351052" y="22859"/>
                </a:lnTo>
                <a:lnTo>
                  <a:pt x="348004" y="24383"/>
                </a:lnTo>
                <a:lnTo>
                  <a:pt x="387628" y="24383"/>
                </a:lnTo>
                <a:lnTo>
                  <a:pt x="386104" y="22859"/>
                </a:lnTo>
                <a:close/>
              </a:path>
              <a:path w="1265554" h="295910">
                <a:moveTo>
                  <a:pt x="93496" y="3047"/>
                </a:moveTo>
                <a:lnTo>
                  <a:pt x="43204" y="3047"/>
                </a:lnTo>
                <a:lnTo>
                  <a:pt x="40156" y="4571"/>
                </a:lnTo>
                <a:lnTo>
                  <a:pt x="40156" y="6095"/>
                </a:lnTo>
                <a:lnTo>
                  <a:pt x="38632" y="6095"/>
                </a:lnTo>
                <a:lnTo>
                  <a:pt x="38632" y="7619"/>
                </a:lnTo>
                <a:lnTo>
                  <a:pt x="37108" y="9143"/>
                </a:lnTo>
                <a:lnTo>
                  <a:pt x="2158" y="187739"/>
                </a:lnTo>
                <a:lnTo>
                  <a:pt x="467" y="199634"/>
                </a:lnTo>
                <a:lnTo>
                  <a:pt x="0" y="211746"/>
                </a:lnTo>
                <a:lnTo>
                  <a:pt x="682" y="224506"/>
                </a:lnTo>
                <a:lnTo>
                  <a:pt x="21998" y="271722"/>
                </a:lnTo>
                <a:lnTo>
                  <a:pt x="57975" y="290184"/>
                </a:lnTo>
                <a:lnTo>
                  <a:pt x="111250" y="295324"/>
                </a:lnTo>
                <a:lnTo>
                  <a:pt x="122460" y="294134"/>
                </a:lnTo>
                <a:lnTo>
                  <a:pt x="162499" y="284268"/>
                </a:lnTo>
                <a:lnTo>
                  <a:pt x="195870" y="263797"/>
                </a:lnTo>
                <a:lnTo>
                  <a:pt x="211303" y="246887"/>
                </a:lnTo>
                <a:lnTo>
                  <a:pt x="98068" y="246887"/>
                </a:lnTo>
                <a:lnTo>
                  <a:pt x="82828" y="243839"/>
                </a:lnTo>
                <a:lnTo>
                  <a:pt x="59513" y="207103"/>
                </a:lnTo>
                <a:lnTo>
                  <a:pt x="59759" y="194973"/>
                </a:lnTo>
                <a:lnTo>
                  <a:pt x="61492" y="181355"/>
                </a:lnTo>
                <a:lnTo>
                  <a:pt x="96544" y="9143"/>
                </a:lnTo>
                <a:lnTo>
                  <a:pt x="96544" y="6095"/>
                </a:lnTo>
                <a:lnTo>
                  <a:pt x="93496" y="3047"/>
                </a:lnTo>
                <a:close/>
              </a:path>
              <a:path w="1265554" h="295910">
                <a:moveTo>
                  <a:pt x="271804" y="3047"/>
                </a:moveTo>
                <a:lnTo>
                  <a:pt x="221512" y="3047"/>
                </a:lnTo>
                <a:lnTo>
                  <a:pt x="218464" y="4571"/>
                </a:lnTo>
                <a:lnTo>
                  <a:pt x="218464" y="6095"/>
                </a:lnTo>
                <a:lnTo>
                  <a:pt x="216940" y="6095"/>
                </a:lnTo>
                <a:lnTo>
                  <a:pt x="215416" y="7619"/>
                </a:lnTo>
                <a:lnTo>
                  <a:pt x="215416" y="9143"/>
                </a:lnTo>
                <a:lnTo>
                  <a:pt x="180340" y="187497"/>
                </a:lnTo>
                <a:lnTo>
                  <a:pt x="154867" y="231187"/>
                </a:lnTo>
                <a:lnTo>
                  <a:pt x="107212" y="246887"/>
                </a:lnTo>
                <a:lnTo>
                  <a:pt x="211303" y="246887"/>
                </a:lnTo>
                <a:lnTo>
                  <a:pt x="231493" y="210053"/>
                </a:lnTo>
                <a:lnTo>
                  <a:pt x="273328" y="9143"/>
                </a:lnTo>
                <a:lnTo>
                  <a:pt x="273328" y="6095"/>
                </a:lnTo>
                <a:lnTo>
                  <a:pt x="271804" y="4571"/>
                </a:lnTo>
                <a:lnTo>
                  <a:pt x="271804" y="3047"/>
                </a:lnTo>
                <a:close/>
              </a:path>
              <a:path w="1265554" h="295910">
                <a:moveTo>
                  <a:pt x="88924" y="1523"/>
                </a:moveTo>
                <a:lnTo>
                  <a:pt x="47776" y="1523"/>
                </a:lnTo>
                <a:lnTo>
                  <a:pt x="44728" y="3047"/>
                </a:lnTo>
                <a:lnTo>
                  <a:pt x="91972" y="3047"/>
                </a:lnTo>
                <a:lnTo>
                  <a:pt x="88924" y="1523"/>
                </a:lnTo>
                <a:close/>
              </a:path>
              <a:path w="1265554" h="295910">
                <a:moveTo>
                  <a:pt x="267232" y="1523"/>
                </a:moveTo>
                <a:lnTo>
                  <a:pt x="226084" y="1523"/>
                </a:lnTo>
                <a:lnTo>
                  <a:pt x="223036" y="3047"/>
                </a:lnTo>
                <a:lnTo>
                  <a:pt x="268756" y="3047"/>
                </a:lnTo>
                <a:lnTo>
                  <a:pt x="267232" y="1523"/>
                </a:lnTo>
                <a:close/>
              </a:path>
              <a:path w="1265554" h="295910">
                <a:moveTo>
                  <a:pt x="82828" y="0"/>
                </a:moveTo>
                <a:lnTo>
                  <a:pt x="53872" y="0"/>
                </a:lnTo>
                <a:lnTo>
                  <a:pt x="50824" y="1523"/>
                </a:lnTo>
                <a:lnTo>
                  <a:pt x="87400" y="1523"/>
                </a:lnTo>
                <a:lnTo>
                  <a:pt x="82828" y="0"/>
                </a:lnTo>
                <a:close/>
              </a:path>
              <a:path w="1265554" h="295910">
                <a:moveTo>
                  <a:pt x="261136" y="0"/>
                </a:moveTo>
                <a:lnTo>
                  <a:pt x="232180" y="0"/>
                </a:lnTo>
                <a:lnTo>
                  <a:pt x="229132" y="1523"/>
                </a:lnTo>
                <a:lnTo>
                  <a:pt x="264184" y="1523"/>
                </a:lnTo>
                <a:lnTo>
                  <a:pt x="2611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61959" y="1943100"/>
            <a:ext cx="1277111" cy="304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30796" y="2391913"/>
            <a:ext cx="8535670" cy="3622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emen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nil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APK.2.</a:t>
            </a:r>
            <a:r>
              <a:rPr sz="2400" b="1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tabLst>
                <a:tab pos="469265" algn="l"/>
                <a:tab pos="3890645" algn="l"/>
              </a:tabLst>
            </a:pP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.	S</a:t>
            </a:r>
            <a:r>
              <a:rPr sz="2400" b="1" spc="-3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er</a:t>
            </a:r>
            <a:r>
              <a:rPr sz="2400" b="1" spc="-3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400" b="1" spc="20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2400" b="1" spc="5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j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aw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ab</a:t>
            </a:r>
            <a:r>
              <a:rPr sz="24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k </a:t>
            </a:r>
            <a:r>
              <a:rPr sz="2400" spc="-85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oo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dina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elama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ien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wa</a:t>
            </a:r>
            <a:r>
              <a:rPr sz="2400" dirty="0">
                <a:latin typeface="Calibri"/>
                <a:cs typeface="Calibri"/>
              </a:rPr>
              <a:t>t di</a:t>
            </a:r>
            <a:r>
              <a:rPr sz="2400" spc="-75" dirty="0">
                <a:latin typeface="Calibri"/>
                <a:cs typeface="Calibri"/>
              </a:rPr>
              <a:t>k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ahui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edia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dlm	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eluruh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as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uh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an</a:t>
            </a:r>
            <a:r>
              <a:rPr sz="2400" b="1" spc="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(lih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ju</a:t>
            </a:r>
            <a:r>
              <a:rPr sz="2400" spc="-5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P</a:t>
            </a:r>
            <a:r>
              <a:rPr sz="2400" dirty="0">
                <a:latin typeface="Calibri"/>
                <a:cs typeface="Calibri"/>
              </a:rPr>
              <a:t>P </a:t>
            </a:r>
            <a:r>
              <a:rPr sz="2400" spc="-20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.</a:t>
            </a:r>
            <a:r>
              <a:rPr sz="2400" spc="-20" dirty="0">
                <a:latin typeface="Calibri"/>
                <a:cs typeface="Calibri"/>
              </a:rPr>
              <a:t>1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EP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5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nt</a:t>
            </a:r>
            <a:r>
              <a:rPr sz="2400" dirty="0">
                <a:latin typeface="Calibri"/>
                <a:cs typeface="Calibri"/>
              </a:rPr>
              <a:t>ang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15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ung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ab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5" dirty="0">
                <a:latin typeface="Calibri"/>
                <a:cs typeface="Calibri"/>
              </a:rPr>
              <a:t>PK.</a:t>
            </a:r>
            <a:r>
              <a:rPr sz="2400" spc="-20" dirty="0">
                <a:latin typeface="Calibri"/>
                <a:cs typeface="Calibri"/>
              </a:rPr>
              <a:t>6</a:t>
            </a:r>
            <a:r>
              <a:rPr sz="2400" spc="-5" dirty="0">
                <a:latin typeface="Calibri"/>
                <a:cs typeface="Calibri"/>
              </a:rPr>
              <a:t>.</a:t>
            </a:r>
            <a:r>
              <a:rPr sz="2400" spc="-20" dirty="0">
                <a:latin typeface="Calibri"/>
                <a:cs typeface="Calibri"/>
              </a:rPr>
              <a:t>1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EP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2</a:t>
            </a:r>
            <a:r>
              <a:rPr sz="2400" dirty="0">
                <a:latin typeface="Calibri"/>
                <a:cs typeface="Calibri"/>
              </a:rPr>
              <a:t>).</a:t>
            </a:r>
            <a:endParaRPr sz="2400">
              <a:latin typeface="Calibri"/>
              <a:cs typeface="Calibri"/>
            </a:endParaRPr>
          </a:p>
          <a:p>
            <a:pPr marL="469900" marR="165100" indent="-457200">
              <a:lnSpc>
                <a:spcPct val="100000"/>
              </a:lnSpc>
              <a:buFont typeface="Calibri"/>
              <a:buAutoNum type="arabicPeriod" startAt="2"/>
              <a:tabLst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b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b="1" spc="-75" dirty="0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om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400" b="1" spc="-3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en</a:t>
            </a: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me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er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ma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400" b="1" spc="20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2400" b="1" spc="5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j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aw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ab</a:t>
            </a:r>
            <a:r>
              <a:rPr sz="24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uk mela</a:t>
            </a:r>
            <a:r>
              <a:rPr sz="2400" spc="-25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ana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ie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ts val="2870"/>
              </a:lnSpc>
              <a:spcBef>
                <a:spcPts val="25"/>
              </a:spcBef>
              <a:buFont typeface="Calibri"/>
              <a:buAutoNum type="arabicPeriod" startAt="2"/>
              <a:tabLst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25" dirty="0">
                <a:latin typeface="Calibri"/>
                <a:cs typeface="Calibri"/>
              </a:rPr>
              <a:t> 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ebut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di</a:t>
            </a:r>
            <a:r>
              <a:rPr sz="2400" b="1" spc="-60" dirty="0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al</a:t>
            </a: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leh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eluruh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S.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Wingdings"/>
                <a:cs typeface="Wingdings"/>
              </a:rPr>
              <a:t></a:t>
            </a:r>
            <a:r>
              <a:rPr sz="24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ar</a:t>
            </a:r>
            <a:r>
              <a:rPr sz="24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400" b="1" spc="-15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J</a:t>
            </a:r>
            <a:r>
              <a:rPr sz="2400" b="1" spc="-10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/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ts val="2870"/>
              </a:lnSpc>
              <a:buFont typeface="Calibri"/>
              <a:buAutoNum type="arabicPeriod" startAt="2"/>
              <a:tabLst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melen</a:t>
            </a:r>
            <a:r>
              <a:rPr sz="2400" spc="-5" dirty="0">
                <a:latin typeface="Calibri"/>
                <a:cs typeface="Calibri"/>
              </a:rPr>
              <a:t>g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api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men</a:t>
            </a: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ien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 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medi</a:t>
            </a:r>
            <a:r>
              <a:rPr sz="2400" spc="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469900" marR="876935" indent="-457200">
              <a:lnSpc>
                <a:spcPct val="100000"/>
              </a:lnSpc>
              <a:tabLst>
                <a:tab pos="469265" algn="l"/>
                <a:tab pos="4364990" algn="l"/>
              </a:tabLst>
            </a:pP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5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.	</a:t>
            </a:r>
            <a:r>
              <a:rPr sz="2400" b="1" spc="-45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er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pind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an </a:t>
            </a:r>
            <a:r>
              <a:rPr sz="2400" b="1" spc="-3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400" b="1" spc="20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2400" b="1" spc="5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j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aw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ab</a:t>
            </a:r>
            <a:r>
              <a:rPr sz="24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an pa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ien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dari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u indi</a:t>
            </a:r>
            <a:r>
              <a:rPr sz="2400" spc="-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idu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 indi</a:t>
            </a:r>
            <a:r>
              <a:rPr sz="2400" spc="-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idu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lain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dijabar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 dlm	</a:t>
            </a:r>
            <a:r>
              <a:rPr sz="2400" spc="-7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ebija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76087" y="6814247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6864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8576" y="528877"/>
            <a:ext cx="8304530" cy="5561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34975" algn="ctr">
              <a:lnSpc>
                <a:spcPct val="100000"/>
              </a:lnSpc>
            </a:pPr>
            <a:r>
              <a:rPr sz="2000" b="1" spc="95" dirty="0">
                <a:latin typeface="Arial"/>
                <a:cs typeface="Arial"/>
              </a:rPr>
              <a:t>T</a:t>
            </a:r>
            <a:r>
              <a:rPr sz="2000" b="1" spc="-25" dirty="0">
                <a:latin typeface="Arial"/>
                <a:cs typeface="Arial"/>
              </a:rPr>
              <a:t>A</a:t>
            </a:r>
            <a:r>
              <a:rPr sz="2000" b="1" spc="9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220" dirty="0">
                <a:latin typeface="Times New Roman"/>
                <a:cs typeface="Times New Roman"/>
              </a:rPr>
              <a:t> </a:t>
            </a:r>
            <a:r>
              <a:rPr sz="2000" b="1" spc="105" dirty="0">
                <a:latin typeface="Arial"/>
                <a:cs typeface="Arial"/>
              </a:rPr>
              <a:t>LA</a:t>
            </a:r>
            <a:r>
              <a:rPr sz="2000" b="1" spc="220" dirty="0">
                <a:latin typeface="Arial"/>
                <a:cs typeface="Arial"/>
              </a:rPr>
              <a:t>K</a:t>
            </a:r>
            <a:r>
              <a:rPr sz="2000" b="1" spc="110" dirty="0">
                <a:latin typeface="Arial"/>
                <a:cs typeface="Arial"/>
              </a:rPr>
              <a:t>S</a:t>
            </a:r>
            <a:r>
              <a:rPr sz="2000" b="1" spc="105" dirty="0">
                <a:latin typeface="Arial"/>
                <a:cs typeface="Arial"/>
              </a:rPr>
              <a:t>A</a:t>
            </a:r>
            <a:r>
              <a:rPr sz="2000" b="1" spc="19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sz="2000" b="1" spc="-245" dirty="0">
                <a:latin typeface="Arial"/>
                <a:cs typeface="Arial"/>
              </a:rPr>
              <a:t>P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spc="-220" dirty="0">
                <a:latin typeface="Arial"/>
                <a:cs typeface="Arial"/>
              </a:rPr>
              <a:t>n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spc="-120" dirty="0">
                <a:latin typeface="Arial"/>
                <a:cs typeface="Arial"/>
              </a:rPr>
              <a:t>t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spc="-220" dirty="0">
                <a:latin typeface="Arial"/>
                <a:cs typeface="Arial"/>
              </a:rPr>
              <a:t>p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300" dirty="0">
                <a:latin typeface="Times New Roman"/>
                <a:cs typeface="Times New Roman"/>
              </a:rPr>
              <a:t> </a:t>
            </a:r>
            <a:r>
              <a:rPr sz="2000" b="1" spc="-220" dirty="0">
                <a:latin typeface="Arial"/>
                <a:cs typeface="Arial"/>
              </a:rPr>
              <a:t>d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285" dirty="0">
                <a:latin typeface="Times New Roman"/>
                <a:cs typeface="Times New Roman"/>
              </a:rPr>
              <a:t> </a:t>
            </a:r>
            <a:r>
              <a:rPr sz="2000" b="1" spc="-245" dirty="0">
                <a:latin typeface="Arial"/>
                <a:cs typeface="Arial"/>
              </a:rPr>
              <a:t>P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spc="-220" dirty="0">
                <a:latin typeface="Arial"/>
                <a:cs typeface="Arial"/>
              </a:rPr>
              <a:t>ng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spc="-220" dirty="0">
                <a:latin typeface="Arial"/>
                <a:cs typeface="Arial"/>
              </a:rPr>
              <a:t>ng</a:t>
            </a:r>
            <a:r>
              <a:rPr sz="2000" b="1" spc="-204" dirty="0">
                <a:latin typeface="Arial"/>
                <a:cs typeface="Arial"/>
              </a:rPr>
              <a:t>ka</a:t>
            </a:r>
            <a:r>
              <a:rPr sz="2000" b="1" spc="-120" dirty="0">
                <a:latin typeface="Arial"/>
                <a:cs typeface="Arial"/>
              </a:rPr>
              <a:t>t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295" dirty="0">
                <a:latin typeface="Times New Roman"/>
                <a:cs typeface="Times New Roman"/>
              </a:rPr>
              <a:t> </a:t>
            </a:r>
            <a:r>
              <a:rPr sz="2000" b="1" spc="-305" dirty="0">
                <a:latin typeface="Arial"/>
                <a:cs typeface="Arial"/>
              </a:rPr>
              <a:t>M</a:t>
            </a:r>
            <a:r>
              <a:rPr sz="2000" b="1" spc="-245" dirty="0">
                <a:latin typeface="Arial"/>
                <a:cs typeface="Arial"/>
              </a:rPr>
              <a:t>P</a:t>
            </a:r>
            <a:r>
              <a:rPr sz="2000" b="1" dirty="0">
                <a:latin typeface="Arial"/>
                <a:cs typeface="Arial"/>
              </a:rPr>
              <a:t>P</a:t>
            </a:r>
            <a:r>
              <a:rPr sz="2000" b="1" spc="-315" dirty="0">
                <a:latin typeface="Times New Roman"/>
                <a:cs typeface="Times New Roman"/>
              </a:rPr>
              <a:t> </a:t>
            </a:r>
            <a:r>
              <a:rPr sz="2000" b="1" spc="-220" dirty="0">
                <a:latin typeface="Arial"/>
                <a:cs typeface="Arial"/>
              </a:rPr>
              <a:t>o</a:t>
            </a:r>
            <a:r>
              <a:rPr sz="2000" b="1" spc="-100" dirty="0">
                <a:latin typeface="Arial"/>
                <a:cs typeface="Arial"/>
              </a:rPr>
              <a:t>l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h</a:t>
            </a:r>
            <a:r>
              <a:rPr sz="2000" b="1" spc="-285" dirty="0">
                <a:latin typeface="Times New Roman"/>
                <a:cs typeface="Times New Roman"/>
              </a:rPr>
              <a:t> </a:t>
            </a:r>
            <a:r>
              <a:rPr sz="2000" b="1" spc="-265" dirty="0">
                <a:latin typeface="Arial"/>
                <a:cs typeface="Arial"/>
              </a:rPr>
              <a:t>D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145" dirty="0">
                <a:latin typeface="Arial"/>
                <a:cs typeface="Arial"/>
              </a:rPr>
              <a:t>r</a:t>
            </a:r>
            <a:r>
              <a:rPr sz="2000" b="1" spc="-204" dirty="0">
                <a:latin typeface="Arial"/>
                <a:cs typeface="Arial"/>
              </a:rPr>
              <a:t>ek</a:t>
            </a:r>
            <a:r>
              <a:rPr sz="2000" b="1" spc="-120" dirty="0">
                <a:latin typeface="Arial"/>
                <a:cs typeface="Arial"/>
              </a:rPr>
              <a:t>t</a:t>
            </a:r>
            <a:r>
              <a:rPr sz="2000" b="1" spc="-220" dirty="0">
                <a:latin typeface="Arial"/>
                <a:cs typeface="Arial"/>
              </a:rPr>
              <a:t>u</a:t>
            </a:r>
            <a:r>
              <a:rPr sz="2000" b="1" dirty="0"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00"/>
              </a:spcBef>
              <a:buFont typeface="Arial"/>
              <a:buAutoNum type="arabicPeriod"/>
              <a:tabLst>
                <a:tab pos="355600" algn="l"/>
              </a:tabLst>
            </a:pPr>
            <a:r>
              <a:rPr sz="2000" b="1" spc="-305" dirty="0">
                <a:latin typeface="Arial"/>
                <a:cs typeface="Arial"/>
              </a:rPr>
              <a:t>M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spc="-100" dirty="0">
                <a:latin typeface="Arial"/>
                <a:cs typeface="Arial"/>
              </a:rPr>
              <a:t>l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spc="-215" dirty="0">
                <a:latin typeface="Arial"/>
                <a:cs typeface="Arial"/>
              </a:rPr>
              <a:t>k</a:t>
            </a:r>
            <a:r>
              <a:rPr sz="2000" b="1" spc="-220" dirty="0">
                <a:latin typeface="Arial"/>
                <a:cs typeface="Arial"/>
              </a:rPr>
              <a:t>u</a:t>
            </a:r>
            <a:r>
              <a:rPr sz="2000" b="1" spc="-204" dirty="0">
                <a:latin typeface="Arial"/>
                <a:cs typeface="Arial"/>
              </a:rPr>
              <a:t>ka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125" dirty="0">
                <a:latin typeface="Times New Roman"/>
                <a:cs typeface="Times New Roman"/>
              </a:rPr>
              <a:t> </a:t>
            </a:r>
            <a:r>
              <a:rPr sz="2000" b="1" spc="-204" dirty="0">
                <a:solidFill>
                  <a:srgbClr val="0000CC"/>
                </a:solidFill>
                <a:latin typeface="Arial"/>
                <a:cs typeface="Arial"/>
              </a:rPr>
              <a:t>sk</a:t>
            </a:r>
            <a:r>
              <a:rPr sz="2000" b="1" spc="-14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b="1" spc="-114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b="1" spc="-22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b="1" spc="-114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b="1" spc="-229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2000" b="1" spc="-1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22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000" b="1" spc="-204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b="1" spc="-21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000" b="1" spc="-10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b="1" spc="-204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b="1" spc="-1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204" dirty="0">
                <a:latin typeface="Arial"/>
                <a:cs typeface="Arial"/>
              </a:rPr>
              <a:t>y</a:t>
            </a:r>
            <a:r>
              <a:rPr sz="2000" b="1" spc="-215" dirty="0">
                <a:latin typeface="Arial"/>
                <a:cs typeface="Arial"/>
              </a:rPr>
              <a:t>a</a:t>
            </a:r>
            <a:r>
              <a:rPr sz="2000" b="1" spc="-220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g</a:t>
            </a:r>
            <a:r>
              <a:rPr sz="2000" b="1" spc="-130" dirty="0">
                <a:latin typeface="Times New Roman"/>
                <a:cs typeface="Times New Roman"/>
              </a:rPr>
              <a:t> </a:t>
            </a:r>
            <a:r>
              <a:rPr sz="2000" b="1" spc="-320" dirty="0">
                <a:latin typeface="Arial"/>
                <a:cs typeface="Arial"/>
              </a:rPr>
              <a:t>m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spc="-320" dirty="0">
                <a:latin typeface="Arial"/>
                <a:cs typeface="Arial"/>
              </a:rPr>
              <a:t>m</a:t>
            </a:r>
            <a:r>
              <a:rPr sz="2000" b="1" spc="-229" dirty="0">
                <a:latin typeface="Arial"/>
                <a:cs typeface="Arial"/>
              </a:rPr>
              <a:t>b</a:t>
            </a:r>
            <a:r>
              <a:rPr sz="2000" b="1" spc="-220" dirty="0">
                <a:latin typeface="Arial"/>
                <a:cs typeface="Arial"/>
              </a:rPr>
              <a:t>u</a:t>
            </a:r>
            <a:r>
              <a:rPr sz="2000" b="1" spc="-130" dirty="0">
                <a:latin typeface="Arial"/>
                <a:cs typeface="Arial"/>
              </a:rPr>
              <a:t>t</a:t>
            </a:r>
            <a:r>
              <a:rPr sz="2000" b="1" spc="-220" dirty="0">
                <a:latin typeface="Arial"/>
                <a:cs typeface="Arial"/>
              </a:rPr>
              <a:t>uh</a:t>
            </a:r>
            <a:r>
              <a:rPr sz="2000" b="1" spc="-215" dirty="0">
                <a:latin typeface="Arial"/>
                <a:cs typeface="Arial"/>
              </a:rPr>
              <a:t>k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114" dirty="0">
                <a:latin typeface="Times New Roman"/>
                <a:cs typeface="Times New Roman"/>
              </a:rPr>
              <a:t> </a:t>
            </a:r>
            <a:r>
              <a:rPr sz="2000" b="1" spc="-305" dirty="0">
                <a:latin typeface="Arial"/>
                <a:cs typeface="Arial"/>
              </a:rPr>
              <a:t>M</a:t>
            </a:r>
            <a:r>
              <a:rPr sz="2000" b="1" spc="-245" dirty="0">
                <a:latin typeface="Arial"/>
                <a:cs typeface="Arial"/>
              </a:rPr>
              <a:t>P</a:t>
            </a:r>
            <a:r>
              <a:rPr sz="2000" b="1" spc="-450" dirty="0">
                <a:latin typeface="Arial"/>
                <a:cs typeface="Arial"/>
              </a:rPr>
              <a:t>P</a:t>
            </a:r>
            <a:r>
              <a:rPr sz="2000" b="1" dirty="0">
                <a:latin typeface="Arial"/>
                <a:cs typeface="Arial"/>
              </a:rPr>
              <a:t>,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220" dirty="0">
                <a:latin typeface="Arial"/>
                <a:cs typeface="Arial"/>
              </a:rPr>
              <a:t>p</a:t>
            </a:r>
            <a:r>
              <a:rPr sz="2000" b="1" spc="-215" dirty="0">
                <a:latin typeface="Arial"/>
                <a:cs typeface="Arial"/>
              </a:rPr>
              <a:t>a</a:t>
            </a:r>
            <a:r>
              <a:rPr sz="2000" b="1" spc="-220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114" dirty="0">
                <a:latin typeface="Times New Roman"/>
                <a:cs typeface="Times New Roman"/>
              </a:rPr>
              <a:t> </a:t>
            </a:r>
            <a:r>
              <a:rPr sz="2000" b="1" spc="-280" dirty="0">
                <a:latin typeface="Arial"/>
                <a:cs typeface="Arial"/>
              </a:rPr>
              <a:t>w</a:t>
            </a:r>
            <a:r>
              <a:rPr sz="2000" b="1" spc="-204" dirty="0">
                <a:latin typeface="Arial"/>
                <a:cs typeface="Arial"/>
              </a:rPr>
              <a:t>ak</a:t>
            </a:r>
            <a:r>
              <a:rPr sz="2000" b="1" spc="-130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u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spc="-220" dirty="0">
                <a:latin typeface="Arial"/>
                <a:cs typeface="Arial"/>
              </a:rPr>
              <a:t>d</a:t>
            </a:r>
            <a:r>
              <a:rPr sz="2000" b="1" spc="-330" dirty="0">
                <a:latin typeface="Arial"/>
                <a:cs typeface="Arial"/>
              </a:rPr>
              <a:t>m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204" dirty="0">
                <a:latin typeface="Arial"/>
                <a:cs typeface="Arial"/>
              </a:rPr>
              <a:t>s</a:t>
            </a:r>
            <a:r>
              <a:rPr sz="2000" b="1" spc="-12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,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spc="-120" dirty="0">
                <a:latin typeface="Arial"/>
                <a:cs typeface="Arial"/>
              </a:rPr>
              <a:t>t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u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220" dirty="0">
                <a:latin typeface="Arial"/>
                <a:cs typeface="Arial"/>
              </a:rPr>
              <a:t>b</a:t>
            </a:r>
            <a:r>
              <a:rPr sz="2000" b="1" spc="-114" dirty="0">
                <a:latin typeface="Arial"/>
                <a:cs typeface="Arial"/>
              </a:rPr>
              <a:t>i</a:t>
            </a:r>
            <a:r>
              <a:rPr sz="2000" b="1" spc="-10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135" dirty="0">
                <a:latin typeface="Times New Roman"/>
                <a:cs typeface="Times New Roman"/>
              </a:rPr>
              <a:t> </a:t>
            </a:r>
            <a:r>
              <a:rPr sz="2000" b="1" spc="-229" dirty="0">
                <a:latin typeface="Arial"/>
                <a:cs typeface="Arial"/>
              </a:rPr>
              <a:t>d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229" dirty="0">
                <a:latin typeface="Arial"/>
                <a:cs typeface="Arial"/>
              </a:rPr>
              <a:t>b</a:t>
            </a:r>
            <a:r>
              <a:rPr sz="2000" b="1" spc="-220" dirty="0">
                <a:latin typeface="Arial"/>
                <a:cs typeface="Arial"/>
              </a:rPr>
              <a:t>u</a:t>
            </a:r>
            <a:r>
              <a:rPr sz="2000" b="1" spc="-130" dirty="0">
                <a:latin typeface="Arial"/>
                <a:cs typeface="Arial"/>
              </a:rPr>
              <a:t>t</a:t>
            </a:r>
            <a:r>
              <a:rPr sz="2000" b="1" spc="-220" dirty="0">
                <a:latin typeface="Arial"/>
                <a:cs typeface="Arial"/>
              </a:rPr>
              <a:t>uh</a:t>
            </a:r>
            <a:r>
              <a:rPr sz="2000" b="1" spc="-204" dirty="0">
                <a:latin typeface="Arial"/>
                <a:cs typeface="Arial"/>
              </a:rPr>
              <a:t>k</a:t>
            </a:r>
            <a:r>
              <a:rPr sz="2000" b="1" spc="-21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125" dirty="0">
                <a:latin typeface="Times New Roman"/>
                <a:cs typeface="Times New Roman"/>
              </a:rPr>
              <a:t> </a:t>
            </a:r>
            <a:r>
              <a:rPr sz="2000" b="1" spc="-220" dirty="0">
                <a:latin typeface="Arial"/>
                <a:cs typeface="Arial"/>
              </a:rPr>
              <a:t>p</a:t>
            </a:r>
            <a:r>
              <a:rPr sz="2000" b="1" spc="-215" dirty="0">
                <a:latin typeface="Arial"/>
                <a:cs typeface="Arial"/>
              </a:rPr>
              <a:t>a</a:t>
            </a:r>
            <a:r>
              <a:rPr sz="2000" b="1" spc="-220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135" dirty="0">
                <a:latin typeface="Times New Roman"/>
                <a:cs typeface="Times New Roman"/>
              </a:rPr>
              <a:t> </a:t>
            </a:r>
            <a:r>
              <a:rPr sz="2000" b="1" spc="-280" dirty="0">
                <a:latin typeface="Arial"/>
                <a:cs typeface="Arial"/>
              </a:rPr>
              <a:t>w</a:t>
            </a:r>
            <a:r>
              <a:rPr sz="2000" b="1" spc="-204" dirty="0">
                <a:latin typeface="Arial"/>
                <a:cs typeface="Arial"/>
              </a:rPr>
              <a:t>ak</a:t>
            </a:r>
            <a:r>
              <a:rPr sz="2000" b="1" spc="-130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u</a:t>
            </a:r>
            <a:r>
              <a:rPr sz="2000" b="1" spc="110" dirty="0">
                <a:latin typeface="Times New Roman"/>
                <a:cs typeface="Times New Roman"/>
              </a:rPr>
              <a:t> </a:t>
            </a:r>
            <a:r>
              <a:rPr sz="2000" b="1" spc="-220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240" dirty="0">
                <a:latin typeface="Times New Roman"/>
                <a:cs typeface="Times New Roman"/>
              </a:rPr>
              <a:t> </a:t>
            </a:r>
            <a:r>
              <a:rPr sz="2000" b="1" spc="-145" dirty="0">
                <a:latin typeface="Arial"/>
                <a:cs typeface="Arial"/>
              </a:rPr>
              <a:t>r</a:t>
            </a:r>
            <a:r>
              <a:rPr sz="2000" b="1" spc="-220" dirty="0">
                <a:latin typeface="Arial"/>
                <a:cs typeface="Arial"/>
              </a:rPr>
              <a:t>u</a:t>
            </a:r>
            <a:r>
              <a:rPr sz="2000" b="1" spc="-215" dirty="0">
                <a:latin typeface="Arial"/>
                <a:cs typeface="Arial"/>
              </a:rPr>
              <a:t>a</a:t>
            </a:r>
            <a:r>
              <a:rPr sz="2000" b="1" spc="-229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g</a:t>
            </a:r>
            <a:r>
              <a:rPr sz="2000" b="1" spc="120" dirty="0">
                <a:latin typeface="Times New Roman"/>
                <a:cs typeface="Times New Roman"/>
              </a:rPr>
              <a:t> </a:t>
            </a:r>
            <a:r>
              <a:rPr sz="2000" b="1" spc="-145" dirty="0">
                <a:latin typeface="Arial"/>
                <a:cs typeface="Arial"/>
              </a:rPr>
              <a:t>r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spc="-280" dirty="0">
                <a:latin typeface="Arial"/>
                <a:cs typeface="Arial"/>
              </a:rPr>
              <a:t>w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220" dirty="0">
                <a:latin typeface="Times New Roman"/>
                <a:cs typeface="Times New Roman"/>
              </a:rPr>
              <a:t> </a:t>
            </a:r>
            <a:r>
              <a:rPr sz="2000" b="1" spc="-114" dirty="0">
                <a:latin typeface="Arial"/>
                <a:cs typeface="Arial"/>
              </a:rPr>
              <a:t>i</a:t>
            </a:r>
            <a:r>
              <a:rPr sz="2000" b="1" spc="-220" dirty="0">
                <a:latin typeface="Arial"/>
                <a:cs typeface="Arial"/>
              </a:rPr>
              <a:t>n</a:t>
            </a:r>
            <a:r>
              <a:rPr sz="2000" b="1" spc="-215" dirty="0">
                <a:latin typeface="Arial"/>
                <a:cs typeface="Arial"/>
              </a:rPr>
              <a:t>a</a:t>
            </a:r>
            <a:r>
              <a:rPr sz="2000" b="1" spc="-220" dirty="0">
                <a:latin typeface="Arial"/>
                <a:cs typeface="Arial"/>
              </a:rPr>
              <a:t>p</a:t>
            </a:r>
            <a:r>
              <a:rPr sz="2000" b="1" dirty="0">
                <a:latin typeface="Arial"/>
                <a:cs typeface="Arial"/>
              </a:rPr>
              <a:t>,</a:t>
            </a:r>
            <a:r>
              <a:rPr sz="2000" b="1" dirty="0">
                <a:latin typeface="Times New Roman"/>
                <a:cs typeface="Times New Roman"/>
              </a:rPr>
              <a:t>  </a:t>
            </a:r>
            <a:r>
              <a:rPr sz="2000" b="1" spc="75" dirty="0">
                <a:latin typeface="Times New Roman"/>
                <a:cs typeface="Times New Roman"/>
              </a:rPr>
              <a:t> </a:t>
            </a:r>
            <a:r>
              <a:rPr sz="2000" b="1" spc="-220" dirty="0">
                <a:latin typeface="Arial"/>
                <a:cs typeface="Arial"/>
              </a:rPr>
              <a:t>b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spc="-160" dirty="0">
                <a:latin typeface="Arial"/>
                <a:cs typeface="Arial"/>
              </a:rPr>
              <a:t>r</a:t>
            </a:r>
            <a:r>
              <a:rPr sz="2000" b="1" spc="-220" dirty="0">
                <a:latin typeface="Arial"/>
                <a:cs typeface="Arial"/>
              </a:rPr>
              <a:t>d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spc="-215" dirty="0">
                <a:latin typeface="Arial"/>
                <a:cs typeface="Arial"/>
              </a:rPr>
              <a:t>s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spc="-145" dirty="0">
                <a:latin typeface="Arial"/>
                <a:cs typeface="Arial"/>
              </a:rPr>
              <a:t>r</a:t>
            </a:r>
            <a:r>
              <a:rPr sz="2000" b="1" spc="-204" dirty="0">
                <a:latin typeface="Arial"/>
                <a:cs typeface="Arial"/>
              </a:rPr>
              <a:t>ka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114" dirty="0">
                <a:latin typeface="Times New Roman"/>
                <a:cs typeface="Times New Roman"/>
              </a:rPr>
              <a:t> </a:t>
            </a:r>
            <a:r>
              <a:rPr sz="2000" b="1" spc="-220" dirty="0">
                <a:latin typeface="Arial"/>
                <a:cs typeface="Arial"/>
              </a:rPr>
              <a:t>p</a:t>
            </a:r>
            <a:r>
              <a:rPr sz="2000" b="1" spc="-204" dirty="0">
                <a:latin typeface="Arial"/>
                <a:cs typeface="Arial"/>
              </a:rPr>
              <a:t>as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21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114" dirty="0">
                <a:latin typeface="Times New Roman"/>
                <a:cs typeface="Times New Roman"/>
              </a:rPr>
              <a:t> </a:t>
            </a:r>
            <a:r>
              <a:rPr sz="2000" b="1" spc="-215" dirty="0">
                <a:latin typeface="Arial"/>
                <a:cs typeface="Arial"/>
              </a:rPr>
              <a:t>y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spc="-220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g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320" dirty="0">
                <a:latin typeface="Arial"/>
                <a:cs typeface="Arial"/>
              </a:rPr>
              <a:t>m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spc="-100" dirty="0">
                <a:latin typeface="Arial"/>
                <a:cs typeface="Arial"/>
              </a:rPr>
              <a:t>li</a:t>
            </a:r>
            <a:r>
              <a:rPr sz="2000" b="1" spc="-220" dirty="0">
                <a:latin typeface="Arial"/>
                <a:cs typeface="Arial"/>
              </a:rPr>
              <a:t>pu</a:t>
            </a:r>
            <a:r>
              <a:rPr sz="2000" b="1" spc="-120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-20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1440180" lvl="1" indent="-457200">
              <a:lnSpc>
                <a:spcPct val="100000"/>
              </a:lnSpc>
              <a:spcBef>
                <a:spcPts val="600"/>
              </a:spcBef>
              <a:buFont typeface="Arial"/>
              <a:buAutoNum type="alphaLcParenR"/>
              <a:tabLst>
                <a:tab pos="1440815" algn="l"/>
              </a:tabLst>
            </a:pPr>
            <a:r>
              <a:rPr sz="2000" b="1" spc="-265" dirty="0">
                <a:latin typeface="Arial"/>
                <a:cs typeface="Arial"/>
              </a:rPr>
              <a:t>R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204" dirty="0">
                <a:latin typeface="Arial"/>
                <a:cs typeface="Arial"/>
              </a:rPr>
              <a:t>s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204" dirty="0">
                <a:latin typeface="Arial"/>
                <a:cs typeface="Arial"/>
              </a:rPr>
              <a:t>k</a:t>
            </a:r>
            <a:r>
              <a:rPr sz="2000" b="1" dirty="0">
                <a:latin typeface="Arial"/>
                <a:cs typeface="Arial"/>
              </a:rPr>
              <a:t>o</a:t>
            </a:r>
            <a:r>
              <a:rPr sz="2000" b="1" spc="-300" dirty="0">
                <a:latin typeface="Times New Roman"/>
                <a:cs typeface="Times New Roman"/>
              </a:rPr>
              <a:t> </a:t>
            </a:r>
            <a:r>
              <a:rPr sz="2000" b="1" spc="-120" dirty="0">
                <a:latin typeface="Arial"/>
                <a:cs typeface="Arial"/>
              </a:rPr>
              <a:t>t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220" dirty="0">
                <a:latin typeface="Arial"/>
                <a:cs typeface="Arial"/>
              </a:rPr>
              <a:t>ngg</a:t>
            </a:r>
            <a:r>
              <a:rPr sz="2000" b="1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440180" lvl="1" indent="-457200">
              <a:lnSpc>
                <a:spcPct val="100000"/>
              </a:lnSpc>
              <a:spcBef>
                <a:spcPts val="600"/>
              </a:spcBef>
              <a:buFont typeface="Arial"/>
              <a:buAutoNum type="alphaLcParenR"/>
              <a:tabLst>
                <a:tab pos="1440815" algn="l"/>
              </a:tabLst>
            </a:pPr>
            <a:r>
              <a:rPr sz="2000" b="1" spc="-265" dirty="0">
                <a:latin typeface="Arial"/>
                <a:cs typeface="Arial"/>
              </a:rPr>
              <a:t>B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204" dirty="0">
                <a:latin typeface="Arial"/>
                <a:cs typeface="Arial"/>
              </a:rPr>
              <a:t>ay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275" dirty="0">
                <a:latin typeface="Times New Roman"/>
                <a:cs typeface="Times New Roman"/>
              </a:rPr>
              <a:t> </a:t>
            </a:r>
            <a:r>
              <a:rPr sz="2000" b="1" spc="-120" dirty="0">
                <a:latin typeface="Arial"/>
                <a:cs typeface="Arial"/>
              </a:rPr>
              <a:t>t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220" dirty="0">
                <a:latin typeface="Arial"/>
                <a:cs typeface="Arial"/>
              </a:rPr>
              <a:t>ngg</a:t>
            </a:r>
            <a:r>
              <a:rPr sz="2000" b="1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440180" lvl="1" indent="-457200">
              <a:lnSpc>
                <a:spcPct val="100000"/>
              </a:lnSpc>
              <a:spcBef>
                <a:spcPts val="600"/>
              </a:spcBef>
              <a:buFont typeface="Arial"/>
              <a:buAutoNum type="alphaLcParenR"/>
              <a:tabLst>
                <a:tab pos="1440815" algn="l"/>
              </a:tabLst>
            </a:pPr>
            <a:r>
              <a:rPr sz="2000" b="1" spc="-245" dirty="0">
                <a:latin typeface="Arial"/>
                <a:cs typeface="Arial"/>
              </a:rPr>
              <a:t>P</a:t>
            </a:r>
            <a:r>
              <a:rPr sz="2000" b="1" spc="-220" dirty="0">
                <a:latin typeface="Arial"/>
                <a:cs typeface="Arial"/>
              </a:rPr>
              <a:t>o</a:t>
            </a:r>
            <a:r>
              <a:rPr sz="2000" b="1" spc="-120" dirty="0">
                <a:latin typeface="Arial"/>
                <a:cs typeface="Arial"/>
              </a:rPr>
              <a:t>t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spc="-220" dirty="0">
                <a:latin typeface="Arial"/>
                <a:cs typeface="Arial"/>
              </a:rPr>
              <a:t>n</a:t>
            </a:r>
            <a:r>
              <a:rPr sz="2000" b="1" spc="-204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-180" dirty="0">
                <a:latin typeface="Times New Roman"/>
                <a:cs typeface="Times New Roman"/>
              </a:rPr>
              <a:t> </a:t>
            </a:r>
            <a:r>
              <a:rPr sz="2000" b="1" spc="-204" dirty="0">
                <a:latin typeface="Arial"/>
                <a:cs typeface="Arial"/>
              </a:rPr>
              <a:t>k</a:t>
            </a:r>
            <a:r>
              <a:rPr sz="2000" b="1" spc="-220" dirty="0">
                <a:latin typeface="Arial"/>
                <a:cs typeface="Arial"/>
              </a:rPr>
              <a:t>o</a:t>
            </a:r>
            <a:r>
              <a:rPr sz="2000" b="1" spc="-320" dirty="0">
                <a:latin typeface="Arial"/>
                <a:cs typeface="Arial"/>
              </a:rPr>
              <a:t>m</a:t>
            </a:r>
            <a:r>
              <a:rPr sz="2000" b="1" spc="-220" dirty="0">
                <a:latin typeface="Arial"/>
                <a:cs typeface="Arial"/>
              </a:rPr>
              <a:t>p</a:t>
            </a:r>
            <a:r>
              <a:rPr sz="2000" b="1" spc="-100" dirty="0">
                <a:latin typeface="Arial"/>
                <a:cs typeface="Arial"/>
              </a:rPr>
              <a:t>l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300" dirty="0">
                <a:latin typeface="Times New Roman"/>
                <a:cs typeface="Times New Roman"/>
              </a:rPr>
              <a:t> </a:t>
            </a:r>
            <a:r>
              <a:rPr sz="2000" b="1" spc="-120" dirty="0">
                <a:latin typeface="Arial"/>
                <a:cs typeface="Arial"/>
              </a:rPr>
              <a:t>t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220" dirty="0">
                <a:latin typeface="Arial"/>
                <a:cs typeface="Arial"/>
              </a:rPr>
              <a:t>ngg</a:t>
            </a:r>
            <a:r>
              <a:rPr sz="2000" b="1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440180" lvl="1" indent="-457200">
              <a:lnSpc>
                <a:spcPct val="100000"/>
              </a:lnSpc>
              <a:spcBef>
                <a:spcPts val="600"/>
              </a:spcBef>
              <a:buFont typeface="Arial"/>
              <a:buAutoNum type="alphaLcParenR"/>
              <a:tabLst>
                <a:tab pos="1440815" algn="l"/>
              </a:tabLst>
            </a:pPr>
            <a:r>
              <a:rPr sz="2000" b="1" spc="-265" dirty="0">
                <a:latin typeface="Arial"/>
                <a:cs typeface="Arial"/>
              </a:rPr>
              <a:t>K</a:t>
            </a:r>
            <a:r>
              <a:rPr sz="2000" b="1" spc="-204" dirty="0">
                <a:latin typeface="Arial"/>
                <a:cs typeface="Arial"/>
              </a:rPr>
              <a:t>as</a:t>
            </a:r>
            <a:r>
              <a:rPr sz="2000" b="1" spc="-220" dirty="0">
                <a:latin typeface="Arial"/>
                <a:cs typeface="Arial"/>
              </a:rPr>
              <a:t>u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275" dirty="0">
                <a:latin typeface="Times New Roman"/>
                <a:cs typeface="Times New Roman"/>
              </a:rPr>
              <a:t> </a:t>
            </a:r>
            <a:r>
              <a:rPr sz="2000" b="1" spc="-220" dirty="0">
                <a:latin typeface="Arial"/>
                <a:cs typeface="Arial"/>
              </a:rPr>
              <a:t>d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spc="-220" dirty="0">
                <a:latin typeface="Arial"/>
                <a:cs typeface="Arial"/>
              </a:rPr>
              <a:t>ng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295" dirty="0">
                <a:latin typeface="Times New Roman"/>
                <a:cs typeface="Times New Roman"/>
              </a:rPr>
              <a:t> </a:t>
            </a:r>
            <a:r>
              <a:rPr sz="2000" b="1" spc="-220" dirty="0">
                <a:latin typeface="Arial"/>
                <a:cs typeface="Arial"/>
              </a:rPr>
              <a:t>p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spc="-220" dirty="0">
                <a:latin typeface="Arial"/>
                <a:cs typeface="Arial"/>
              </a:rPr>
              <a:t>n</a:t>
            </a:r>
            <a:r>
              <a:rPr sz="2000" b="1" spc="-204" dirty="0">
                <a:latin typeface="Arial"/>
                <a:cs typeface="Arial"/>
              </a:rPr>
              <a:t>yak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190" dirty="0">
                <a:latin typeface="Times New Roman"/>
                <a:cs typeface="Times New Roman"/>
              </a:rPr>
              <a:t> </a:t>
            </a:r>
            <a:r>
              <a:rPr sz="2000" b="1" spc="-204" dirty="0">
                <a:latin typeface="Arial"/>
                <a:cs typeface="Arial"/>
              </a:rPr>
              <a:t>k</a:t>
            </a:r>
            <a:r>
              <a:rPr sz="2000" b="1" spc="-145" dirty="0">
                <a:latin typeface="Arial"/>
                <a:cs typeface="Arial"/>
              </a:rPr>
              <a:t>r</a:t>
            </a:r>
            <a:r>
              <a:rPr sz="2000" b="1" spc="-220" dirty="0">
                <a:latin typeface="Arial"/>
                <a:cs typeface="Arial"/>
              </a:rPr>
              <a:t>on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1440180" lvl="1" indent="-457200">
              <a:lnSpc>
                <a:spcPct val="100000"/>
              </a:lnSpc>
              <a:spcBef>
                <a:spcPts val="600"/>
              </a:spcBef>
              <a:buFont typeface="Arial"/>
              <a:buAutoNum type="alphaLcParenR"/>
              <a:tabLst>
                <a:tab pos="1440815" algn="l"/>
              </a:tabLst>
            </a:pPr>
            <a:r>
              <a:rPr sz="2000" b="1" spc="-265" dirty="0">
                <a:latin typeface="Arial"/>
                <a:cs typeface="Arial"/>
              </a:rPr>
              <a:t>K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spc="-320" dirty="0">
                <a:latin typeface="Arial"/>
                <a:cs typeface="Arial"/>
              </a:rPr>
              <a:t>m</a:t>
            </a:r>
            <a:r>
              <a:rPr sz="2000" b="1" spc="-220" dirty="0">
                <a:latin typeface="Arial"/>
                <a:cs typeface="Arial"/>
              </a:rPr>
              <a:t>ung</a:t>
            </a:r>
            <a:r>
              <a:rPr sz="2000" b="1" spc="-204" dirty="0">
                <a:latin typeface="Arial"/>
                <a:cs typeface="Arial"/>
              </a:rPr>
              <a:t>k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220" dirty="0">
                <a:latin typeface="Arial"/>
                <a:cs typeface="Arial"/>
              </a:rPr>
              <a:t>n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320" dirty="0">
                <a:latin typeface="Times New Roman"/>
                <a:cs typeface="Times New Roman"/>
              </a:rPr>
              <a:t> </a:t>
            </a:r>
            <a:r>
              <a:rPr sz="2000" b="1" spc="-204" dirty="0">
                <a:latin typeface="Arial"/>
                <a:cs typeface="Arial"/>
              </a:rPr>
              <a:t>s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204" dirty="0">
                <a:latin typeface="Arial"/>
                <a:cs typeface="Arial"/>
              </a:rPr>
              <a:t>s</a:t>
            </a:r>
            <a:r>
              <a:rPr sz="2000" b="1" spc="-120" dirty="0">
                <a:latin typeface="Arial"/>
                <a:cs typeface="Arial"/>
              </a:rPr>
              <a:t>t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spc="110" dirty="0">
                <a:latin typeface="Arial"/>
                <a:cs typeface="Arial"/>
              </a:rPr>
              <a:t>m</a:t>
            </a:r>
            <a:r>
              <a:rPr sz="2000" b="1" spc="-220" dirty="0">
                <a:latin typeface="Arial"/>
                <a:cs typeface="Arial"/>
              </a:rPr>
              <a:t>p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spc="-320" dirty="0">
                <a:latin typeface="Arial"/>
                <a:cs typeface="Arial"/>
              </a:rPr>
              <a:t>m</a:t>
            </a:r>
            <a:r>
              <a:rPr sz="2000" b="1" spc="-220" dirty="0">
                <a:latin typeface="Arial"/>
                <a:cs typeface="Arial"/>
              </a:rPr>
              <a:t>b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204" dirty="0">
                <a:latin typeface="Arial"/>
                <a:cs typeface="Arial"/>
              </a:rPr>
              <a:t>ayaa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290" dirty="0">
                <a:latin typeface="Times New Roman"/>
                <a:cs typeface="Times New Roman"/>
              </a:rPr>
              <a:t> </a:t>
            </a:r>
            <a:r>
              <a:rPr sz="2000" b="1" spc="-204" dirty="0">
                <a:latin typeface="Arial"/>
                <a:cs typeface="Arial"/>
              </a:rPr>
              <a:t>ya</a:t>
            </a:r>
            <a:r>
              <a:rPr sz="2000" b="1" spc="-220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g</a:t>
            </a:r>
            <a:r>
              <a:rPr sz="2000" b="1" spc="-290" dirty="0">
                <a:latin typeface="Times New Roman"/>
                <a:cs typeface="Times New Roman"/>
              </a:rPr>
              <a:t> </a:t>
            </a:r>
            <a:r>
              <a:rPr sz="2000" b="1" spc="-204" dirty="0">
                <a:latin typeface="Arial"/>
                <a:cs typeface="Arial"/>
              </a:rPr>
              <a:t>k</a:t>
            </a:r>
            <a:r>
              <a:rPr sz="2000" b="1" spc="-220" dirty="0">
                <a:latin typeface="Arial"/>
                <a:cs typeface="Arial"/>
              </a:rPr>
              <a:t>o</a:t>
            </a:r>
            <a:r>
              <a:rPr sz="2000" b="1" spc="-320" dirty="0">
                <a:latin typeface="Arial"/>
                <a:cs typeface="Arial"/>
              </a:rPr>
              <a:t>m</a:t>
            </a:r>
            <a:r>
              <a:rPr sz="2000" b="1" spc="-220" dirty="0">
                <a:latin typeface="Arial"/>
                <a:cs typeface="Arial"/>
              </a:rPr>
              <a:t>p</a:t>
            </a:r>
            <a:r>
              <a:rPr sz="2000" b="1" spc="-100" dirty="0">
                <a:latin typeface="Arial"/>
                <a:cs typeface="Arial"/>
              </a:rPr>
              <a:t>l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k</a:t>
            </a:r>
            <a:endParaRPr sz="2000">
              <a:latin typeface="Arial"/>
              <a:cs typeface="Arial"/>
            </a:endParaRPr>
          </a:p>
          <a:p>
            <a:pPr marL="1440180" lvl="1" indent="-457200">
              <a:lnSpc>
                <a:spcPct val="100000"/>
              </a:lnSpc>
              <a:spcBef>
                <a:spcPts val="600"/>
              </a:spcBef>
              <a:buFont typeface="Arial"/>
              <a:buAutoNum type="alphaLcParenR"/>
              <a:tabLst>
                <a:tab pos="1440815" algn="l"/>
              </a:tabLst>
            </a:pPr>
            <a:r>
              <a:rPr sz="2000" b="1" spc="-265" dirty="0">
                <a:latin typeface="Arial"/>
                <a:cs typeface="Arial"/>
              </a:rPr>
              <a:t>K</a:t>
            </a:r>
            <a:r>
              <a:rPr sz="2000" b="1" spc="-204" dirty="0">
                <a:latin typeface="Arial"/>
                <a:cs typeface="Arial"/>
              </a:rPr>
              <a:t>as</a:t>
            </a:r>
            <a:r>
              <a:rPr sz="2000" b="1" spc="-220" dirty="0">
                <a:latin typeface="Arial"/>
                <a:cs typeface="Arial"/>
              </a:rPr>
              <a:t>u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275" dirty="0">
                <a:latin typeface="Times New Roman"/>
                <a:cs typeface="Times New Roman"/>
              </a:rPr>
              <a:t> </a:t>
            </a:r>
            <a:r>
              <a:rPr sz="2000" b="1" spc="-204" dirty="0">
                <a:latin typeface="Arial"/>
                <a:cs typeface="Arial"/>
              </a:rPr>
              <a:t>ya</a:t>
            </a:r>
            <a:r>
              <a:rPr sz="2000" b="1" spc="-220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g</a:t>
            </a:r>
            <a:r>
              <a:rPr sz="2000" b="1" spc="-290" dirty="0">
                <a:latin typeface="Times New Roman"/>
                <a:cs typeface="Times New Roman"/>
              </a:rPr>
              <a:t> </a:t>
            </a:r>
            <a:r>
              <a:rPr sz="2000" b="1" spc="-320" dirty="0">
                <a:latin typeface="Arial"/>
                <a:cs typeface="Arial"/>
              </a:rPr>
              <a:t>m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spc="-100" dirty="0">
                <a:latin typeface="Arial"/>
                <a:cs typeface="Arial"/>
              </a:rPr>
              <a:t>l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spc="-220" dirty="0">
                <a:latin typeface="Arial"/>
                <a:cs typeface="Arial"/>
              </a:rPr>
              <a:t>b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220" dirty="0">
                <a:latin typeface="Arial"/>
                <a:cs typeface="Arial"/>
              </a:rPr>
              <a:t>h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-185" dirty="0">
                <a:latin typeface="Times New Roman"/>
                <a:cs typeface="Times New Roman"/>
              </a:rPr>
              <a:t> </a:t>
            </a:r>
            <a:r>
              <a:rPr sz="2000" b="1" spc="-145" dirty="0">
                <a:latin typeface="Arial"/>
                <a:cs typeface="Arial"/>
              </a:rPr>
              <a:t>r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spc="-120" dirty="0">
                <a:latin typeface="Arial"/>
                <a:cs typeface="Arial"/>
              </a:rPr>
              <a:t>t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spc="-120" dirty="0">
                <a:latin typeface="Arial"/>
                <a:cs typeface="Arial"/>
              </a:rPr>
              <a:t>-</a:t>
            </a:r>
            <a:r>
              <a:rPr sz="2000" b="1" spc="-145" dirty="0">
                <a:latin typeface="Arial"/>
                <a:cs typeface="Arial"/>
              </a:rPr>
              <a:t>r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spc="-120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260" dirty="0">
                <a:latin typeface="Times New Roman"/>
                <a:cs typeface="Times New Roman"/>
              </a:rPr>
              <a:t> </a:t>
            </a:r>
            <a:r>
              <a:rPr sz="2000" b="1" spc="-100" dirty="0">
                <a:latin typeface="Arial"/>
                <a:cs typeface="Arial"/>
              </a:rPr>
              <a:t>l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spc="-32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265" dirty="0">
                <a:latin typeface="Times New Roman"/>
                <a:cs typeface="Times New Roman"/>
              </a:rPr>
              <a:t> </a:t>
            </a:r>
            <a:r>
              <a:rPr sz="2000" b="1" spc="-220" dirty="0">
                <a:latin typeface="Arial"/>
                <a:cs typeface="Arial"/>
              </a:rPr>
              <a:t>d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145" dirty="0">
                <a:latin typeface="Arial"/>
                <a:cs typeface="Arial"/>
              </a:rPr>
              <a:t>r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spc="-280" dirty="0">
                <a:latin typeface="Arial"/>
                <a:cs typeface="Arial"/>
              </a:rPr>
              <a:t>w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  <a:p>
            <a:pPr marL="1440180" marR="5080" lvl="1" indent="-457200">
              <a:lnSpc>
                <a:spcPct val="100000"/>
              </a:lnSpc>
              <a:spcBef>
                <a:spcPts val="600"/>
              </a:spcBef>
              <a:buFont typeface="Arial"/>
              <a:buAutoNum type="alphaLcParenR"/>
              <a:tabLst>
                <a:tab pos="1440815" algn="l"/>
              </a:tabLst>
            </a:pPr>
            <a:r>
              <a:rPr sz="2000" b="1" spc="-265" dirty="0">
                <a:latin typeface="Arial"/>
                <a:cs typeface="Arial"/>
              </a:rPr>
              <a:t>K</a:t>
            </a:r>
            <a:r>
              <a:rPr sz="2000" b="1" spc="-204" dirty="0">
                <a:latin typeface="Arial"/>
                <a:cs typeface="Arial"/>
              </a:rPr>
              <a:t>as</a:t>
            </a:r>
            <a:r>
              <a:rPr sz="2000" b="1" spc="-220" dirty="0">
                <a:latin typeface="Arial"/>
                <a:cs typeface="Arial"/>
              </a:rPr>
              <a:t>u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spc="-204" dirty="0">
                <a:latin typeface="Arial"/>
                <a:cs typeface="Arial"/>
              </a:rPr>
              <a:t>y</a:t>
            </a:r>
            <a:r>
              <a:rPr sz="2000" b="1" spc="-215" dirty="0">
                <a:latin typeface="Arial"/>
                <a:cs typeface="Arial"/>
              </a:rPr>
              <a:t>a</a:t>
            </a:r>
            <a:r>
              <a:rPr sz="2000" b="1" spc="-220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g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229" dirty="0">
                <a:latin typeface="Arial"/>
                <a:cs typeface="Arial"/>
              </a:rPr>
              <a:t>d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114" dirty="0">
                <a:latin typeface="Arial"/>
                <a:cs typeface="Arial"/>
              </a:rPr>
              <a:t>i</a:t>
            </a:r>
            <a:r>
              <a:rPr sz="2000" b="1" spc="-220" dirty="0">
                <a:latin typeface="Arial"/>
                <a:cs typeface="Arial"/>
              </a:rPr>
              <a:t>d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spc="-220" dirty="0">
                <a:latin typeface="Arial"/>
                <a:cs typeface="Arial"/>
              </a:rPr>
              <a:t>n</a:t>
            </a:r>
            <a:r>
              <a:rPr sz="2000" b="1" spc="-130" dirty="0">
                <a:latin typeface="Arial"/>
                <a:cs typeface="Arial"/>
              </a:rPr>
              <a:t>t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130" dirty="0">
                <a:latin typeface="Arial"/>
                <a:cs typeface="Arial"/>
              </a:rPr>
              <a:t>f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204" dirty="0">
                <a:latin typeface="Arial"/>
                <a:cs typeface="Arial"/>
              </a:rPr>
              <a:t>kas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125" dirty="0">
                <a:latin typeface="Times New Roman"/>
                <a:cs typeface="Times New Roman"/>
              </a:rPr>
              <a:t> </a:t>
            </a:r>
            <a:r>
              <a:rPr sz="2000" b="1" spc="-145" dirty="0">
                <a:latin typeface="Arial"/>
                <a:cs typeface="Arial"/>
              </a:rPr>
              <a:t>r</a:t>
            </a:r>
            <a:r>
              <a:rPr sz="2000" b="1" spc="-215" dirty="0">
                <a:latin typeface="Arial"/>
                <a:cs typeface="Arial"/>
              </a:rPr>
              <a:t>e</a:t>
            </a:r>
            <a:r>
              <a:rPr sz="2000" b="1" spc="-229" dirty="0">
                <a:latin typeface="Arial"/>
                <a:cs typeface="Arial"/>
              </a:rPr>
              <a:t>n</a:t>
            </a:r>
            <a:r>
              <a:rPr sz="2000" b="1" spc="-204" dirty="0">
                <a:latin typeface="Arial"/>
                <a:cs typeface="Arial"/>
              </a:rPr>
              <a:t>ca</a:t>
            </a:r>
            <a:r>
              <a:rPr sz="2000" b="1" spc="-220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220" dirty="0">
                <a:latin typeface="Arial"/>
                <a:cs typeface="Arial"/>
              </a:rPr>
              <a:t>p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spc="-320" dirty="0">
                <a:latin typeface="Arial"/>
                <a:cs typeface="Arial"/>
              </a:rPr>
              <a:t>m</a:t>
            </a:r>
            <a:r>
              <a:rPr sz="2000" b="1" spc="-229" dirty="0">
                <a:latin typeface="Arial"/>
                <a:cs typeface="Arial"/>
              </a:rPr>
              <a:t>u</a:t>
            </a:r>
            <a:r>
              <a:rPr sz="2000" b="1" spc="-100" dirty="0">
                <a:latin typeface="Arial"/>
                <a:cs typeface="Arial"/>
              </a:rPr>
              <a:t>l</a:t>
            </a:r>
            <a:r>
              <a:rPr sz="2000" b="1" spc="-215" dirty="0">
                <a:latin typeface="Arial"/>
                <a:cs typeface="Arial"/>
              </a:rPr>
              <a:t>a</a:t>
            </a:r>
            <a:r>
              <a:rPr sz="2000" b="1" spc="-220" dirty="0">
                <a:latin typeface="Arial"/>
                <a:cs typeface="Arial"/>
              </a:rPr>
              <a:t>n</a:t>
            </a:r>
            <a:r>
              <a:rPr sz="2000" b="1" spc="-229" dirty="0">
                <a:latin typeface="Arial"/>
                <a:cs typeface="Arial"/>
              </a:rPr>
              <a:t>g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spc="-220" dirty="0">
                <a:latin typeface="Arial"/>
                <a:cs typeface="Arial"/>
              </a:rPr>
              <a:t>nn</a:t>
            </a:r>
            <a:r>
              <a:rPr sz="2000" b="1" spc="-204" dirty="0">
                <a:latin typeface="Arial"/>
                <a:cs typeface="Arial"/>
              </a:rPr>
              <a:t>y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204" dirty="0">
                <a:latin typeface="Arial"/>
                <a:cs typeface="Arial"/>
              </a:rPr>
              <a:t>k</a:t>
            </a:r>
            <a:r>
              <a:rPr sz="2000" b="1" spc="-145" dirty="0">
                <a:latin typeface="Arial"/>
                <a:cs typeface="Arial"/>
              </a:rPr>
              <a:t>r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130" dirty="0">
                <a:latin typeface="Arial"/>
                <a:cs typeface="Arial"/>
              </a:rPr>
              <a:t>t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spc="-130" dirty="0">
                <a:latin typeface="Arial"/>
                <a:cs typeface="Arial"/>
              </a:rPr>
              <a:t>t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u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204" dirty="0">
                <a:latin typeface="Arial"/>
                <a:cs typeface="Arial"/>
              </a:rPr>
              <a:t>y</a:t>
            </a:r>
            <a:r>
              <a:rPr sz="2000" b="1" spc="-215" dirty="0">
                <a:latin typeface="Arial"/>
                <a:cs typeface="Arial"/>
              </a:rPr>
              <a:t>a</a:t>
            </a:r>
            <a:r>
              <a:rPr sz="2000" b="1" spc="-229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g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320" dirty="0">
                <a:latin typeface="Arial"/>
                <a:cs typeface="Arial"/>
              </a:rPr>
              <a:t>m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spc="-320" dirty="0">
                <a:latin typeface="Arial"/>
                <a:cs typeface="Arial"/>
              </a:rPr>
              <a:t>m</a:t>
            </a:r>
            <a:r>
              <a:rPr sz="2000" b="1" spc="-220" dirty="0">
                <a:latin typeface="Arial"/>
                <a:cs typeface="Arial"/>
              </a:rPr>
              <a:t>bu</a:t>
            </a:r>
            <a:r>
              <a:rPr sz="2000" b="1" spc="-120" dirty="0">
                <a:latin typeface="Arial"/>
                <a:cs typeface="Arial"/>
              </a:rPr>
              <a:t>t</a:t>
            </a:r>
            <a:r>
              <a:rPr sz="2000" b="1" spc="-220" dirty="0">
                <a:latin typeface="Arial"/>
                <a:cs typeface="Arial"/>
              </a:rPr>
              <a:t>uh</a:t>
            </a:r>
            <a:r>
              <a:rPr sz="2000" b="1" spc="-204" dirty="0">
                <a:latin typeface="Arial"/>
                <a:cs typeface="Arial"/>
              </a:rPr>
              <a:t>ka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315" dirty="0">
                <a:latin typeface="Times New Roman"/>
                <a:cs typeface="Times New Roman"/>
              </a:rPr>
              <a:t> </a:t>
            </a:r>
            <a:r>
              <a:rPr sz="2000" b="1" spc="-204" dirty="0">
                <a:latin typeface="Arial"/>
                <a:cs typeface="Arial"/>
              </a:rPr>
              <a:t>k</a:t>
            </a:r>
            <a:r>
              <a:rPr sz="2000" b="1" spc="-220" dirty="0">
                <a:latin typeface="Arial"/>
                <a:cs typeface="Arial"/>
              </a:rPr>
              <a:t>on</a:t>
            </a:r>
            <a:r>
              <a:rPr sz="2000" b="1" spc="-120" dirty="0">
                <a:latin typeface="Arial"/>
                <a:cs typeface="Arial"/>
              </a:rPr>
              <a:t>t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220" dirty="0">
                <a:latin typeface="Arial"/>
                <a:cs typeface="Arial"/>
              </a:rPr>
              <a:t>nu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120" dirty="0">
                <a:latin typeface="Arial"/>
                <a:cs typeface="Arial"/>
              </a:rPr>
              <a:t>t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290" dirty="0">
                <a:latin typeface="Times New Roman"/>
                <a:cs typeface="Times New Roman"/>
              </a:rPr>
              <a:t> </a:t>
            </a:r>
            <a:r>
              <a:rPr sz="2000" b="1" spc="-220" dirty="0">
                <a:latin typeface="Arial"/>
                <a:cs typeface="Arial"/>
              </a:rPr>
              <a:t>p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spc="-100" dirty="0">
                <a:latin typeface="Arial"/>
                <a:cs typeface="Arial"/>
              </a:rPr>
              <a:t>l</a:t>
            </a:r>
            <a:r>
              <a:rPr sz="2000" b="1" spc="-204" dirty="0">
                <a:latin typeface="Arial"/>
                <a:cs typeface="Arial"/>
              </a:rPr>
              <a:t>aya</a:t>
            </a:r>
            <a:r>
              <a:rPr sz="2000" b="1" spc="-220" dirty="0">
                <a:latin typeface="Arial"/>
                <a:cs typeface="Arial"/>
              </a:rPr>
              <a:t>n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 marL="1440180" lvl="1" indent="-457200">
              <a:lnSpc>
                <a:spcPct val="100000"/>
              </a:lnSpc>
              <a:spcBef>
                <a:spcPts val="600"/>
              </a:spcBef>
              <a:buFont typeface="Arial"/>
              <a:buAutoNum type="alphaLcParenR"/>
              <a:tabLst>
                <a:tab pos="1440815" algn="l"/>
              </a:tabLst>
            </a:pPr>
            <a:r>
              <a:rPr sz="2000" b="1" spc="-265" dirty="0">
                <a:latin typeface="Arial"/>
                <a:cs typeface="Arial"/>
              </a:rPr>
              <a:t>K</a:t>
            </a:r>
            <a:r>
              <a:rPr sz="2000" b="1" spc="-204" dirty="0">
                <a:latin typeface="Arial"/>
                <a:cs typeface="Arial"/>
              </a:rPr>
              <a:t>as</a:t>
            </a:r>
            <a:r>
              <a:rPr sz="2000" b="1" spc="-220" dirty="0">
                <a:latin typeface="Arial"/>
                <a:cs typeface="Arial"/>
              </a:rPr>
              <a:t>u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275" dirty="0">
                <a:latin typeface="Times New Roman"/>
                <a:cs typeface="Times New Roman"/>
              </a:rPr>
              <a:t> </a:t>
            </a:r>
            <a:r>
              <a:rPr sz="2000" b="1" spc="-204" dirty="0">
                <a:latin typeface="Arial"/>
                <a:cs typeface="Arial"/>
              </a:rPr>
              <a:t>k</a:t>
            </a:r>
            <a:r>
              <a:rPr sz="2000" b="1" spc="-220" dirty="0">
                <a:latin typeface="Arial"/>
                <a:cs typeface="Arial"/>
              </a:rPr>
              <a:t>o</a:t>
            </a:r>
            <a:r>
              <a:rPr sz="2000" b="1" spc="-320" dirty="0">
                <a:latin typeface="Arial"/>
                <a:cs typeface="Arial"/>
              </a:rPr>
              <a:t>m</a:t>
            </a:r>
            <a:r>
              <a:rPr sz="2000" b="1" spc="-220" dirty="0">
                <a:latin typeface="Arial"/>
                <a:cs typeface="Arial"/>
              </a:rPr>
              <a:t>p</a:t>
            </a:r>
            <a:r>
              <a:rPr sz="2000" b="1" spc="-100" dirty="0">
                <a:latin typeface="Arial"/>
                <a:cs typeface="Arial"/>
              </a:rPr>
              <a:t>l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k</a:t>
            </a:r>
            <a:r>
              <a:rPr sz="2000" b="1" spc="-2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/</a:t>
            </a:r>
            <a:r>
              <a:rPr sz="2000" b="1" spc="-160" dirty="0">
                <a:latin typeface="Times New Roman"/>
                <a:cs typeface="Times New Roman"/>
              </a:rPr>
              <a:t> </a:t>
            </a:r>
            <a:r>
              <a:rPr sz="2000" b="1" spc="-145" dirty="0">
                <a:latin typeface="Arial"/>
                <a:cs typeface="Arial"/>
              </a:rPr>
              <a:t>r</a:t>
            </a:r>
            <a:r>
              <a:rPr sz="2000" b="1" spc="-220" dirty="0">
                <a:latin typeface="Arial"/>
                <a:cs typeface="Arial"/>
              </a:rPr>
              <a:t>u</a:t>
            </a:r>
            <a:r>
              <a:rPr sz="2000" b="1" spc="-320" dirty="0">
                <a:latin typeface="Arial"/>
                <a:cs typeface="Arial"/>
              </a:rPr>
              <a:t>m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AutoNum type="arabicPeriod"/>
              <a:tabLst>
                <a:tab pos="355600" algn="l"/>
              </a:tabLst>
            </a:pPr>
            <a:r>
              <a:rPr sz="2000" b="1" spc="-245" dirty="0">
                <a:latin typeface="Arial"/>
                <a:cs typeface="Arial"/>
              </a:rPr>
              <a:t>S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spc="-120" dirty="0">
                <a:latin typeface="Arial"/>
                <a:cs typeface="Arial"/>
              </a:rPr>
              <a:t>t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spc="-100" dirty="0">
                <a:latin typeface="Arial"/>
                <a:cs typeface="Arial"/>
              </a:rPr>
              <a:t>l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h</a:t>
            </a:r>
            <a:r>
              <a:rPr sz="2000" b="1" spc="-145" dirty="0">
                <a:latin typeface="Times New Roman"/>
                <a:cs typeface="Times New Roman"/>
              </a:rPr>
              <a:t> </a:t>
            </a:r>
            <a:r>
              <a:rPr sz="2000" b="1" spc="-220" dirty="0">
                <a:latin typeface="Arial"/>
                <a:cs typeface="Arial"/>
              </a:rPr>
              <a:t>p</a:t>
            </a:r>
            <a:r>
              <a:rPr sz="2000" b="1" spc="-204" dirty="0">
                <a:latin typeface="Arial"/>
                <a:cs typeface="Arial"/>
              </a:rPr>
              <a:t>as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21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145" dirty="0">
                <a:latin typeface="Times New Roman"/>
                <a:cs typeface="Times New Roman"/>
              </a:rPr>
              <a:t> </a:t>
            </a:r>
            <a:r>
              <a:rPr sz="2000" b="1" spc="-220" dirty="0">
                <a:latin typeface="Arial"/>
                <a:cs typeface="Arial"/>
              </a:rPr>
              <a:t>d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120" dirty="0">
                <a:latin typeface="Arial"/>
                <a:cs typeface="Arial"/>
              </a:rPr>
              <a:t>t</a:t>
            </a:r>
            <a:r>
              <a:rPr sz="2000" b="1" spc="-215" dirty="0">
                <a:latin typeface="Arial"/>
                <a:cs typeface="Arial"/>
              </a:rPr>
              <a:t>e</a:t>
            </a:r>
            <a:r>
              <a:rPr sz="2000" b="1" spc="-220" dirty="0">
                <a:latin typeface="Arial"/>
                <a:cs typeface="Arial"/>
              </a:rPr>
              <a:t>n</a:t>
            </a:r>
            <a:r>
              <a:rPr sz="2000" b="1" spc="-130" dirty="0">
                <a:latin typeface="Arial"/>
                <a:cs typeface="Arial"/>
              </a:rPr>
              <a:t>t</a:t>
            </a:r>
            <a:r>
              <a:rPr sz="2000" b="1" spc="-220" dirty="0">
                <a:latin typeface="Arial"/>
                <a:cs typeface="Arial"/>
              </a:rPr>
              <a:t>u</a:t>
            </a:r>
            <a:r>
              <a:rPr sz="2000" b="1" spc="-204" dirty="0">
                <a:latin typeface="Arial"/>
                <a:cs typeface="Arial"/>
              </a:rPr>
              <a:t>ka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140" dirty="0">
                <a:latin typeface="Times New Roman"/>
                <a:cs typeface="Times New Roman"/>
              </a:rPr>
              <a:t> </a:t>
            </a:r>
            <a:r>
              <a:rPr sz="2000" b="1" spc="-204" dirty="0">
                <a:latin typeface="Arial"/>
                <a:cs typeface="Arial"/>
              </a:rPr>
              <a:t>se</a:t>
            </a:r>
            <a:r>
              <a:rPr sz="2000" b="1" spc="-229" dirty="0">
                <a:latin typeface="Arial"/>
                <a:cs typeface="Arial"/>
              </a:rPr>
              <a:t>b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spc="-220" dirty="0">
                <a:latin typeface="Arial"/>
                <a:cs typeface="Arial"/>
              </a:rPr>
              <a:t>g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215" dirty="0">
                <a:latin typeface="Arial"/>
                <a:cs typeface="Arial"/>
              </a:rPr>
              <a:t>k</a:t>
            </a:r>
            <a:r>
              <a:rPr sz="2000" b="1" spc="-100" dirty="0">
                <a:latin typeface="Arial"/>
                <a:cs typeface="Arial"/>
              </a:rPr>
              <a:t>li</a:t>
            </a:r>
            <a:r>
              <a:rPr sz="2000" b="1" spc="-21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150" dirty="0">
                <a:latin typeface="Times New Roman"/>
                <a:cs typeface="Times New Roman"/>
              </a:rPr>
              <a:t> </a:t>
            </a:r>
            <a:r>
              <a:rPr sz="2000" b="1" spc="-305" dirty="0">
                <a:latin typeface="Arial"/>
                <a:cs typeface="Arial"/>
              </a:rPr>
              <a:t>M</a:t>
            </a:r>
            <a:r>
              <a:rPr sz="2000" b="1" spc="-245" dirty="0">
                <a:latin typeface="Arial"/>
                <a:cs typeface="Arial"/>
              </a:rPr>
              <a:t>P</a:t>
            </a:r>
            <a:r>
              <a:rPr sz="2000" b="1" spc="-450" dirty="0">
                <a:latin typeface="Arial"/>
                <a:cs typeface="Arial"/>
              </a:rPr>
              <a:t>P</a:t>
            </a:r>
            <a:r>
              <a:rPr sz="2000" b="1" dirty="0">
                <a:latin typeface="Arial"/>
                <a:cs typeface="Arial"/>
              </a:rPr>
              <a:t>,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320" dirty="0">
                <a:latin typeface="Arial"/>
                <a:cs typeface="Arial"/>
              </a:rPr>
              <a:t>m</a:t>
            </a:r>
            <a:r>
              <a:rPr sz="2000" b="1" spc="-204" dirty="0">
                <a:latin typeface="Arial"/>
                <a:cs typeface="Arial"/>
              </a:rPr>
              <a:t>ak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120" dirty="0">
                <a:latin typeface="Times New Roman"/>
                <a:cs typeface="Times New Roman"/>
              </a:rPr>
              <a:t> </a:t>
            </a:r>
            <a:r>
              <a:rPr sz="2000" b="1" spc="-229" dirty="0">
                <a:latin typeface="Arial"/>
                <a:cs typeface="Arial"/>
              </a:rPr>
              <a:t>d</a:t>
            </a:r>
            <a:r>
              <a:rPr sz="2000" b="1" spc="-100" dirty="0">
                <a:latin typeface="Arial"/>
                <a:cs typeface="Arial"/>
              </a:rPr>
              <a:t>il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spc="-215" dirty="0">
                <a:latin typeface="Arial"/>
                <a:cs typeface="Arial"/>
              </a:rPr>
              <a:t>k</a:t>
            </a:r>
            <a:r>
              <a:rPr sz="2000" b="1" spc="-220" dirty="0">
                <a:latin typeface="Arial"/>
                <a:cs typeface="Arial"/>
              </a:rPr>
              <a:t>u</a:t>
            </a:r>
            <a:r>
              <a:rPr sz="2000" b="1" spc="-204" dirty="0">
                <a:latin typeface="Arial"/>
                <a:cs typeface="Arial"/>
              </a:rPr>
              <a:t>k</a:t>
            </a:r>
            <a:r>
              <a:rPr sz="2000" b="1" spc="-21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140" dirty="0">
                <a:latin typeface="Times New Roman"/>
                <a:cs typeface="Times New Roman"/>
              </a:rPr>
              <a:t> </a:t>
            </a:r>
            <a:r>
              <a:rPr sz="2000" b="1" spc="-204" dirty="0">
                <a:latin typeface="Arial"/>
                <a:cs typeface="Arial"/>
              </a:rPr>
              <a:t>ases</a:t>
            </a:r>
            <a:r>
              <a:rPr sz="2000" b="1" spc="-320" dirty="0">
                <a:latin typeface="Arial"/>
                <a:cs typeface="Arial"/>
              </a:rPr>
              <a:t>m</a:t>
            </a:r>
            <a:r>
              <a:rPr sz="2000" b="1" spc="-21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150" dirty="0">
                <a:latin typeface="Times New Roman"/>
                <a:cs typeface="Times New Roman"/>
              </a:rPr>
              <a:t> </a:t>
            </a:r>
            <a:r>
              <a:rPr sz="2000" b="1" spc="-220" dirty="0">
                <a:latin typeface="Arial"/>
                <a:cs typeface="Arial"/>
              </a:rPr>
              <a:t>u</a:t>
            </a:r>
            <a:r>
              <a:rPr sz="2000" b="1" spc="-120" dirty="0">
                <a:latin typeface="Arial"/>
                <a:cs typeface="Arial"/>
              </a:rPr>
              <a:t>t</a:t>
            </a:r>
            <a:r>
              <a:rPr sz="2000" b="1" spc="-114" dirty="0">
                <a:latin typeface="Arial"/>
                <a:cs typeface="Arial"/>
              </a:rPr>
              <a:t>i</a:t>
            </a:r>
            <a:r>
              <a:rPr sz="2000" b="1" spc="-100" dirty="0">
                <a:latin typeface="Arial"/>
                <a:cs typeface="Arial"/>
              </a:rPr>
              <a:t>l</a:t>
            </a:r>
            <a:r>
              <a:rPr sz="2000" b="1" spc="-114" dirty="0">
                <a:latin typeface="Arial"/>
                <a:cs typeface="Arial"/>
              </a:rPr>
              <a:t>i</a:t>
            </a:r>
            <a:r>
              <a:rPr sz="2000" b="1" spc="-120" dirty="0">
                <a:latin typeface="Arial"/>
                <a:cs typeface="Arial"/>
              </a:rPr>
              <a:t>t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1476" y="6115535"/>
            <a:ext cx="710501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981710" algn="l"/>
                <a:tab pos="2745105" algn="l"/>
                <a:tab pos="3840479" algn="l"/>
                <a:tab pos="5006340" algn="l"/>
                <a:tab pos="5820410" algn="l"/>
              </a:tabLst>
            </a:pPr>
            <a:r>
              <a:rPr sz="2000" b="1" spc="-220" dirty="0">
                <a:latin typeface="Arial"/>
                <a:cs typeface="Arial"/>
              </a:rPr>
              <a:t>d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spc="-229" dirty="0">
                <a:latin typeface="Arial"/>
                <a:cs typeface="Arial"/>
              </a:rPr>
              <a:t>n</a:t>
            </a:r>
            <a:r>
              <a:rPr sz="2000" b="1" spc="-220" dirty="0">
                <a:latin typeface="Arial"/>
                <a:cs typeface="Arial"/>
              </a:rPr>
              <a:t>g</a:t>
            </a:r>
            <a:r>
              <a:rPr sz="2000" b="1" spc="-21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320" dirty="0">
                <a:latin typeface="Arial"/>
                <a:cs typeface="Arial"/>
              </a:rPr>
              <a:t>m</a:t>
            </a:r>
            <a:r>
              <a:rPr sz="2000" b="1" spc="-215" dirty="0">
                <a:latin typeface="Arial"/>
                <a:cs typeface="Arial"/>
              </a:rPr>
              <a:t>e</a:t>
            </a:r>
            <a:r>
              <a:rPr sz="2000" b="1" spc="-229" dirty="0">
                <a:latin typeface="Arial"/>
                <a:cs typeface="Arial"/>
              </a:rPr>
              <a:t>ng</a:t>
            </a:r>
            <a:r>
              <a:rPr sz="2000" b="1" spc="-220" dirty="0">
                <a:latin typeface="Arial"/>
                <a:cs typeface="Arial"/>
              </a:rPr>
              <a:t>u</a:t>
            </a:r>
            <a:r>
              <a:rPr sz="2000" b="1" spc="-320" dirty="0">
                <a:latin typeface="Arial"/>
                <a:cs typeface="Arial"/>
              </a:rPr>
              <a:t>m</a:t>
            </a:r>
            <a:r>
              <a:rPr sz="2000" b="1" spc="-229" dirty="0">
                <a:latin typeface="Arial"/>
                <a:cs typeface="Arial"/>
              </a:rPr>
              <a:t>pu</a:t>
            </a:r>
            <a:r>
              <a:rPr sz="2000" b="1" spc="-100" dirty="0">
                <a:latin typeface="Arial"/>
                <a:cs typeface="Arial"/>
              </a:rPr>
              <a:t>l</a:t>
            </a:r>
            <a:r>
              <a:rPr sz="2000" b="1" spc="-204" dirty="0">
                <a:latin typeface="Arial"/>
                <a:cs typeface="Arial"/>
              </a:rPr>
              <a:t>ka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220" dirty="0">
                <a:latin typeface="Arial"/>
                <a:cs typeface="Arial"/>
              </a:rPr>
              <a:t>b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spc="-145" dirty="0">
                <a:latin typeface="Arial"/>
                <a:cs typeface="Arial"/>
              </a:rPr>
              <a:t>r</a:t>
            </a:r>
            <a:r>
              <a:rPr sz="2000" b="1" spc="-220" dirty="0">
                <a:latin typeface="Arial"/>
                <a:cs typeface="Arial"/>
              </a:rPr>
              <a:t>b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spc="-220" dirty="0">
                <a:latin typeface="Arial"/>
                <a:cs typeface="Arial"/>
              </a:rPr>
              <a:t>g</a:t>
            </a:r>
            <a:r>
              <a:rPr sz="2000" b="1" spc="-21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14" dirty="0">
                <a:latin typeface="Arial"/>
                <a:cs typeface="Arial"/>
              </a:rPr>
              <a:t>i</a:t>
            </a:r>
            <a:r>
              <a:rPr sz="2000" b="1" spc="-220" dirty="0">
                <a:latin typeface="Arial"/>
                <a:cs typeface="Arial"/>
              </a:rPr>
              <a:t>n</a:t>
            </a:r>
            <a:r>
              <a:rPr sz="2000" b="1" spc="-120" dirty="0">
                <a:latin typeface="Arial"/>
                <a:cs typeface="Arial"/>
              </a:rPr>
              <a:t>f</a:t>
            </a:r>
            <a:r>
              <a:rPr sz="2000" b="1" spc="-220" dirty="0">
                <a:latin typeface="Arial"/>
                <a:cs typeface="Arial"/>
              </a:rPr>
              <a:t>o</a:t>
            </a:r>
            <a:r>
              <a:rPr sz="2000" b="1" spc="-145" dirty="0">
                <a:latin typeface="Arial"/>
                <a:cs typeface="Arial"/>
              </a:rPr>
              <a:t>r</a:t>
            </a:r>
            <a:r>
              <a:rPr sz="2000" b="1" spc="-320" dirty="0">
                <a:latin typeface="Arial"/>
                <a:cs typeface="Arial"/>
              </a:rPr>
              <a:t>m</a:t>
            </a:r>
            <a:r>
              <a:rPr sz="2000" b="1" spc="-215" dirty="0">
                <a:latin typeface="Arial"/>
                <a:cs typeface="Arial"/>
              </a:rPr>
              <a:t>a</a:t>
            </a:r>
            <a:r>
              <a:rPr sz="2000" b="1" spc="-204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215" dirty="0">
                <a:latin typeface="Arial"/>
                <a:cs typeface="Arial"/>
              </a:rPr>
              <a:t>k</a:t>
            </a:r>
            <a:r>
              <a:rPr sz="2000" b="1" spc="-100" dirty="0">
                <a:latin typeface="Arial"/>
                <a:cs typeface="Arial"/>
              </a:rPr>
              <a:t>l</a:t>
            </a:r>
            <a:r>
              <a:rPr sz="2000" b="1" spc="-114" dirty="0">
                <a:latin typeface="Arial"/>
                <a:cs typeface="Arial"/>
              </a:rPr>
              <a:t>i</a:t>
            </a:r>
            <a:r>
              <a:rPr sz="2000" b="1" spc="-220" dirty="0">
                <a:latin typeface="Arial"/>
                <a:cs typeface="Arial"/>
              </a:rPr>
              <a:t>n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220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,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220" dirty="0">
                <a:latin typeface="Arial"/>
                <a:cs typeface="Arial"/>
              </a:rPr>
              <a:t>p</a:t>
            </a:r>
            <a:r>
              <a:rPr sz="2000" b="1" spc="-215" dirty="0">
                <a:latin typeface="Arial"/>
                <a:cs typeface="Arial"/>
              </a:rPr>
              <a:t>s</a:t>
            </a:r>
            <a:r>
              <a:rPr sz="2000" b="1" spc="-114" dirty="0">
                <a:latin typeface="Arial"/>
                <a:cs typeface="Arial"/>
              </a:rPr>
              <a:t>i</a:t>
            </a:r>
            <a:r>
              <a:rPr sz="2000" b="1" spc="-204" dirty="0">
                <a:latin typeface="Arial"/>
                <a:cs typeface="Arial"/>
              </a:rPr>
              <a:t>k</a:t>
            </a:r>
            <a:r>
              <a:rPr sz="2000" b="1" spc="-220" dirty="0">
                <a:latin typeface="Arial"/>
                <a:cs typeface="Arial"/>
              </a:rPr>
              <a:t>o</a:t>
            </a:r>
            <a:r>
              <a:rPr sz="2000" b="1" spc="-120" dirty="0">
                <a:latin typeface="Arial"/>
                <a:cs typeface="Arial"/>
              </a:rPr>
              <a:t>-</a:t>
            </a:r>
            <a:r>
              <a:rPr sz="2000" b="1" spc="-204" dirty="0">
                <a:latin typeface="Arial"/>
                <a:cs typeface="Arial"/>
              </a:rPr>
              <a:t>s</a:t>
            </a:r>
            <a:r>
              <a:rPr sz="2000" b="1" spc="-220" dirty="0">
                <a:latin typeface="Arial"/>
                <a:cs typeface="Arial"/>
              </a:rPr>
              <a:t>o</a:t>
            </a:r>
            <a:r>
              <a:rPr sz="2000" b="1" spc="-215" dirty="0">
                <a:latin typeface="Arial"/>
                <a:cs typeface="Arial"/>
              </a:rPr>
              <a:t>s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spc="-12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,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204" dirty="0">
                <a:latin typeface="Arial"/>
                <a:cs typeface="Arial"/>
              </a:rPr>
              <a:t>ek</a:t>
            </a:r>
            <a:r>
              <a:rPr sz="2000" b="1" spc="-220" dirty="0">
                <a:latin typeface="Arial"/>
                <a:cs typeface="Arial"/>
              </a:rPr>
              <a:t>ono</a:t>
            </a:r>
            <a:r>
              <a:rPr sz="2000" b="1" spc="-320" dirty="0">
                <a:latin typeface="Arial"/>
                <a:cs typeface="Arial"/>
              </a:rPr>
              <a:t>m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200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,</a:t>
            </a:r>
            <a:r>
              <a:rPr sz="2000" b="1" spc="-204" dirty="0">
                <a:latin typeface="Times New Roman"/>
                <a:cs typeface="Times New Roman"/>
              </a:rPr>
              <a:t> </a:t>
            </a:r>
            <a:r>
              <a:rPr sz="2000" b="1" spc="-320" dirty="0">
                <a:latin typeface="Arial"/>
                <a:cs typeface="Arial"/>
              </a:rPr>
              <a:t>m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spc="-220" dirty="0">
                <a:latin typeface="Arial"/>
                <a:cs typeface="Arial"/>
              </a:rPr>
              <a:t>upu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295" dirty="0">
                <a:latin typeface="Times New Roman"/>
                <a:cs typeface="Times New Roman"/>
              </a:rPr>
              <a:t> </a:t>
            </a:r>
            <a:r>
              <a:rPr sz="2000" b="1" spc="-204" dirty="0">
                <a:latin typeface="Arial"/>
                <a:cs typeface="Arial"/>
              </a:rPr>
              <a:t>s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204" dirty="0">
                <a:latin typeface="Arial"/>
                <a:cs typeface="Arial"/>
              </a:rPr>
              <a:t>s</a:t>
            </a:r>
            <a:r>
              <a:rPr sz="2000" b="1" spc="-120" dirty="0">
                <a:latin typeface="Arial"/>
                <a:cs typeface="Arial"/>
              </a:rPr>
              <a:t>t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spc="120" dirty="0">
                <a:latin typeface="Arial"/>
                <a:cs typeface="Arial"/>
              </a:rPr>
              <a:t>m</a:t>
            </a:r>
            <a:r>
              <a:rPr sz="2000" b="1" spc="-220" dirty="0">
                <a:latin typeface="Arial"/>
                <a:cs typeface="Arial"/>
              </a:rPr>
              <a:t>p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spc="-320" dirty="0">
                <a:latin typeface="Arial"/>
                <a:cs typeface="Arial"/>
              </a:rPr>
              <a:t>m</a:t>
            </a:r>
            <a:r>
              <a:rPr sz="2000" b="1" spc="-220" dirty="0">
                <a:latin typeface="Arial"/>
                <a:cs typeface="Arial"/>
              </a:rPr>
              <a:t>b</a:t>
            </a:r>
            <a:r>
              <a:rPr sz="2000" b="1" spc="-204" dirty="0">
                <a:latin typeface="Arial"/>
                <a:cs typeface="Arial"/>
              </a:rPr>
              <a:t>aya</a:t>
            </a:r>
            <a:r>
              <a:rPr sz="2000" b="1" spc="-145" dirty="0">
                <a:latin typeface="Arial"/>
                <a:cs typeface="Arial"/>
              </a:rPr>
              <a:t>r</a:t>
            </a:r>
            <a:r>
              <a:rPr sz="2000" b="1" spc="-204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290" dirty="0">
                <a:latin typeface="Times New Roman"/>
                <a:cs typeface="Times New Roman"/>
              </a:rPr>
              <a:t> </a:t>
            </a:r>
            <a:r>
              <a:rPr sz="2000" b="1" spc="-204" dirty="0">
                <a:latin typeface="Arial"/>
                <a:cs typeface="Arial"/>
              </a:rPr>
              <a:t>ya</a:t>
            </a:r>
            <a:r>
              <a:rPr sz="2000" b="1" spc="-220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g</a:t>
            </a:r>
            <a:r>
              <a:rPr sz="2000" b="1" spc="-290" dirty="0">
                <a:latin typeface="Times New Roman"/>
                <a:cs typeface="Times New Roman"/>
              </a:rPr>
              <a:t> </a:t>
            </a:r>
            <a:r>
              <a:rPr sz="2000" b="1" spc="-220" dirty="0">
                <a:latin typeface="Arial"/>
                <a:cs typeface="Arial"/>
              </a:rPr>
              <a:t>d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320" dirty="0">
                <a:latin typeface="Arial"/>
                <a:cs typeface="Arial"/>
              </a:rPr>
              <a:t>m</a:t>
            </a:r>
            <a:r>
              <a:rPr sz="2000" b="1" spc="-100" dirty="0">
                <a:latin typeface="Arial"/>
                <a:cs typeface="Arial"/>
              </a:rPr>
              <a:t>ili</a:t>
            </a:r>
            <a:r>
              <a:rPr sz="2000" b="1" spc="-204" dirty="0">
                <a:latin typeface="Arial"/>
                <a:cs typeface="Arial"/>
              </a:rPr>
              <a:t>k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-200" dirty="0">
                <a:latin typeface="Times New Roman"/>
                <a:cs typeface="Times New Roman"/>
              </a:rPr>
              <a:t> </a:t>
            </a:r>
            <a:r>
              <a:rPr sz="2000" b="1" spc="-220" dirty="0">
                <a:latin typeface="Arial"/>
                <a:cs typeface="Arial"/>
              </a:rPr>
              <a:t>p</a:t>
            </a:r>
            <a:r>
              <a:rPr sz="2000" b="1" spc="-204" dirty="0">
                <a:latin typeface="Arial"/>
                <a:cs typeface="Arial"/>
              </a:rPr>
              <a:t>as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204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5348" y="6115535"/>
            <a:ext cx="65468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04" dirty="0">
                <a:latin typeface="Arial"/>
                <a:cs typeface="Arial"/>
              </a:rPr>
              <a:t>s</a:t>
            </a:r>
            <a:r>
              <a:rPr sz="2000" b="1" spc="-220" dirty="0">
                <a:latin typeface="Arial"/>
                <a:cs typeface="Arial"/>
              </a:rPr>
              <a:t>o</a:t>
            </a:r>
            <a:r>
              <a:rPr sz="2000" b="1" spc="-215" dirty="0">
                <a:latin typeface="Arial"/>
                <a:cs typeface="Arial"/>
              </a:rPr>
              <a:t>s</a:t>
            </a:r>
            <a:r>
              <a:rPr sz="2000" b="1" spc="-100" dirty="0">
                <a:latin typeface="Arial"/>
                <a:cs typeface="Arial"/>
              </a:rPr>
              <a:t>i</a:t>
            </a:r>
            <a:r>
              <a:rPr sz="2000" b="1" spc="-220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84809" y="2003614"/>
            <a:ext cx="7590155" cy="386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UU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o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44</a:t>
            </a:r>
            <a:r>
              <a:rPr sz="2000" b="1" spc="-10" dirty="0">
                <a:latin typeface="Arial"/>
                <a:cs typeface="Arial"/>
              </a:rPr>
              <a:t>/</a:t>
            </a:r>
            <a:r>
              <a:rPr sz="2000" b="1" spc="-5" dirty="0">
                <a:latin typeface="Arial"/>
                <a:cs typeface="Arial"/>
              </a:rPr>
              <a:t>200</a:t>
            </a:r>
            <a:r>
              <a:rPr sz="2000" b="1" dirty="0">
                <a:latin typeface="Arial"/>
                <a:cs typeface="Arial"/>
              </a:rPr>
              <a:t>9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en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an</a:t>
            </a:r>
            <a:r>
              <a:rPr sz="2000" b="1" dirty="0">
                <a:latin typeface="Arial"/>
                <a:cs typeface="Arial"/>
              </a:rPr>
              <a:t>g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-5" dirty="0">
                <a:latin typeface="Arial"/>
                <a:cs typeface="Arial"/>
              </a:rPr>
              <a:t>uma</a:t>
            </a:r>
            <a:r>
              <a:rPr sz="2000" b="1" dirty="0">
                <a:latin typeface="Arial"/>
                <a:cs typeface="Arial"/>
              </a:rPr>
              <a:t>h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S</a:t>
            </a:r>
            <a:r>
              <a:rPr sz="2000" b="1" spc="-5" dirty="0">
                <a:latin typeface="Arial"/>
                <a:cs typeface="Arial"/>
              </a:rPr>
              <a:t>ak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pasa</a:t>
            </a:r>
            <a:r>
              <a:rPr sz="2000" b="1" dirty="0">
                <a:latin typeface="Arial"/>
                <a:cs typeface="Arial"/>
              </a:rPr>
              <a:t>l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5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-5" dirty="0">
                <a:latin typeface="Arial"/>
                <a:cs typeface="Arial"/>
              </a:rPr>
              <a:t>uma</a:t>
            </a:r>
            <a:r>
              <a:rPr sz="2000" b="1" dirty="0">
                <a:latin typeface="Arial"/>
                <a:cs typeface="Arial"/>
              </a:rPr>
              <a:t>h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S</a:t>
            </a:r>
            <a:r>
              <a:rPr sz="2000" b="1" spc="-5" dirty="0">
                <a:latin typeface="Arial"/>
                <a:cs typeface="Arial"/>
              </a:rPr>
              <a:t>ak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mempun</a:t>
            </a:r>
            <a:r>
              <a:rPr sz="2000" b="1" spc="-35" dirty="0">
                <a:latin typeface="Arial"/>
                <a:cs typeface="Arial"/>
              </a:rPr>
              <a:t>y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f</a:t>
            </a:r>
            <a:r>
              <a:rPr sz="2000" b="1" spc="-5" dirty="0">
                <a:latin typeface="Arial"/>
                <a:cs typeface="Arial"/>
              </a:rPr>
              <a:t>ungs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huru</a:t>
            </a:r>
            <a:r>
              <a:rPr sz="2000" b="1" dirty="0">
                <a:latin typeface="Arial"/>
                <a:cs typeface="Arial"/>
              </a:rPr>
              <a:t>f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b</a:t>
            </a:r>
            <a:r>
              <a:rPr sz="2000" b="1" dirty="0">
                <a:latin typeface="Arial"/>
                <a:cs typeface="Arial"/>
              </a:rPr>
              <a:t>.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peme</a:t>
            </a:r>
            <a:r>
              <a:rPr sz="2000" b="1" spc="-10" dirty="0">
                <a:latin typeface="Arial"/>
                <a:cs typeface="Arial"/>
              </a:rPr>
              <a:t>li</a:t>
            </a:r>
            <a:r>
              <a:rPr sz="2000" b="1" spc="-5" dirty="0">
                <a:latin typeface="Arial"/>
                <a:cs typeface="Arial"/>
              </a:rPr>
              <a:t>haraa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da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pen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ngka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an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keseha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peroranga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me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u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pe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spc="-35" dirty="0">
                <a:latin typeface="Arial"/>
                <a:cs typeface="Arial"/>
              </a:rPr>
              <a:t>y</a:t>
            </a:r>
            <a:r>
              <a:rPr sz="2000" b="1" spc="-5" dirty="0">
                <a:latin typeface="Arial"/>
                <a:cs typeface="Arial"/>
              </a:rPr>
              <a:t>ana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7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keseha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35" dirty="0">
                <a:latin typeface="Arial"/>
                <a:cs typeface="Arial"/>
              </a:rPr>
              <a:t>y</a:t>
            </a:r>
            <a:r>
              <a:rPr sz="2000" b="1" spc="-5" dirty="0">
                <a:latin typeface="Arial"/>
                <a:cs typeface="Arial"/>
              </a:rPr>
              <a:t>an</a:t>
            </a:r>
            <a:r>
              <a:rPr sz="2000" b="1" dirty="0">
                <a:latin typeface="Arial"/>
                <a:cs typeface="Arial"/>
              </a:rPr>
              <a:t>g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par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purn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ngka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kedu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da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ke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g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sesua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kebu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uha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med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355600" marR="5969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UU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o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44</a:t>
            </a:r>
            <a:r>
              <a:rPr sz="2000" b="1" spc="-10" dirty="0">
                <a:latin typeface="Arial"/>
                <a:cs typeface="Arial"/>
              </a:rPr>
              <a:t>/</a:t>
            </a:r>
            <a:r>
              <a:rPr sz="2000" b="1" spc="-5" dirty="0">
                <a:latin typeface="Arial"/>
                <a:cs typeface="Arial"/>
              </a:rPr>
              <a:t>200</a:t>
            </a:r>
            <a:r>
              <a:rPr sz="2000" b="1" dirty="0">
                <a:latin typeface="Arial"/>
                <a:cs typeface="Arial"/>
              </a:rPr>
              <a:t>9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en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an</a:t>
            </a:r>
            <a:r>
              <a:rPr sz="2000" b="1" dirty="0">
                <a:latin typeface="Arial"/>
                <a:cs typeface="Arial"/>
              </a:rPr>
              <a:t>g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-5" dirty="0">
                <a:latin typeface="Arial"/>
                <a:cs typeface="Arial"/>
              </a:rPr>
              <a:t>uma</a:t>
            </a:r>
            <a:r>
              <a:rPr sz="2000" b="1" dirty="0">
                <a:latin typeface="Arial"/>
                <a:cs typeface="Arial"/>
              </a:rPr>
              <a:t>h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S</a:t>
            </a:r>
            <a:r>
              <a:rPr sz="2000" b="1" spc="-5" dirty="0">
                <a:latin typeface="Arial"/>
                <a:cs typeface="Arial"/>
              </a:rPr>
              <a:t>ak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pasa</a:t>
            </a:r>
            <a:r>
              <a:rPr sz="2000" b="1" dirty="0">
                <a:latin typeface="Arial"/>
                <a:cs typeface="Arial"/>
              </a:rPr>
              <a:t>l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2</a:t>
            </a:r>
            <a:r>
              <a:rPr sz="2000" b="1" dirty="0">
                <a:latin typeface="Arial"/>
                <a:cs typeface="Arial"/>
              </a:rPr>
              <a:t>9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S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p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-5" dirty="0">
                <a:latin typeface="Arial"/>
                <a:cs typeface="Arial"/>
              </a:rPr>
              <a:t>umah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S</a:t>
            </a:r>
            <a:r>
              <a:rPr sz="2000" b="1" spc="-5" dirty="0">
                <a:latin typeface="Arial"/>
                <a:cs typeface="Arial"/>
              </a:rPr>
              <a:t>ak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mempun</a:t>
            </a:r>
            <a:r>
              <a:rPr sz="2000" b="1" spc="-35" dirty="0">
                <a:latin typeface="Arial"/>
                <a:cs typeface="Arial"/>
              </a:rPr>
              <a:t>y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7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k</a:t>
            </a:r>
            <a:r>
              <a:rPr sz="2000" b="1" spc="-15" dirty="0">
                <a:latin typeface="Arial"/>
                <a:cs typeface="Arial"/>
              </a:rPr>
              <a:t>e</a:t>
            </a:r>
            <a:r>
              <a:rPr sz="2000" b="1" spc="30" dirty="0">
                <a:latin typeface="Arial"/>
                <a:cs typeface="Arial"/>
              </a:rPr>
              <a:t>w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spc="-10" dirty="0">
                <a:latin typeface="Arial"/>
                <a:cs typeface="Arial"/>
              </a:rPr>
              <a:t>ji</a:t>
            </a:r>
            <a:r>
              <a:rPr sz="2000" b="1" spc="-5" dirty="0">
                <a:latin typeface="Arial"/>
                <a:cs typeface="Arial"/>
              </a:rPr>
              <a:t>b</a:t>
            </a:r>
            <a:r>
              <a:rPr sz="2000" b="1" spc="-1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812800" marR="10795" lvl="1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812800" algn="l"/>
              </a:tabLst>
            </a:pPr>
            <a:r>
              <a:rPr sz="2000" b="1" spc="-5" dirty="0">
                <a:latin typeface="Arial"/>
                <a:cs typeface="Arial"/>
              </a:rPr>
              <a:t>men</a:t>
            </a:r>
            <a:r>
              <a:rPr sz="2000" b="1" spc="-35" dirty="0">
                <a:latin typeface="Arial"/>
                <a:cs typeface="Arial"/>
              </a:rPr>
              <a:t>y</a:t>
            </a:r>
            <a:r>
              <a:rPr sz="2000" b="1" spc="-5" dirty="0">
                <a:latin typeface="Arial"/>
                <a:cs typeface="Arial"/>
              </a:rPr>
              <a:t>usu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7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da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me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aksanaka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pera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ura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erna</a:t>
            </a:r>
            <a:r>
              <a:rPr sz="2000" b="1" dirty="0">
                <a:latin typeface="Arial"/>
                <a:cs typeface="Arial"/>
              </a:rPr>
              <a:t>l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-5" dirty="0">
                <a:latin typeface="Arial"/>
                <a:cs typeface="Arial"/>
              </a:rPr>
              <a:t>umah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S</a:t>
            </a:r>
            <a:r>
              <a:rPr sz="2000" b="1" spc="-5" dirty="0">
                <a:latin typeface="Arial"/>
                <a:cs typeface="Arial"/>
              </a:rPr>
              <a:t>ak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Arial"/>
                <a:cs typeface="Arial"/>
              </a:rPr>
              <a:t>(</a:t>
            </a:r>
            <a:r>
              <a:rPr sz="2000" b="1" i="1" spc="-5" dirty="0">
                <a:latin typeface="Arial"/>
                <a:cs typeface="Arial"/>
              </a:rPr>
              <a:t>hosp</a:t>
            </a:r>
            <a:r>
              <a:rPr sz="2000" b="1" i="1" spc="-10" dirty="0">
                <a:latin typeface="Arial"/>
                <a:cs typeface="Arial"/>
              </a:rPr>
              <a:t>i</a:t>
            </a:r>
            <a:r>
              <a:rPr sz="2000" b="1" i="1" dirty="0">
                <a:latin typeface="Arial"/>
                <a:cs typeface="Arial"/>
              </a:rPr>
              <a:t>t</a:t>
            </a:r>
            <a:r>
              <a:rPr sz="2000" b="1" i="1" spc="-5" dirty="0">
                <a:latin typeface="Arial"/>
                <a:cs typeface="Arial"/>
              </a:rPr>
              <a:t>a</a:t>
            </a:r>
            <a:r>
              <a:rPr sz="2000" b="1" i="1" dirty="0">
                <a:latin typeface="Arial"/>
                <a:cs typeface="Arial"/>
              </a:rPr>
              <a:t>l</a:t>
            </a:r>
            <a:r>
              <a:rPr sz="2000" b="1" i="1" spc="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b</a:t>
            </a:r>
            <a:r>
              <a:rPr sz="2000" b="1" i="1" dirty="0">
                <a:latin typeface="Arial"/>
                <a:cs typeface="Arial"/>
              </a:rPr>
              <a:t>y</a:t>
            </a:r>
            <a:r>
              <a:rPr sz="2000" b="1" i="1" spc="5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Arial"/>
                <a:cs typeface="Arial"/>
              </a:rPr>
              <a:t>l</a:t>
            </a:r>
            <a:r>
              <a:rPr sz="2000" b="1" i="1" spc="-5" dirty="0">
                <a:latin typeface="Arial"/>
                <a:cs typeface="Arial"/>
              </a:rPr>
              <a:t>aw</a:t>
            </a:r>
            <a:r>
              <a:rPr sz="2000" b="1" i="1" spc="20" dirty="0">
                <a:latin typeface="Arial"/>
                <a:cs typeface="Arial"/>
              </a:rPr>
              <a:t>s</a:t>
            </a:r>
            <a:r>
              <a:rPr sz="2000" b="1" i="1" dirty="0">
                <a:latin typeface="Arial"/>
                <a:cs typeface="Arial"/>
              </a:rPr>
              <a:t>)</a:t>
            </a:r>
            <a:r>
              <a:rPr sz="2000" b="1" i="1" spc="1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Arial"/>
                <a:cs typeface="Arial"/>
              </a:rPr>
              <a:t>:</a:t>
            </a:r>
            <a:r>
              <a:rPr sz="2000" b="1" i="1" spc="4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corpora</a:t>
            </a:r>
            <a:r>
              <a:rPr sz="2000" b="1" i="1" dirty="0">
                <a:latin typeface="Arial"/>
                <a:cs typeface="Arial"/>
              </a:rPr>
              <a:t>te</a:t>
            </a:r>
            <a:r>
              <a:rPr sz="2000" b="1" i="1" spc="4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by</a:t>
            </a:r>
            <a:r>
              <a:rPr sz="2000" b="1" i="1" spc="-10" dirty="0">
                <a:latin typeface="Arial"/>
                <a:cs typeface="Arial"/>
              </a:rPr>
              <a:t>l</a:t>
            </a:r>
            <a:r>
              <a:rPr sz="2000" b="1" i="1" spc="-5" dirty="0">
                <a:latin typeface="Arial"/>
                <a:cs typeface="Arial"/>
              </a:rPr>
              <a:t>aws</a:t>
            </a:r>
            <a:r>
              <a:rPr sz="2000" b="1" i="1" dirty="0">
                <a:latin typeface="Arial"/>
                <a:cs typeface="Arial"/>
              </a:rPr>
              <a:t>)</a:t>
            </a:r>
            <a:r>
              <a:rPr sz="2000" b="1" i="1" spc="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da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med</a:t>
            </a:r>
            <a:r>
              <a:rPr sz="2000" b="1" i="1" spc="-10" dirty="0">
                <a:latin typeface="Arial"/>
                <a:cs typeface="Arial"/>
              </a:rPr>
              <a:t>i</a:t>
            </a:r>
            <a:r>
              <a:rPr sz="2000" b="1" i="1" spc="-5" dirty="0">
                <a:latin typeface="Arial"/>
                <a:cs typeface="Arial"/>
              </a:rPr>
              <a:t>cal</a:t>
            </a:r>
            <a:r>
              <a:rPr sz="2000" b="1" i="1" spc="-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s</a:t>
            </a:r>
            <a:r>
              <a:rPr sz="2000" b="1" i="1" dirty="0">
                <a:latin typeface="Arial"/>
                <a:cs typeface="Arial"/>
              </a:rPr>
              <a:t>t</a:t>
            </a:r>
            <a:r>
              <a:rPr sz="2000" b="1" i="1" spc="-5" dirty="0">
                <a:latin typeface="Arial"/>
                <a:cs typeface="Arial"/>
              </a:rPr>
              <a:t>a</a:t>
            </a:r>
            <a:r>
              <a:rPr sz="2000" b="1" i="1" spc="-30" dirty="0">
                <a:latin typeface="Arial"/>
                <a:cs typeface="Arial"/>
              </a:rPr>
              <a:t>f</a:t>
            </a:r>
            <a:r>
              <a:rPr sz="2000" b="1" i="1" dirty="0">
                <a:latin typeface="Arial"/>
                <a:cs typeface="Arial"/>
              </a:rPr>
              <a:t>f</a:t>
            </a:r>
            <a:r>
              <a:rPr sz="2000" b="1" i="1" spc="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by</a:t>
            </a:r>
            <a:r>
              <a:rPr sz="2000" b="1" i="1" spc="-10" dirty="0">
                <a:latin typeface="Arial"/>
                <a:cs typeface="Arial"/>
              </a:rPr>
              <a:t>l</a:t>
            </a:r>
            <a:r>
              <a:rPr sz="2000" b="1" i="1" spc="-5" dirty="0">
                <a:latin typeface="Arial"/>
                <a:cs typeface="Arial"/>
              </a:rPr>
              <a:t>aw</a:t>
            </a:r>
            <a:r>
              <a:rPr sz="2000" b="1" i="1" dirty="0">
                <a:latin typeface="Arial"/>
                <a:cs typeface="Arial"/>
              </a:rPr>
              <a:t>)</a:t>
            </a:r>
            <a:r>
              <a:rPr sz="2000" b="1" i="1" spc="3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Arial"/>
                <a:cs typeface="Arial"/>
              </a:rPr>
              <a:t>(</a:t>
            </a:r>
            <a:r>
              <a:rPr sz="2000" b="1" i="1" spc="-5" dirty="0">
                <a:latin typeface="Arial"/>
                <a:cs typeface="Arial"/>
              </a:rPr>
              <a:t>goo</a:t>
            </a:r>
            <a:r>
              <a:rPr sz="2000" b="1" i="1" dirty="0">
                <a:latin typeface="Arial"/>
                <a:cs typeface="Arial"/>
              </a:rPr>
              <a:t>d</a:t>
            </a:r>
            <a:r>
              <a:rPr sz="2000" b="1" i="1" spc="4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corpora</a:t>
            </a:r>
            <a:r>
              <a:rPr sz="2000" b="1" i="1" dirty="0">
                <a:latin typeface="Arial"/>
                <a:cs typeface="Arial"/>
              </a:rPr>
              <a:t>te</a:t>
            </a:r>
            <a:r>
              <a:rPr sz="2000" b="1" i="1" spc="1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governance</a:t>
            </a:r>
            <a:r>
              <a:rPr sz="2000" b="1" i="1" dirty="0">
                <a:latin typeface="Arial"/>
                <a:cs typeface="Arial"/>
              </a:rPr>
              <a:t>)</a:t>
            </a:r>
            <a:r>
              <a:rPr sz="2000" b="1" i="1" spc="6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dan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k</a:t>
            </a:r>
            <a:r>
              <a:rPr sz="2000" b="1" spc="-15" dirty="0">
                <a:latin typeface="Arial"/>
                <a:cs typeface="Arial"/>
              </a:rPr>
              <a:t>e</a:t>
            </a:r>
            <a:r>
              <a:rPr sz="2000" b="1" spc="30" dirty="0">
                <a:latin typeface="Arial"/>
                <a:cs typeface="Arial"/>
              </a:rPr>
              <a:t>w</a:t>
            </a:r>
            <a:r>
              <a:rPr sz="2000" b="1" spc="-15" dirty="0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nanga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k</a:t>
            </a:r>
            <a:r>
              <a:rPr sz="2000" b="1" spc="-10" dirty="0">
                <a:latin typeface="Arial"/>
                <a:cs typeface="Arial"/>
              </a:rPr>
              <a:t>li</a:t>
            </a:r>
            <a:r>
              <a:rPr sz="2000" b="1" spc="-5" dirty="0">
                <a:latin typeface="Arial"/>
                <a:cs typeface="Arial"/>
              </a:rPr>
              <a:t>n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(C</a:t>
            </a:r>
            <a:r>
              <a:rPr sz="2000" b="1" spc="-10" dirty="0">
                <a:latin typeface="Arial"/>
                <a:cs typeface="Arial"/>
              </a:rPr>
              <a:t>li</a:t>
            </a:r>
            <a:r>
              <a:rPr sz="2000" b="1" spc="-5" dirty="0">
                <a:latin typeface="Arial"/>
                <a:cs typeface="Arial"/>
              </a:rPr>
              <a:t>n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ca</a:t>
            </a:r>
            <a:r>
              <a:rPr sz="2000" b="1" dirty="0">
                <a:latin typeface="Arial"/>
                <a:cs typeface="Arial"/>
              </a:rPr>
              <a:t>l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P</a:t>
            </a:r>
            <a:r>
              <a:rPr sz="2000" b="1" spc="-5" dirty="0">
                <a:latin typeface="Arial"/>
                <a:cs typeface="Arial"/>
              </a:rPr>
              <a:t>r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25" dirty="0">
                <a:latin typeface="Arial"/>
                <a:cs typeface="Arial"/>
              </a:rPr>
              <a:t>v</a:t>
            </a:r>
            <a:r>
              <a:rPr sz="2000" b="1" spc="-10" dirty="0">
                <a:latin typeface="Arial"/>
                <a:cs typeface="Arial"/>
              </a:rPr>
              <a:t>il</a:t>
            </a:r>
            <a:r>
              <a:rPr sz="2000" b="1" spc="-5" dirty="0">
                <a:latin typeface="Arial"/>
                <a:cs typeface="Arial"/>
              </a:rPr>
              <a:t>ege</a:t>
            </a:r>
            <a:r>
              <a:rPr sz="2000" b="1" dirty="0">
                <a:latin typeface="Arial"/>
                <a:cs typeface="Arial"/>
              </a:rPr>
              <a:t>).</a:t>
            </a:r>
            <a:endParaRPr sz="2000">
              <a:latin typeface="Arial"/>
              <a:cs typeface="Arial"/>
            </a:endParaRPr>
          </a:p>
          <a:p>
            <a:pPr marL="355600" marR="41148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10" dirty="0">
                <a:latin typeface="Arial"/>
                <a:cs typeface="Arial"/>
              </a:rPr>
              <a:t>P</a:t>
            </a:r>
            <a:r>
              <a:rPr sz="2000" b="1" spc="-5" dirty="0">
                <a:latin typeface="Arial"/>
                <a:cs typeface="Arial"/>
              </a:rPr>
              <a:t>ermenke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1691</a:t>
            </a:r>
            <a:r>
              <a:rPr sz="2000" b="1" spc="-10" dirty="0">
                <a:latin typeface="Arial"/>
                <a:cs typeface="Arial"/>
              </a:rPr>
              <a:t>/</a:t>
            </a:r>
            <a:r>
              <a:rPr sz="2000" b="1" spc="-5" dirty="0">
                <a:latin typeface="Arial"/>
                <a:cs typeface="Arial"/>
              </a:rPr>
              <a:t>20</a:t>
            </a:r>
            <a:r>
              <a:rPr sz="2000" b="1" spc="-110" dirty="0">
                <a:latin typeface="Arial"/>
                <a:cs typeface="Arial"/>
              </a:rPr>
              <a:t>1</a:t>
            </a:r>
            <a:r>
              <a:rPr sz="2000" b="1" dirty="0">
                <a:latin typeface="Arial"/>
                <a:cs typeface="Arial"/>
              </a:rPr>
              <a:t>1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penga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ura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en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an</a:t>
            </a:r>
            <a:r>
              <a:rPr sz="2000" b="1" dirty="0">
                <a:latin typeface="Arial"/>
                <a:cs typeface="Arial"/>
              </a:rPr>
              <a:t>g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anda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.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H</a:t>
            </a:r>
            <a:r>
              <a:rPr sz="2000" b="1" spc="-5" dirty="0">
                <a:latin typeface="Arial"/>
                <a:cs typeface="Arial"/>
              </a:rPr>
              <a:t>ak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pas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spc="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,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ada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h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sebaga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ber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ku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2260" y="6814247"/>
            <a:ext cx="14033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Lume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nt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6411" y="950976"/>
            <a:ext cx="3629025" cy="584200"/>
          </a:xfrm>
          <a:prstGeom prst="rect">
            <a:avLst/>
          </a:prstGeom>
          <a:solidFill>
            <a:srgbClr val="CC0000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  <a:tabLst>
                <a:tab pos="1764030" algn="l"/>
              </a:tabLst>
            </a:pPr>
            <a:r>
              <a:rPr sz="3200" b="1" spc="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b="1" spc="175" dirty="0">
                <a:solidFill>
                  <a:srgbClr val="FFFFFF"/>
                </a:solidFill>
                <a:latin typeface="Arial"/>
                <a:cs typeface="Arial"/>
              </a:rPr>
              <a:t>ASA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200" b="1" spc="350" dirty="0">
                <a:solidFill>
                  <a:srgbClr val="FFFFFF"/>
                </a:solidFill>
                <a:latin typeface="Arial"/>
                <a:cs typeface="Arial"/>
              </a:rPr>
              <a:t>HUKU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4809" y="1787460"/>
            <a:ext cx="7602855" cy="5004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241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spc="-10" dirty="0">
                <a:latin typeface="Arial"/>
                <a:cs typeface="Arial"/>
              </a:rPr>
              <a:t>P</a:t>
            </a:r>
            <a:r>
              <a:rPr sz="2000" b="1" spc="-5" dirty="0">
                <a:latin typeface="Arial"/>
                <a:cs typeface="Arial"/>
              </a:rPr>
              <a:t>ermenke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1691</a:t>
            </a:r>
            <a:r>
              <a:rPr sz="2000" b="1" spc="-10" dirty="0">
                <a:latin typeface="Arial"/>
                <a:cs typeface="Arial"/>
              </a:rPr>
              <a:t>/</a:t>
            </a:r>
            <a:r>
              <a:rPr sz="2000" b="1" spc="-5" dirty="0">
                <a:latin typeface="Arial"/>
                <a:cs typeface="Arial"/>
              </a:rPr>
              <a:t>20</a:t>
            </a:r>
            <a:r>
              <a:rPr sz="2000" b="1" spc="-110" dirty="0">
                <a:latin typeface="Arial"/>
                <a:cs typeface="Arial"/>
              </a:rPr>
              <a:t>1</a:t>
            </a:r>
            <a:r>
              <a:rPr sz="2000" b="1" dirty="0">
                <a:latin typeface="Arial"/>
                <a:cs typeface="Arial"/>
              </a:rPr>
              <a:t>1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penga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ura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en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an</a:t>
            </a:r>
            <a:r>
              <a:rPr sz="2000" b="1" dirty="0">
                <a:latin typeface="Arial"/>
                <a:cs typeface="Arial"/>
              </a:rPr>
              <a:t>g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anda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.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H</a:t>
            </a:r>
            <a:r>
              <a:rPr sz="2000" b="1" spc="-5" dirty="0">
                <a:latin typeface="Arial"/>
                <a:cs typeface="Arial"/>
              </a:rPr>
              <a:t>ak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pas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spc="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,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ada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h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sebaga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ber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ku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12700" marR="222250">
              <a:lnSpc>
                <a:spcPct val="100000"/>
              </a:lnSpc>
              <a:spcBef>
                <a:spcPts val="1200"/>
              </a:spcBef>
            </a:pPr>
            <a:r>
              <a:rPr sz="2000" b="1" spc="-10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anda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P</a:t>
            </a:r>
            <a:r>
              <a:rPr sz="2000" b="1" spc="-5" dirty="0">
                <a:latin typeface="Arial"/>
                <a:cs typeface="Arial"/>
              </a:rPr>
              <a:t>as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da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ke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uargan</a:t>
            </a:r>
            <a:r>
              <a:rPr sz="2000" b="1" spc="-35" dirty="0">
                <a:latin typeface="Arial"/>
                <a:cs typeface="Arial"/>
              </a:rPr>
              <a:t>y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7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mempun</a:t>
            </a:r>
            <a:r>
              <a:rPr sz="2000" b="1" spc="-35" dirty="0">
                <a:latin typeface="Arial"/>
                <a:cs typeface="Arial"/>
              </a:rPr>
              <a:t>y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ha</a:t>
            </a:r>
            <a:r>
              <a:rPr sz="2000" b="1" dirty="0">
                <a:latin typeface="Arial"/>
                <a:cs typeface="Arial"/>
              </a:rPr>
              <a:t>k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un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u</a:t>
            </a:r>
            <a:r>
              <a:rPr sz="2000" b="1" dirty="0">
                <a:latin typeface="Arial"/>
                <a:cs typeface="Arial"/>
              </a:rPr>
              <a:t>k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mendapa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ka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f</a:t>
            </a:r>
            <a:r>
              <a:rPr sz="2000" b="1" spc="-5" dirty="0">
                <a:latin typeface="Arial"/>
                <a:cs typeface="Arial"/>
              </a:rPr>
              <a:t>ormas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en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an</a:t>
            </a:r>
            <a:r>
              <a:rPr sz="2000" b="1" dirty="0">
                <a:latin typeface="Arial"/>
                <a:cs typeface="Arial"/>
              </a:rPr>
              <a:t>g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rencan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da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has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l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pe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spc="-35" dirty="0">
                <a:latin typeface="Arial"/>
                <a:cs typeface="Arial"/>
              </a:rPr>
              <a:t>y</a:t>
            </a:r>
            <a:r>
              <a:rPr sz="2000" b="1" spc="-5" dirty="0">
                <a:latin typeface="Arial"/>
                <a:cs typeface="Arial"/>
              </a:rPr>
              <a:t>anan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ermasu</a:t>
            </a:r>
            <a:r>
              <a:rPr sz="2000" b="1" dirty="0">
                <a:latin typeface="Arial"/>
                <a:cs typeface="Arial"/>
              </a:rPr>
              <a:t>k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kemungk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na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er</a:t>
            </a:r>
            <a:r>
              <a:rPr sz="2000" b="1" spc="-10" dirty="0">
                <a:latin typeface="Arial"/>
                <a:cs typeface="Arial"/>
              </a:rPr>
              <a:t>j</a:t>
            </a:r>
            <a:r>
              <a:rPr sz="2000" b="1" spc="-5" dirty="0">
                <a:latin typeface="Arial"/>
                <a:cs typeface="Arial"/>
              </a:rPr>
              <a:t>ad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n</a:t>
            </a:r>
            <a:r>
              <a:rPr sz="2000" b="1" spc="-35" dirty="0">
                <a:latin typeface="Arial"/>
                <a:cs typeface="Arial"/>
              </a:rPr>
              <a:t>y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ns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de</a:t>
            </a:r>
            <a:r>
              <a:rPr sz="2000" b="1" spc="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latin typeface="Arial"/>
                <a:cs typeface="Arial"/>
              </a:rPr>
              <a:t>K</a:t>
            </a:r>
            <a:r>
              <a:rPr sz="2000" b="1" spc="-5" dirty="0">
                <a:latin typeface="Arial"/>
                <a:cs typeface="Arial"/>
              </a:rPr>
              <a:t>r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er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12700" lvl="1">
              <a:lnSpc>
                <a:spcPct val="100000"/>
              </a:lnSpc>
              <a:spcBef>
                <a:spcPts val="1200"/>
              </a:spcBef>
              <a:buFont typeface="Arial"/>
              <a:buAutoNum type="arabicPeriod"/>
              <a:tabLst>
                <a:tab pos="503555" algn="l"/>
              </a:tabLst>
            </a:pPr>
            <a:r>
              <a:rPr sz="2000" b="1" dirty="0">
                <a:latin typeface="Arial"/>
                <a:cs typeface="Arial"/>
              </a:rPr>
              <a:t>H</a:t>
            </a:r>
            <a:r>
              <a:rPr sz="2000" b="1" spc="-5" dirty="0">
                <a:latin typeface="Arial"/>
                <a:cs typeface="Arial"/>
              </a:rPr>
              <a:t>aru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ad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dok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penanggun</a:t>
            </a:r>
            <a:r>
              <a:rPr sz="2000" b="1" dirty="0">
                <a:latin typeface="Arial"/>
                <a:cs typeface="Arial"/>
              </a:rPr>
              <a:t>g</a:t>
            </a:r>
            <a:r>
              <a:rPr sz="2000" b="1" spc="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j</a:t>
            </a:r>
            <a:r>
              <a:rPr sz="2000" b="1" spc="-15" dirty="0">
                <a:latin typeface="Arial"/>
                <a:cs typeface="Arial"/>
              </a:rPr>
              <a:t>a</a:t>
            </a:r>
            <a:r>
              <a:rPr sz="2000" b="1" spc="45" dirty="0">
                <a:latin typeface="Arial"/>
                <a:cs typeface="Arial"/>
              </a:rPr>
              <a:t>w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b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pe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spc="-35" dirty="0">
                <a:latin typeface="Arial"/>
                <a:cs typeface="Arial"/>
              </a:rPr>
              <a:t>y</a:t>
            </a:r>
            <a:r>
              <a:rPr sz="2000" b="1" spc="-5" dirty="0">
                <a:latin typeface="Arial"/>
                <a:cs typeface="Arial"/>
              </a:rPr>
              <a:t>ana</a:t>
            </a:r>
            <a:r>
              <a:rPr sz="2000" b="1" spc="10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 marR="699135" lvl="1">
              <a:lnSpc>
                <a:spcPct val="100000"/>
              </a:lnSpc>
              <a:spcBef>
                <a:spcPts val="1200"/>
              </a:spcBef>
              <a:buFont typeface="Arial"/>
              <a:buAutoNum type="arabicPeriod"/>
              <a:tabLst>
                <a:tab pos="503555" algn="l"/>
              </a:tabLst>
            </a:pPr>
            <a:r>
              <a:rPr sz="2000" b="1" dirty="0">
                <a:latin typeface="Arial"/>
                <a:cs typeface="Arial"/>
              </a:rPr>
              <a:t>D</a:t>
            </a:r>
            <a:r>
              <a:rPr sz="2000" b="1" spc="-5" dirty="0">
                <a:latin typeface="Arial"/>
                <a:cs typeface="Arial"/>
              </a:rPr>
              <a:t>ok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penanggun</a:t>
            </a:r>
            <a:r>
              <a:rPr sz="2000" b="1" dirty="0">
                <a:latin typeface="Arial"/>
                <a:cs typeface="Arial"/>
              </a:rPr>
              <a:t>g</a:t>
            </a:r>
            <a:r>
              <a:rPr sz="2000" b="1" spc="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j</a:t>
            </a:r>
            <a:r>
              <a:rPr sz="2000" b="1" spc="-15" dirty="0">
                <a:latin typeface="Arial"/>
                <a:cs typeface="Arial"/>
              </a:rPr>
              <a:t>a</a:t>
            </a:r>
            <a:r>
              <a:rPr sz="2000" b="1" spc="45" dirty="0">
                <a:latin typeface="Arial"/>
                <a:cs typeface="Arial"/>
              </a:rPr>
              <a:t>w</a:t>
            </a:r>
            <a:r>
              <a:rPr sz="2000" b="1" spc="-1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b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pe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spc="-35" dirty="0">
                <a:latin typeface="Arial"/>
                <a:cs typeface="Arial"/>
              </a:rPr>
              <a:t>y</a:t>
            </a:r>
            <a:r>
              <a:rPr sz="2000" b="1" spc="-5" dirty="0">
                <a:latin typeface="Arial"/>
                <a:cs typeface="Arial"/>
              </a:rPr>
              <a:t>ana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60" dirty="0">
                <a:latin typeface="Times New Roman"/>
                <a:cs typeface="Times New Roman"/>
              </a:rPr>
              <a:t> </a:t>
            </a:r>
            <a:r>
              <a:rPr sz="2000" b="1" spc="55" dirty="0">
                <a:latin typeface="Arial"/>
                <a:cs typeface="Arial"/>
              </a:rPr>
              <a:t>w</a:t>
            </a:r>
            <a:r>
              <a:rPr sz="2000" b="1" spc="-15" dirty="0">
                <a:latin typeface="Arial"/>
                <a:cs typeface="Arial"/>
              </a:rPr>
              <a:t>a</a:t>
            </a:r>
            <a:r>
              <a:rPr sz="2000" b="1" spc="-10" dirty="0">
                <a:latin typeface="Arial"/>
                <a:cs typeface="Arial"/>
              </a:rPr>
              <a:t>ji</a:t>
            </a:r>
            <a:r>
              <a:rPr sz="2000" b="1" dirty="0">
                <a:latin typeface="Arial"/>
                <a:cs typeface="Arial"/>
              </a:rPr>
              <a:t>b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membuat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rencan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pe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spc="-35" dirty="0">
                <a:latin typeface="Arial"/>
                <a:cs typeface="Arial"/>
              </a:rPr>
              <a:t>y</a:t>
            </a:r>
            <a:r>
              <a:rPr sz="2000" b="1" spc="-5" dirty="0">
                <a:latin typeface="Arial"/>
                <a:cs typeface="Arial"/>
              </a:rPr>
              <a:t>ana</a:t>
            </a:r>
            <a:r>
              <a:rPr sz="2000" b="1" spc="10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 marR="5080" lvl="1">
              <a:lnSpc>
                <a:spcPct val="100000"/>
              </a:lnSpc>
              <a:spcBef>
                <a:spcPts val="1200"/>
              </a:spcBef>
              <a:buFont typeface="Arial"/>
              <a:buAutoNum type="arabicPeriod"/>
              <a:tabLst>
                <a:tab pos="503555" algn="l"/>
              </a:tabLst>
            </a:pPr>
            <a:r>
              <a:rPr sz="2000" b="1" dirty="0">
                <a:latin typeface="Arial"/>
                <a:cs typeface="Arial"/>
              </a:rPr>
              <a:t>D</a:t>
            </a:r>
            <a:r>
              <a:rPr sz="2000" b="1" spc="-5" dirty="0">
                <a:latin typeface="Arial"/>
                <a:cs typeface="Arial"/>
              </a:rPr>
              <a:t>ok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penanggun</a:t>
            </a:r>
            <a:r>
              <a:rPr sz="2000" b="1" dirty="0">
                <a:latin typeface="Arial"/>
                <a:cs typeface="Arial"/>
              </a:rPr>
              <a:t>g</a:t>
            </a:r>
            <a:r>
              <a:rPr sz="2000" b="1" spc="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j</a:t>
            </a:r>
            <a:r>
              <a:rPr sz="2000" b="1" spc="-15" dirty="0">
                <a:latin typeface="Arial"/>
                <a:cs typeface="Arial"/>
              </a:rPr>
              <a:t>a</a:t>
            </a:r>
            <a:r>
              <a:rPr sz="2000" b="1" spc="45" dirty="0">
                <a:latin typeface="Arial"/>
                <a:cs typeface="Arial"/>
              </a:rPr>
              <a:t>w</a:t>
            </a:r>
            <a:r>
              <a:rPr sz="2000" b="1" spc="-1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b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pe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spc="-35" dirty="0">
                <a:latin typeface="Arial"/>
                <a:cs typeface="Arial"/>
              </a:rPr>
              <a:t>y</a:t>
            </a:r>
            <a:r>
              <a:rPr sz="2000" b="1" spc="-5" dirty="0">
                <a:latin typeface="Arial"/>
                <a:cs typeface="Arial"/>
              </a:rPr>
              <a:t>ana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60" dirty="0">
                <a:latin typeface="Times New Roman"/>
                <a:cs typeface="Times New Roman"/>
              </a:rPr>
              <a:t> </a:t>
            </a:r>
            <a:r>
              <a:rPr sz="2000" b="1" spc="55" dirty="0">
                <a:latin typeface="Arial"/>
                <a:cs typeface="Arial"/>
              </a:rPr>
              <a:t>w</a:t>
            </a:r>
            <a:r>
              <a:rPr sz="2000" b="1" spc="-15" dirty="0">
                <a:latin typeface="Arial"/>
                <a:cs typeface="Arial"/>
              </a:rPr>
              <a:t>a</a:t>
            </a:r>
            <a:r>
              <a:rPr sz="2000" b="1" spc="-10" dirty="0">
                <a:latin typeface="Arial"/>
                <a:cs typeface="Arial"/>
              </a:rPr>
              <a:t>ji</a:t>
            </a:r>
            <a:r>
              <a:rPr sz="2000" b="1" dirty="0">
                <a:latin typeface="Arial"/>
                <a:cs typeface="Arial"/>
              </a:rPr>
              <a:t>b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member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kan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pen</a:t>
            </a:r>
            <a:r>
              <a:rPr sz="2000" b="1" spc="-10" dirty="0">
                <a:latin typeface="Arial"/>
                <a:cs typeface="Arial"/>
              </a:rPr>
              <a:t>j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asa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secar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j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da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bena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kepad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pas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dan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ke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uargan</a:t>
            </a:r>
            <a:r>
              <a:rPr sz="2000" b="1" spc="-35" dirty="0">
                <a:latin typeface="Arial"/>
                <a:cs typeface="Arial"/>
              </a:rPr>
              <a:t>y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en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an</a:t>
            </a:r>
            <a:r>
              <a:rPr sz="2000" b="1" dirty="0">
                <a:latin typeface="Arial"/>
                <a:cs typeface="Arial"/>
              </a:rPr>
              <a:t>g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rencan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da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has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l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pe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spc="-35" dirty="0">
                <a:latin typeface="Arial"/>
                <a:cs typeface="Arial"/>
              </a:rPr>
              <a:t>y</a:t>
            </a:r>
            <a:r>
              <a:rPr sz="2000" b="1" spc="-5" dirty="0">
                <a:latin typeface="Arial"/>
                <a:cs typeface="Arial"/>
              </a:rPr>
              <a:t>ana</a:t>
            </a:r>
            <a:r>
              <a:rPr sz="2000" b="1" spc="10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,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pengoba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an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u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prosedu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un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u</a:t>
            </a:r>
            <a:r>
              <a:rPr sz="2000" b="1" dirty="0">
                <a:latin typeface="Arial"/>
                <a:cs typeface="Arial"/>
              </a:rPr>
              <a:t>k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pas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ermasu</a:t>
            </a:r>
            <a:r>
              <a:rPr sz="2000" b="1" dirty="0">
                <a:latin typeface="Arial"/>
                <a:cs typeface="Arial"/>
              </a:rPr>
              <a:t>k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kemungk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na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er</a:t>
            </a:r>
            <a:r>
              <a:rPr sz="2000" b="1" spc="-10" dirty="0">
                <a:latin typeface="Arial"/>
                <a:cs typeface="Arial"/>
              </a:rPr>
              <a:t>j</a:t>
            </a:r>
            <a:r>
              <a:rPr sz="2000" b="1" spc="-5" dirty="0">
                <a:latin typeface="Arial"/>
                <a:cs typeface="Arial"/>
              </a:rPr>
              <a:t>ad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n</a:t>
            </a:r>
            <a:r>
              <a:rPr sz="2000" b="1" spc="-35" dirty="0">
                <a:latin typeface="Arial"/>
                <a:cs typeface="Arial"/>
              </a:rPr>
              <a:t>y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ns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den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878" rIns="0" bIns="0" rtlCol="0">
            <a:spAutoFit/>
          </a:bodyPr>
          <a:lstStyle/>
          <a:p>
            <a:pPr marL="3475354">
              <a:lnSpc>
                <a:spcPct val="100000"/>
              </a:lnSpc>
            </a:pPr>
            <a:r>
              <a:rPr spc="25" dirty="0">
                <a:latin typeface="Arial"/>
                <a:cs typeface="Arial"/>
              </a:rPr>
              <a:t>D</a:t>
            </a:r>
            <a:r>
              <a:rPr spc="105" dirty="0">
                <a:latin typeface="Arial"/>
                <a:cs typeface="Arial"/>
              </a:rPr>
              <a:t>A</a:t>
            </a:r>
            <a:r>
              <a:rPr spc="110" dirty="0">
                <a:latin typeface="Arial"/>
                <a:cs typeface="Arial"/>
              </a:rPr>
              <a:t>S</a:t>
            </a:r>
            <a:r>
              <a:rPr spc="105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R</a:t>
            </a:r>
            <a:r>
              <a:rPr spc="229" dirty="0">
                <a:latin typeface="Times New Roman"/>
                <a:cs typeface="Times New Roman"/>
              </a:rPr>
              <a:t> </a:t>
            </a:r>
            <a:r>
              <a:rPr spc="220" dirty="0">
                <a:latin typeface="Arial"/>
                <a:cs typeface="Arial"/>
              </a:rPr>
              <a:t>HUKU</a:t>
            </a:r>
            <a:r>
              <a:rPr dirty="0">
                <a:latin typeface="Arial"/>
                <a:cs typeface="Arial"/>
              </a:rPr>
              <a:t>M</a:t>
            </a:r>
          </a:p>
        </p:txBody>
      </p:sp>
      <p:sp>
        <p:nvSpPr>
          <p:cNvPr id="4" name="object 4"/>
          <p:cNvSpPr/>
          <p:nvPr/>
        </p:nvSpPr>
        <p:spPr>
          <a:xfrm>
            <a:off x="780287" y="353568"/>
            <a:ext cx="9143999" cy="6864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42260" y="6814247"/>
            <a:ext cx="14033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Lume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nt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13523" y="2339925"/>
            <a:ext cx="7799705" cy="391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615">
              <a:lnSpc>
                <a:spcPct val="100000"/>
              </a:lnSpc>
            </a:pP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870"/>
              </a:lnSpc>
              <a:spcBef>
                <a:spcPts val="705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h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se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5" dirty="0">
                <a:latin typeface="Arial"/>
                <a:cs typeface="Arial"/>
              </a:rPr>
              <a:t>ra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do</a:t>
            </a:r>
            <a:r>
              <a:rPr sz="2400" b="1" spc="-5" dirty="0">
                <a:latin typeface="Arial"/>
                <a:cs typeface="Arial"/>
              </a:rPr>
              <a:t>k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30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,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ses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ng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ke</a:t>
            </a:r>
            <a:r>
              <a:rPr sz="2400" b="1" spc="5" dirty="0">
                <a:latin typeface="Arial"/>
                <a:cs typeface="Arial"/>
              </a:rPr>
              <a:t>w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ng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k</a:t>
            </a:r>
            <a:r>
              <a:rPr sz="2400" b="1" spc="-10" dirty="0">
                <a:latin typeface="Arial"/>
                <a:cs typeface="Arial"/>
              </a:rPr>
              <a:t>li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erka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8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spc="-5" dirty="0">
                <a:latin typeface="Arial"/>
                <a:cs typeface="Arial"/>
              </a:rPr>
              <a:t>ak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9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n,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Wingdings"/>
                <a:cs typeface="Wingdings"/>
              </a:rPr>
              <a:t>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SP</a:t>
            </a:r>
            <a:r>
              <a:rPr sz="2400" b="1" spc="-10" dirty="0">
                <a:latin typeface="Arial"/>
                <a:cs typeface="Arial"/>
              </a:rPr>
              <a:t>K</a:t>
            </a:r>
            <a:r>
              <a:rPr sz="2400" b="1" dirty="0">
                <a:latin typeface="Arial"/>
                <a:cs typeface="Arial"/>
              </a:rPr>
              <a:t>-</a:t>
            </a:r>
            <a:r>
              <a:rPr sz="2400" b="1" spc="-10" dirty="0">
                <a:latin typeface="Arial"/>
                <a:cs typeface="Arial"/>
              </a:rPr>
              <a:t>RK</a:t>
            </a:r>
            <a:r>
              <a:rPr sz="2400" b="1" dirty="0"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  <a:p>
            <a:pPr marL="355600" marR="71120" indent="-342900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membe</a:t>
            </a:r>
            <a:r>
              <a:rPr sz="2400" b="1" spc="-15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ka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20" dirty="0">
                <a:latin typeface="Arial"/>
                <a:cs typeface="Arial"/>
              </a:rPr>
              <a:t>uh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8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me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ng</a:t>
            </a:r>
            <a:r>
              <a:rPr sz="2400" b="1" spc="-5" dirty="0">
                <a:latin typeface="Arial"/>
                <a:cs typeface="Arial"/>
              </a:rPr>
              <a:t>ka</a:t>
            </a:r>
            <a:r>
              <a:rPr sz="2400" b="1" spc="-15" dirty="0">
                <a:latin typeface="Arial"/>
                <a:cs typeface="Arial"/>
              </a:rPr>
              <a:t>p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(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ake</a:t>
            </a:r>
            <a:r>
              <a:rPr sz="2400" b="1" dirty="0">
                <a:latin typeface="Arial"/>
                <a:cs typeface="Arial"/>
              </a:rPr>
              <a:t>t)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ke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sa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5" dirty="0">
                <a:latin typeface="Arial"/>
                <a:cs typeface="Arial"/>
              </a:rPr>
              <a:t>u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un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k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sa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5" dirty="0">
                <a:latin typeface="Arial"/>
                <a:cs typeface="Arial"/>
              </a:rPr>
              <a:t>u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20" dirty="0">
                <a:latin typeface="Arial"/>
                <a:cs typeface="Arial"/>
              </a:rPr>
              <a:t>og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/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spc="-5" dirty="0">
                <a:latin typeface="Arial"/>
                <a:cs typeface="Arial"/>
              </a:rPr>
              <a:t>ak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5" dirty="0">
                <a:latin typeface="Arial"/>
                <a:cs typeface="Arial"/>
              </a:rPr>
              <a:t>t</a:t>
            </a:r>
            <a:r>
              <a:rPr sz="2400" b="1" spc="-10" dirty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355600" marR="482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5" dirty="0">
                <a:latin typeface="Arial"/>
                <a:cs typeface="Arial"/>
              </a:rPr>
              <a:t>w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sampa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ng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ak</a:t>
            </a:r>
            <a:r>
              <a:rPr sz="2400" b="1" spc="-20" dirty="0">
                <a:latin typeface="Arial"/>
                <a:cs typeface="Arial"/>
              </a:rPr>
              <a:t>h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era</a:t>
            </a:r>
            <a:r>
              <a:rPr sz="2400" b="1" spc="5" dirty="0">
                <a:latin typeface="Arial"/>
                <a:cs typeface="Arial"/>
              </a:rPr>
              <a:t>w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R</a:t>
            </a:r>
            <a:r>
              <a:rPr sz="2400" b="1" spc="-25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,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b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k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9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ra</a:t>
            </a:r>
            <a:r>
              <a:rPr sz="2400" b="1" spc="5" dirty="0">
                <a:latin typeface="Arial"/>
                <a:cs typeface="Arial"/>
              </a:rPr>
              <a:t>w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j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ra</a:t>
            </a:r>
            <a:r>
              <a:rPr sz="2400" b="1" spc="5" dirty="0">
                <a:latin typeface="Arial"/>
                <a:cs typeface="Arial"/>
              </a:rPr>
              <a:t>w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p.</a:t>
            </a:r>
            <a:endParaRPr sz="2400">
              <a:latin typeface="Arial"/>
              <a:cs typeface="Arial"/>
            </a:endParaRPr>
          </a:p>
          <a:p>
            <a:pPr marL="355600" marR="38100" indent="-342900">
              <a:lnSpc>
                <a:spcPct val="98800"/>
              </a:lnSpc>
              <a:spcBef>
                <a:spcPts val="635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20" dirty="0">
                <a:latin typeface="Arial"/>
                <a:cs typeface="Arial"/>
              </a:rPr>
              <a:t>uh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me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ng</a:t>
            </a:r>
            <a:r>
              <a:rPr sz="2400" b="1" spc="-5" dirty="0">
                <a:latin typeface="Arial"/>
                <a:cs typeface="Arial"/>
              </a:rPr>
              <a:t>ka</a:t>
            </a:r>
            <a:r>
              <a:rPr sz="2400" b="1" spc="-15" dirty="0">
                <a:latin typeface="Arial"/>
                <a:cs typeface="Arial"/>
              </a:rPr>
              <a:t>p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ar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me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ak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ka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asesme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me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sampa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ng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mp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eme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re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ca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8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ser</a:t>
            </a:r>
            <a:r>
              <a:rPr sz="2400" b="1" dirty="0">
                <a:latin typeface="Arial"/>
                <a:cs typeface="Arial"/>
              </a:rPr>
              <a:t>ta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nd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k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j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ses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ke</a:t>
            </a:r>
            <a:r>
              <a:rPr sz="2400" b="1" spc="-20" dirty="0">
                <a:latin typeface="Arial"/>
                <a:cs typeface="Arial"/>
              </a:rPr>
              <a:t>bu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20" dirty="0">
                <a:latin typeface="Arial"/>
                <a:cs typeface="Arial"/>
              </a:rPr>
              <a:t>uh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2260" y="6814247"/>
            <a:ext cx="14033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Lume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nt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2827" y="769620"/>
            <a:ext cx="6677025" cy="1076325"/>
          </a:xfrm>
          <a:prstGeom prst="rect">
            <a:avLst/>
          </a:prstGeom>
          <a:solidFill>
            <a:srgbClr val="CC0000"/>
          </a:solidFill>
        </p:spPr>
        <p:txBody>
          <a:bodyPr vert="horz" wrap="square" lIns="0" tIns="0" rIns="0" bIns="0" rtlCol="0">
            <a:spAutoFit/>
          </a:bodyPr>
          <a:lstStyle/>
          <a:p>
            <a:pPr marR="19685" algn="ctr">
              <a:lnSpc>
                <a:spcPct val="100000"/>
              </a:lnSpc>
            </a:pPr>
            <a:r>
              <a:rPr sz="3600" b="1" spc="19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b="1" spc="17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600" b="1" spc="39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kter</a:t>
            </a:r>
            <a:r>
              <a:rPr sz="2800" b="1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ngg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ung</a:t>
            </a:r>
            <a:r>
              <a:rPr sz="28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Ja</a:t>
            </a:r>
            <a:r>
              <a:rPr sz="2800" b="1" spc="-3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sz="28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ela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287" y="353568"/>
            <a:ext cx="9143999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25867" y="1827276"/>
            <a:ext cx="378460" cy="1953895"/>
          </a:xfrm>
          <a:custGeom>
            <a:avLst/>
            <a:gdLst/>
            <a:ahLst/>
            <a:cxnLst/>
            <a:rect l="l" t="t" r="r" b="b"/>
            <a:pathLst>
              <a:path w="378459" h="1953895">
                <a:moveTo>
                  <a:pt x="268223" y="0"/>
                </a:moveTo>
                <a:lnTo>
                  <a:pt x="0" y="6095"/>
                </a:lnTo>
                <a:lnTo>
                  <a:pt x="0" y="88391"/>
                </a:lnTo>
                <a:lnTo>
                  <a:pt x="268223" y="88391"/>
                </a:lnTo>
                <a:lnTo>
                  <a:pt x="288111" y="148902"/>
                </a:lnTo>
                <a:lnTo>
                  <a:pt x="303327" y="218786"/>
                </a:lnTo>
                <a:lnTo>
                  <a:pt x="314416" y="297223"/>
                </a:lnTo>
                <a:lnTo>
                  <a:pt x="321917" y="383389"/>
                </a:lnTo>
                <a:lnTo>
                  <a:pt x="326374" y="476464"/>
                </a:lnTo>
                <a:lnTo>
                  <a:pt x="328327" y="575625"/>
                </a:lnTo>
                <a:lnTo>
                  <a:pt x="328319" y="680051"/>
                </a:lnTo>
                <a:lnTo>
                  <a:pt x="326891" y="788919"/>
                </a:lnTo>
                <a:lnTo>
                  <a:pt x="324586" y="901409"/>
                </a:lnTo>
                <a:lnTo>
                  <a:pt x="321944" y="1016698"/>
                </a:lnTo>
                <a:lnTo>
                  <a:pt x="319509" y="1133964"/>
                </a:lnTo>
                <a:lnTo>
                  <a:pt x="317821" y="1252386"/>
                </a:lnTo>
                <a:lnTo>
                  <a:pt x="317422" y="1371142"/>
                </a:lnTo>
                <a:lnTo>
                  <a:pt x="318854" y="1489409"/>
                </a:lnTo>
                <a:lnTo>
                  <a:pt x="322659" y="1606367"/>
                </a:lnTo>
                <a:lnTo>
                  <a:pt x="329379" y="1721193"/>
                </a:lnTo>
                <a:lnTo>
                  <a:pt x="339555" y="1833065"/>
                </a:lnTo>
                <a:lnTo>
                  <a:pt x="353729" y="1941162"/>
                </a:lnTo>
                <a:lnTo>
                  <a:pt x="356008" y="1953767"/>
                </a:lnTo>
                <a:lnTo>
                  <a:pt x="378398" y="1953767"/>
                </a:lnTo>
                <a:lnTo>
                  <a:pt x="376655" y="1942899"/>
                </a:lnTo>
                <a:lnTo>
                  <a:pt x="369563" y="1862059"/>
                </a:lnTo>
                <a:lnTo>
                  <a:pt x="365521" y="1768935"/>
                </a:lnTo>
                <a:lnTo>
                  <a:pt x="363937" y="1665146"/>
                </a:lnTo>
                <a:lnTo>
                  <a:pt x="364218" y="1552314"/>
                </a:lnTo>
                <a:lnTo>
                  <a:pt x="365772" y="1432060"/>
                </a:lnTo>
                <a:lnTo>
                  <a:pt x="368007" y="1306003"/>
                </a:lnTo>
                <a:lnTo>
                  <a:pt x="370331" y="1175765"/>
                </a:lnTo>
                <a:lnTo>
                  <a:pt x="372153" y="1042968"/>
                </a:lnTo>
                <a:lnTo>
                  <a:pt x="372880" y="909230"/>
                </a:lnTo>
                <a:lnTo>
                  <a:pt x="371919" y="776174"/>
                </a:lnTo>
                <a:lnTo>
                  <a:pt x="368679" y="645420"/>
                </a:lnTo>
                <a:lnTo>
                  <a:pt x="362569" y="518588"/>
                </a:lnTo>
                <a:lnTo>
                  <a:pt x="352994" y="397300"/>
                </a:lnTo>
                <a:lnTo>
                  <a:pt x="339365" y="283177"/>
                </a:lnTo>
                <a:lnTo>
                  <a:pt x="321088" y="177838"/>
                </a:lnTo>
                <a:lnTo>
                  <a:pt x="297572" y="82905"/>
                </a:lnTo>
                <a:lnTo>
                  <a:pt x="2682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0287" y="3779520"/>
            <a:ext cx="9143999" cy="343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25867" y="3779520"/>
            <a:ext cx="440690" cy="2344420"/>
          </a:xfrm>
          <a:custGeom>
            <a:avLst/>
            <a:gdLst/>
            <a:ahLst/>
            <a:cxnLst/>
            <a:rect l="l" t="t" r="r" b="b"/>
            <a:pathLst>
              <a:path w="440690" h="2344420">
                <a:moveTo>
                  <a:pt x="378153" y="0"/>
                </a:moveTo>
                <a:lnTo>
                  <a:pt x="355733" y="0"/>
                </a:lnTo>
                <a:lnTo>
                  <a:pt x="372443" y="92419"/>
                </a:lnTo>
                <a:lnTo>
                  <a:pt x="396239" y="190500"/>
                </a:lnTo>
                <a:lnTo>
                  <a:pt x="373030" y="279948"/>
                </a:lnTo>
                <a:lnTo>
                  <a:pt x="354715" y="378709"/>
                </a:lnTo>
                <a:lnTo>
                  <a:pt x="340774" y="485464"/>
                </a:lnTo>
                <a:lnTo>
                  <a:pt x="330683" y="598895"/>
                </a:lnTo>
                <a:lnTo>
                  <a:pt x="323921" y="717685"/>
                </a:lnTo>
                <a:lnTo>
                  <a:pt x="319965" y="840515"/>
                </a:lnTo>
                <a:lnTo>
                  <a:pt x="318292" y="966067"/>
                </a:lnTo>
                <a:lnTo>
                  <a:pt x="318381" y="1093025"/>
                </a:lnTo>
                <a:lnTo>
                  <a:pt x="319709" y="1220069"/>
                </a:lnTo>
                <a:lnTo>
                  <a:pt x="321754" y="1345882"/>
                </a:lnTo>
                <a:lnTo>
                  <a:pt x="323993" y="1469147"/>
                </a:lnTo>
                <a:lnTo>
                  <a:pt x="325904" y="1588544"/>
                </a:lnTo>
                <a:lnTo>
                  <a:pt x="326964" y="1702757"/>
                </a:lnTo>
                <a:lnTo>
                  <a:pt x="326652" y="1810467"/>
                </a:lnTo>
                <a:lnTo>
                  <a:pt x="324445" y="1910357"/>
                </a:lnTo>
                <a:lnTo>
                  <a:pt x="319820" y="2001109"/>
                </a:lnTo>
                <a:lnTo>
                  <a:pt x="312255" y="2081405"/>
                </a:lnTo>
                <a:lnTo>
                  <a:pt x="301229" y="2149926"/>
                </a:lnTo>
                <a:lnTo>
                  <a:pt x="286218" y="2205356"/>
                </a:lnTo>
                <a:lnTo>
                  <a:pt x="266699" y="2246376"/>
                </a:lnTo>
                <a:lnTo>
                  <a:pt x="3047" y="2253996"/>
                </a:lnTo>
                <a:lnTo>
                  <a:pt x="0" y="2336292"/>
                </a:lnTo>
                <a:lnTo>
                  <a:pt x="268223" y="2343912"/>
                </a:lnTo>
                <a:lnTo>
                  <a:pt x="295921" y="2273446"/>
                </a:lnTo>
                <a:lnTo>
                  <a:pt x="318125" y="2189332"/>
                </a:lnTo>
                <a:lnTo>
                  <a:pt x="335401" y="2093217"/>
                </a:lnTo>
                <a:lnTo>
                  <a:pt x="348313" y="1986747"/>
                </a:lnTo>
                <a:lnTo>
                  <a:pt x="357425" y="1871567"/>
                </a:lnTo>
                <a:lnTo>
                  <a:pt x="363303" y="1749323"/>
                </a:lnTo>
                <a:lnTo>
                  <a:pt x="366510" y="1621661"/>
                </a:lnTo>
                <a:lnTo>
                  <a:pt x="367613" y="1490228"/>
                </a:lnTo>
                <a:lnTo>
                  <a:pt x="367174" y="1356668"/>
                </a:lnTo>
                <a:lnTo>
                  <a:pt x="365759" y="1222629"/>
                </a:lnTo>
                <a:lnTo>
                  <a:pt x="363933" y="1089755"/>
                </a:lnTo>
                <a:lnTo>
                  <a:pt x="362260" y="959693"/>
                </a:lnTo>
                <a:lnTo>
                  <a:pt x="361305" y="834089"/>
                </a:lnTo>
                <a:lnTo>
                  <a:pt x="361632" y="714588"/>
                </a:lnTo>
                <a:lnTo>
                  <a:pt x="363807" y="602837"/>
                </a:lnTo>
                <a:lnTo>
                  <a:pt x="368393" y="500481"/>
                </a:lnTo>
                <a:lnTo>
                  <a:pt x="375955" y="409167"/>
                </a:lnTo>
                <a:lnTo>
                  <a:pt x="387059" y="330540"/>
                </a:lnTo>
                <a:lnTo>
                  <a:pt x="402268" y="266246"/>
                </a:lnTo>
                <a:lnTo>
                  <a:pt x="422147" y="217932"/>
                </a:lnTo>
                <a:lnTo>
                  <a:pt x="440435" y="184404"/>
                </a:lnTo>
                <a:lnTo>
                  <a:pt x="422147" y="143256"/>
                </a:lnTo>
                <a:lnTo>
                  <a:pt x="402355" y="108996"/>
                </a:lnTo>
                <a:lnTo>
                  <a:pt x="387388" y="57589"/>
                </a:lnTo>
                <a:lnTo>
                  <a:pt x="3781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88179" y="2116323"/>
            <a:ext cx="1647189" cy="3622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78765">
              <a:lnSpc>
                <a:spcPct val="100000"/>
              </a:lnSpc>
            </a:pP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Ses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u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ai</a:t>
            </a:r>
            <a:r>
              <a:rPr sz="2400" b="1" spc="-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d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gn mas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in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g2</a:t>
            </a:r>
            <a:r>
              <a:rPr sz="2400" b="1" spc="-2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2700" marR="262890">
              <a:lnSpc>
                <a:spcPct val="100000"/>
              </a:lnSpc>
              <a:buClr>
                <a:srgbClr val="0000CC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K S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u</a:t>
            </a:r>
            <a:r>
              <a:rPr sz="2400" b="1" spc="-50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2400" b="1" spc="-25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t </a:t>
            </a:r>
            <a:r>
              <a:rPr sz="2400" b="1" spc="-45" dirty="0">
                <a:solidFill>
                  <a:srgbClr val="0000CC"/>
                </a:solidFill>
                <a:latin typeface="Calibri"/>
                <a:cs typeface="Calibri"/>
              </a:rPr>
              <a:t>P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nu</a:t>
            </a:r>
            <a:r>
              <a:rPr sz="2400" b="1" spc="-35" dirty="0">
                <a:solidFill>
                  <a:srgbClr val="0000CC"/>
                </a:solidFill>
                <a:latin typeface="Calibri"/>
                <a:cs typeface="Calibri"/>
              </a:rPr>
              <a:t>g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asan 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Klini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Clr>
                <a:srgbClr val="0000CC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K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K R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in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c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an </a:t>
            </a:r>
            <a:r>
              <a:rPr sz="2400" b="1" spc="-55" dirty="0">
                <a:solidFill>
                  <a:srgbClr val="0000CC"/>
                </a:solidFill>
                <a:latin typeface="Calibri"/>
                <a:cs typeface="Calibri"/>
              </a:rPr>
              <a:t>K</a:t>
            </a:r>
            <a:r>
              <a:rPr sz="2400" b="1" spc="-10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00CC"/>
                </a:solidFill>
                <a:latin typeface="Calibri"/>
                <a:cs typeface="Calibri"/>
              </a:rPr>
              <a:t>w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400" b="1" spc="-35" dirty="0">
                <a:solidFill>
                  <a:srgbClr val="0000CC"/>
                </a:solidFill>
                <a:latin typeface="Calibri"/>
                <a:cs typeface="Calibri"/>
              </a:rPr>
              <a:t>g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an 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Klini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2260" y="6814247"/>
            <a:ext cx="14033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12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Lume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nt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37792" y="988441"/>
          <a:ext cx="6095998" cy="52120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7999"/>
                <a:gridCol w="3047999"/>
              </a:tblGrid>
              <a:tr h="822197">
                <a:tc>
                  <a:txBody>
                    <a:bodyPr/>
                    <a:lstStyle/>
                    <a:p>
                      <a:pPr marL="894080">
                        <a:lnSpc>
                          <a:spcPct val="100000"/>
                        </a:lnSpc>
                      </a:pPr>
                      <a:r>
                        <a:rPr sz="2400" b="1" spc="-8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b="1" spc="13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b="1" spc="12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b="1" spc="26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spc="12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302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32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</a:pPr>
                      <a:r>
                        <a:rPr sz="2400" b="1" spc="13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400" b="1" spc="12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b="1" spc="26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P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24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K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302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57961">
                <a:tc>
                  <a:txBody>
                    <a:bodyPr/>
                    <a:lstStyle/>
                    <a:p>
                      <a:pPr marL="575310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24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llit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30225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CCFF32"/>
                    </a:solidFill>
                  </a:tcPr>
                </a:tc>
                <a:tc>
                  <a:txBody>
                    <a:bodyPr/>
                    <a:lstStyle/>
                    <a:p>
                      <a:pPr marL="857250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D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30225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57199">
                <a:tc>
                  <a:txBody>
                    <a:bodyPr/>
                    <a:lstStyle/>
                    <a:p>
                      <a:pPr marL="958215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ara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k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CCFF32"/>
                    </a:solidFill>
                  </a:tcPr>
                </a:tc>
                <a:tc>
                  <a:txBody>
                    <a:bodyPr/>
                    <a:lstStyle/>
                    <a:p>
                      <a:pPr marL="941069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M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57199">
                <a:tc>
                  <a:txBody>
                    <a:bodyPr/>
                    <a:lstStyle/>
                    <a:p>
                      <a:pPr marL="601345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ppend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itis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CCFF32"/>
                    </a:solidFill>
                  </a:tcPr>
                </a:tc>
                <a:tc>
                  <a:txBody>
                    <a:bodyPr/>
                    <a:lstStyle/>
                    <a:p>
                      <a:pPr marL="958215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B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57199">
                <a:tc>
                  <a:txBody>
                    <a:bodyPr/>
                    <a:lstStyle/>
                    <a:p>
                      <a:pPr marL="88011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nus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itis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CCFF32"/>
                    </a:solidFill>
                  </a:tcPr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400" b="1" spc="-13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8229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HN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P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CCFF32"/>
                    </a:solidFill>
                  </a:tcPr>
                </a:tc>
                <a:tc>
                  <a:txBody>
                    <a:bodyPr/>
                    <a:lstStyle/>
                    <a:p>
                      <a:pPr marL="1101090" marR="105410" indent="-989330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400" b="1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OT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Sp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57199">
                <a:tc>
                  <a:txBody>
                    <a:bodyPr/>
                    <a:lstStyle/>
                    <a:p>
                      <a:pPr marL="770255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erma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titis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CCFF32"/>
                    </a:solidFill>
                  </a:tcPr>
                </a:tc>
                <a:tc>
                  <a:txBody>
                    <a:bodyPr/>
                    <a:lstStyle/>
                    <a:p>
                      <a:pPr marL="848360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K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571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rok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CCFF32"/>
                    </a:solidFill>
                  </a:tcPr>
                </a:tc>
                <a:tc>
                  <a:txBody>
                    <a:bodyPr/>
                    <a:lstStyle/>
                    <a:p>
                      <a:pPr marL="967105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822959">
                <a:tc>
                  <a:txBody>
                    <a:bodyPr/>
                    <a:lstStyle/>
                    <a:p>
                      <a:pPr marL="75501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Pas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GD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CCFF32"/>
                    </a:solidFill>
                  </a:tcPr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Jag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b="1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IGD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671195">
                        <a:lnSpc>
                          <a:spcPct val="100000"/>
                        </a:lnSpc>
                      </a:pPr>
                      <a:r>
                        <a:rPr sz="2400" b="1" i="1" dirty="0">
                          <a:latin typeface="Arial"/>
                          <a:cs typeface="Arial"/>
                        </a:rPr>
                        <a:t>(life</a:t>
                      </a:r>
                      <a:r>
                        <a:rPr sz="2400" b="1" i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spc="-5" dirty="0">
                          <a:latin typeface="Arial"/>
                          <a:cs typeface="Arial"/>
                        </a:rPr>
                        <a:t>sav</a:t>
                      </a:r>
                      <a:r>
                        <a:rPr sz="2400" b="1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i="1" spc="-5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2400" b="1" i="1" dirty="0">
                          <a:latin typeface="Arial"/>
                          <a:cs typeface="Arial"/>
                        </a:rPr>
                        <a:t>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3244</Words>
  <Application>Microsoft Office PowerPoint</Application>
  <PresentationFormat>Custom</PresentationFormat>
  <Paragraphs>551</Paragraphs>
  <Slides>50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PowerPoint Presentation</vt:lpstr>
      <vt:lpstr>PowerPoint Presentation</vt:lpstr>
      <vt:lpstr>ASESMEN</vt:lpstr>
      <vt:lpstr>PowerPoint Presentation</vt:lpstr>
      <vt:lpstr>PowerPoint Presentation</vt:lpstr>
      <vt:lpstr>DASAR HUKUM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  DAFTAR DPJP STANDAR APK  2 .1 .  EP 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*Standar PP.2.1</vt:lpstr>
      <vt:lpstr>PowerPoint Presentation</vt:lpstr>
      <vt:lpstr>DPJP</vt:lpstr>
      <vt:lpstr>PowerPoint Presentation</vt:lpstr>
      <vt:lpstr>CATATAN PERKEMBANGAN PASIEN TERINTEGRASI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*Standar PP.2  Ada prosedur untuk mengintegrasikan dan mengkoordinasikan asuhan yg diberikan kepada setiap pasien. Elemen Penilaian PP.2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Class</cp:lastModifiedBy>
  <cp:revision>2</cp:revision>
  <dcterms:created xsi:type="dcterms:W3CDTF">2016-03-28T11:06:01Z</dcterms:created>
  <dcterms:modified xsi:type="dcterms:W3CDTF">2018-03-09T06:13:27Z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2016-03-28T00:00:00Z</vt:filetime>
  </property>
  <property fmtid="{D5CDD505-2E9C-101B-9397-08002B2CF9AE}" pid="3" name="LastSaved">
    <vt:filetime>2016-03-28T00:00:00Z</vt:filetime>
  </property>
</Properties>
</file>