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0" r:id="rId6"/>
    <p:sldId id="262" r:id="rId7"/>
    <p:sldId id="263" r:id="rId8"/>
    <p:sldId id="264" r:id="rId9"/>
    <p:sldId id="261" r:id="rId10"/>
    <p:sldId id="259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36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CC46-1475-4279-9071-75BE0829FB74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9AB2-3BD7-4E74-96CD-6291E9CD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1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CC46-1475-4279-9071-75BE0829FB74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9AB2-3BD7-4E74-96CD-6291E9CD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4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CC46-1475-4279-9071-75BE0829FB74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9AB2-3BD7-4E74-96CD-6291E9CD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5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CC46-1475-4279-9071-75BE0829FB74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9AB2-3BD7-4E74-96CD-6291E9CD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6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CC46-1475-4279-9071-75BE0829FB74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9AB2-3BD7-4E74-96CD-6291E9CD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5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CC46-1475-4279-9071-75BE0829FB74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9AB2-3BD7-4E74-96CD-6291E9CD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CC46-1475-4279-9071-75BE0829FB74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9AB2-3BD7-4E74-96CD-6291E9CD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6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CC46-1475-4279-9071-75BE0829FB74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9AB2-3BD7-4E74-96CD-6291E9CD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2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CC46-1475-4279-9071-75BE0829FB74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9AB2-3BD7-4E74-96CD-6291E9CD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9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CC46-1475-4279-9071-75BE0829FB74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9AB2-3BD7-4E74-96CD-6291E9CD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4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CC46-1475-4279-9071-75BE0829FB74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9AB2-3BD7-4E74-96CD-6291E9CD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7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CC46-1475-4279-9071-75BE0829FB74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9AB2-3BD7-4E74-96CD-6291E9CD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Biostatistic-1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70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Hasil gambar untuk cara menghitung correlation coeffici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7" t="47266" r="55150" b="39800"/>
          <a:stretch/>
        </p:blipFill>
        <p:spPr bwMode="auto">
          <a:xfrm>
            <a:off x="609600" y="2438400"/>
            <a:ext cx="780006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81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LALA_Fikes\Favorites\Downloads\rumus_spearman_tabelkorela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2" y="1447801"/>
            <a:ext cx="9082658" cy="398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in SPSS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7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vs Measurement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</a:t>
            </a:r>
          </a:p>
          <a:p>
            <a:pPr lvl="1"/>
            <a:r>
              <a:rPr lang="en-US" dirty="0" smtClean="0"/>
              <a:t>a characteristic</a:t>
            </a:r>
          </a:p>
          <a:p>
            <a:pPr lvl="1"/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quantity </a:t>
            </a:r>
          </a:p>
          <a:p>
            <a:pPr lvl="1"/>
            <a:r>
              <a:rPr lang="en-US" dirty="0" smtClean="0"/>
              <a:t>that increases or decreases over time, or takes different values in different situations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3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vs Measurement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scale</a:t>
            </a:r>
          </a:p>
          <a:p>
            <a:pPr lvl="1"/>
            <a:r>
              <a:rPr lang="en-US" dirty="0" smtClean="0"/>
              <a:t>NOIR </a:t>
            </a:r>
          </a:p>
        </p:txBody>
      </p:sp>
    </p:spTree>
    <p:extLst>
      <p:ext uri="{BB962C8B-B14F-4D97-AF65-F5344CB8AC3E}">
        <p14:creationId xmlns:p14="http://schemas.microsoft.com/office/powerpoint/2010/main" val="38357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Different, association, descriptive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ALA_Fikes\Desktop\scan_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9357" r="9356" b="59097"/>
          <a:stretch/>
        </p:blipFill>
        <p:spPr bwMode="auto">
          <a:xfrm>
            <a:off x="228600" y="1295400"/>
            <a:ext cx="886979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5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LALA_Fikes\Desktop\scan_d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t="23526" r="9560" b="34234"/>
          <a:stretch/>
        </p:blipFill>
        <p:spPr bwMode="auto">
          <a:xfrm>
            <a:off x="532702" y="381000"/>
            <a:ext cx="7849298" cy="59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37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LALA_Fikes\Desktop\scan_d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65498" r="12500" b="10174"/>
          <a:stretch/>
        </p:blipFill>
        <p:spPr bwMode="auto">
          <a:xfrm>
            <a:off x="217716" y="609600"/>
            <a:ext cx="869768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4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LALA_Fikes\Desktop\scan_d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7" t="8555" r="10294" b="66582"/>
          <a:stretch/>
        </p:blipFill>
        <p:spPr bwMode="auto">
          <a:xfrm>
            <a:off x="228600" y="1281112"/>
            <a:ext cx="8723058" cy="397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3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LALA_Fikes\Desktop\scan_d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0" t="40903" r="11397" b="40383"/>
          <a:stretch/>
        </p:blipFill>
        <p:spPr bwMode="auto">
          <a:xfrm>
            <a:off x="230777" y="990601"/>
            <a:ext cx="8729254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11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LALA_Fikes\Desktop\scan_d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2298" r="5883" b="48136"/>
          <a:stretch/>
        </p:blipFill>
        <p:spPr bwMode="auto">
          <a:xfrm>
            <a:off x="609600" y="533400"/>
            <a:ext cx="8021596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91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41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Biostatistic-1</vt:lpstr>
      <vt:lpstr>Variable vs Measurement Scale</vt:lpstr>
      <vt:lpstr>Variable vs Measurement Scale</vt:lpstr>
      <vt:lpstr>Different, association, descriptive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Correlation</vt:lpstr>
      <vt:lpstr>PowerPoint Presentation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Biostatistic-1</dc:title>
  <dc:creator>LALA_Fikes</dc:creator>
  <cp:lastModifiedBy>LALA_Fikes</cp:lastModifiedBy>
  <cp:revision>3</cp:revision>
  <dcterms:created xsi:type="dcterms:W3CDTF">2016-06-11T01:27:44Z</dcterms:created>
  <dcterms:modified xsi:type="dcterms:W3CDTF">2016-06-11T01:44:14Z</dcterms:modified>
</cp:coreProperties>
</file>