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7" r:id="rId2"/>
    <p:sldId id="258" r:id="rId3"/>
    <p:sldId id="259" r:id="rId4"/>
    <p:sldId id="265" r:id="rId5"/>
    <p:sldId id="266" r:id="rId6"/>
    <p:sldId id="260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56A6-23CA-4818-9AE0-7F42AFC0AD63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3CE78-4923-4BD3-9822-6640C568D1B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3CE78-4923-4BD3-9822-6640C568D1BF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28D94-6FB0-4BF9-B9E6-542963003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EB80AD-CEBC-4BB2-A44B-B2811B504C8B}" type="datetimeFigureOut">
              <a:rPr lang="id-ID" smtClean="0"/>
              <a:t>02/04/2016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04FB10-7133-49D7-ACBA-87ABA27A91F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7513" y="2168525"/>
            <a:ext cx="8307387" cy="1619250"/>
          </a:xfrm>
        </p:spPr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PENYAJIAN DATA </a:t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(GRAFIK/DIAGRAM)</a:t>
            </a:r>
            <a:endParaRPr lang="en-US" b="1" dirty="0" smtClean="0">
              <a:solidFill>
                <a:schemeClr val="accent1">
                  <a:tint val="83000"/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5. Scatter Plot</a:t>
            </a:r>
            <a:endParaRPr lang="id-ID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9912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JENIS GRAFIK/DIAGRAM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308975" cy="3492500"/>
          </a:xfrm>
        </p:spPr>
        <p:txBody>
          <a:bodyPr/>
          <a:lstStyle/>
          <a:p>
            <a:pPr marL="609600" indent="-609600"/>
            <a:r>
              <a:rPr lang="en-US" sz="2800" dirty="0" err="1" smtClean="0">
                <a:latin typeface="Century Gothic" pitchFamily="34" charset="0"/>
              </a:rPr>
              <a:t>Jenis</a:t>
            </a:r>
            <a:r>
              <a:rPr lang="en-US" sz="2800" dirty="0" smtClean="0">
                <a:latin typeface="Century Gothic" pitchFamily="34" charset="0"/>
              </a:rPr>
              <a:t> Data</a:t>
            </a:r>
          </a:p>
          <a:p>
            <a:pPr marL="609600" indent="-609600">
              <a:buFontTx/>
              <a:buNone/>
            </a:pPr>
            <a:endParaRPr lang="en-US" sz="1800" dirty="0" smtClean="0">
              <a:latin typeface="Century Gothic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Kategori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diagram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batang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, diagram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pinca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 (pie </a:t>
            </a:r>
            <a:r>
              <a:rPr lang="en-US" dirty="0" err="1" smtClean="0">
                <a:latin typeface="Century Gothic" pitchFamily="34" charset="0"/>
                <a:sym typeface="Wingdings" pitchFamily="2" charset="2"/>
              </a:rPr>
              <a:t>dagram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)</a:t>
            </a:r>
            <a:endParaRPr lang="en-US" dirty="0" smtClean="0">
              <a:latin typeface="Century Gothic" pitchFamily="34" charset="0"/>
              <a:sym typeface="Wingdings" pitchFamily="2" charset="2"/>
            </a:endParaRPr>
          </a:p>
          <a:p>
            <a:pPr marL="990600" lvl="1" indent="-533400">
              <a:buFontTx/>
              <a:buAutoNum type="arabicPeriod"/>
            </a:pPr>
            <a:endParaRPr lang="en-US" dirty="0" smtClean="0">
              <a:latin typeface="Century Gothic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Numerik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  <a:sym typeface="Wingdings" pitchFamily="2" charset="2"/>
              </a:rPr>
              <a:t> histogram, box plot</a:t>
            </a:r>
            <a:r>
              <a:rPr lang="id-ID" dirty="0" smtClean="0">
                <a:latin typeface="Century Gothic" pitchFamily="34" charset="0"/>
                <a:sym typeface="Wingdings" pitchFamily="2" charset="2"/>
              </a:rPr>
              <a:t>, scatter plot, error bar</a:t>
            </a:r>
            <a:endParaRPr lang="en-US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859713" cy="720725"/>
          </a:xfrm>
        </p:spPr>
        <p:txBody>
          <a:bodyPr rtlCol="0">
            <a:normAutofit/>
          </a:bodyPr>
          <a:lstStyle/>
          <a:p>
            <a:pPr marL="169863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1. DIAGRAM BATANG (</a:t>
            </a:r>
            <a:r>
              <a:rPr lang="en-US" sz="32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BAR DIAGRAM</a:t>
            </a:r>
            <a:r>
              <a:rPr lang="en-US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)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 l="28697" r="34993" b="25274"/>
          <a:stretch>
            <a:fillRect/>
          </a:stretch>
        </p:blipFill>
        <p:spPr bwMode="auto">
          <a:xfrm>
            <a:off x="228600" y="838200"/>
            <a:ext cx="500230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523999"/>
            <a:ext cx="2971800" cy="427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3394"/>
            <a:ext cx="5638800" cy="67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46856"/>
            <a:ext cx="6019800" cy="591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990600"/>
          </a:xfrm>
        </p:spPr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2. DIAGRAM PINCA (</a:t>
            </a:r>
            <a:r>
              <a:rPr lang="en-US" sz="40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PIE DIAGRAM</a:t>
            </a:r>
            <a:r>
              <a:rPr lang="en-US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)</a:t>
            </a:r>
          </a:p>
        </p:txBody>
      </p:sp>
      <p:sp>
        <p:nvSpPr>
          <p:cNvPr id="5125" name="AutoShape 8"/>
          <p:cNvSpPr>
            <a:spLocks noChangeArrowheads="1"/>
          </p:cNvSpPr>
          <p:nvPr/>
        </p:nvSpPr>
        <p:spPr bwMode="auto">
          <a:xfrm>
            <a:off x="3635375" y="2060575"/>
            <a:ext cx="649288" cy="288925"/>
          </a:xfrm>
          <a:prstGeom prst="rightArrow">
            <a:avLst>
              <a:gd name="adj1" fmla="val 50000"/>
              <a:gd name="adj2" fmla="val 5618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8697" r="33821" b="34375"/>
          <a:stretch>
            <a:fillRect/>
          </a:stretch>
        </p:blipFill>
        <p:spPr bwMode="auto">
          <a:xfrm>
            <a:off x="304800" y="1066800"/>
            <a:ext cx="487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438400"/>
            <a:ext cx="284955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5943600" cy="646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9654" y="2133600"/>
            <a:ext cx="4184346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</a:rPr>
              <a:t>3. HISTOGRAM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71600"/>
            <a:ext cx="59912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</a:t>
            </a:r>
            <a:r>
              <a:rPr lang="en-GB" dirty="0" err="1" smtClean="0"/>
              <a:t>Boxplot</a:t>
            </a: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88025"/>
            <a:ext cx="6577013" cy="52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</TotalTime>
  <Words>56</Words>
  <Application>Microsoft Office PowerPoint</Application>
  <PresentationFormat>On-screen Show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PENYAJIAN DATA  (GRAFIK/DIAGRAM)</vt:lpstr>
      <vt:lpstr>JENIS GRAFIK/DIAGRAM</vt:lpstr>
      <vt:lpstr>1. DIAGRAM BATANG (BAR DIAGRAM)</vt:lpstr>
      <vt:lpstr>Slide 4</vt:lpstr>
      <vt:lpstr>Slide 5</vt:lpstr>
      <vt:lpstr>2. DIAGRAM PINCA (PIE DIAGRAM)</vt:lpstr>
      <vt:lpstr>Slide 7</vt:lpstr>
      <vt:lpstr>3. HISTOGRAM</vt:lpstr>
      <vt:lpstr>4. Boxplot</vt:lpstr>
      <vt:lpstr>5. Scatter 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  (GRAFIK/DIAGRAM)</dc:title>
  <dc:creator>LOLY</dc:creator>
  <cp:lastModifiedBy>LOLY</cp:lastModifiedBy>
  <cp:revision>3</cp:revision>
  <dcterms:created xsi:type="dcterms:W3CDTF">2016-04-02T03:18:00Z</dcterms:created>
  <dcterms:modified xsi:type="dcterms:W3CDTF">2016-04-02T03:38:41Z</dcterms:modified>
</cp:coreProperties>
</file>