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68" r:id="rId6"/>
    <p:sldId id="269" r:id="rId7"/>
    <p:sldId id="270" r:id="rId8"/>
    <p:sldId id="261" r:id="rId9"/>
    <p:sldId id="262" r:id="rId10"/>
    <p:sldId id="264" r:id="rId11"/>
    <p:sldId id="266" r:id="rId12"/>
    <p:sldId id="265" r:id="rId13"/>
    <p:sldId id="267" r:id="rId14"/>
    <p:sldId id="263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502D3F-3A41-4763-96F1-1D639269916D}" type="datetimeFigureOut">
              <a:rPr lang="id-ID" smtClean="0"/>
              <a:pPr/>
              <a:t>15/06/2016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7A75CE-F530-4847-ACE2-09235A0DA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Merge Data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10200"/>
            <a:ext cx="8229600" cy="1295400"/>
          </a:xfrm>
        </p:spPr>
        <p:txBody>
          <a:bodyPr>
            <a:normAutofit/>
          </a:bodyPr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variabel</a:t>
            </a:r>
            <a:r>
              <a:rPr lang="en-GB" dirty="0" smtClean="0"/>
              <a:t> ID (</a:t>
            </a:r>
            <a:r>
              <a:rPr lang="en-GB" dirty="0" err="1" smtClean="0"/>
              <a:t>nomor</a:t>
            </a:r>
            <a:r>
              <a:rPr lang="en-GB" dirty="0" smtClean="0"/>
              <a:t>), </a:t>
            </a:r>
            <a:r>
              <a:rPr lang="en-GB" dirty="0" err="1" smtClean="0"/>
              <a:t>aktifkan</a:t>
            </a:r>
            <a:r>
              <a:rPr lang="en-GB" dirty="0" smtClean="0"/>
              <a:t> ‘Match cases..’ &gt;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klik</a:t>
            </a:r>
            <a:r>
              <a:rPr lang="en-GB" dirty="0" smtClean="0"/>
              <a:t> ‘Non-active dataset is keyed table’ &gt; </a:t>
            </a:r>
            <a:r>
              <a:rPr lang="en-GB" dirty="0" err="1" smtClean="0"/>
              <a:t>pindahkan</a:t>
            </a:r>
            <a:r>
              <a:rPr lang="en-GB" dirty="0" smtClean="0"/>
              <a:t> </a:t>
            </a:r>
            <a:r>
              <a:rPr lang="en-GB" dirty="0" err="1" smtClean="0"/>
              <a:t>variabel</a:t>
            </a:r>
            <a:r>
              <a:rPr lang="en-GB" dirty="0" smtClean="0"/>
              <a:t> </a:t>
            </a:r>
            <a:r>
              <a:rPr lang="en-GB" i="1" dirty="0" err="1" smtClean="0"/>
              <a:t>nomor</a:t>
            </a:r>
            <a:r>
              <a:rPr lang="en-GB" i="1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kotak</a:t>
            </a:r>
            <a:r>
              <a:rPr lang="en-GB" dirty="0" smtClean="0"/>
              <a:t> ‘Excluded Variables’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kotak</a:t>
            </a:r>
            <a:r>
              <a:rPr lang="en-GB" dirty="0" smtClean="0"/>
              <a:t> “Key Variables” &gt; OK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0"/>
            <a:ext cx="66294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id-ID" dirty="0" smtClean="0"/>
              <a:t>Macth cases on key variables in sorted files, </a:t>
            </a:r>
            <a:r>
              <a:rPr lang="en-GB" dirty="0" err="1" smtClean="0"/>
              <a:t>terdapat</a:t>
            </a:r>
            <a:r>
              <a:rPr lang="en-GB" dirty="0" smtClean="0"/>
              <a:t> 3</a:t>
            </a:r>
            <a:r>
              <a:rPr lang="id-ID" dirty="0" smtClean="0"/>
              <a:t> pilihan</a:t>
            </a:r>
            <a:r>
              <a:rPr lang="en-GB" dirty="0" smtClean="0"/>
              <a:t>,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masing-masing</a:t>
            </a:r>
            <a:r>
              <a:rPr lang="en-GB" dirty="0" smtClean="0"/>
              <a:t>, </a:t>
            </a:r>
            <a:r>
              <a:rPr lang="en-GB" dirty="0" err="1" smtClean="0"/>
              <a:t>yaitu</a:t>
            </a:r>
            <a:r>
              <a:rPr lang="en-GB" dirty="0" smtClean="0"/>
              <a:t>:</a:t>
            </a:r>
          </a:p>
          <a:p>
            <a:pPr lvl="1">
              <a:buNone/>
            </a:pPr>
            <a:r>
              <a:rPr lang="id-ID" dirty="0" smtClean="0"/>
              <a:t>* </a:t>
            </a:r>
            <a:r>
              <a:rPr lang="id-ID" i="1" dirty="0" smtClean="0"/>
              <a:t>Both file provide cases</a:t>
            </a:r>
            <a:r>
              <a:rPr lang="id-ID" dirty="0" smtClean="0"/>
              <a:t>: kedua data digabung secara utuh (pilihan standar) </a:t>
            </a:r>
            <a:endParaRPr lang="en-GB" dirty="0" smtClean="0"/>
          </a:p>
          <a:p>
            <a:pPr lvl="1">
              <a:buNone/>
            </a:pPr>
            <a:r>
              <a:rPr lang="id-ID" i="1" dirty="0" smtClean="0"/>
              <a:t>* External file is keyed table: </a:t>
            </a:r>
            <a:r>
              <a:rPr lang="id-ID" dirty="0" smtClean="0"/>
              <a:t>data-2 sebagai acuan untuk menggabung </a:t>
            </a:r>
            <a:endParaRPr lang="en-GB" dirty="0" smtClean="0"/>
          </a:p>
          <a:p>
            <a:pPr lvl="1">
              <a:buNone/>
            </a:pPr>
            <a:r>
              <a:rPr lang="id-ID" i="1" dirty="0" smtClean="0"/>
              <a:t>* Working file is keyed table: </a:t>
            </a:r>
            <a:r>
              <a:rPr lang="id-ID" dirty="0" smtClean="0"/>
              <a:t>data-1 sebagai acuan untuk menggabung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Cek</a:t>
            </a:r>
            <a:r>
              <a:rPr lang="en-GB" dirty="0" smtClean="0"/>
              <a:t> Data, </a:t>
            </a:r>
            <a:r>
              <a:rPr lang="en-GB" dirty="0" err="1" smtClean="0"/>
              <a:t>apakah</a:t>
            </a:r>
            <a:r>
              <a:rPr lang="en-GB" dirty="0" smtClean="0"/>
              <a:t> data ‘HB </a:t>
            </a:r>
            <a:r>
              <a:rPr lang="en-GB" dirty="0" err="1" smtClean="0"/>
              <a:t>Lansia</a:t>
            </a:r>
            <a:r>
              <a:rPr lang="en-GB" dirty="0" smtClean="0"/>
              <a:t> A.sav’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bertambah</a:t>
            </a:r>
            <a:r>
              <a:rPr lang="en-GB" dirty="0" smtClean="0"/>
              <a:t> </a:t>
            </a:r>
            <a:r>
              <a:rPr lang="en-GB" dirty="0" err="1" smtClean="0"/>
              <a:t>variabelnya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data </a:t>
            </a:r>
            <a:r>
              <a:rPr lang="en-GB" dirty="0" err="1" smtClean="0"/>
              <a:t>sebelumnya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variabel</a:t>
            </a:r>
            <a:r>
              <a:rPr lang="en-GB" dirty="0" smtClean="0"/>
              <a:t> yang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data ‘HB </a:t>
            </a:r>
            <a:r>
              <a:rPr lang="en-GB" dirty="0" err="1" smtClean="0"/>
              <a:t>Lansia</a:t>
            </a:r>
            <a:r>
              <a:rPr lang="en-GB" dirty="0" smtClean="0"/>
              <a:t> B.sav’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masuk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‘HB </a:t>
            </a:r>
            <a:r>
              <a:rPr lang="en-GB" dirty="0" err="1" smtClean="0"/>
              <a:t>Lansia</a:t>
            </a:r>
            <a:r>
              <a:rPr lang="en-GB" dirty="0" smtClean="0"/>
              <a:t> A.sav’ , 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/>
              <a:t>simpan</a:t>
            </a:r>
            <a:r>
              <a:rPr lang="en-GB" dirty="0" smtClean="0"/>
              <a:t> data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nama</a:t>
            </a:r>
            <a:r>
              <a:rPr lang="en-GB" dirty="0" smtClean="0"/>
              <a:t> </a:t>
            </a:r>
            <a:r>
              <a:rPr lang="en-GB" dirty="0" err="1" smtClean="0"/>
              <a:t>baru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File &gt; Save As.. &gt; </a:t>
            </a:r>
            <a:r>
              <a:rPr lang="en-GB" dirty="0" err="1" smtClean="0"/>
              <a:t>Buat</a:t>
            </a:r>
            <a:r>
              <a:rPr lang="en-GB" dirty="0" smtClean="0"/>
              <a:t> </a:t>
            </a:r>
            <a:r>
              <a:rPr lang="en-GB" dirty="0" err="1" smtClean="0"/>
              <a:t>nama</a:t>
            </a:r>
            <a:r>
              <a:rPr lang="en-GB" dirty="0" smtClean="0"/>
              <a:t> file (</a:t>
            </a:r>
            <a:r>
              <a:rPr lang="en-GB" dirty="0" err="1" smtClean="0"/>
              <a:t>simpan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folder </a:t>
            </a:r>
            <a:r>
              <a:rPr lang="en-GB" dirty="0" err="1" smtClean="0"/>
              <a:t>masing-masing</a:t>
            </a:r>
            <a:r>
              <a:rPr lang="en-GB" dirty="0" smtClean="0"/>
              <a:t>.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57200"/>
            <a:ext cx="914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LANGKAH-LANGKAH ADD VARIABLE (lanj.)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Cases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Jenis merger ini biasanya dilakukan pada satu penelitian dengan </a:t>
            </a:r>
            <a:r>
              <a:rPr lang="id-ID" b="1" dirty="0" smtClean="0"/>
              <a:t>jumlah variabel yang relatif sedikit tetapi jumlah </a:t>
            </a:r>
            <a:r>
              <a:rPr lang="en-GB" b="1" dirty="0" smtClean="0"/>
              <a:t>r</a:t>
            </a:r>
            <a:r>
              <a:rPr lang="id-ID" b="1" dirty="0" smtClean="0"/>
              <a:t>ecord/kasus/responden relatif banyak dan pada saat melakukan ENTRY data biasanya dilakukan oleh lebih dari 1 orang supaya cepat selesai. 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Cases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Persyaratan: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Kedua </a:t>
            </a:r>
            <a:r>
              <a:rPr lang="id-ID" dirty="0"/>
              <a:t>file harus mempunyai NAME variabel yang sama, artinya jika file-1 ada 15 variabel maka file-2 juga harus mempunyai 15 variabel yang sama. Kesamaan NAME ke-15 variabel harus mencakup juga kesaman dalam TYPE dan WITH, serta DECIMAL 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“</a:t>
            </a:r>
            <a:r>
              <a:rPr lang="id-ID" i="1" dirty="0"/>
              <a:t>ID” atau nomor identitas responden tidak terlalu penting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GB" dirty="0" err="1" smtClean="0"/>
              <a:t>Buka</a:t>
            </a:r>
            <a:r>
              <a:rPr lang="en-GB" dirty="0" smtClean="0"/>
              <a:t> File HB </a:t>
            </a:r>
            <a:r>
              <a:rPr lang="en-GB" dirty="0" err="1" smtClean="0"/>
              <a:t>Lansia</a:t>
            </a:r>
            <a:r>
              <a:rPr lang="en-GB" dirty="0" smtClean="0"/>
              <a:t> 1.sav,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tampak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Data Editor window.</a:t>
            </a:r>
          </a:p>
          <a:p>
            <a:r>
              <a:rPr lang="en-GB" dirty="0" err="1" smtClean="0"/>
              <a:t>Lakukan</a:t>
            </a:r>
            <a:r>
              <a:rPr lang="en-GB" dirty="0" smtClean="0"/>
              <a:t> merge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pilihan</a:t>
            </a:r>
            <a:r>
              <a:rPr lang="en-GB" dirty="0" smtClean="0"/>
              <a:t> menu:</a:t>
            </a:r>
          </a:p>
          <a:p>
            <a:pPr lvl="1"/>
            <a:r>
              <a:rPr lang="en-GB" dirty="0" smtClean="0"/>
              <a:t>Data &gt; Merge Data &gt; Add Cases &gt; </a:t>
            </a:r>
            <a:r>
              <a:rPr lang="en-GB" dirty="0" err="1" smtClean="0"/>
              <a:t>pilih</a:t>
            </a:r>
            <a:r>
              <a:rPr lang="en-GB" dirty="0" smtClean="0"/>
              <a:t> file HB </a:t>
            </a:r>
            <a:r>
              <a:rPr lang="en-GB" dirty="0" err="1" smtClean="0"/>
              <a:t>Lansia</a:t>
            </a:r>
            <a:r>
              <a:rPr lang="en-GB" smtClean="0"/>
              <a:t> 2.sav &gt; Open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81000"/>
            <a:ext cx="91440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LANGKAH-LANGKAH ADD CASES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733800"/>
            <a:ext cx="60674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419600"/>
            <a:ext cx="9144000" cy="1371600"/>
          </a:xfrm>
        </p:spPr>
        <p:txBody>
          <a:bodyPr/>
          <a:lstStyle/>
          <a:p>
            <a:r>
              <a:rPr lang="en-GB" dirty="0" err="1" smtClean="0"/>
              <a:t>Buka</a:t>
            </a:r>
            <a:r>
              <a:rPr lang="en-GB" dirty="0" smtClean="0"/>
              <a:t> file data yang </a:t>
            </a:r>
            <a:r>
              <a:rPr lang="en-GB" dirty="0" err="1" smtClean="0"/>
              <a:t>ingin</a:t>
            </a:r>
            <a:r>
              <a:rPr lang="en-GB" dirty="0" smtClean="0"/>
              <a:t> </a:t>
            </a:r>
            <a:r>
              <a:rPr lang="en-GB" dirty="0" err="1" smtClean="0"/>
              <a:t>digabung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tombol</a:t>
            </a:r>
            <a:r>
              <a:rPr lang="en-GB" dirty="0" smtClean="0"/>
              <a:t> Browse, </a:t>
            </a:r>
            <a:r>
              <a:rPr lang="en-GB" dirty="0" err="1" smtClean="0"/>
              <a:t>kemudian</a:t>
            </a:r>
            <a:r>
              <a:rPr lang="en-GB" dirty="0" smtClean="0"/>
              <a:t> </a:t>
            </a:r>
            <a:r>
              <a:rPr lang="en-GB" dirty="0" err="1" smtClean="0"/>
              <a:t>klik</a:t>
            </a:r>
            <a:r>
              <a:rPr lang="en-GB" dirty="0" smtClean="0"/>
              <a:t> ‘Open’ &gt; Continue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807359" cy="34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67200"/>
            <a:ext cx="8229600" cy="236220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Pastikan jumlah record/responden dan variabel sudah sesuai dengan keinginan, dalam hal ini (</a:t>
            </a:r>
            <a:r>
              <a:rPr lang="en-GB" dirty="0" smtClean="0"/>
              <a:t>HB </a:t>
            </a:r>
            <a:r>
              <a:rPr lang="en-GB" dirty="0" err="1" smtClean="0"/>
              <a:t>Lansia</a:t>
            </a:r>
            <a:r>
              <a:rPr lang="en-GB" dirty="0" smtClean="0"/>
              <a:t> 1 </a:t>
            </a:r>
            <a:r>
              <a:rPr lang="id-ID" dirty="0" smtClean="0"/>
              <a:t>+</a:t>
            </a:r>
            <a:r>
              <a:rPr lang="en-GB" dirty="0" smtClean="0"/>
              <a:t> HB </a:t>
            </a:r>
            <a:r>
              <a:rPr lang="en-GB" dirty="0" err="1" smtClean="0"/>
              <a:t>Lansia</a:t>
            </a:r>
            <a:r>
              <a:rPr lang="en-GB" dirty="0" smtClean="0"/>
              <a:t> 2</a:t>
            </a:r>
            <a:r>
              <a:rPr lang="id-ID" dirty="0" smtClean="0"/>
              <a:t>) respondennya adalah </a:t>
            </a:r>
            <a:r>
              <a:rPr lang="en-GB" dirty="0" smtClean="0"/>
              <a:t>150</a:t>
            </a:r>
            <a:r>
              <a:rPr lang="id-ID" dirty="0" smtClean="0"/>
              <a:t>+</a:t>
            </a:r>
            <a:r>
              <a:rPr lang="en-GB" dirty="0" smtClean="0"/>
              <a:t>18</a:t>
            </a:r>
            <a:r>
              <a:rPr lang="id-ID" dirty="0" smtClean="0"/>
              <a:t>0 = </a:t>
            </a:r>
            <a:r>
              <a:rPr lang="en-GB" dirty="0" smtClean="0"/>
              <a:t>330</a:t>
            </a:r>
            <a:r>
              <a:rPr lang="id-ID" dirty="0" smtClean="0"/>
              <a:t> dan variabelnya </a:t>
            </a:r>
            <a:r>
              <a:rPr lang="en-GB" dirty="0" err="1" smtClean="0"/>
              <a:t>nomor</a:t>
            </a:r>
            <a:r>
              <a:rPr lang="en-GB" dirty="0" smtClean="0"/>
              <a:t>, </a:t>
            </a:r>
            <a:r>
              <a:rPr lang="id-ID" dirty="0" smtClean="0"/>
              <a:t>V01 sampai dengan V</a:t>
            </a:r>
            <a:r>
              <a:rPr lang="en-GB" dirty="0" smtClean="0"/>
              <a:t>12</a:t>
            </a:r>
            <a:r>
              <a:rPr lang="id-ID" dirty="0" smtClean="0"/>
              <a:t>.</a:t>
            </a:r>
            <a:endParaRPr lang="en-GB" dirty="0" smtClean="0"/>
          </a:p>
          <a:p>
            <a:r>
              <a:rPr lang="id-ID" dirty="0" smtClean="0"/>
              <a:t>Jika selesai, Simpan file dengan nama baru, misalnya: </a:t>
            </a:r>
            <a:r>
              <a:rPr lang="en-GB" dirty="0" smtClean="0"/>
              <a:t>HB </a:t>
            </a:r>
            <a:r>
              <a:rPr lang="en-GB" dirty="0" err="1" smtClean="0"/>
              <a:t>Lansia</a:t>
            </a:r>
            <a:r>
              <a:rPr lang="en-GB" dirty="0" smtClean="0"/>
              <a:t> Total</a:t>
            </a:r>
            <a:r>
              <a:rPr lang="id-ID" dirty="0" smtClean="0"/>
              <a:t>.SAV </a:t>
            </a:r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5562600" cy="424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Merger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4163" indent="-284163" algn="just"/>
            <a:r>
              <a:rPr lang="id-ID" dirty="0" smtClean="0"/>
              <a:t>Merger</a:t>
            </a:r>
            <a:r>
              <a:rPr lang="en-GB" dirty="0" smtClean="0"/>
              <a:t>/</a:t>
            </a:r>
            <a:r>
              <a:rPr lang="id-ID" dirty="0" smtClean="0"/>
              <a:t>menggabung </a:t>
            </a:r>
            <a:r>
              <a:rPr lang="id-ID" dirty="0"/>
              <a:t>beberapa file data menjadi satu </a:t>
            </a:r>
            <a:r>
              <a:rPr lang="id-ID" dirty="0" smtClean="0"/>
              <a:t>file</a:t>
            </a:r>
            <a:endParaRPr lang="en-GB" dirty="0"/>
          </a:p>
          <a:p>
            <a:pPr marL="284163" indent="-284163" algn="just"/>
            <a:r>
              <a:rPr lang="id-ID" dirty="0" smtClean="0"/>
              <a:t>biasanya </a:t>
            </a:r>
            <a:r>
              <a:rPr lang="id-ID" dirty="0"/>
              <a:t>dilakukan pada survei </a:t>
            </a:r>
            <a:r>
              <a:rPr lang="id-ID" dirty="0" smtClean="0"/>
              <a:t>besar</a:t>
            </a:r>
            <a:r>
              <a:rPr lang="en-GB" dirty="0" smtClean="0"/>
              <a:t> (</a:t>
            </a:r>
            <a:r>
              <a:rPr lang="id-ID" dirty="0" smtClean="0"/>
              <a:t>proses </a:t>
            </a:r>
            <a:r>
              <a:rPr lang="id-ID" dirty="0"/>
              <a:t>entri data dilakukan oleh lebih dari satu </a:t>
            </a:r>
            <a:r>
              <a:rPr lang="id-ID" dirty="0" smtClean="0"/>
              <a:t>orang</a:t>
            </a:r>
            <a:r>
              <a:rPr lang="en-GB" dirty="0" smtClean="0"/>
              <a:t>)</a:t>
            </a:r>
          </a:p>
          <a:p>
            <a:pPr marL="284163" indent="-284163" algn="just"/>
            <a:r>
              <a:rPr lang="id-ID" dirty="0" smtClean="0"/>
              <a:t>Sebelum data dianalis</a:t>
            </a:r>
            <a:r>
              <a:rPr lang="en-GB" dirty="0" smtClean="0"/>
              <a:t>is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id-ID" dirty="0" smtClean="0"/>
              <a:t>file-file </a:t>
            </a:r>
            <a:r>
              <a:rPr lang="id-ID" dirty="0"/>
              <a:t>data yang terpisah itu harus digabungkan terlebih dahulu.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Merger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/>
              <a:t>Secara umum </a:t>
            </a:r>
            <a:r>
              <a:rPr lang="id-ID" dirty="0" smtClean="0"/>
              <a:t>jenis merger</a:t>
            </a:r>
            <a:r>
              <a:rPr lang="en-GB" dirty="0" smtClean="0"/>
              <a:t> </a:t>
            </a:r>
            <a:r>
              <a:rPr lang="en-GB" dirty="0" err="1" smtClean="0"/>
              <a:t>terdiri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2, </a:t>
            </a:r>
            <a:r>
              <a:rPr lang="en-GB" dirty="0" err="1" smtClean="0"/>
              <a:t>yaitu</a:t>
            </a:r>
            <a:r>
              <a:rPr lang="en-GB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merger </a:t>
            </a:r>
            <a:r>
              <a:rPr lang="id-ID" dirty="0"/>
              <a:t>untuk </a:t>
            </a:r>
            <a:r>
              <a:rPr lang="id-ID" sz="2400" b="1" dirty="0"/>
              <a:t>menambah </a:t>
            </a:r>
            <a:r>
              <a:rPr lang="en-GB" sz="2400" b="1" dirty="0" smtClean="0"/>
              <a:t>r</a:t>
            </a:r>
            <a:r>
              <a:rPr lang="id-ID" sz="2400" b="1" dirty="0" smtClean="0"/>
              <a:t>eco</a:t>
            </a:r>
            <a:r>
              <a:rPr lang="en-GB" sz="2400" b="1" dirty="0" smtClean="0"/>
              <a:t>rd</a:t>
            </a:r>
            <a:r>
              <a:rPr lang="id-ID" sz="2400" b="1" dirty="0" smtClean="0"/>
              <a:t>/k</a:t>
            </a:r>
            <a:r>
              <a:rPr lang="en-GB" sz="2400" b="1" dirty="0" smtClean="0"/>
              <a:t>a</a:t>
            </a:r>
            <a:r>
              <a:rPr lang="id-ID" sz="2400" b="1" dirty="0" smtClean="0"/>
              <a:t>sus/responden (</a:t>
            </a:r>
            <a:r>
              <a:rPr lang="en-GB" sz="2800" b="1" dirty="0" smtClean="0">
                <a:solidFill>
                  <a:srgbClr val="FF0000"/>
                </a:solidFill>
              </a:rPr>
              <a:t>Add Cases</a:t>
            </a:r>
            <a:r>
              <a:rPr lang="en-GB" sz="2400" b="1" dirty="0" smtClean="0"/>
              <a:t>)</a:t>
            </a:r>
            <a:endParaRPr lang="en-GB" b="1" dirty="0" smtClean="0"/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Contoh</a:t>
            </a:r>
            <a:r>
              <a:rPr lang="en-GB" dirty="0" smtClean="0"/>
              <a:t>: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penelitian</a:t>
            </a:r>
            <a:r>
              <a:rPr lang="id-ID" smtClean="0"/>
              <a:t> yang sama, dengan variabel yang sama,</a:t>
            </a:r>
            <a:r>
              <a:rPr lang="en-GB" smtClean="0"/>
              <a:t> </a:t>
            </a:r>
            <a:r>
              <a:rPr lang="en-GB" dirty="0" err="1" smtClean="0"/>
              <a:t>dilaksanakan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daerah</a:t>
            </a:r>
            <a:r>
              <a:rPr lang="en-GB" dirty="0" smtClean="0"/>
              <a:t> </a:t>
            </a:r>
            <a:r>
              <a:rPr lang="en-GB" dirty="0" err="1" smtClean="0"/>
              <a:t>Kebon</a:t>
            </a:r>
            <a:r>
              <a:rPr lang="en-GB" dirty="0" smtClean="0"/>
              <a:t> </a:t>
            </a:r>
            <a:r>
              <a:rPr lang="en-GB" dirty="0" err="1" smtClean="0"/>
              <a:t>Jeruk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Slipi</a:t>
            </a:r>
            <a:r>
              <a:rPr lang="en-GB" dirty="0" smtClean="0"/>
              <a:t>. </a:t>
            </a:r>
            <a:r>
              <a:rPr lang="en-GB" dirty="0" err="1" smtClean="0"/>
              <a:t>Responden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Kebon</a:t>
            </a:r>
            <a:r>
              <a:rPr lang="en-GB" dirty="0" smtClean="0"/>
              <a:t> </a:t>
            </a:r>
            <a:r>
              <a:rPr lang="en-GB" dirty="0" err="1" smtClean="0"/>
              <a:t>Jeruk</a:t>
            </a:r>
            <a:r>
              <a:rPr lang="en-GB" dirty="0" smtClean="0"/>
              <a:t> </a:t>
            </a:r>
            <a:r>
              <a:rPr lang="en-GB" dirty="0" err="1" smtClean="0"/>
              <a:t>sebanyak</a:t>
            </a:r>
            <a:r>
              <a:rPr lang="en-GB" dirty="0" smtClean="0"/>
              <a:t> 100 </a:t>
            </a:r>
            <a:r>
              <a:rPr lang="en-GB" dirty="0" err="1" smtClean="0"/>
              <a:t>orang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responden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Slipi</a:t>
            </a:r>
            <a:r>
              <a:rPr lang="en-GB" dirty="0" smtClean="0"/>
              <a:t> </a:t>
            </a:r>
            <a:r>
              <a:rPr lang="en-GB" dirty="0" err="1" smtClean="0"/>
              <a:t>sebanyak</a:t>
            </a:r>
            <a:r>
              <a:rPr lang="en-GB" dirty="0" smtClean="0"/>
              <a:t> 80 </a:t>
            </a:r>
            <a:r>
              <a:rPr lang="en-GB" dirty="0" err="1" smtClean="0"/>
              <a:t>orang</a:t>
            </a:r>
            <a:r>
              <a:rPr lang="en-GB" dirty="0" smtClean="0"/>
              <a:t>. </a:t>
            </a:r>
            <a:r>
              <a:rPr lang="en-GB" dirty="0" err="1" smtClean="0"/>
              <a:t>Masing-masing</a:t>
            </a:r>
            <a:r>
              <a:rPr lang="en-GB" dirty="0" smtClean="0"/>
              <a:t> area </a:t>
            </a:r>
            <a:r>
              <a:rPr lang="en-GB" dirty="0" err="1" smtClean="0"/>
              <a:t>memiliki</a:t>
            </a:r>
            <a:r>
              <a:rPr lang="en-GB" dirty="0" smtClean="0"/>
              <a:t> 1 file</a:t>
            </a:r>
            <a:r>
              <a:rPr lang="id-ID" dirty="0" smtClean="0"/>
              <a:t> data</a:t>
            </a:r>
            <a:r>
              <a:rPr lang="en-GB" dirty="0" smtClean="0"/>
              <a:t>.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tetapi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peneliti</a:t>
            </a:r>
            <a:r>
              <a:rPr lang="en-GB" dirty="0" smtClean="0"/>
              <a:t> </a:t>
            </a:r>
            <a:r>
              <a:rPr lang="en-GB" dirty="0" err="1" smtClean="0"/>
              <a:t>ingin</a:t>
            </a:r>
            <a:r>
              <a:rPr lang="en-GB" dirty="0" smtClean="0"/>
              <a:t> </a:t>
            </a:r>
            <a:r>
              <a:rPr lang="en-GB" dirty="0" err="1" smtClean="0"/>
              <a:t>menganalisis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area </a:t>
            </a:r>
            <a:r>
              <a:rPr lang="en-GB" dirty="0" err="1" smtClean="0"/>
              <a:t>tersebut</a:t>
            </a:r>
            <a:r>
              <a:rPr lang="en-GB" dirty="0" smtClean="0"/>
              <a:t>,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dia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menggabungkan</a:t>
            </a:r>
            <a:r>
              <a:rPr lang="en-GB" dirty="0" smtClean="0"/>
              <a:t> file area </a:t>
            </a:r>
            <a:r>
              <a:rPr lang="en-GB" dirty="0" err="1" smtClean="0"/>
              <a:t>Slipi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area </a:t>
            </a:r>
            <a:r>
              <a:rPr lang="en-GB" dirty="0" err="1" smtClean="0"/>
              <a:t>Kebon</a:t>
            </a:r>
            <a:r>
              <a:rPr lang="en-GB" dirty="0" smtClean="0"/>
              <a:t> </a:t>
            </a:r>
            <a:r>
              <a:rPr lang="en-GB" dirty="0" err="1" smtClean="0"/>
              <a:t>Jeruk</a:t>
            </a:r>
            <a:r>
              <a:rPr lang="en-GB" dirty="0" smtClean="0"/>
              <a:t>. 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menggabungkan</a:t>
            </a:r>
            <a:r>
              <a:rPr lang="en-GB" dirty="0" smtClean="0"/>
              <a:t> file </a:t>
            </a:r>
            <a:r>
              <a:rPr lang="en-GB" dirty="0" err="1" smtClean="0"/>
              <a:t>tersebut</a:t>
            </a:r>
            <a:r>
              <a:rPr lang="en-GB" dirty="0" smtClean="0"/>
              <a:t>,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peneliti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b="1" dirty="0" smtClean="0"/>
              <a:t>merge data </a:t>
            </a:r>
            <a:r>
              <a:rPr lang="en-GB" b="1" i="1" dirty="0" smtClean="0"/>
              <a:t>add cases</a:t>
            </a:r>
            <a:r>
              <a:rPr lang="en-GB" dirty="0" smtClean="0"/>
              <a:t>,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b="1" dirty="0" err="1" smtClean="0"/>
              <a:t>menggabungkan</a:t>
            </a:r>
            <a:r>
              <a:rPr lang="en-GB" b="1" dirty="0" smtClean="0"/>
              <a:t> 100 </a:t>
            </a:r>
            <a:r>
              <a:rPr lang="en-GB" b="1" dirty="0" err="1" smtClean="0"/>
              <a:t>dan</a:t>
            </a:r>
            <a:r>
              <a:rPr lang="en-GB" b="1" dirty="0" smtClean="0"/>
              <a:t> 80 </a:t>
            </a:r>
            <a:r>
              <a:rPr lang="en-GB" b="1" dirty="0" err="1" smtClean="0"/>
              <a:t>responden</a:t>
            </a:r>
            <a:r>
              <a:rPr lang="en-GB" b="1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b="1" dirty="0" err="1" smtClean="0"/>
              <a:t>menjadi</a:t>
            </a:r>
            <a:r>
              <a:rPr lang="en-GB" dirty="0" smtClean="0"/>
              <a:t> 1 file </a:t>
            </a:r>
            <a:r>
              <a:rPr lang="en-GB" dirty="0" err="1" smtClean="0"/>
              <a:t>baru</a:t>
            </a:r>
            <a:r>
              <a:rPr lang="en-GB" dirty="0" smtClean="0"/>
              <a:t> yang </a:t>
            </a:r>
            <a:r>
              <a:rPr lang="en-GB" dirty="0" err="1" smtClean="0"/>
              <a:t>berjumlah</a:t>
            </a:r>
            <a:r>
              <a:rPr lang="en-GB" dirty="0" smtClean="0"/>
              <a:t> </a:t>
            </a:r>
            <a:r>
              <a:rPr lang="en-GB" b="1" dirty="0" smtClean="0"/>
              <a:t>180 </a:t>
            </a:r>
            <a:r>
              <a:rPr lang="en-GB" b="1" dirty="0" err="1" smtClean="0"/>
              <a:t>responden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Merger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953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merger </a:t>
            </a:r>
            <a:r>
              <a:rPr lang="id-ID" dirty="0"/>
              <a:t>untuk </a:t>
            </a:r>
            <a:r>
              <a:rPr lang="id-ID" sz="2400" b="1" dirty="0"/>
              <a:t>menambah </a:t>
            </a:r>
            <a:r>
              <a:rPr lang="en-GB" sz="2400" b="1" dirty="0" err="1" smtClean="0"/>
              <a:t>variabel</a:t>
            </a:r>
            <a:r>
              <a:rPr lang="en-GB" sz="2400" b="1" dirty="0" smtClean="0"/>
              <a:t> </a:t>
            </a:r>
            <a:r>
              <a:rPr lang="id-ID" sz="2400" b="1" dirty="0" smtClean="0"/>
              <a:t>(</a:t>
            </a:r>
            <a:r>
              <a:rPr lang="en-GB" sz="2800" b="1" dirty="0" smtClean="0">
                <a:solidFill>
                  <a:srgbClr val="FF0000"/>
                </a:solidFill>
              </a:rPr>
              <a:t>Add Variables</a:t>
            </a:r>
            <a:r>
              <a:rPr lang="en-GB" sz="2400" b="1" dirty="0" smtClean="0"/>
              <a:t>)</a:t>
            </a:r>
            <a:endParaRPr lang="en-GB" b="1" dirty="0" smtClean="0"/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dirty="0" err="1" smtClean="0"/>
              <a:t>Contoh</a:t>
            </a:r>
            <a:r>
              <a:rPr lang="en-GB" dirty="0" smtClean="0"/>
              <a:t>: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penelitian</a:t>
            </a:r>
            <a:r>
              <a:rPr lang="en-GB" dirty="0" smtClean="0"/>
              <a:t> </a:t>
            </a:r>
            <a:r>
              <a:rPr lang="en-GB" dirty="0" err="1" smtClean="0"/>
              <a:t>dilaksanakan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daerah</a:t>
            </a:r>
            <a:r>
              <a:rPr lang="en-GB" dirty="0" smtClean="0"/>
              <a:t> Jakarta Barat </a:t>
            </a:r>
            <a:r>
              <a:rPr lang="en-GB" dirty="0" err="1" smtClean="0"/>
              <a:t>mengenai</a:t>
            </a:r>
            <a:r>
              <a:rPr lang="en-GB" dirty="0" smtClean="0"/>
              <a:t> </a:t>
            </a:r>
            <a:r>
              <a:rPr lang="en-GB" dirty="0" err="1" smtClean="0"/>
              <a:t>riwayat</a:t>
            </a:r>
            <a:r>
              <a:rPr lang="en-GB" dirty="0" smtClean="0"/>
              <a:t> </a:t>
            </a:r>
            <a:r>
              <a:rPr lang="en-GB" dirty="0" err="1" smtClean="0"/>
              <a:t>kehamilan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persalinan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75 </a:t>
            </a:r>
            <a:r>
              <a:rPr lang="en-GB" dirty="0" err="1" smtClean="0"/>
              <a:t>Ibu</a:t>
            </a:r>
            <a:r>
              <a:rPr lang="en-GB" dirty="0" smtClean="0"/>
              <a:t> </a:t>
            </a:r>
            <a:r>
              <a:rPr lang="en-GB" dirty="0" err="1" smtClean="0"/>
              <a:t>bersalin</a:t>
            </a:r>
            <a:r>
              <a:rPr lang="en-GB" dirty="0" smtClean="0"/>
              <a:t>. </a:t>
            </a:r>
            <a:r>
              <a:rPr lang="en-GB" dirty="0" err="1" smtClean="0"/>
              <a:t>Dimana</a:t>
            </a:r>
            <a:r>
              <a:rPr lang="en-GB" dirty="0" smtClean="0"/>
              <a:t> </a:t>
            </a:r>
            <a:r>
              <a:rPr lang="en-GB" dirty="0" err="1" smtClean="0"/>
              <a:t>pertanyaan</a:t>
            </a:r>
            <a:r>
              <a:rPr lang="en-GB" dirty="0" smtClean="0"/>
              <a:t> </a:t>
            </a:r>
            <a:r>
              <a:rPr lang="en-GB" dirty="0" err="1" smtClean="0"/>
              <a:t>terkait</a:t>
            </a:r>
            <a:r>
              <a:rPr lang="en-GB" dirty="0" smtClean="0"/>
              <a:t> </a:t>
            </a:r>
            <a:r>
              <a:rPr lang="en-GB" b="1" dirty="0" err="1" smtClean="0"/>
              <a:t>riwayat</a:t>
            </a:r>
            <a:r>
              <a:rPr lang="en-GB" b="1" dirty="0" smtClean="0"/>
              <a:t> </a:t>
            </a:r>
            <a:r>
              <a:rPr lang="en-GB" b="1" dirty="0" err="1" smtClean="0"/>
              <a:t>kehamilan</a:t>
            </a:r>
            <a:r>
              <a:rPr lang="en-GB" b="1" dirty="0" smtClean="0"/>
              <a:t> </a:t>
            </a:r>
            <a:r>
              <a:rPr lang="en-GB" dirty="0" err="1" smtClean="0"/>
              <a:t>terdiri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3 </a:t>
            </a:r>
            <a:r>
              <a:rPr lang="en-GB" dirty="0" err="1" smtClean="0"/>
              <a:t>variabel</a:t>
            </a:r>
            <a:r>
              <a:rPr lang="en-GB" dirty="0" smtClean="0"/>
              <a:t>, </a:t>
            </a:r>
            <a:r>
              <a:rPr lang="en-GB" dirty="0" err="1" smtClean="0"/>
              <a:t>yaitu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asupan</a:t>
            </a:r>
            <a:r>
              <a:rPr lang="en-GB" b="1" dirty="0" smtClean="0">
                <a:solidFill>
                  <a:srgbClr val="FF0000"/>
                </a:solidFill>
              </a:rPr>
              <a:t> Fe, </a:t>
            </a:r>
            <a:r>
              <a:rPr lang="en-GB" b="1" dirty="0" err="1" smtClean="0">
                <a:solidFill>
                  <a:srgbClr val="FF0000"/>
                </a:solidFill>
              </a:rPr>
              <a:t>jumlah</a:t>
            </a:r>
            <a:r>
              <a:rPr lang="en-GB" b="1" dirty="0" smtClean="0">
                <a:solidFill>
                  <a:srgbClr val="FF0000"/>
                </a:solidFill>
              </a:rPr>
              <a:t> ANC, </a:t>
            </a:r>
            <a:r>
              <a:rPr lang="en-GB" b="1" dirty="0" err="1" smtClean="0">
                <a:solidFill>
                  <a:srgbClr val="FF0000"/>
                </a:solidFill>
              </a:rPr>
              <a:t>dan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umur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Ibu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yang </a:t>
            </a:r>
            <a:r>
              <a:rPr lang="en-GB" dirty="0" err="1" smtClean="0"/>
              <a:t>dientry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1 file. </a:t>
            </a:r>
            <a:r>
              <a:rPr lang="en-GB" dirty="0" err="1" smtClean="0"/>
              <a:t>Sedangkan</a:t>
            </a:r>
            <a:r>
              <a:rPr lang="en-GB" dirty="0" smtClean="0"/>
              <a:t> </a:t>
            </a:r>
            <a:r>
              <a:rPr lang="en-GB" dirty="0" err="1" smtClean="0"/>
              <a:t>pertanyaan</a:t>
            </a:r>
            <a:r>
              <a:rPr lang="en-GB" dirty="0" smtClean="0"/>
              <a:t> </a:t>
            </a:r>
            <a:r>
              <a:rPr lang="en-GB" dirty="0" err="1" smtClean="0"/>
              <a:t>mengenai</a:t>
            </a:r>
            <a:r>
              <a:rPr lang="en-GB" dirty="0" smtClean="0"/>
              <a:t> </a:t>
            </a:r>
            <a:r>
              <a:rPr lang="en-GB" b="1" dirty="0" err="1" smtClean="0"/>
              <a:t>persalinan</a:t>
            </a:r>
            <a:r>
              <a:rPr lang="en-GB" dirty="0" smtClean="0"/>
              <a:t> </a:t>
            </a:r>
            <a:r>
              <a:rPr lang="en-GB" dirty="0" err="1" smtClean="0"/>
              <a:t>terdiri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penolong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persalinan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dan</a:t>
            </a:r>
            <a:r>
              <a:rPr lang="en-GB" b="1" dirty="0" smtClean="0">
                <a:solidFill>
                  <a:srgbClr val="FF0000"/>
                </a:solidFill>
              </a:rPr>
              <a:t> BB </a:t>
            </a:r>
            <a:r>
              <a:rPr lang="en-GB" b="1" dirty="0" err="1" smtClean="0">
                <a:solidFill>
                  <a:srgbClr val="FF0000"/>
                </a:solidFill>
              </a:rPr>
              <a:t>bayi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lahir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di</a:t>
            </a:r>
            <a:r>
              <a:rPr lang="en-GB" dirty="0" smtClean="0"/>
              <a:t> entry </a:t>
            </a:r>
            <a:r>
              <a:rPr lang="en-GB" dirty="0" err="1" smtClean="0"/>
              <a:t>dalam</a:t>
            </a:r>
            <a:r>
              <a:rPr lang="en-GB" dirty="0" smtClean="0"/>
              <a:t> 1 file yang lain. Si </a:t>
            </a:r>
            <a:r>
              <a:rPr lang="en-GB" dirty="0" err="1" smtClean="0"/>
              <a:t>peneliti</a:t>
            </a:r>
            <a:r>
              <a:rPr lang="en-GB" dirty="0" smtClean="0"/>
              <a:t> </a:t>
            </a:r>
            <a:r>
              <a:rPr lang="en-GB" dirty="0" err="1" smtClean="0"/>
              <a:t>ingin</a:t>
            </a:r>
            <a:r>
              <a:rPr lang="en-GB" dirty="0" smtClean="0"/>
              <a:t> </a:t>
            </a:r>
            <a:r>
              <a:rPr lang="en-GB" dirty="0" err="1" smtClean="0"/>
              <a:t>menganalisis</a:t>
            </a:r>
            <a:r>
              <a:rPr lang="en-GB" dirty="0" smtClean="0"/>
              <a:t> </a:t>
            </a:r>
            <a:r>
              <a:rPr lang="en-GB" dirty="0" err="1" smtClean="0"/>
              <a:t>topik</a:t>
            </a:r>
            <a:r>
              <a:rPr lang="en-GB" dirty="0" smtClean="0"/>
              <a:t> </a:t>
            </a:r>
            <a:r>
              <a:rPr lang="en-GB" dirty="0" err="1" smtClean="0"/>
              <a:t>riwayat</a:t>
            </a:r>
            <a:r>
              <a:rPr lang="en-GB" dirty="0" smtClean="0"/>
              <a:t> </a:t>
            </a:r>
            <a:r>
              <a:rPr lang="en-GB" dirty="0" err="1" smtClean="0"/>
              <a:t>kehamilan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persalinan</a:t>
            </a:r>
            <a:r>
              <a:rPr lang="en-GB" dirty="0" smtClean="0"/>
              <a:t>,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peneliti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 </a:t>
            </a:r>
            <a:r>
              <a:rPr lang="en-GB" dirty="0" err="1" smtClean="0"/>
              <a:t>menggabungkan</a:t>
            </a:r>
            <a:r>
              <a:rPr lang="en-GB" dirty="0" smtClean="0"/>
              <a:t> </a:t>
            </a: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topik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1 file data yang </a:t>
            </a:r>
            <a:r>
              <a:rPr lang="en-GB" dirty="0" err="1" smtClean="0"/>
              <a:t>terdiri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5 </a:t>
            </a:r>
            <a:r>
              <a:rPr lang="en-GB" dirty="0" err="1" smtClean="0"/>
              <a:t>variabel</a:t>
            </a:r>
            <a:r>
              <a:rPr lang="en-GB" dirty="0" smtClean="0"/>
              <a:t>  </a:t>
            </a:r>
            <a:r>
              <a:rPr lang="en-GB" dirty="0" err="1" smtClean="0"/>
              <a:t>yaitu</a:t>
            </a:r>
            <a:r>
              <a:rPr lang="en-GB" dirty="0" smtClean="0"/>
              <a:t> </a:t>
            </a:r>
            <a:r>
              <a:rPr lang="en-GB" dirty="0" err="1" smtClean="0"/>
              <a:t>asupan</a:t>
            </a:r>
            <a:r>
              <a:rPr lang="en-GB" dirty="0" smtClean="0"/>
              <a:t> Fe, </a:t>
            </a:r>
            <a:r>
              <a:rPr lang="en-GB" dirty="0" err="1" smtClean="0"/>
              <a:t>jumlah</a:t>
            </a:r>
            <a:r>
              <a:rPr lang="en-GB" dirty="0" smtClean="0"/>
              <a:t> ANC, </a:t>
            </a:r>
            <a:r>
              <a:rPr lang="en-GB" dirty="0" err="1" smtClean="0"/>
              <a:t>umur</a:t>
            </a:r>
            <a:r>
              <a:rPr lang="en-GB" dirty="0" smtClean="0"/>
              <a:t> </a:t>
            </a:r>
            <a:r>
              <a:rPr lang="en-GB" dirty="0" err="1" smtClean="0"/>
              <a:t>Ibu</a:t>
            </a:r>
            <a:r>
              <a:rPr lang="en-GB" dirty="0" smtClean="0"/>
              <a:t>, </a:t>
            </a:r>
            <a:r>
              <a:rPr lang="en-GB" dirty="0" err="1" smtClean="0"/>
              <a:t>penolong</a:t>
            </a:r>
            <a:r>
              <a:rPr lang="en-GB" dirty="0" smtClean="0"/>
              <a:t> </a:t>
            </a:r>
            <a:r>
              <a:rPr lang="en-GB" dirty="0" err="1" smtClean="0"/>
              <a:t>persalinan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BB </a:t>
            </a:r>
            <a:r>
              <a:rPr lang="en-GB" dirty="0" err="1" smtClean="0"/>
              <a:t>bayi</a:t>
            </a:r>
            <a:r>
              <a:rPr lang="en-GB" dirty="0" smtClean="0"/>
              <a:t> </a:t>
            </a:r>
            <a:r>
              <a:rPr lang="en-GB" dirty="0" err="1" smtClean="0"/>
              <a:t>lahir</a:t>
            </a:r>
            <a:r>
              <a:rPr lang="en-GB" dirty="0" smtClean="0"/>
              <a:t>. </a:t>
            </a:r>
            <a:r>
              <a:rPr lang="en-GB" dirty="0" err="1" smtClean="0"/>
              <a:t>Penggabungan</a:t>
            </a:r>
            <a:r>
              <a:rPr lang="en-GB" dirty="0" smtClean="0"/>
              <a:t> file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menambahkan</a:t>
            </a:r>
            <a:r>
              <a:rPr lang="en-GB" dirty="0" smtClean="0"/>
              <a:t> </a:t>
            </a:r>
            <a:r>
              <a:rPr lang="en-GB" dirty="0" err="1" smtClean="0"/>
              <a:t>variabel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b="1" dirty="0" smtClean="0"/>
              <a:t>Merge data </a:t>
            </a:r>
            <a:r>
              <a:rPr lang="en-GB" b="1" i="1" dirty="0" smtClean="0"/>
              <a:t>add variables</a:t>
            </a:r>
            <a:r>
              <a:rPr lang="en-GB" i="1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</a:t>
            </a:r>
            <a:r>
              <a:rPr lang="en-GB" dirty="0" err="1" smtClean="0"/>
              <a:t>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Jenis merger ini biasanya dilakukan pada satu penelitian dengan jumlah </a:t>
            </a:r>
            <a:r>
              <a:rPr lang="id-ID" b="1" dirty="0" smtClean="0"/>
              <a:t>variabel yang relatif banyak, </a:t>
            </a:r>
            <a:r>
              <a:rPr lang="id-ID" b="1" u="sng" dirty="0" smtClean="0"/>
              <a:t>atau pada beberapa penelitian dengan topik yang berbeda dengan responden yang sama dan pada saat ENTRY data biasanya dilakukan oleh lebih dari 1 orang supaya cepat selesai. Atau ENTRY data antara satu topik dengan topik lainnya sengaja dipisah supaya databasenya tidak terlalu besar.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Variable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Persyaratan: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Harus ada variabel “ID” yang sama, artinya nomor identitas responden pada file-1 harus sama dengan nomor identitas responden pada file-2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Variabel “ID” atau nomor identitas tersebut tidak boleh ada nomor yang sama atau nomor kembar (</a:t>
            </a:r>
            <a:r>
              <a:rPr lang="id-ID" i="1" dirty="0" smtClean="0"/>
              <a:t>double), artinya dalam satu file hanya boleh ada satu nomor identitas. Tidak boleh ada responden-A memiliki nomor ID “10012” tetapi responden-B juga memiliki nomor ID “10012”.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LANGKAH-LANGKAH ADD VARIABLE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66800"/>
            <a:ext cx="4267200" cy="5562600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Buka</a:t>
            </a:r>
            <a:r>
              <a:rPr lang="en-GB" sz="2800" dirty="0" smtClean="0"/>
              <a:t> Data </a:t>
            </a:r>
            <a:r>
              <a:rPr lang="en-GB" sz="2800" b="1" dirty="0" smtClean="0"/>
              <a:t>HB </a:t>
            </a:r>
            <a:r>
              <a:rPr lang="en-GB" sz="2800" b="1" dirty="0" err="1" smtClean="0"/>
              <a:t>Lansia</a:t>
            </a:r>
            <a:r>
              <a:rPr lang="en-GB" sz="2800" b="1" dirty="0" smtClean="0"/>
              <a:t> A.sav</a:t>
            </a:r>
          </a:p>
          <a:p>
            <a:r>
              <a:rPr lang="en-GB" sz="2800" dirty="0" err="1" smtClean="0"/>
              <a:t>Pilih</a:t>
            </a:r>
            <a:r>
              <a:rPr lang="en-GB" sz="2800" dirty="0" smtClean="0"/>
              <a:t> Data &gt; Sort Cases</a:t>
            </a:r>
          </a:p>
          <a:p>
            <a:r>
              <a:rPr lang="en-GB" sz="2800" dirty="0" err="1" smtClean="0"/>
              <a:t>Masukkan</a:t>
            </a:r>
            <a:r>
              <a:rPr lang="en-GB" sz="2800" dirty="0" smtClean="0"/>
              <a:t> </a:t>
            </a:r>
            <a:r>
              <a:rPr lang="en-GB" sz="2800" dirty="0" err="1" smtClean="0"/>
              <a:t>variabel</a:t>
            </a:r>
            <a:r>
              <a:rPr lang="en-GB" sz="2800" dirty="0" smtClean="0"/>
              <a:t> yang </a:t>
            </a:r>
            <a:r>
              <a:rPr lang="en-GB" sz="2800" dirty="0" err="1" smtClean="0"/>
              <a:t>menjadi</a:t>
            </a:r>
            <a:r>
              <a:rPr lang="en-GB" sz="2800" dirty="0" smtClean="0"/>
              <a:t> ID (</a:t>
            </a:r>
            <a:r>
              <a:rPr lang="en-GB" sz="2800" dirty="0" err="1" smtClean="0"/>
              <a:t>nomor</a:t>
            </a:r>
            <a:r>
              <a:rPr lang="en-GB" sz="2800" dirty="0" smtClean="0"/>
              <a:t>) </a:t>
            </a:r>
            <a:r>
              <a:rPr lang="en-GB" sz="2800" dirty="0" err="1" smtClean="0"/>
              <a:t>ke</a:t>
            </a:r>
            <a:r>
              <a:rPr lang="en-GB" sz="2800" dirty="0" smtClean="0"/>
              <a:t> </a:t>
            </a:r>
            <a:r>
              <a:rPr lang="en-GB" sz="2800" dirty="0" err="1" smtClean="0"/>
              <a:t>kotak</a:t>
            </a:r>
            <a:r>
              <a:rPr lang="en-GB" sz="2800" dirty="0" smtClean="0"/>
              <a:t> ‘Sort by’</a:t>
            </a:r>
          </a:p>
          <a:p>
            <a:r>
              <a:rPr lang="en-GB" sz="2800" dirty="0" err="1" smtClean="0"/>
              <a:t>Pilih</a:t>
            </a:r>
            <a:r>
              <a:rPr lang="en-GB" sz="2800" dirty="0" smtClean="0"/>
              <a:t> Ascending </a:t>
            </a:r>
            <a:r>
              <a:rPr lang="en-GB" sz="2800" dirty="0" err="1" smtClean="0"/>
              <a:t>untuk</a:t>
            </a:r>
            <a:r>
              <a:rPr lang="en-GB" sz="2800" dirty="0" smtClean="0"/>
              <a:t> </a:t>
            </a:r>
            <a:r>
              <a:rPr lang="en-GB" sz="2800" dirty="0" err="1" smtClean="0"/>
              <a:t>pilihanSort</a:t>
            </a:r>
            <a:r>
              <a:rPr lang="en-GB" sz="2800" dirty="0" smtClean="0"/>
              <a:t> Order</a:t>
            </a:r>
          </a:p>
          <a:p>
            <a:r>
              <a:rPr lang="en-GB" sz="2800" dirty="0" smtClean="0"/>
              <a:t>OK</a:t>
            </a:r>
          </a:p>
          <a:p>
            <a:r>
              <a:rPr lang="en-GB" sz="2800" dirty="0" err="1" smtClean="0"/>
              <a:t>Lakukan</a:t>
            </a:r>
            <a:r>
              <a:rPr lang="en-GB" sz="2800" dirty="0" smtClean="0"/>
              <a:t> </a:t>
            </a:r>
            <a:r>
              <a:rPr lang="en-GB" sz="2800" dirty="0" err="1" smtClean="0"/>
              <a:t>hal</a:t>
            </a:r>
            <a:r>
              <a:rPr lang="en-GB" sz="2800" dirty="0" smtClean="0"/>
              <a:t> </a:t>
            </a:r>
            <a:r>
              <a:rPr lang="en-GB" sz="2800" dirty="0" err="1" smtClean="0"/>
              <a:t>sama</a:t>
            </a:r>
            <a:r>
              <a:rPr lang="en-GB" sz="2800" dirty="0" smtClean="0"/>
              <a:t> </a:t>
            </a:r>
            <a:r>
              <a:rPr lang="en-GB" sz="2800" dirty="0" err="1" smtClean="0"/>
              <a:t>pada</a:t>
            </a:r>
            <a:r>
              <a:rPr lang="en-GB" sz="2800" dirty="0" smtClean="0"/>
              <a:t> data HB </a:t>
            </a:r>
            <a:r>
              <a:rPr lang="en-GB" sz="2800" dirty="0" err="1" smtClean="0"/>
              <a:t>Lansia</a:t>
            </a:r>
            <a:r>
              <a:rPr lang="en-GB" sz="2800" dirty="0" smtClean="0"/>
              <a:t> B</a:t>
            </a:r>
            <a:endParaRPr lang="id-ID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8821" y="1143000"/>
            <a:ext cx="487517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9144000" cy="48736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LANGKAH-LANGKAH ADD VARIABLE (</a:t>
            </a:r>
            <a:r>
              <a:rPr lang="en-GB" sz="3600" b="1" dirty="0" err="1" smtClean="0"/>
              <a:t>lanj</a:t>
            </a:r>
            <a:r>
              <a:rPr lang="en-GB" sz="3600" b="1" dirty="0" smtClean="0"/>
              <a:t>.)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599"/>
            <a:ext cx="8229600" cy="838201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Buka</a:t>
            </a:r>
            <a:r>
              <a:rPr lang="en-GB" dirty="0" smtClean="0"/>
              <a:t> window data </a:t>
            </a:r>
            <a:r>
              <a:rPr lang="en-GB" dirty="0" err="1" smtClean="0"/>
              <a:t>pertama</a:t>
            </a:r>
            <a:r>
              <a:rPr lang="en-GB" dirty="0" smtClean="0"/>
              <a:t> ( HB </a:t>
            </a:r>
            <a:r>
              <a:rPr lang="en-GB" dirty="0" err="1" smtClean="0"/>
              <a:t>Lansia</a:t>
            </a:r>
            <a:r>
              <a:rPr lang="en-GB" dirty="0" smtClean="0"/>
              <a:t> A)</a:t>
            </a:r>
          </a:p>
          <a:p>
            <a:r>
              <a:rPr lang="en-GB" dirty="0" err="1" smtClean="0"/>
              <a:t>Klik</a:t>
            </a:r>
            <a:r>
              <a:rPr lang="en-GB" dirty="0" smtClean="0"/>
              <a:t> Menu ‘Data’ &gt; Merge Data &gt; Add </a:t>
            </a:r>
            <a:r>
              <a:rPr lang="en-GB" dirty="0" err="1" smtClean="0"/>
              <a:t>Variabel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56076" b="27083"/>
          <a:stretch>
            <a:fillRect/>
          </a:stretch>
        </p:blipFill>
        <p:spPr bwMode="auto">
          <a:xfrm>
            <a:off x="762000" y="1447800"/>
            <a:ext cx="7467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487362"/>
          </a:xfrm>
        </p:spPr>
        <p:txBody>
          <a:bodyPr>
            <a:noAutofit/>
          </a:bodyPr>
          <a:lstStyle/>
          <a:p>
            <a:r>
              <a:rPr lang="en-GB" sz="3600" dirty="0" smtClean="0"/>
              <a:t>LANGKAH-LANGKAH ADD VARIABLE (</a:t>
            </a:r>
            <a:r>
              <a:rPr lang="en-GB" sz="3600" dirty="0" err="1" smtClean="0"/>
              <a:t>lanj</a:t>
            </a:r>
            <a:r>
              <a:rPr lang="en-GB" sz="3600" dirty="0" smtClean="0"/>
              <a:t>.)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1"/>
            <a:ext cx="8229600" cy="1447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Kemudian</a:t>
            </a:r>
            <a:r>
              <a:rPr lang="en-GB" dirty="0" smtClean="0"/>
              <a:t> </a:t>
            </a:r>
            <a:r>
              <a:rPr lang="en-GB" dirty="0" err="1" smtClean="0"/>
              <a:t>muncul</a:t>
            </a:r>
            <a:r>
              <a:rPr lang="en-GB" dirty="0" smtClean="0"/>
              <a:t> </a:t>
            </a:r>
            <a:r>
              <a:rPr lang="en-GB" dirty="0" err="1" smtClean="0"/>
              <a:t>kotak</a:t>
            </a:r>
            <a:r>
              <a:rPr lang="en-GB" dirty="0" smtClean="0"/>
              <a:t> dialog </a:t>
            </a:r>
            <a:r>
              <a:rPr lang="en-GB" dirty="0" err="1" smtClean="0"/>
              <a:t>seperti</a:t>
            </a:r>
            <a:r>
              <a:rPr lang="en-GB" dirty="0" smtClean="0"/>
              <a:t> </a:t>
            </a:r>
            <a:r>
              <a:rPr lang="en-GB" dirty="0" err="1" smtClean="0"/>
              <a:t>dibawah</a:t>
            </a:r>
            <a:r>
              <a:rPr lang="en-GB" dirty="0" smtClean="0"/>
              <a:t>, </a:t>
            </a:r>
            <a:r>
              <a:rPr lang="en-GB" dirty="0" err="1" smtClean="0"/>
              <a:t>klik</a:t>
            </a:r>
            <a:r>
              <a:rPr lang="en-GB" dirty="0" smtClean="0"/>
              <a:t> data </a:t>
            </a:r>
            <a:r>
              <a:rPr lang="en-GB" dirty="0" err="1" smtClean="0"/>
              <a:t>kedua</a:t>
            </a:r>
            <a:r>
              <a:rPr lang="en-GB" dirty="0" smtClean="0"/>
              <a:t> (HB </a:t>
            </a:r>
            <a:r>
              <a:rPr lang="en-GB" dirty="0" err="1" smtClean="0"/>
              <a:t>Lansia</a:t>
            </a:r>
            <a:r>
              <a:rPr lang="en-GB" dirty="0" smtClean="0"/>
              <a:t> B.sav) &gt; Continue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8610600" cy="377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257</TotalTime>
  <Words>602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Merge Data</vt:lpstr>
      <vt:lpstr>Merger Data</vt:lpstr>
      <vt:lpstr>Merger Data</vt:lpstr>
      <vt:lpstr>Merger Data</vt:lpstr>
      <vt:lpstr>Add Variabel</vt:lpstr>
      <vt:lpstr>Add Variable</vt:lpstr>
      <vt:lpstr>LANGKAH-LANGKAH ADD VARIABLE (1)</vt:lpstr>
      <vt:lpstr>LANGKAH-LANGKAH ADD VARIABLE (lanj.)</vt:lpstr>
      <vt:lpstr>LANGKAH-LANGKAH ADD VARIABLE (lanj.)</vt:lpstr>
      <vt:lpstr>Slide 10</vt:lpstr>
      <vt:lpstr>Slide 11</vt:lpstr>
      <vt:lpstr>Slide 12</vt:lpstr>
      <vt:lpstr>Add Cases</vt:lpstr>
      <vt:lpstr>Add Cases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LOLY</dc:creator>
  <cp:lastModifiedBy>LOLY</cp:lastModifiedBy>
  <cp:revision>24</cp:revision>
  <dcterms:created xsi:type="dcterms:W3CDTF">2016-04-08T10:16:37Z</dcterms:created>
  <dcterms:modified xsi:type="dcterms:W3CDTF">2016-06-15T02:43:34Z</dcterms:modified>
</cp:coreProperties>
</file>