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2.jpeg" ContentType="image/jpeg"/>
  <Override PartName="/ppt/notesSlides/notesSlide1.xml" ContentType="application/vnd.openxmlformats-officedocument.presentationml.notesSlide+xml"/>
  <Override PartName="/ppt/media/image3.jpeg" ContentType="image/jpeg"/>
  <Override PartName="/ppt/media/image4.jpeg" ContentType="image/jpeg"/>
  <Override PartName="/ppt/media/image5.jpeg" ContentType="image/jpeg"/>
  <Override PartName="/ppt/notesSlides/notesSlide2.xml" ContentType="application/vnd.openxmlformats-officedocument.presentationml.notesSlide+xml"/>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5D8CA"/>
          </a:solidFill>
        </a:fill>
      </a:tcStyle>
    </a:wholeTbl>
    <a:band2H>
      <a:tcTxStyle b="def" i="def"/>
      <a:tcStyle>
        <a:tcBdr/>
        <a:fill>
          <a:solidFill>
            <a:srgbClr val="FAEC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D0CD"/>
          </a:solidFill>
        </a:fill>
      </a:tcStyle>
    </a:wholeTbl>
    <a:band2H>
      <a:tcTxStyle b="def" i="def"/>
      <a:tcStyle>
        <a:tcBdr/>
        <a:fill>
          <a:solidFill>
            <a:srgbClr val="EDE9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FD9"/>
          </a:solidFill>
        </a:fill>
      </a:tcStyle>
    </a:wholeTbl>
    <a:band2H>
      <a:tcTxStyle b="def" i="def"/>
      <a:tcStyle>
        <a:tcBdr/>
        <a:fill>
          <a:solidFill>
            <a:srgbClr val="EEF0E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p:nvPr>
            <p:ph type="sldImg"/>
          </p:nvPr>
        </p:nvSpPr>
        <p:spPr>
          <a:xfrm>
            <a:off x="1143000" y="685800"/>
            <a:ext cx="4572000" cy="3429000"/>
          </a:xfrm>
          <a:prstGeom prst="rect">
            <a:avLst/>
          </a:prstGeom>
        </p:spPr>
        <p:txBody>
          <a:bodyPr/>
          <a:lstStyle/>
          <a:p>
            <a:pPr/>
          </a:p>
        </p:txBody>
      </p:sp>
      <p:sp>
        <p:nvSpPr>
          <p:cNvPr id="128" name="Shape 12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sldImg"/>
          </p:nvPr>
        </p:nvSpPr>
        <p:spPr>
          <a:prstGeom prst="rect">
            <a:avLst/>
          </a:prstGeom>
        </p:spPr>
        <p:txBody>
          <a:bodyPr/>
          <a:lstStyle/>
          <a:p>
            <a:pPr/>
          </a:p>
        </p:txBody>
      </p:sp>
      <p:sp>
        <p:nvSpPr>
          <p:cNvPr id="147" name="Shape 147"/>
          <p:cNvSpPr/>
          <p:nvPr>
            <p:ph type="body" sz="quarter" idx="1"/>
          </p:nvPr>
        </p:nvSpPr>
        <p:spPr>
          <a:prstGeom prst="rect">
            <a:avLst/>
          </a:prstGeom>
        </p:spPr>
        <p:txBody>
          <a:bodyPr/>
          <a:lstStyle/>
          <a:p>
            <a:pPr>
              <a:spcBef>
                <a:spcPts val="400"/>
              </a:spcBef>
              <a:defRPr b="1">
                <a:latin typeface="Arial"/>
                <a:ea typeface="Arial"/>
                <a:cs typeface="Arial"/>
                <a:sym typeface="Arial"/>
              </a:defRPr>
            </a:pPr>
            <a:r>
              <a:t>M2M/IoT Sector Map :: Beecham Research</a:t>
            </a:r>
          </a:p>
          <a:p>
            <a:pPr>
              <a:spcBef>
                <a:spcPts val="400"/>
              </a:spcBef>
              <a:defRPr>
                <a:latin typeface="Arial"/>
                <a:ea typeface="Arial"/>
                <a:cs typeface="Arial"/>
                <a:sym typeface="Arial"/>
              </a:defRPr>
            </a:pPr>
            <a:r>
              <a:t>http://www.beechamresearch.com/article.aspx?id=4</a:t>
            </a:r>
          </a:p>
          <a:p>
            <a:pPr>
              <a:spcBef>
                <a:spcPts val="400"/>
              </a:spcBef>
              <a:defRPr>
                <a:latin typeface="Arial"/>
                <a:ea typeface="Arial"/>
                <a:cs typeface="Arial"/>
                <a:sym typeface="Arial"/>
              </a:defRPr>
            </a:pPr>
          </a:p>
          <a:p>
            <a:pPr>
              <a:spcBef>
                <a:spcPts val="400"/>
              </a:spcBef>
              <a:defRPr>
                <a:latin typeface="Arial"/>
                <a:ea typeface="Arial"/>
                <a:cs typeface="Arial"/>
                <a:sym typeface="Arial"/>
              </a:defRPr>
            </a:pPr>
            <a:r>
              <a:t>The following graphic from Beecham Research depicts how the Internet of Things may interact with various service sectors within the public/private sectors and ordinary consumers. Public sector entities (such as universities) may have some level of involvement and interaction within all service sectors depicted; ranging from the operation and industry elements of buildings, to levels of research, retail entities, transportation, and IT/Networks. **Place emphasis on service sectors, that it is likely that at least one example of devices may be found within university networks.</a:t>
            </a:r>
          </a:p>
          <a:p>
            <a:pPr>
              <a:spcBef>
                <a:spcPts val="400"/>
              </a:spcBef>
              <a:defRPr>
                <a:latin typeface="Arial"/>
                <a:ea typeface="Arial"/>
                <a:cs typeface="Arial"/>
                <a:sym typeface="Arial"/>
              </a:defRPr>
            </a:pPr>
          </a:p>
          <a:p>
            <a:pPr>
              <a:spcBef>
                <a:spcPts val="400"/>
              </a:spcBef>
              <a:defRPr>
                <a:latin typeface="Arial"/>
                <a:ea typeface="Arial"/>
                <a:cs typeface="Arial"/>
                <a:sym typeface="Arial"/>
              </a:defRPr>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sldImg"/>
          </p:nvPr>
        </p:nvSpPr>
        <p:spPr>
          <a:prstGeom prst="rect">
            <a:avLst/>
          </a:prstGeom>
        </p:spPr>
        <p:txBody>
          <a:bodyPr/>
          <a:lstStyle/>
          <a:p>
            <a:pPr/>
          </a:p>
        </p:txBody>
      </p:sp>
      <p:sp>
        <p:nvSpPr>
          <p:cNvPr id="162" name="Shape 162"/>
          <p:cNvSpPr/>
          <p:nvPr>
            <p:ph type="body" sz="quarter" idx="1"/>
          </p:nvPr>
        </p:nvSpPr>
        <p:spPr>
          <a:prstGeom prst="rect">
            <a:avLst/>
          </a:prstGeom>
        </p:spPr>
        <p:txBody>
          <a:bodyPr/>
          <a:lstStyle/>
          <a:p>
            <a:pPr/>
            <a:r>
              <a:t>And in our institutions of higher learning, IoT is prevalent in the operational and research initiatives…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Slide">
    <p:spTree>
      <p:nvGrpSpPr>
        <p:cNvPr id="1" name=""/>
        <p:cNvGrpSpPr/>
        <p:nvPr/>
      </p:nvGrpSpPr>
      <p:grpSpPr>
        <a:xfrm>
          <a:off x="0" y="0"/>
          <a:ext cx="0" cy="0"/>
          <a:chOff x="0" y="0"/>
          <a:chExt cx="0" cy="0"/>
        </a:xfrm>
      </p:grpSpPr>
      <p:sp>
        <p:nvSpPr>
          <p:cNvPr id="15" name="Shape 15"/>
          <p:cNvSpPr/>
          <p:nvPr/>
        </p:nvSpPr>
        <p:spPr>
          <a:xfrm>
            <a:off x="2382" y="6400800"/>
            <a:ext cx="9141619" cy="457200"/>
          </a:xfrm>
          <a:prstGeom prst="rect">
            <a:avLst/>
          </a:prstGeom>
          <a:solidFill>
            <a:schemeClr val="accent2"/>
          </a:solidFill>
          <a:ln w="12700">
            <a:miter lim="400000"/>
          </a:ln>
        </p:spPr>
        <p:txBody>
          <a:bodyPr lIns="45719" rIns="45719"/>
          <a:lstStyle/>
          <a:p>
            <a:pPr/>
          </a:p>
        </p:txBody>
      </p:sp>
      <p:sp>
        <p:nvSpPr>
          <p:cNvPr id="16" name="Shape 16"/>
          <p:cNvSpPr/>
          <p:nvPr/>
        </p:nvSpPr>
        <p:spPr>
          <a:xfrm>
            <a:off x="12" y="6334316"/>
            <a:ext cx="9141619" cy="64009"/>
          </a:xfrm>
          <a:prstGeom prst="rect">
            <a:avLst/>
          </a:prstGeom>
          <a:solidFill>
            <a:schemeClr val="accent1"/>
          </a:solidFill>
          <a:ln w="12700">
            <a:miter lim="400000"/>
          </a:ln>
        </p:spPr>
        <p:txBody>
          <a:bodyPr lIns="45719" rIns="45719"/>
          <a:lstStyle/>
          <a:p>
            <a:pPr/>
          </a:p>
        </p:txBody>
      </p:sp>
      <p:sp>
        <p:nvSpPr>
          <p:cNvPr id="17" name="Shape 17"/>
          <p:cNvSpPr/>
          <p:nvPr>
            <p:ph type="title"/>
          </p:nvPr>
        </p:nvSpPr>
        <p:spPr>
          <a:xfrm>
            <a:off x="822960" y="758951"/>
            <a:ext cx="7543801" cy="3566161"/>
          </a:xfrm>
          <a:prstGeom prst="rect">
            <a:avLst/>
          </a:prstGeom>
        </p:spPr>
        <p:txBody>
          <a:bodyPr/>
          <a:lstStyle>
            <a:lvl1pPr>
              <a:defRPr sz="8000">
                <a:solidFill>
                  <a:srgbClr val="262626"/>
                </a:solidFill>
              </a:defRPr>
            </a:lvl1pPr>
          </a:lstStyle>
          <a:p>
            <a:pPr/>
            <a:r>
              <a:t>Title Text</a:t>
            </a:r>
          </a:p>
        </p:txBody>
      </p:sp>
      <p:sp>
        <p:nvSpPr>
          <p:cNvPr id="18" name="Shape 18"/>
          <p:cNvSpPr/>
          <p:nvPr>
            <p:ph type="body" sz="quarter" idx="1"/>
          </p:nvPr>
        </p:nvSpPr>
        <p:spPr>
          <a:xfrm>
            <a:off x="825038" y="4455621"/>
            <a:ext cx="7543801" cy="1143001"/>
          </a:xfrm>
          <a:prstGeom prst="rect">
            <a:avLst/>
          </a:prstGeom>
        </p:spPr>
        <p:txBody>
          <a:bodyPr lIns="45719" tIns="45719" rIns="45719" bIns="45719"/>
          <a:lstStyle>
            <a:lvl1pPr marL="0" indent="0">
              <a:buClrTx/>
              <a:buSzTx/>
              <a:buFontTx/>
              <a:buNone/>
              <a:defRPr cap="all" spc="200" sz="2400">
                <a:solidFill>
                  <a:srgbClr val="637052"/>
                </a:solidFill>
                <a:latin typeface="Calibri Light"/>
                <a:ea typeface="Calibri Light"/>
                <a:cs typeface="Calibri Light"/>
                <a:sym typeface="Calibri Light"/>
              </a:defRPr>
            </a:lvl1pPr>
            <a:lvl2pPr marL="0" indent="457200">
              <a:buClrTx/>
              <a:buSzTx/>
              <a:buFontTx/>
              <a:buNone/>
              <a:defRPr cap="all" spc="200" sz="2400">
                <a:solidFill>
                  <a:srgbClr val="637052"/>
                </a:solidFill>
                <a:latin typeface="Calibri Light"/>
                <a:ea typeface="Calibri Light"/>
                <a:cs typeface="Calibri Light"/>
                <a:sym typeface="Calibri Light"/>
              </a:defRPr>
            </a:lvl2pPr>
            <a:lvl3pPr marL="0" indent="914400">
              <a:buClrTx/>
              <a:buSzTx/>
              <a:buFontTx/>
              <a:buNone/>
              <a:defRPr cap="all" spc="200" sz="2400">
                <a:solidFill>
                  <a:srgbClr val="637052"/>
                </a:solidFill>
                <a:latin typeface="Calibri Light"/>
                <a:ea typeface="Calibri Light"/>
                <a:cs typeface="Calibri Light"/>
                <a:sym typeface="Calibri Light"/>
              </a:defRPr>
            </a:lvl3pPr>
            <a:lvl4pPr marL="0" indent="1371600">
              <a:buClrTx/>
              <a:buSzTx/>
              <a:buFontTx/>
              <a:buNone/>
              <a:defRPr cap="all" spc="200" sz="2400">
                <a:solidFill>
                  <a:srgbClr val="637052"/>
                </a:solidFill>
                <a:latin typeface="Calibri Light"/>
                <a:ea typeface="Calibri Light"/>
                <a:cs typeface="Calibri Light"/>
                <a:sym typeface="Calibri Light"/>
              </a:defRPr>
            </a:lvl4pPr>
            <a:lvl5pPr marL="0" indent="1828800">
              <a:buClrTx/>
              <a:buSzTx/>
              <a:buFontTx/>
              <a:buNone/>
              <a:defRPr cap="all" spc="200" sz="2400">
                <a:solidFill>
                  <a:srgbClr val="637052"/>
                </a:solidFill>
                <a:latin typeface="Calibri Light"/>
                <a:ea typeface="Calibri Light"/>
                <a:cs typeface="Calibri Light"/>
                <a:sym typeface="Calibri Light"/>
              </a:defRPr>
            </a:lvl5pPr>
          </a:lstStyle>
          <a:p>
            <a:pPr/>
            <a:r>
              <a:t>Body Level One</a:t>
            </a:r>
          </a:p>
          <a:p>
            <a:pPr lvl="1"/>
            <a:r>
              <a:t>Body Level Two</a:t>
            </a:r>
          </a:p>
          <a:p>
            <a:pPr lvl="2"/>
            <a:r>
              <a:t>Body Level Three</a:t>
            </a:r>
          </a:p>
          <a:p>
            <a:pPr lvl="3"/>
            <a:r>
              <a:t>Body Level Four</a:t>
            </a:r>
          </a:p>
          <a:p>
            <a:pPr lvl="4"/>
            <a:r>
              <a:t>Body Level Five</a:t>
            </a:r>
          </a:p>
        </p:txBody>
      </p:sp>
      <p:sp>
        <p:nvSpPr>
          <p:cNvPr id="19" name="Shape 19"/>
          <p:cNvSpPr/>
          <p:nvPr/>
        </p:nvSpPr>
        <p:spPr>
          <a:xfrm>
            <a:off x="905743" y="4343400"/>
            <a:ext cx="7406642" cy="0"/>
          </a:xfrm>
          <a:prstGeom prst="line">
            <a:avLst/>
          </a:prstGeom>
          <a:ln w="6350">
            <a:solidFill>
              <a:srgbClr val="808080"/>
            </a:solidFill>
          </a:ln>
        </p:spPr>
        <p:txBody>
          <a:bodyPr lIns="45719" rIns="45719"/>
          <a:lstStyle/>
          <a:p>
            <a:pPr/>
          </a:p>
        </p:txBody>
      </p:sp>
      <p:sp>
        <p:nvSpPr>
          <p:cNvPr id="20" name="Shape 2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108" name="Shape 108"/>
          <p:cNvSpPr/>
          <p:nvPr>
            <p:ph type="title"/>
          </p:nvPr>
        </p:nvSpPr>
        <p:spPr>
          <a:prstGeom prst="rect">
            <a:avLst/>
          </a:prstGeom>
        </p:spPr>
        <p:txBody>
          <a:bodyPr/>
          <a:lstStyle/>
          <a:p>
            <a:pPr/>
            <a:r>
              <a:t>Title Text</a:t>
            </a:r>
          </a:p>
        </p:txBody>
      </p:sp>
      <p:sp>
        <p:nvSpPr>
          <p:cNvPr id="109" name="Shape 109"/>
          <p:cNvSpPr/>
          <p:nvPr>
            <p:ph type="body" idx="1"/>
          </p:nvPr>
        </p:nvSpPr>
        <p:spPr>
          <a:xfrm>
            <a:off x="822958" y="1845734"/>
            <a:ext cx="7543802" cy="402336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spTree>
      <p:nvGrpSpPr>
        <p:cNvPr id="1" name=""/>
        <p:cNvGrpSpPr/>
        <p:nvPr/>
      </p:nvGrpSpPr>
      <p:grpSpPr>
        <a:xfrm>
          <a:off x="0" y="0"/>
          <a:ext cx="0" cy="0"/>
          <a:chOff x="0" y="0"/>
          <a:chExt cx="0" cy="0"/>
        </a:xfrm>
      </p:grpSpPr>
      <p:sp>
        <p:nvSpPr>
          <p:cNvPr id="117" name="Shape 117"/>
          <p:cNvSpPr/>
          <p:nvPr/>
        </p:nvSpPr>
        <p:spPr>
          <a:xfrm>
            <a:off x="2382" y="6400800"/>
            <a:ext cx="9141619" cy="457200"/>
          </a:xfrm>
          <a:prstGeom prst="rect">
            <a:avLst/>
          </a:prstGeom>
          <a:solidFill>
            <a:schemeClr val="accent2"/>
          </a:solidFill>
          <a:ln w="12700">
            <a:miter lim="400000"/>
          </a:ln>
        </p:spPr>
        <p:txBody>
          <a:bodyPr lIns="45719" rIns="45719"/>
          <a:lstStyle/>
          <a:p>
            <a:pPr/>
          </a:p>
        </p:txBody>
      </p:sp>
      <p:sp>
        <p:nvSpPr>
          <p:cNvPr id="118" name="Shape 118"/>
          <p:cNvSpPr/>
          <p:nvPr/>
        </p:nvSpPr>
        <p:spPr>
          <a:xfrm>
            <a:off x="12" y="6334316"/>
            <a:ext cx="9141619" cy="64009"/>
          </a:xfrm>
          <a:prstGeom prst="rect">
            <a:avLst/>
          </a:prstGeom>
          <a:solidFill>
            <a:schemeClr val="accent1"/>
          </a:solidFill>
          <a:ln w="12700">
            <a:miter lim="400000"/>
          </a:ln>
        </p:spPr>
        <p:txBody>
          <a:bodyPr lIns="45719" rIns="45719"/>
          <a:lstStyle/>
          <a:p>
            <a:pPr/>
          </a:p>
        </p:txBody>
      </p:sp>
      <p:sp>
        <p:nvSpPr>
          <p:cNvPr id="119" name="Shape 119"/>
          <p:cNvSpPr/>
          <p:nvPr>
            <p:ph type="title"/>
          </p:nvPr>
        </p:nvSpPr>
        <p:spPr>
          <a:xfrm>
            <a:off x="6543675" y="414778"/>
            <a:ext cx="1971675" cy="5757423"/>
          </a:xfrm>
          <a:prstGeom prst="rect">
            <a:avLst/>
          </a:prstGeom>
        </p:spPr>
        <p:txBody>
          <a:bodyPr/>
          <a:lstStyle/>
          <a:p>
            <a:pPr/>
            <a:r>
              <a:t>Title Text</a:t>
            </a:r>
          </a:p>
        </p:txBody>
      </p:sp>
      <p:sp>
        <p:nvSpPr>
          <p:cNvPr id="120" name="Shape 120"/>
          <p:cNvSpPr/>
          <p:nvPr>
            <p:ph type="body" idx="1"/>
          </p:nvPr>
        </p:nvSpPr>
        <p:spPr>
          <a:xfrm>
            <a:off x="628650" y="414778"/>
            <a:ext cx="5800725" cy="575742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21" name="Shape 12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7" name="Shape 27"/>
          <p:cNvSpPr/>
          <p:nvPr>
            <p:ph type="title"/>
          </p:nvPr>
        </p:nvSpPr>
        <p:spPr>
          <a:prstGeom prst="rect">
            <a:avLst/>
          </a:prstGeom>
        </p:spPr>
        <p:txBody>
          <a:bodyPr/>
          <a:lstStyle/>
          <a:p>
            <a:pPr/>
            <a:r>
              <a:t>Title Text</a:t>
            </a:r>
          </a:p>
        </p:txBody>
      </p:sp>
      <p:sp>
        <p:nvSpPr>
          <p:cNvPr id="28" name="Shape 28"/>
          <p:cNvSpPr/>
          <p:nvPr>
            <p:ph type="body" idx="1"/>
          </p:nvPr>
        </p:nvSpPr>
        <p:spPr>
          <a:xfrm>
            <a:off x="822958" y="1845734"/>
            <a:ext cx="7543802" cy="402336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9" name="Shape 2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spTree>
      <p:nvGrpSpPr>
        <p:cNvPr id="1" name=""/>
        <p:cNvGrpSpPr/>
        <p:nvPr/>
      </p:nvGrpSpPr>
      <p:grpSpPr>
        <a:xfrm>
          <a:off x="0" y="0"/>
          <a:ext cx="0" cy="0"/>
          <a:chOff x="0" y="0"/>
          <a:chExt cx="0" cy="0"/>
        </a:xfrm>
      </p:grpSpPr>
      <p:sp>
        <p:nvSpPr>
          <p:cNvPr id="36" name="Shape 36"/>
          <p:cNvSpPr/>
          <p:nvPr/>
        </p:nvSpPr>
        <p:spPr>
          <a:xfrm>
            <a:off x="2382" y="6400800"/>
            <a:ext cx="9141619" cy="457200"/>
          </a:xfrm>
          <a:prstGeom prst="rect">
            <a:avLst/>
          </a:prstGeom>
          <a:solidFill>
            <a:schemeClr val="accent2"/>
          </a:solidFill>
          <a:ln w="12700">
            <a:miter lim="400000"/>
          </a:ln>
        </p:spPr>
        <p:txBody>
          <a:bodyPr lIns="45719" rIns="45719"/>
          <a:lstStyle/>
          <a:p>
            <a:pPr/>
          </a:p>
        </p:txBody>
      </p:sp>
      <p:sp>
        <p:nvSpPr>
          <p:cNvPr id="37" name="Shape 37"/>
          <p:cNvSpPr/>
          <p:nvPr/>
        </p:nvSpPr>
        <p:spPr>
          <a:xfrm>
            <a:off x="12" y="6334316"/>
            <a:ext cx="9141619" cy="64009"/>
          </a:xfrm>
          <a:prstGeom prst="rect">
            <a:avLst/>
          </a:prstGeom>
          <a:solidFill>
            <a:schemeClr val="accent1"/>
          </a:solidFill>
          <a:ln w="12700">
            <a:miter lim="400000"/>
          </a:ln>
        </p:spPr>
        <p:txBody>
          <a:bodyPr lIns="45719" rIns="45719"/>
          <a:lstStyle/>
          <a:p>
            <a:pPr/>
          </a:p>
        </p:txBody>
      </p:sp>
      <p:sp>
        <p:nvSpPr>
          <p:cNvPr id="38" name="Shape 38"/>
          <p:cNvSpPr/>
          <p:nvPr>
            <p:ph type="title"/>
          </p:nvPr>
        </p:nvSpPr>
        <p:spPr>
          <a:xfrm>
            <a:off x="822960" y="758951"/>
            <a:ext cx="7543801" cy="3566161"/>
          </a:xfrm>
          <a:prstGeom prst="rect">
            <a:avLst/>
          </a:prstGeom>
        </p:spPr>
        <p:txBody>
          <a:bodyPr/>
          <a:lstStyle>
            <a:lvl1pPr>
              <a:defRPr sz="8000">
                <a:solidFill>
                  <a:srgbClr val="262626"/>
                </a:solidFill>
              </a:defRPr>
            </a:lvl1pPr>
          </a:lstStyle>
          <a:p>
            <a:pPr/>
            <a:r>
              <a:t>Title Text</a:t>
            </a:r>
          </a:p>
        </p:txBody>
      </p:sp>
      <p:sp>
        <p:nvSpPr>
          <p:cNvPr id="39" name="Shape 39"/>
          <p:cNvSpPr/>
          <p:nvPr>
            <p:ph type="body" sz="quarter" idx="1"/>
          </p:nvPr>
        </p:nvSpPr>
        <p:spPr>
          <a:xfrm>
            <a:off x="822960" y="4453128"/>
            <a:ext cx="7543801" cy="1143001"/>
          </a:xfrm>
          <a:prstGeom prst="rect">
            <a:avLst/>
          </a:prstGeom>
        </p:spPr>
        <p:txBody>
          <a:bodyPr lIns="45719" tIns="45719" rIns="45719" bIns="45719"/>
          <a:lstStyle>
            <a:lvl1pPr marL="0" indent="0">
              <a:buClrTx/>
              <a:buSzTx/>
              <a:buFontTx/>
              <a:buNone/>
              <a:defRPr cap="all" spc="200" sz="2400">
                <a:solidFill>
                  <a:srgbClr val="637052"/>
                </a:solidFill>
                <a:latin typeface="Calibri Light"/>
                <a:ea typeface="Calibri Light"/>
                <a:cs typeface="Calibri Light"/>
                <a:sym typeface="Calibri Light"/>
              </a:defRPr>
            </a:lvl1pPr>
            <a:lvl2pPr marL="0" indent="457200">
              <a:buClrTx/>
              <a:buSzTx/>
              <a:buFontTx/>
              <a:buNone/>
              <a:defRPr cap="all" spc="200" sz="2400">
                <a:solidFill>
                  <a:srgbClr val="637052"/>
                </a:solidFill>
                <a:latin typeface="Calibri Light"/>
                <a:ea typeface="Calibri Light"/>
                <a:cs typeface="Calibri Light"/>
                <a:sym typeface="Calibri Light"/>
              </a:defRPr>
            </a:lvl2pPr>
            <a:lvl3pPr marL="0" indent="914400">
              <a:buClrTx/>
              <a:buSzTx/>
              <a:buFontTx/>
              <a:buNone/>
              <a:defRPr cap="all" spc="200" sz="2400">
                <a:solidFill>
                  <a:srgbClr val="637052"/>
                </a:solidFill>
                <a:latin typeface="Calibri Light"/>
                <a:ea typeface="Calibri Light"/>
                <a:cs typeface="Calibri Light"/>
                <a:sym typeface="Calibri Light"/>
              </a:defRPr>
            </a:lvl3pPr>
            <a:lvl4pPr marL="0" indent="1371600">
              <a:buClrTx/>
              <a:buSzTx/>
              <a:buFontTx/>
              <a:buNone/>
              <a:defRPr cap="all" spc="200" sz="2400">
                <a:solidFill>
                  <a:srgbClr val="637052"/>
                </a:solidFill>
                <a:latin typeface="Calibri Light"/>
                <a:ea typeface="Calibri Light"/>
                <a:cs typeface="Calibri Light"/>
                <a:sym typeface="Calibri Light"/>
              </a:defRPr>
            </a:lvl4pPr>
            <a:lvl5pPr marL="0" indent="1828800">
              <a:buClrTx/>
              <a:buSzTx/>
              <a:buFontTx/>
              <a:buNone/>
              <a:defRPr cap="all" spc="200" sz="2400">
                <a:solidFill>
                  <a:srgbClr val="637052"/>
                </a:solidFill>
                <a:latin typeface="Calibri Light"/>
                <a:ea typeface="Calibri Light"/>
                <a:cs typeface="Calibri Light"/>
                <a:sym typeface="Calibri Light"/>
              </a:defRPr>
            </a:lvl5pPr>
          </a:lstStyle>
          <a:p>
            <a:pPr/>
            <a:r>
              <a:t>Body Level One</a:t>
            </a:r>
          </a:p>
          <a:p>
            <a:pPr lvl="1"/>
            <a:r>
              <a:t>Body Level Two</a:t>
            </a:r>
          </a:p>
          <a:p>
            <a:pPr lvl="2"/>
            <a:r>
              <a:t>Body Level Three</a:t>
            </a:r>
          </a:p>
          <a:p>
            <a:pPr lvl="3"/>
            <a:r>
              <a:t>Body Level Four</a:t>
            </a:r>
          </a:p>
          <a:p>
            <a:pPr lvl="4"/>
            <a:r>
              <a:t>Body Level Five</a:t>
            </a:r>
          </a:p>
        </p:txBody>
      </p:sp>
      <p:sp>
        <p:nvSpPr>
          <p:cNvPr id="40" name="Shape 40"/>
          <p:cNvSpPr/>
          <p:nvPr/>
        </p:nvSpPr>
        <p:spPr>
          <a:xfrm>
            <a:off x="905743" y="4343400"/>
            <a:ext cx="7406642" cy="0"/>
          </a:xfrm>
          <a:prstGeom prst="line">
            <a:avLst/>
          </a:prstGeom>
          <a:ln w="6350">
            <a:solidFill>
              <a:srgbClr val="808080"/>
            </a:solidFill>
          </a:ln>
        </p:spPr>
        <p:txBody>
          <a:bodyPr lIns="45719" rIns="45719"/>
          <a:lstStyle/>
          <a:p>
            <a:pP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body" sz="half" idx="1"/>
          </p:nvPr>
        </p:nvSpPr>
        <p:spPr>
          <a:xfrm>
            <a:off x="822960" y="1845734"/>
            <a:ext cx="3703321" cy="402336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0" name="Shape 5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57" name="Shape 57"/>
          <p:cNvSpPr/>
          <p:nvPr>
            <p:ph type="title"/>
          </p:nvPr>
        </p:nvSpPr>
        <p:spPr>
          <a:prstGeom prst="rect">
            <a:avLst/>
          </a:prstGeom>
        </p:spPr>
        <p:txBody>
          <a:bodyPr/>
          <a:lstStyle/>
          <a:p>
            <a:pPr/>
            <a:r>
              <a:t>Title Text</a:t>
            </a:r>
          </a:p>
        </p:txBody>
      </p:sp>
      <p:sp>
        <p:nvSpPr>
          <p:cNvPr id="58" name="Shape 58"/>
          <p:cNvSpPr/>
          <p:nvPr>
            <p:ph type="body" sz="quarter" idx="1"/>
          </p:nvPr>
        </p:nvSpPr>
        <p:spPr>
          <a:xfrm>
            <a:off x="822960" y="1846052"/>
            <a:ext cx="3703321" cy="736283"/>
          </a:xfrm>
          <a:prstGeom prst="rect">
            <a:avLst/>
          </a:prstGeom>
        </p:spPr>
        <p:txBody>
          <a:bodyPr lIns="45719" tIns="45719" rIns="45719" bIns="45719" anchor="ctr"/>
          <a:lstStyle>
            <a:lvl1pPr marL="0" indent="0">
              <a:buClrTx/>
              <a:buSzTx/>
              <a:buFontTx/>
              <a:buNone/>
              <a:defRPr cap="all">
                <a:solidFill>
                  <a:srgbClr val="637052"/>
                </a:solidFill>
              </a:defRPr>
            </a:lvl1pPr>
            <a:lvl2pPr marL="0" indent="457200">
              <a:buClrTx/>
              <a:buSzTx/>
              <a:buFontTx/>
              <a:buNone/>
              <a:defRPr cap="all">
                <a:solidFill>
                  <a:srgbClr val="637052"/>
                </a:solidFill>
              </a:defRPr>
            </a:lvl2pPr>
            <a:lvl3pPr marL="0" indent="914400">
              <a:buClrTx/>
              <a:buSzTx/>
              <a:buFontTx/>
              <a:buNone/>
              <a:defRPr cap="all">
                <a:solidFill>
                  <a:srgbClr val="637052"/>
                </a:solidFill>
              </a:defRPr>
            </a:lvl3pPr>
            <a:lvl4pPr marL="0" indent="1371600">
              <a:buClrTx/>
              <a:buSzTx/>
              <a:buFontTx/>
              <a:buNone/>
              <a:defRPr cap="all">
                <a:solidFill>
                  <a:srgbClr val="637052"/>
                </a:solidFill>
              </a:defRPr>
            </a:lvl4pPr>
            <a:lvl5pPr marL="0" indent="1828800">
              <a:buClrTx/>
              <a:buSzTx/>
              <a:buFontTx/>
              <a:buNone/>
              <a:defRPr cap="all">
                <a:solidFill>
                  <a:srgbClr val="637052"/>
                </a:solidFill>
              </a:defRPr>
            </a:lvl5pPr>
          </a:lstStyle>
          <a:p>
            <a:pPr/>
            <a:r>
              <a:t>Body Level One</a:t>
            </a:r>
          </a:p>
          <a:p>
            <a:pPr lvl="1"/>
            <a:r>
              <a:t>Body Level Two</a:t>
            </a:r>
          </a:p>
          <a:p>
            <a:pPr lvl="2"/>
            <a:r>
              <a:t>Body Level Three</a:t>
            </a:r>
          </a:p>
          <a:p>
            <a:pPr lvl="3"/>
            <a:r>
              <a:t>Body Level Four</a:t>
            </a:r>
          </a:p>
          <a:p>
            <a:pPr lvl="4"/>
            <a:r>
              <a:t>Body Level Five</a:t>
            </a:r>
          </a:p>
        </p:txBody>
      </p:sp>
      <p:sp>
        <p:nvSpPr>
          <p:cNvPr id="59" name="Shape 59"/>
          <p:cNvSpPr/>
          <p:nvPr>
            <p:ph type="body" sz="quarter" idx="13"/>
          </p:nvPr>
        </p:nvSpPr>
        <p:spPr>
          <a:xfrm>
            <a:off x="4663440" y="1846052"/>
            <a:ext cx="3703321" cy="736283"/>
          </a:xfrm>
          <a:prstGeom prst="rect">
            <a:avLst/>
          </a:prstGeom>
        </p:spPr>
        <p:txBody>
          <a:bodyPr lIns="45719" tIns="45719" rIns="45719" bIns="45719" anchor="ctr"/>
          <a:lstStyle/>
          <a:p>
            <a:pPr marL="0" indent="0">
              <a:buClrTx/>
              <a:buSzTx/>
              <a:buFontTx/>
              <a:buNone/>
              <a:defRPr cap="all">
                <a:solidFill>
                  <a:srgbClr val="637052"/>
                </a:solidFill>
              </a:defRPr>
            </a:pPr>
          </a:p>
        </p:txBody>
      </p:sp>
      <p:sp>
        <p:nvSpPr>
          <p:cNvPr id="60" name="Shape 6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67" name="Shape 67"/>
          <p:cNvSpPr/>
          <p:nvPr>
            <p:ph type="title"/>
          </p:nvPr>
        </p:nvSpPr>
        <p:spPr>
          <a:prstGeom prst="rect">
            <a:avLst/>
          </a:prstGeom>
        </p:spPr>
        <p:txBody>
          <a:bodyPr/>
          <a:lstStyle/>
          <a:p>
            <a:pPr/>
            <a:r>
              <a:t>Title Text</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
        <p:nvSpPr>
          <p:cNvPr id="75" name="Shape 75"/>
          <p:cNvSpPr/>
          <p:nvPr/>
        </p:nvSpPr>
        <p:spPr>
          <a:xfrm>
            <a:off x="2382" y="6400800"/>
            <a:ext cx="9141619" cy="457200"/>
          </a:xfrm>
          <a:prstGeom prst="rect">
            <a:avLst/>
          </a:prstGeom>
          <a:solidFill>
            <a:schemeClr val="accent2"/>
          </a:solidFill>
          <a:ln w="12700">
            <a:miter lim="400000"/>
          </a:ln>
        </p:spPr>
        <p:txBody>
          <a:bodyPr lIns="45719" rIns="45719"/>
          <a:lstStyle/>
          <a:p>
            <a:pPr/>
          </a:p>
        </p:txBody>
      </p:sp>
      <p:sp>
        <p:nvSpPr>
          <p:cNvPr id="76" name="Shape 76"/>
          <p:cNvSpPr/>
          <p:nvPr/>
        </p:nvSpPr>
        <p:spPr>
          <a:xfrm>
            <a:off x="12" y="6334316"/>
            <a:ext cx="9141619" cy="64009"/>
          </a:xfrm>
          <a:prstGeom prst="rect">
            <a:avLst/>
          </a:prstGeom>
          <a:solidFill>
            <a:schemeClr val="accent1"/>
          </a:solidFill>
          <a:ln w="12700">
            <a:miter lim="400000"/>
          </a:ln>
        </p:spPr>
        <p:txBody>
          <a:bodyPr lIns="45719" rIns="45719"/>
          <a:lstStyle/>
          <a:p>
            <a:pPr/>
          </a:p>
        </p:txBody>
      </p:sp>
      <p:sp>
        <p:nvSpPr>
          <p:cNvPr id="77" name="Shape 7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spTree>
      <p:nvGrpSpPr>
        <p:cNvPr id="1" name=""/>
        <p:cNvGrpSpPr/>
        <p:nvPr/>
      </p:nvGrpSpPr>
      <p:grpSpPr>
        <a:xfrm>
          <a:off x="0" y="0"/>
          <a:ext cx="0" cy="0"/>
          <a:chOff x="0" y="0"/>
          <a:chExt cx="0" cy="0"/>
        </a:xfrm>
      </p:grpSpPr>
      <p:sp>
        <p:nvSpPr>
          <p:cNvPr id="84" name="Shape 84"/>
          <p:cNvSpPr/>
          <p:nvPr/>
        </p:nvSpPr>
        <p:spPr>
          <a:xfrm>
            <a:off x="12" y="0"/>
            <a:ext cx="3038095" cy="6858000"/>
          </a:xfrm>
          <a:prstGeom prst="rect">
            <a:avLst/>
          </a:prstGeom>
          <a:solidFill>
            <a:schemeClr val="accent2"/>
          </a:solidFill>
          <a:ln w="12700">
            <a:miter lim="400000"/>
          </a:ln>
        </p:spPr>
        <p:txBody>
          <a:bodyPr lIns="45719" rIns="45719"/>
          <a:lstStyle/>
          <a:p>
            <a:pPr/>
          </a:p>
        </p:txBody>
      </p:sp>
      <p:sp>
        <p:nvSpPr>
          <p:cNvPr id="85" name="Shape 85"/>
          <p:cNvSpPr/>
          <p:nvPr/>
        </p:nvSpPr>
        <p:spPr>
          <a:xfrm>
            <a:off x="3030053" y="0"/>
            <a:ext cx="48007" cy="6858000"/>
          </a:xfrm>
          <a:prstGeom prst="rect">
            <a:avLst/>
          </a:prstGeom>
          <a:solidFill>
            <a:schemeClr val="accent1"/>
          </a:solidFill>
          <a:ln w="12700">
            <a:miter lim="400000"/>
          </a:ln>
        </p:spPr>
        <p:txBody>
          <a:bodyPr lIns="45719" rIns="45719"/>
          <a:lstStyle/>
          <a:p>
            <a:pPr/>
          </a:p>
        </p:txBody>
      </p:sp>
      <p:sp>
        <p:nvSpPr>
          <p:cNvPr id="86" name="Shape 86"/>
          <p:cNvSpPr/>
          <p:nvPr>
            <p:ph type="title"/>
          </p:nvPr>
        </p:nvSpPr>
        <p:spPr>
          <a:xfrm>
            <a:off x="342900" y="594359"/>
            <a:ext cx="2400300" cy="2286001"/>
          </a:xfrm>
          <a:prstGeom prst="rect">
            <a:avLst/>
          </a:prstGeom>
        </p:spPr>
        <p:txBody>
          <a:bodyPr/>
          <a:lstStyle>
            <a:lvl1pPr>
              <a:defRPr sz="3600">
                <a:solidFill>
                  <a:srgbClr val="FFFFFF"/>
                </a:solidFill>
              </a:defRPr>
            </a:lvl1pPr>
          </a:lstStyle>
          <a:p>
            <a:pPr/>
            <a:r>
              <a:t>Title Text</a:t>
            </a:r>
          </a:p>
        </p:txBody>
      </p:sp>
      <p:sp>
        <p:nvSpPr>
          <p:cNvPr id="87" name="Shape 87"/>
          <p:cNvSpPr/>
          <p:nvPr>
            <p:ph type="body" idx="1"/>
          </p:nvPr>
        </p:nvSpPr>
        <p:spPr>
          <a:xfrm>
            <a:off x="3460236" y="731519"/>
            <a:ext cx="5009394" cy="525780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8" name="Shape 88"/>
          <p:cNvSpPr/>
          <p:nvPr>
            <p:ph type="body" sz="quarter" idx="13"/>
          </p:nvPr>
        </p:nvSpPr>
        <p:spPr>
          <a:xfrm>
            <a:off x="342900" y="2926079"/>
            <a:ext cx="2400300" cy="3379125"/>
          </a:xfrm>
          <a:prstGeom prst="rect">
            <a:avLst/>
          </a:prstGeom>
        </p:spPr>
        <p:txBody>
          <a:bodyPr lIns="45719" tIns="45719" rIns="45719" bIns="45719"/>
          <a:lstStyle/>
          <a:p>
            <a:pPr marL="0" indent="0">
              <a:buClrTx/>
              <a:buSzTx/>
              <a:buFontTx/>
              <a:buNone/>
              <a:defRPr sz="1500">
                <a:solidFill>
                  <a:srgbClr val="FFFFFF"/>
                </a:solidFill>
              </a:defRPr>
            </a:pPr>
          </a:p>
        </p:txBody>
      </p:sp>
      <p:sp>
        <p:nvSpPr>
          <p:cNvPr id="89" name="Shape 89"/>
          <p:cNvSpPr/>
          <p:nvPr>
            <p:ph type="sldNum" sz="quarter" idx="2"/>
          </p:nvPr>
        </p:nvSpPr>
        <p:spPr>
          <a:prstGeom prst="rect">
            <a:avLst/>
          </a:prstGeom>
        </p:spPr>
        <p:txBody>
          <a:bodyPr/>
          <a:lstStyle>
            <a:lvl1pPr>
              <a:defRPr>
                <a:solidFill>
                  <a:srgbClr val="637052"/>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spTree>
      <p:nvGrpSpPr>
        <p:cNvPr id="1" name=""/>
        <p:cNvGrpSpPr/>
        <p:nvPr/>
      </p:nvGrpSpPr>
      <p:grpSpPr>
        <a:xfrm>
          <a:off x="0" y="0"/>
          <a:ext cx="0" cy="0"/>
          <a:chOff x="0" y="0"/>
          <a:chExt cx="0" cy="0"/>
        </a:xfrm>
      </p:grpSpPr>
      <p:sp>
        <p:nvSpPr>
          <p:cNvPr id="96" name="Shape 96"/>
          <p:cNvSpPr/>
          <p:nvPr/>
        </p:nvSpPr>
        <p:spPr>
          <a:xfrm>
            <a:off x="0" y="4953000"/>
            <a:ext cx="9141619" cy="1905000"/>
          </a:xfrm>
          <a:prstGeom prst="rect">
            <a:avLst/>
          </a:prstGeom>
          <a:solidFill>
            <a:schemeClr val="accent2"/>
          </a:solidFill>
          <a:ln w="12700">
            <a:miter lim="400000"/>
          </a:ln>
        </p:spPr>
        <p:txBody>
          <a:bodyPr lIns="45719" rIns="45719"/>
          <a:lstStyle/>
          <a:p>
            <a:pPr/>
          </a:p>
        </p:txBody>
      </p:sp>
      <p:sp>
        <p:nvSpPr>
          <p:cNvPr id="97" name="Shape 97"/>
          <p:cNvSpPr/>
          <p:nvPr/>
        </p:nvSpPr>
        <p:spPr>
          <a:xfrm>
            <a:off x="12" y="4915075"/>
            <a:ext cx="9141619" cy="64009"/>
          </a:xfrm>
          <a:prstGeom prst="rect">
            <a:avLst/>
          </a:prstGeom>
          <a:solidFill>
            <a:schemeClr val="accent1"/>
          </a:solidFill>
          <a:ln w="12700">
            <a:miter lim="400000"/>
          </a:ln>
        </p:spPr>
        <p:txBody>
          <a:bodyPr lIns="45719" rIns="45719"/>
          <a:lstStyle/>
          <a:p>
            <a:pPr/>
          </a:p>
        </p:txBody>
      </p:sp>
      <p:sp>
        <p:nvSpPr>
          <p:cNvPr id="98" name="Shape 98"/>
          <p:cNvSpPr/>
          <p:nvPr>
            <p:ph type="title"/>
          </p:nvPr>
        </p:nvSpPr>
        <p:spPr>
          <a:xfrm>
            <a:off x="822960" y="5074920"/>
            <a:ext cx="7589520" cy="822961"/>
          </a:xfrm>
          <a:prstGeom prst="rect">
            <a:avLst/>
          </a:prstGeom>
        </p:spPr>
        <p:txBody>
          <a:bodyPr lIns="0" tIns="0" rIns="0" bIns="0"/>
          <a:lstStyle>
            <a:lvl1pPr>
              <a:defRPr sz="3600">
                <a:solidFill>
                  <a:srgbClr val="FFFFFF"/>
                </a:solidFill>
              </a:defRPr>
            </a:lvl1pPr>
          </a:lstStyle>
          <a:p>
            <a:pPr/>
            <a:r>
              <a:t>Title Text</a:t>
            </a:r>
          </a:p>
        </p:txBody>
      </p:sp>
      <p:sp>
        <p:nvSpPr>
          <p:cNvPr id="99" name="Shape 99"/>
          <p:cNvSpPr/>
          <p:nvPr>
            <p:ph type="pic" idx="13"/>
          </p:nvPr>
        </p:nvSpPr>
        <p:spPr>
          <a:xfrm>
            <a:off x="11" y="0"/>
            <a:ext cx="9143991" cy="4915076"/>
          </a:xfrm>
          <a:prstGeom prst="rect">
            <a:avLst/>
          </a:prstGeom>
        </p:spPr>
        <p:txBody>
          <a:bodyPr lIns="91439" tIns="45719" rIns="91439" bIns="45719">
            <a:noAutofit/>
          </a:bodyPr>
          <a:lstStyle/>
          <a:p>
            <a:pPr/>
          </a:p>
        </p:txBody>
      </p:sp>
      <p:sp>
        <p:nvSpPr>
          <p:cNvPr id="100" name="Shape 100"/>
          <p:cNvSpPr/>
          <p:nvPr>
            <p:ph type="body" sz="quarter" idx="1"/>
          </p:nvPr>
        </p:nvSpPr>
        <p:spPr>
          <a:xfrm>
            <a:off x="822958" y="5907023"/>
            <a:ext cx="7589521" cy="594361"/>
          </a:xfrm>
          <a:prstGeom prst="rect">
            <a:avLst/>
          </a:prstGeom>
        </p:spPr>
        <p:txBody>
          <a:bodyPr/>
          <a:lstStyle>
            <a:lvl1pPr marL="0" indent="0">
              <a:spcBef>
                <a:spcPts val="600"/>
              </a:spcBef>
              <a:buClrTx/>
              <a:buSzTx/>
              <a:buFontTx/>
              <a:buNone/>
              <a:defRPr sz="1500">
                <a:solidFill>
                  <a:srgbClr val="FFFFFF"/>
                </a:solidFill>
              </a:defRPr>
            </a:lvl1pPr>
            <a:lvl2pPr marL="0" indent="457200">
              <a:spcBef>
                <a:spcPts val="600"/>
              </a:spcBef>
              <a:buClrTx/>
              <a:buSzTx/>
              <a:buFontTx/>
              <a:buNone/>
              <a:defRPr sz="1500">
                <a:solidFill>
                  <a:srgbClr val="FFFFFF"/>
                </a:solidFill>
              </a:defRPr>
            </a:lvl2pPr>
            <a:lvl3pPr marL="0" indent="914400">
              <a:spcBef>
                <a:spcPts val="600"/>
              </a:spcBef>
              <a:buClrTx/>
              <a:buSzTx/>
              <a:buFontTx/>
              <a:buNone/>
              <a:defRPr sz="1500">
                <a:solidFill>
                  <a:srgbClr val="FFFFFF"/>
                </a:solidFill>
              </a:defRPr>
            </a:lvl3pPr>
            <a:lvl4pPr marL="0" indent="1371600">
              <a:spcBef>
                <a:spcPts val="600"/>
              </a:spcBef>
              <a:buClrTx/>
              <a:buSzTx/>
              <a:buFontTx/>
              <a:buNone/>
              <a:defRPr sz="1500">
                <a:solidFill>
                  <a:srgbClr val="FFFFFF"/>
                </a:solidFill>
              </a:defRPr>
            </a:lvl4pPr>
            <a:lvl5pPr marL="0" indent="1828800">
              <a:spcBef>
                <a:spcPts val="600"/>
              </a:spcBef>
              <a:buClrTx/>
              <a:buSzTx/>
              <a:buFontTx/>
              <a:buNone/>
              <a:defRPr sz="15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01" name="Shape 10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nvSpPr>
        <p:spPr>
          <a:xfrm>
            <a:off x="0" y="6400800"/>
            <a:ext cx="9144001" cy="457200"/>
          </a:xfrm>
          <a:prstGeom prst="rect">
            <a:avLst/>
          </a:prstGeom>
          <a:solidFill>
            <a:schemeClr val="accent2"/>
          </a:solidFill>
          <a:ln w="12700">
            <a:miter lim="400000"/>
          </a:ln>
        </p:spPr>
        <p:txBody>
          <a:bodyPr lIns="45719" rIns="45719"/>
          <a:lstStyle/>
          <a:p>
            <a:pPr/>
          </a:p>
        </p:txBody>
      </p:sp>
      <p:sp>
        <p:nvSpPr>
          <p:cNvPr id="3" name="Shape 3"/>
          <p:cNvSpPr/>
          <p:nvPr/>
        </p:nvSpPr>
        <p:spPr>
          <a:xfrm>
            <a:off x="0" y="6334314"/>
            <a:ext cx="9144001" cy="66000"/>
          </a:xfrm>
          <a:prstGeom prst="rect">
            <a:avLst/>
          </a:prstGeom>
          <a:solidFill>
            <a:schemeClr val="accent1"/>
          </a:solidFill>
          <a:ln w="12700">
            <a:miter lim="400000"/>
          </a:ln>
        </p:spPr>
        <p:txBody>
          <a:bodyPr lIns="45719" rIns="45719"/>
          <a:lstStyle/>
          <a:p>
            <a:pPr/>
          </a:p>
        </p:txBody>
      </p:sp>
      <p:sp>
        <p:nvSpPr>
          <p:cNvPr id="4" name="Shape 4"/>
          <p:cNvSpPr/>
          <p:nvPr/>
        </p:nvSpPr>
        <p:spPr>
          <a:xfrm>
            <a:off x="895149" y="1737845"/>
            <a:ext cx="7475219" cy="1"/>
          </a:xfrm>
          <a:prstGeom prst="line">
            <a:avLst/>
          </a:prstGeom>
          <a:ln w="6350">
            <a:solidFill>
              <a:srgbClr val="808080"/>
            </a:solidFill>
          </a:ln>
        </p:spPr>
        <p:txBody>
          <a:bodyPr lIns="45719" rIns="45719"/>
          <a:lstStyle/>
          <a:p>
            <a:pPr/>
          </a:p>
        </p:txBody>
      </p:sp>
      <p:pic>
        <p:nvPicPr>
          <p:cNvPr id="5" name="image1.jpeg" descr="Block3.jp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6" name="Shape 6"/>
          <p:cNvSpPr/>
          <p:nvPr>
            <p:ph type="title"/>
          </p:nvPr>
        </p:nvSpPr>
        <p:spPr>
          <a:xfrm>
            <a:off x="822960" y="286603"/>
            <a:ext cx="7543801" cy="145075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Title Text</a:t>
            </a:r>
          </a:p>
        </p:txBody>
      </p:sp>
      <p:sp>
        <p:nvSpPr>
          <p:cNvPr id="7" name="Shape 7"/>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8" name="Shape 8"/>
          <p:cNvSpPr/>
          <p:nvPr>
            <p:ph type="sldNum" sz="quarter" idx="2"/>
          </p:nvPr>
        </p:nvSpPr>
        <p:spPr>
          <a:xfrm>
            <a:off x="8172021" y="6526778"/>
            <a:ext cx="237342" cy="231141"/>
          </a:xfrm>
          <a:prstGeom prst="rect">
            <a:avLst/>
          </a:prstGeom>
          <a:ln w="12700">
            <a:miter lim="400000"/>
          </a:ln>
        </p:spPr>
        <p:txBody>
          <a:bodyPr wrap="none" lIns="45719" rIns="45719" anchor="ctr">
            <a:spAutoFit/>
          </a:bodyPr>
          <a:lstStyle>
            <a:lvl1pPr algn="r">
              <a:defRPr sz="10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ransition xmlns:p14="http://schemas.microsoft.com/office/powerpoint/2010/main" spd="med" advClick="1"/>
  <p:txStyles>
    <p:titleStyle>
      <a:lvl1pPr marL="0" marR="0" indent="0" algn="l" defTabSz="914400" rtl="0" latinLnBrk="0">
        <a:lnSpc>
          <a:spcPct val="85000"/>
        </a:lnSpc>
        <a:spcBef>
          <a:spcPts val="0"/>
        </a:spcBef>
        <a:spcAft>
          <a:spcPts val="0"/>
        </a:spcAft>
        <a:buClrTx/>
        <a:buSzTx/>
        <a:buFontTx/>
        <a:buNone/>
        <a:tabLst/>
        <a:defRPr b="0" baseline="0" cap="none" i="0" spc="-50" strike="noStrike" sz="4800" u="none">
          <a:ln>
            <a:noFill/>
          </a:ln>
          <a:solidFill>
            <a:srgbClr val="404040"/>
          </a:solidFill>
          <a:uFillTx/>
          <a:latin typeface="Calibri Light"/>
          <a:ea typeface="Calibri Light"/>
          <a:cs typeface="Calibri Light"/>
          <a:sym typeface="Calibri Light"/>
        </a:defRPr>
      </a:lvl1pPr>
      <a:lvl2pPr marL="0" marR="0" indent="0" algn="l" defTabSz="914400" rtl="0" latinLnBrk="0">
        <a:lnSpc>
          <a:spcPct val="85000"/>
        </a:lnSpc>
        <a:spcBef>
          <a:spcPts val="0"/>
        </a:spcBef>
        <a:spcAft>
          <a:spcPts val="0"/>
        </a:spcAft>
        <a:buClrTx/>
        <a:buSzTx/>
        <a:buFontTx/>
        <a:buNone/>
        <a:tabLst/>
        <a:defRPr b="0" baseline="0" cap="none" i="0" spc="-50" strike="noStrike" sz="4800" u="none">
          <a:ln>
            <a:noFill/>
          </a:ln>
          <a:solidFill>
            <a:srgbClr val="404040"/>
          </a:solidFill>
          <a:uFillTx/>
          <a:latin typeface="Calibri Light"/>
          <a:ea typeface="Calibri Light"/>
          <a:cs typeface="Calibri Light"/>
          <a:sym typeface="Calibri Light"/>
        </a:defRPr>
      </a:lvl2pPr>
      <a:lvl3pPr marL="0" marR="0" indent="0" algn="l" defTabSz="914400" rtl="0" latinLnBrk="0">
        <a:lnSpc>
          <a:spcPct val="85000"/>
        </a:lnSpc>
        <a:spcBef>
          <a:spcPts val="0"/>
        </a:spcBef>
        <a:spcAft>
          <a:spcPts val="0"/>
        </a:spcAft>
        <a:buClrTx/>
        <a:buSzTx/>
        <a:buFontTx/>
        <a:buNone/>
        <a:tabLst/>
        <a:defRPr b="0" baseline="0" cap="none" i="0" spc="-50" strike="noStrike" sz="4800" u="none">
          <a:ln>
            <a:noFill/>
          </a:ln>
          <a:solidFill>
            <a:srgbClr val="404040"/>
          </a:solidFill>
          <a:uFillTx/>
          <a:latin typeface="Calibri Light"/>
          <a:ea typeface="Calibri Light"/>
          <a:cs typeface="Calibri Light"/>
          <a:sym typeface="Calibri Light"/>
        </a:defRPr>
      </a:lvl3pPr>
      <a:lvl4pPr marL="0" marR="0" indent="0" algn="l" defTabSz="914400" rtl="0" latinLnBrk="0">
        <a:lnSpc>
          <a:spcPct val="85000"/>
        </a:lnSpc>
        <a:spcBef>
          <a:spcPts val="0"/>
        </a:spcBef>
        <a:spcAft>
          <a:spcPts val="0"/>
        </a:spcAft>
        <a:buClrTx/>
        <a:buSzTx/>
        <a:buFontTx/>
        <a:buNone/>
        <a:tabLst/>
        <a:defRPr b="0" baseline="0" cap="none" i="0" spc="-50" strike="noStrike" sz="4800" u="none">
          <a:ln>
            <a:noFill/>
          </a:ln>
          <a:solidFill>
            <a:srgbClr val="404040"/>
          </a:solidFill>
          <a:uFillTx/>
          <a:latin typeface="Calibri Light"/>
          <a:ea typeface="Calibri Light"/>
          <a:cs typeface="Calibri Light"/>
          <a:sym typeface="Calibri Light"/>
        </a:defRPr>
      </a:lvl4pPr>
      <a:lvl5pPr marL="0" marR="0" indent="0" algn="l" defTabSz="914400" rtl="0" latinLnBrk="0">
        <a:lnSpc>
          <a:spcPct val="85000"/>
        </a:lnSpc>
        <a:spcBef>
          <a:spcPts val="0"/>
        </a:spcBef>
        <a:spcAft>
          <a:spcPts val="0"/>
        </a:spcAft>
        <a:buClrTx/>
        <a:buSzTx/>
        <a:buFontTx/>
        <a:buNone/>
        <a:tabLst/>
        <a:defRPr b="0" baseline="0" cap="none" i="0" spc="-50" strike="noStrike" sz="4800" u="none">
          <a:ln>
            <a:noFill/>
          </a:ln>
          <a:solidFill>
            <a:srgbClr val="404040"/>
          </a:solidFill>
          <a:uFillTx/>
          <a:latin typeface="Calibri Light"/>
          <a:ea typeface="Calibri Light"/>
          <a:cs typeface="Calibri Light"/>
          <a:sym typeface="Calibri Light"/>
        </a:defRPr>
      </a:lvl5pPr>
      <a:lvl6pPr marL="0" marR="0" indent="0" algn="l" defTabSz="914400" rtl="0" latinLnBrk="0">
        <a:lnSpc>
          <a:spcPct val="85000"/>
        </a:lnSpc>
        <a:spcBef>
          <a:spcPts val="0"/>
        </a:spcBef>
        <a:spcAft>
          <a:spcPts val="0"/>
        </a:spcAft>
        <a:buClrTx/>
        <a:buSzTx/>
        <a:buFontTx/>
        <a:buNone/>
        <a:tabLst/>
        <a:defRPr b="0" baseline="0" cap="none" i="0" spc="-50" strike="noStrike" sz="4800" u="none">
          <a:ln>
            <a:noFill/>
          </a:ln>
          <a:solidFill>
            <a:srgbClr val="404040"/>
          </a:solidFill>
          <a:uFillTx/>
          <a:latin typeface="Calibri Light"/>
          <a:ea typeface="Calibri Light"/>
          <a:cs typeface="Calibri Light"/>
          <a:sym typeface="Calibri Light"/>
        </a:defRPr>
      </a:lvl6pPr>
      <a:lvl7pPr marL="0" marR="0" indent="0" algn="l" defTabSz="914400" rtl="0" latinLnBrk="0">
        <a:lnSpc>
          <a:spcPct val="85000"/>
        </a:lnSpc>
        <a:spcBef>
          <a:spcPts val="0"/>
        </a:spcBef>
        <a:spcAft>
          <a:spcPts val="0"/>
        </a:spcAft>
        <a:buClrTx/>
        <a:buSzTx/>
        <a:buFontTx/>
        <a:buNone/>
        <a:tabLst/>
        <a:defRPr b="0" baseline="0" cap="none" i="0" spc="-50" strike="noStrike" sz="4800" u="none">
          <a:ln>
            <a:noFill/>
          </a:ln>
          <a:solidFill>
            <a:srgbClr val="404040"/>
          </a:solidFill>
          <a:uFillTx/>
          <a:latin typeface="Calibri Light"/>
          <a:ea typeface="Calibri Light"/>
          <a:cs typeface="Calibri Light"/>
          <a:sym typeface="Calibri Light"/>
        </a:defRPr>
      </a:lvl7pPr>
      <a:lvl8pPr marL="0" marR="0" indent="0" algn="l" defTabSz="914400" rtl="0" latinLnBrk="0">
        <a:lnSpc>
          <a:spcPct val="85000"/>
        </a:lnSpc>
        <a:spcBef>
          <a:spcPts val="0"/>
        </a:spcBef>
        <a:spcAft>
          <a:spcPts val="0"/>
        </a:spcAft>
        <a:buClrTx/>
        <a:buSzTx/>
        <a:buFontTx/>
        <a:buNone/>
        <a:tabLst/>
        <a:defRPr b="0" baseline="0" cap="none" i="0" spc="-50" strike="noStrike" sz="4800" u="none">
          <a:ln>
            <a:noFill/>
          </a:ln>
          <a:solidFill>
            <a:srgbClr val="404040"/>
          </a:solidFill>
          <a:uFillTx/>
          <a:latin typeface="Calibri Light"/>
          <a:ea typeface="Calibri Light"/>
          <a:cs typeface="Calibri Light"/>
          <a:sym typeface="Calibri Light"/>
        </a:defRPr>
      </a:lvl8pPr>
      <a:lvl9pPr marL="0" marR="0" indent="0" algn="l" defTabSz="914400" rtl="0" latinLnBrk="0">
        <a:lnSpc>
          <a:spcPct val="85000"/>
        </a:lnSpc>
        <a:spcBef>
          <a:spcPts val="0"/>
        </a:spcBef>
        <a:spcAft>
          <a:spcPts val="0"/>
        </a:spcAft>
        <a:buClrTx/>
        <a:buSzTx/>
        <a:buFontTx/>
        <a:buNone/>
        <a:tabLst/>
        <a:defRPr b="0" baseline="0" cap="none" i="0" spc="-50" strike="noStrike" sz="4800" u="none">
          <a:ln>
            <a:noFill/>
          </a:ln>
          <a:solidFill>
            <a:srgbClr val="404040"/>
          </a:solidFill>
          <a:uFillTx/>
          <a:latin typeface="Calibri Light"/>
          <a:ea typeface="Calibri Light"/>
          <a:cs typeface="Calibri Light"/>
          <a:sym typeface="Calibri Light"/>
        </a:defRPr>
      </a:lvl9pPr>
    </p:titleStyle>
    <p:bodyStyle>
      <a:lvl1pPr marL="91439" marR="0" indent="-91439" algn="l" defTabSz="914400" rtl="0" latinLnBrk="0">
        <a:lnSpc>
          <a:spcPct val="90000"/>
        </a:lnSpc>
        <a:spcBef>
          <a:spcPts val="1200"/>
        </a:spcBef>
        <a:spcAft>
          <a:spcPts val="0"/>
        </a:spcAft>
        <a:buClr>
          <a:schemeClr val="accent1"/>
        </a:buClr>
        <a:buSzPct val="100000"/>
        <a:buFont typeface="Trebuchet MS"/>
        <a:buChar char=" "/>
        <a:tabLst/>
        <a:defRPr b="0" baseline="0" cap="none" i="0" spc="0" strike="noStrike" sz="2000" u="none">
          <a:ln>
            <a:noFill/>
          </a:ln>
          <a:solidFill>
            <a:srgbClr val="404040"/>
          </a:solidFill>
          <a:uFillTx/>
          <a:latin typeface="+mj-lt"/>
          <a:ea typeface="+mj-ea"/>
          <a:cs typeface="+mj-cs"/>
          <a:sym typeface="Calibri"/>
        </a:defRPr>
      </a:lvl1pPr>
      <a:lvl2pPr marL="404368" marR="0" indent="-203200" algn="l" defTabSz="914400" rtl="0" latinLnBrk="0">
        <a:lnSpc>
          <a:spcPct val="90000"/>
        </a:lnSpc>
        <a:spcBef>
          <a:spcPts val="1200"/>
        </a:spcBef>
        <a:spcAft>
          <a:spcPts val="0"/>
        </a:spcAft>
        <a:buClr>
          <a:schemeClr val="accent1"/>
        </a:buClr>
        <a:buSzPct val="100000"/>
        <a:buFont typeface="Trebuchet MS"/>
        <a:buChar char="◦"/>
        <a:tabLst/>
        <a:defRPr b="0" baseline="0" cap="none" i="0" spc="0" strike="noStrike" sz="2000" u="none">
          <a:ln>
            <a:noFill/>
          </a:ln>
          <a:solidFill>
            <a:srgbClr val="404040"/>
          </a:solidFill>
          <a:uFillTx/>
          <a:latin typeface="+mj-lt"/>
          <a:ea typeface="+mj-ea"/>
          <a:cs typeface="+mj-cs"/>
          <a:sym typeface="Calibri"/>
        </a:defRPr>
      </a:lvl2pPr>
      <a:lvl3pPr marL="645305" marR="0" indent="-261257" algn="l" defTabSz="914400" rtl="0" latinLnBrk="0">
        <a:lnSpc>
          <a:spcPct val="90000"/>
        </a:lnSpc>
        <a:spcBef>
          <a:spcPts val="1200"/>
        </a:spcBef>
        <a:spcAft>
          <a:spcPts val="0"/>
        </a:spcAft>
        <a:buClr>
          <a:schemeClr val="accent1"/>
        </a:buClr>
        <a:buSzPct val="100000"/>
        <a:buFont typeface="Trebuchet MS"/>
        <a:buChar char="◦"/>
        <a:tabLst/>
        <a:defRPr b="0" baseline="0" cap="none" i="0" spc="0" strike="noStrike" sz="2000" u="none">
          <a:ln>
            <a:noFill/>
          </a:ln>
          <a:solidFill>
            <a:srgbClr val="404040"/>
          </a:solidFill>
          <a:uFillTx/>
          <a:latin typeface="+mj-lt"/>
          <a:ea typeface="+mj-ea"/>
          <a:cs typeface="+mj-cs"/>
          <a:sym typeface="Calibri"/>
        </a:defRPr>
      </a:lvl3pPr>
      <a:lvl4pPr marL="828185" marR="0" indent="-261257" algn="l" defTabSz="914400" rtl="0" latinLnBrk="0">
        <a:lnSpc>
          <a:spcPct val="90000"/>
        </a:lnSpc>
        <a:spcBef>
          <a:spcPts val="1200"/>
        </a:spcBef>
        <a:spcAft>
          <a:spcPts val="0"/>
        </a:spcAft>
        <a:buClr>
          <a:schemeClr val="accent1"/>
        </a:buClr>
        <a:buSzPct val="100000"/>
        <a:buFont typeface="Trebuchet MS"/>
        <a:buChar char="◦"/>
        <a:tabLst/>
        <a:defRPr b="0" baseline="0" cap="none" i="0" spc="0" strike="noStrike" sz="2000" u="none">
          <a:ln>
            <a:noFill/>
          </a:ln>
          <a:solidFill>
            <a:srgbClr val="404040"/>
          </a:solidFill>
          <a:uFillTx/>
          <a:latin typeface="+mj-lt"/>
          <a:ea typeface="+mj-ea"/>
          <a:cs typeface="+mj-cs"/>
          <a:sym typeface="Calibri"/>
        </a:defRPr>
      </a:lvl4pPr>
      <a:lvl5pPr marL="1011065" marR="0" indent="-261257" algn="l" defTabSz="914400" rtl="0" latinLnBrk="0">
        <a:lnSpc>
          <a:spcPct val="90000"/>
        </a:lnSpc>
        <a:spcBef>
          <a:spcPts val="1200"/>
        </a:spcBef>
        <a:spcAft>
          <a:spcPts val="0"/>
        </a:spcAft>
        <a:buClr>
          <a:schemeClr val="accent1"/>
        </a:buClr>
        <a:buSzPct val="100000"/>
        <a:buFont typeface="Trebuchet MS"/>
        <a:buChar char="◦"/>
        <a:tabLst/>
        <a:defRPr b="0" baseline="0" cap="none" i="0" spc="0" strike="noStrike" sz="2000" u="none">
          <a:ln>
            <a:noFill/>
          </a:ln>
          <a:solidFill>
            <a:srgbClr val="404040"/>
          </a:solidFill>
          <a:uFillTx/>
          <a:latin typeface="+mj-lt"/>
          <a:ea typeface="+mj-ea"/>
          <a:cs typeface="+mj-cs"/>
          <a:sym typeface="Calibri"/>
        </a:defRPr>
      </a:lvl5pPr>
      <a:lvl6pPr marL="1197971" marR="0" indent="-326571" algn="l" defTabSz="914400" rtl="0" latinLnBrk="0">
        <a:lnSpc>
          <a:spcPct val="90000"/>
        </a:lnSpc>
        <a:spcBef>
          <a:spcPts val="1200"/>
        </a:spcBef>
        <a:spcAft>
          <a:spcPts val="0"/>
        </a:spcAft>
        <a:buClr>
          <a:schemeClr val="accent1"/>
        </a:buClr>
        <a:buSzPct val="100000"/>
        <a:buFont typeface="Trebuchet MS"/>
        <a:buChar char="◦"/>
        <a:tabLst/>
        <a:defRPr b="0" baseline="0" cap="none" i="0" spc="0" strike="noStrike" sz="2000" u="none">
          <a:ln>
            <a:noFill/>
          </a:ln>
          <a:solidFill>
            <a:srgbClr val="404040"/>
          </a:solidFill>
          <a:uFillTx/>
          <a:latin typeface="+mj-lt"/>
          <a:ea typeface="+mj-ea"/>
          <a:cs typeface="+mj-cs"/>
          <a:sym typeface="Calibri"/>
        </a:defRPr>
      </a:lvl6pPr>
      <a:lvl7pPr marL="1397971" marR="0" indent="-326571" algn="l" defTabSz="914400" rtl="0" latinLnBrk="0">
        <a:lnSpc>
          <a:spcPct val="90000"/>
        </a:lnSpc>
        <a:spcBef>
          <a:spcPts val="1200"/>
        </a:spcBef>
        <a:spcAft>
          <a:spcPts val="0"/>
        </a:spcAft>
        <a:buClr>
          <a:schemeClr val="accent1"/>
        </a:buClr>
        <a:buSzPct val="100000"/>
        <a:buFont typeface="Trebuchet MS"/>
        <a:buChar char="◦"/>
        <a:tabLst/>
        <a:defRPr b="0" baseline="0" cap="none" i="0" spc="0" strike="noStrike" sz="2000" u="none">
          <a:ln>
            <a:noFill/>
          </a:ln>
          <a:solidFill>
            <a:srgbClr val="404040"/>
          </a:solidFill>
          <a:uFillTx/>
          <a:latin typeface="+mj-lt"/>
          <a:ea typeface="+mj-ea"/>
          <a:cs typeface="+mj-cs"/>
          <a:sym typeface="Calibri"/>
        </a:defRPr>
      </a:lvl7pPr>
      <a:lvl8pPr marL="1597971" marR="0" indent="-326571" algn="l" defTabSz="914400" rtl="0" latinLnBrk="0">
        <a:lnSpc>
          <a:spcPct val="90000"/>
        </a:lnSpc>
        <a:spcBef>
          <a:spcPts val="1200"/>
        </a:spcBef>
        <a:spcAft>
          <a:spcPts val="0"/>
        </a:spcAft>
        <a:buClr>
          <a:schemeClr val="accent1"/>
        </a:buClr>
        <a:buSzPct val="100000"/>
        <a:buFont typeface="Trebuchet MS"/>
        <a:buChar char="◦"/>
        <a:tabLst/>
        <a:defRPr b="0" baseline="0" cap="none" i="0" spc="0" strike="noStrike" sz="2000" u="none">
          <a:ln>
            <a:noFill/>
          </a:ln>
          <a:solidFill>
            <a:srgbClr val="404040"/>
          </a:solidFill>
          <a:uFillTx/>
          <a:latin typeface="+mj-lt"/>
          <a:ea typeface="+mj-ea"/>
          <a:cs typeface="+mj-cs"/>
          <a:sym typeface="Calibri"/>
        </a:defRPr>
      </a:lvl8pPr>
      <a:lvl9pPr marL="1797971" marR="0" indent="-326571" algn="l" defTabSz="914400" rtl="0" latinLnBrk="0">
        <a:lnSpc>
          <a:spcPct val="90000"/>
        </a:lnSpc>
        <a:spcBef>
          <a:spcPts val="1200"/>
        </a:spcBef>
        <a:spcAft>
          <a:spcPts val="0"/>
        </a:spcAft>
        <a:buClr>
          <a:schemeClr val="accent1"/>
        </a:buClr>
        <a:buSzPct val="100000"/>
        <a:buFont typeface="Trebuchet MS"/>
        <a:buChar char="◦"/>
        <a:tabLst/>
        <a:defRPr b="0" baseline="0" cap="none" i="0" spc="0" strike="noStrike" sz="2000" u="none">
          <a:ln>
            <a:noFill/>
          </a:ln>
          <a:solidFill>
            <a:srgbClr val="40404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3.png"/><Relationship Id="rId4" Type="http://schemas.openxmlformats.org/officeDocument/2006/relationships/image" Target="../media/image5.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0" name="pasted-image.jpeg"/>
          <p:cNvPicPr>
            <a:picLocks noChangeAspect="1"/>
          </p:cNvPicPr>
          <p:nvPr/>
        </p:nvPicPr>
        <p:blipFill>
          <a:blip r:embed="rId2">
            <a:extLst/>
          </a:blip>
          <a:srcRect l="0" t="0" r="4010" b="37083"/>
          <a:stretch>
            <a:fillRect/>
          </a:stretch>
        </p:blipFill>
        <p:spPr>
          <a:xfrm>
            <a:off x="323055" y="92050"/>
            <a:ext cx="8481071" cy="3126899"/>
          </a:xfrm>
          <a:prstGeom prst="rect">
            <a:avLst/>
          </a:prstGeom>
          <a:ln w="12700">
            <a:miter lim="400000"/>
          </a:ln>
        </p:spPr>
      </p:pic>
      <p:pic>
        <p:nvPicPr>
          <p:cNvPr id="131" name="image3.png"/>
          <p:cNvPicPr>
            <a:picLocks noChangeAspect="1"/>
          </p:cNvPicPr>
          <p:nvPr/>
        </p:nvPicPr>
        <p:blipFill>
          <a:blip r:embed="rId3">
            <a:extLst/>
          </a:blip>
          <a:stretch>
            <a:fillRect/>
          </a:stretch>
        </p:blipFill>
        <p:spPr>
          <a:xfrm>
            <a:off x="1460201" y="1406958"/>
            <a:ext cx="5878018" cy="3888703"/>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Shape 168"/>
          <p:cNvSpPr/>
          <p:nvPr>
            <p:ph type="title" idx="4294967295"/>
          </p:nvPr>
        </p:nvSpPr>
        <p:spPr>
          <a:xfrm>
            <a:off x="457200" y="1200150"/>
            <a:ext cx="8229600" cy="884238"/>
          </a:xfrm>
          <a:prstGeom prst="rect">
            <a:avLst/>
          </a:prstGeom>
        </p:spPr>
        <p:txBody>
          <a:bodyPr/>
          <a:lstStyle>
            <a:lvl1pPr>
              <a:defRPr spc="-100">
                <a:latin typeface="Baskerville Old Face"/>
                <a:ea typeface="Baskerville Old Face"/>
                <a:cs typeface="Baskerville Old Face"/>
                <a:sym typeface="Baskerville Old Face"/>
              </a:defRPr>
            </a:lvl1pPr>
          </a:lstStyle>
          <a:p>
            <a:pPr/>
            <a:r>
              <a:t>Why be concerned about IoT?</a:t>
            </a:r>
          </a:p>
        </p:txBody>
      </p:sp>
      <p:sp>
        <p:nvSpPr>
          <p:cNvPr id="169" name="Shape 169"/>
          <p:cNvSpPr/>
          <p:nvPr>
            <p:ph type="body" sz="half" idx="4294967295"/>
          </p:nvPr>
        </p:nvSpPr>
        <p:spPr>
          <a:xfrm>
            <a:off x="457199" y="2397867"/>
            <a:ext cx="4711150" cy="3611563"/>
          </a:xfrm>
          <a:prstGeom prst="rect">
            <a:avLst/>
          </a:prstGeom>
        </p:spPr>
        <p:txBody>
          <a:bodyPr/>
          <a:lstStyle/>
          <a:p>
            <a:pPr>
              <a:lnSpc>
                <a:spcPct val="135000"/>
              </a:lnSpc>
              <a:defRPr>
                <a:latin typeface="Baskerville Old Face"/>
                <a:ea typeface="Baskerville Old Face"/>
                <a:cs typeface="Baskerville Old Face"/>
                <a:sym typeface="Baskerville Old Face"/>
              </a:defRPr>
            </a:pPr>
            <a:r>
              <a:t>It’s just another computer, right? </a:t>
            </a:r>
          </a:p>
          <a:p>
            <a:pPr lvl="1" marL="384047" indent="-182879">
              <a:lnSpc>
                <a:spcPct val="135000"/>
              </a:lnSpc>
              <a:spcBef>
                <a:spcPts val="400"/>
              </a:spcBef>
              <a:defRPr sz="1800">
                <a:latin typeface="Baskerville Old Face"/>
                <a:ea typeface="Baskerville Old Face"/>
                <a:cs typeface="Baskerville Old Face"/>
                <a:sym typeface="Baskerville Old Face"/>
              </a:defRPr>
            </a:pPr>
            <a:r>
              <a:t>All of the same issues we have with access control, vulnerability management, patching, monitoring, etc.  </a:t>
            </a:r>
          </a:p>
          <a:p>
            <a:pPr lvl="1" marL="384047" indent="-182879">
              <a:lnSpc>
                <a:spcPct val="135000"/>
              </a:lnSpc>
              <a:spcBef>
                <a:spcPts val="400"/>
              </a:spcBef>
              <a:defRPr sz="1800">
                <a:latin typeface="Baskerville Old Face"/>
                <a:ea typeface="Baskerville Old Face"/>
                <a:cs typeface="Baskerville Old Face"/>
                <a:sym typeface="Baskerville Old Face"/>
              </a:defRPr>
            </a:pPr>
            <a:r>
              <a:t>Imagine your network with 1,000,000 more devices</a:t>
            </a:r>
          </a:p>
          <a:p>
            <a:pPr lvl="1" marL="384047" indent="-182879">
              <a:lnSpc>
                <a:spcPct val="135000"/>
              </a:lnSpc>
              <a:spcBef>
                <a:spcPts val="400"/>
              </a:spcBef>
              <a:defRPr sz="1800">
                <a:latin typeface="Baskerville Old Face"/>
                <a:ea typeface="Baskerville Old Face"/>
                <a:cs typeface="Baskerville Old Face"/>
                <a:sym typeface="Baskerville Old Face"/>
              </a:defRPr>
            </a:pPr>
            <a:r>
              <a:t>Any compromised device is a foothold on the network</a:t>
            </a:r>
          </a:p>
        </p:txBody>
      </p:sp>
      <p:pic>
        <p:nvPicPr>
          <p:cNvPr id="170" name="image11.jpeg"/>
          <p:cNvPicPr>
            <a:picLocks noChangeAspect="1"/>
          </p:cNvPicPr>
          <p:nvPr/>
        </p:nvPicPr>
        <p:blipFill>
          <a:blip r:embed="rId2">
            <a:extLst/>
          </a:blip>
          <a:stretch>
            <a:fillRect/>
          </a:stretch>
        </p:blipFill>
        <p:spPr>
          <a:xfrm>
            <a:off x="5302801" y="2657423"/>
            <a:ext cx="3092451" cy="3092451"/>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2" name="pasted-image.png"/>
          <p:cNvPicPr>
            <a:picLocks noChangeAspect="1"/>
          </p:cNvPicPr>
          <p:nvPr/>
        </p:nvPicPr>
        <p:blipFill>
          <a:blip r:embed="rId2">
            <a:extLst/>
          </a:blip>
          <a:stretch>
            <a:fillRect/>
          </a:stretch>
        </p:blipFill>
        <p:spPr>
          <a:xfrm>
            <a:off x="826308" y="493060"/>
            <a:ext cx="7932917" cy="5315055"/>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4" name="pasted-image.jpeg"/>
          <p:cNvPicPr>
            <a:picLocks noChangeAspect="1"/>
          </p:cNvPicPr>
          <p:nvPr/>
        </p:nvPicPr>
        <p:blipFill>
          <a:blip r:embed="rId2">
            <a:extLst/>
          </a:blip>
          <a:stretch>
            <a:fillRect/>
          </a:stretch>
        </p:blipFill>
        <p:spPr>
          <a:xfrm>
            <a:off x="453466" y="125644"/>
            <a:ext cx="8102601" cy="6083301"/>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nvSpPr>
        <p:spPr>
          <a:xfrm>
            <a:off x="552594" y="748587"/>
            <a:ext cx="8332541" cy="5044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200"/>
            </a:pPr>
            <a:r>
              <a:t>PACS ( Picture Archiving &amp; Communication System )</a:t>
            </a:r>
          </a:p>
          <a:p>
            <a:pPr>
              <a:defRPr b="1" sz="2200"/>
            </a:pPr>
            <a:r>
              <a:t>PACS adalah sistem yang berfungsi untuk menerima , menyimpan ,menampilkan serta mendistribusikan gambar medis.</a:t>
            </a:r>
          </a:p>
          <a:p>
            <a:pPr>
              <a:defRPr b="1" sz="2200"/>
            </a:pPr>
          </a:p>
          <a:p>
            <a:pPr>
              <a:defRPr b="1" sz="2200"/>
            </a:pPr>
            <a:r>
              <a:t>Komponen dasar dari suatu sistem PACS secara umum adalah sebagai berikut :</a:t>
            </a:r>
          </a:p>
          <a:p>
            <a:pPr>
              <a:defRPr b="1" sz="2200"/>
            </a:pPr>
            <a:r>
              <a:t>1. Image Acquisition / Modality</a:t>
            </a:r>
          </a:p>
          <a:p>
            <a:pPr>
              <a:defRPr b="1" sz="2200"/>
            </a:pPr>
            <a:r>
              <a:t>2. PACS Core Application</a:t>
            </a:r>
          </a:p>
          <a:p>
            <a:pPr>
              <a:defRPr b="1" sz="2200"/>
            </a:pPr>
            <a:r>
              <a:t>3. Viewing / Reading Station</a:t>
            </a:r>
          </a:p>
          <a:p>
            <a:pPr>
              <a:defRPr b="1" sz="2200"/>
            </a:pPr>
          </a:p>
          <a:p>
            <a:pPr>
              <a:defRPr b="1" sz="2200"/>
            </a:pPr>
            <a:r>
              <a:t>Image Acquisition / Modality</a:t>
            </a:r>
          </a:p>
          <a:p>
            <a:pPr>
              <a:defRPr b="1" sz="2200"/>
            </a:pPr>
            <a:r>
              <a:t>Image Acqustion / Modality adalah sistem atau peralatan penghasil gambar yang akan     mengirim gaambar ke PACS , misalnya CR,CT,MRI atau USG dan lain lain.</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8" name="pasted-image.jpeg"/>
          <p:cNvPicPr>
            <a:picLocks noChangeAspect="1"/>
          </p:cNvPicPr>
          <p:nvPr/>
        </p:nvPicPr>
        <p:blipFill>
          <a:blip r:embed="rId2">
            <a:extLst/>
          </a:blip>
          <a:stretch>
            <a:fillRect/>
          </a:stretch>
        </p:blipFill>
        <p:spPr>
          <a:xfrm>
            <a:off x="449419" y="103675"/>
            <a:ext cx="8396167" cy="6297125"/>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0" name="pasted-image.jpeg"/>
          <p:cNvPicPr>
            <a:picLocks noChangeAspect="1"/>
          </p:cNvPicPr>
          <p:nvPr/>
        </p:nvPicPr>
        <p:blipFill>
          <a:blip r:embed="rId2">
            <a:extLst/>
          </a:blip>
          <a:stretch>
            <a:fillRect/>
          </a:stretch>
        </p:blipFill>
        <p:spPr>
          <a:xfrm>
            <a:off x="471551" y="317500"/>
            <a:ext cx="8102601" cy="6083300"/>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Shape 182"/>
          <p:cNvSpPr/>
          <p:nvPr/>
        </p:nvSpPr>
        <p:spPr>
          <a:xfrm>
            <a:off x="166238" y="329917"/>
            <a:ext cx="8139983" cy="5679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1900"/>
            </a:pPr>
            <a:r>
              <a:t>PACS Core Application</a:t>
            </a:r>
          </a:p>
          <a:p>
            <a:pPr>
              <a:defRPr b="1" sz="1900"/>
            </a:pPr>
            <a:r>
              <a:t>Merupakan aplikasi utama yang mengatur operasi dari sistem PACS (Workflow manager,Archiving ,Database,System Configuration,User Profile dll). Sistem inilah yang berperan dalam penerimaan gambar,pengaturan penyimpanan,distribusi gambar dan komunikasi ke modality atau sistem lainnya.</a:t>
            </a:r>
          </a:p>
          <a:p>
            <a:pPr>
              <a:defRPr b="1" sz="1900"/>
            </a:pPr>
          </a:p>
          <a:p>
            <a:pPr>
              <a:defRPr b="1" sz="1900"/>
            </a:pPr>
            <a:r>
              <a:t>Viewing / Reading Station</a:t>
            </a:r>
          </a:p>
          <a:p>
            <a:pPr>
              <a:defRPr b="1" sz="1900"/>
            </a:pPr>
            <a:r>
              <a:t>Merupakan perangkat yang akan digunakan untuk melihat image yang telah disimpan dalam PACS. Perangkat / workstation ini secara umum dapat dibagi menjadi 2 jenis sesuai dengan fungsinya , Workstation Diagnostic yang biasa digunakan oleh radiologist dan Workstation untuk user di poli atau ruangan. Perbedaan diantara kedua jenis workstation ini biasa terdapat dalam kelengkapan fitur dan spesifikasi dari perangkat keras. Workstation yang digunakan oleh radiologis biasanya memiliki fitur yang lebih lengkap agar dapat melakukan diagnosa secara lebih cepat dan tepat. Hal tersebut juga mempengaruhi spesifikasi perangkat keras yang digunakan , dimana workstation radiologist membutuhkan spesifikasi yang lebih tinggi dari workstation untuk user lainnya.</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nvSpPr>
        <p:spPr>
          <a:xfrm>
            <a:off x="500838" y="158749"/>
            <a:ext cx="8010087" cy="593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000"/>
            </a:pPr>
            <a:r>
              <a:t>Alur Kerja Sistem PACS</a:t>
            </a:r>
          </a:p>
          <a:p>
            <a:pPr>
              <a:defRPr b="1" sz="2000"/>
            </a:pPr>
            <a:r>
              <a:t>Adopsi sistem PACS dalam lingkungan Radiologi mengakibatkan pula perubahan alur kerja di departemen Radiologi. Berikut ilustrasi dari alur kerja sistem konvensional dan alur kerja dari PACS sebagai perbandingan.</a:t>
            </a:r>
          </a:p>
          <a:p>
            <a:pPr>
              <a:defRPr b="1" sz="2000"/>
            </a:pPr>
          </a:p>
          <a:p>
            <a:pPr>
              <a:defRPr b="1" sz="2000"/>
            </a:pPr>
            <a:r>
              <a:t>Alur kerja konvensional</a:t>
            </a:r>
          </a:p>
          <a:p>
            <a:pPr>
              <a:defRPr b="1" sz="2000"/>
            </a:pPr>
            <a:r>
              <a:t>Alur kerja PACS</a:t>
            </a:r>
          </a:p>
          <a:p>
            <a:pPr>
              <a:defRPr b="1" sz="2000"/>
            </a:pPr>
          </a:p>
          <a:p>
            <a:pPr>
              <a:defRPr b="1" sz="2000"/>
            </a:pPr>
            <a:r>
              <a:t>Dalam alur kerja PACS, sistem berkomunikasi dengan peralatan/ modality dengan menggunakan protocol DICOM sebagai standar komunikasi dan gambar. Disamping protocol DICOM, Sistem PACS juga menggunakan protocol HL7 sebagai standar pertukaran data dengan sistem HIS / SIRS.</a:t>
            </a:r>
          </a:p>
          <a:p>
            <a:pPr>
              <a:defRPr b="1" sz="2000"/>
            </a:pPr>
          </a:p>
          <a:p>
            <a:pPr>
              <a:defRPr b="1" sz="2000"/>
            </a:pPr>
            <a:r>
              <a:t>Dari ilustrasi di atas dapat kita simpulkan bahwa adopsi sistem PACS dapat mengurangi beberapa langkah dari yang biasa di lakukan saat masih menggunakan sistem manual / konvensional. Ini merupakan suatu bukti dimana sistem PACS dapat menjadi solusi dalam meningkatkan effisiensi di bagian Radiologi.</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6" name="pasted-image.jpeg"/>
          <p:cNvPicPr>
            <a:picLocks noChangeAspect="1"/>
          </p:cNvPicPr>
          <p:nvPr/>
        </p:nvPicPr>
        <p:blipFill>
          <a:blip r:embed="rId2">
            <a:extLst/>
          </a:blip>
          <a:stretch>
            <a:fillRect/>
          </a:stretch>
        </p:blipFill>
        <p:spPr>
          <a:xfrm>
            <a:off x="334368" y="242686"/>
            <a:ext cx="8432120" cy="6324091"/>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8" name="pasted-image.jpeg"/>
          <p:cNvPicPr>
            <a:picLocks noChangeAspect="1"/>
          </p:cNvPicPr>
          <p:nvPr/>
        </p:nvPicPr>
        <p:blipFill>
          <a:blip r:embed="rId2">
            <a:extLst/>
          </a:blip>
          <a:stretch>
            <a:fillRect/>
          </a:stretch>
        </p:blipFill>
        <p:spPr>
          <a:xfrm>
            <a:off x="485373" y="0"/>
            <a:ext cx="8342380" cy="6256785"/>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title" idx="4294967295"/>
          </p:nvPr>
        </p:nvSpPr>
        <p:spPr>
          <a:xfrm>
            <a:off x="457200" y="1110211"/>
            <a:ext cx="8229600" cy="1143001"/>
          </a:xfrm>
          <a:prstGeom prst="rect">
            <a:avLst/>
          </a:prstGeom>
          <a:gradFill>
            <a:gsLst>
              <a:gs pos="0">
                <a:srgbClr val="89987B"/>
              </a:gs>
              <a:gs pos="34000">
                <a:srgbClr val="8B997D"/>
              </a:gs>
              <a:gs pos="70000">
                <a:srgbClr val="8D9C7E"/>
              </a:gs>
              <a:gs pos="100000">
                <a:srgbClr val="94A187"/>
              </a:gs>
            </a:gsLst>
            <a:path path="circle">
              <a:fillToRect l="37721" t="-19636" r="62278" b="119636"/>
            </a:path>
          </a:gradFill>
          <a:ln>
            <a:solidFill>
              <a:schemeClr val="accent1"/>
            </a:solidFill>
            <a:round/>
          </a:ln>
          <a:effectLst>
            <a:outerShdw sx="100000" sy="100000" kx="0" ky="0" algn="b" rotWithShape="0" blurRad="50800" dist="25400" dir="2700000">
              <a:srgbClr val="000000">
                <a:alpha val="60000"/>
              </a:srgbClr>
            </a:outerShdw>
          </a:effectLst>
        </p:spPr>
        <p:txBody>
          <a:bodyPr/>
          <a:lstStyle>
            <a:lvl1pPr algn="ctr" defTabSz="457200">
              <a:lnSpc>
                <a:spcPct val="100000"/>
              </a:lnSpc>
              <a:defRPr b="1" spc="0" sz="5300">
                <a:solidFill>
                  <a:srgbClr val="FFFFFF"/>
                </a:solidFill>
                <a:latin typeface="+mj-lt"/>
                <a:ea typeface="+mj-ea"/>
                <a:cs typeface="+mj-cs"/>
                <a:sym typeface="Calibri"/>
              </a:defRPr>
            </a:lvl1pPr>
          </a:lstStyle>
          <a:p>
            <a:pPr/>
            <a:r>
              <a:t>What is IoT?</a:t>
            </a:r>
          </a:p>
        </p:txBody>
      </p:sp>
      <p:sp>
        <p:nvSpPr>
          <p:cNvPr id="134" name="Shape 134"/>
          <p:cNvSpPr/>
          <p:nvPr>
            <p:ph type="body" sz="half" idx="4294967295"/>
          </p:nvPr>
        </p:nvSpPr>
        <p:spPr>
          <a:xfrm>
            <a:off x="629777" y="2692688"/>
            <a:ext cx="8229601" cy="2771499"/>
          </a:xfrm>
          <a:prstGeom prst="rect">
            <a:avLst/>
          </a:prstGeom>
          <a:solidFill>
            <a:srgbClr val="DEEC5F"/>
          </a:solidFill>
        </p:spPr>
        <p:txBody>
          <a:bodyPr/>
          <a:lstStyle>
            <a:lvl1pPr marL="118871" indent="-118871">
              <a:lnSpc>
                <a:spcPct val="150000"/>
              </a:lnSpc>
              <a:defRPr b="1" sz="2600">
                <a:latin typeface="Baskerville Old Face"/>
                <a:ea typeface="Baskerville Old Face"/>
                <a:cs typeface="Baskerville Old Face"/>
                <a:sym typeface="Baskerville Old Face"/>
              </a:defRPr>
            </a:lvl1pPr>
          </a:lstStyle>
          <a:p>
            <a:pPr/>
            <a:r>
              <a:t>The Internet of Things (IoT) is the network of physical objects—devices, vehicles, buildings and other items embedded with electronics, software, sensors, and network connectivity—that enables these objects to collect and exchange data.</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0" name="pasted-image.jpeg"/>
          <p:cNvPicPr>
            <a:picLocks noChangeAspect="1"/>
          </p:cNvPicPr>
          <p:nvPr/>
        </p:nvPicPr>
        <p:blipFill>
          <a:blip r:embed="rId2">
            <a:extLst/>
          </a:blip>
          <a:stretch>
            <a:fillRect/>
          </a:stretch>
        </p:blipFill>
        <p:spPr>
          <a:xfrm>
            <a:off x="485373" y="-91682"/>
            <a:ext cx="8302687" cy="6227016"/>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2" name="pasted-image.png"/>
          <p:cNvPicPr>
            <a:picLocks noChangeAspect="1"/>
          </p:cNvPicPr>
          <p:nvPr/>
        </p:nvPicPr>
        <p:blipFill>
          <a:blip r:embed="rId2">
            <a:extLst/>
          </a:blip>
          <a:stretch>
            <a:fillRect/>
          </a:stretch>
        </p:blipFill>
        <p:spPr>
          <a:xfrm>
            <a:off x="621025" y="-16345"/>
            <a:ext cx="7990887" cy="6578134"/>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4" name="pasted-image.jpeg"/>
          <p:cNvPicPr>
            <a:picLocks noChangeAspect="1"/>
          </p:cNvPicPr>
          <p:nvPr/>
        </p:nvPicPr>
        <p:blipFill>
          <a:blip r:embed="rId2">
            <a:extLst/>
          </a:blip>
          <a:stretch>
            <a:fillRect/>
          </a:stretch>
        </p:blipFill>
        <p:spPr>
          <a:xfrm>
            <a:off x="963555" y="566865"/>
            <a:ext cx="7454183" cy="5590638"/>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6" name="pasted-image.jpeg"/>
          <p:cNvPicPr>
            <a:picLocks noChangeAspect="1"/>
          </p:cNvPicPr>
          <p:nvPr/>
        </p:nvPicPr>
        <p:blipFill>
          <a:blip r:embed="rId2">
            <a:extLst/>
          </a:blip>
          <a:stretch>
            <a:fillRect/>
          </a:stretch>
        </p:blipFill>
        <p:spPr>
          <a:xfrm>
            <a:off x="-1" y="174921"/>
            <a:ext cx="9144001" cy="6054329"/>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ph type="title" idx="4294967295"/>
          </p:nvPr>
        </p:nvSpPr>
        <p:spPr>
          <a:xfrm>
            <a:off x="457200" y="1110211"/>
            <a:ext cx="8229600" cy="1143001"/>
          </a:xfrm>
          <a:prstGeom prst="rect">
            <a:avLst/>
          </a:prstGeom>
        </p:spPr>
        <p:txBody>
          <a:bodyPr/>
          <a:lstStyle>
            <a:lvl1pPr>
              <a:defRPr spc="-100">
                <a:latin typeface="Baskerville Old Face"/>
                <a:ea typeface="Baskerville Old Face"/>
                <a:cs typeface="Baskerville Old Face"/>
                <a:sym typeface="Baskerville Old Face"/>
              </a:defRPr>
            </a:lvl1pPr>
          </a:lstStyle>
          <a:p>
            <a:pPr/>
            <a:r>
              <a:t>Various Names, One Concept</a:t>
            </a:r>
          </a:p>
        </p:txBody>
      </p:sp>
      <p:sp>
        <p:nvSpPr>
          <p:cNvPr id="137" name="Shape 137"/>
          <p:cNvSpPr/>
          <p:nvPr>
            <p:ph type="body" idx="4294967295"/>
          </p:nvPr>
        </p:nvSpPr>
        <p:spPr>
          <a:xfrm>
            <a:off x="349339" y="2493634"/>
            <a:ext cx="8229601" cy="3666743"/>
          </a:xfrm>
          <a:prstGeom prst="rect">
            <a:avLst/>
          </a:prstGeom>
          <a:gradFill>
            <a:gsLst>
              <a:gs pos="0">
                <a:schemeClr val="accent4">
                  <a:hueOff val="-201136"/>
                  <a:satOff val="-6589"/>
                  <a:lumOff val="21893"/>
                </a:schemeClr>
              </a:gs>
              <a:gs pos="45000">
                <a:srgbClr val="CCC0AF"/>
              </a:gs>
              <a:gs pos="100000">
                <a:schemeClr val="accent4">
                  <a:hueOff val="-221797"/>
                  <a:satOff val="-2922"/>
                  <a:lumOff val="29734"/>
                </a:schemeClr>
              </a:gs>
            </a:gsLst>
            <a:path path="circle">
              <a:fillToRect l="37721" t="-19636" r="62278" b="119636"/>
            </a:path>
          </a:gradFill>
          <a:ln>
            <a:solidFill>
              <a:schemeClr val="accent4"/>
            </a:solidFill>
            <a:round/>
          </a:ln>
        </p:spPr>
        <p:txBody>
          <a:bodyPr/>
          <a:lstStyle/>
          <a:p>
            <a:pPr marL="0" indent="0" algn="ctr" defTabSz="457200">
              <a:lnSpc>
                <a:spcPct val="100000"/>
              </a:lnSpc>
              <a:spcBef>
                <a:spcPts val="0"/>
              </a:spcBef>
              <a:buClrTx/>
              <a:buSzTx/>
              <a:buFontTx/>
              <a:buNone/>
              <a:defRPr b="1" sz="3600">
                <a:solidFill>
                  <a:srgbClr val="000000"/>
                </a:solidFill>
              </a:defRPr>
            </a:pPr>
            <a:r>
              <a:t>M2M (Machine to Machine) </a:t>
            </a:r>
          </a:p>
          <a:p>
            <a:pPr marL="0" indent="0" algn="ctr" defTabSz="457200">
              <a:lnSpc>
                <a:spcPct val="100000"/>
              </a:lnSpc>
              <a:spcBef>
                <a:spcPts val="0"/>
              </a:spcBef>
              <a:buClrTx/>
              <a:buSzTx/>
              <a:buFontTx/>
              <a:buNone/>
              <a:defRPr b="1" sz="3600">
                <a:solidFill>
                  <a:srgbClr val="000000"/>
                </a:solidFill>
              </a:defRPr>
            </a:pPr>
            <a:r>
              <a:t>“Internet of Everything”</a:t>
            </a:r>
          </a:p>
          <a:p>
            <a:pPr marL="0" indent="0" algn="ctr" defTabSz="457200">
              <a:lnSpc>
                <a:spcPct val="100000"/>
              </a:lnSpc>
              <a:spcBef>
                <a:spcPts val="0"/>
              </a:spcBef>
              <a:buClrTx/>
              <a:buSzTx/>
              <a:buFontTx/>
              <a:buNone/>
              <a:defRPr b="1" sz="3600">
                <a:solidFill>
                  <a:srgbClr val="000000"/>
                </a:solidFill>
              </a:defRPr>
            </a:pPr>
            <a:r>
              <a:t> (Cisco Systems)</a:t>
            </a:r>
          </a:p>
          <a:p>
            <a:pPr marL="0" indent="0" algn="ctr" defTabSz="457200">
              <a:lnSpc>
                <a:spcPct val="100000"/>
              </a:lnSpc>
              <a:spcBef>
                <a:spcPts val="0"/>
              </a:spcBef>
              <a:buClrTx/>
              <a:buSzTx/>
              <a:buFontTx/>
              <a:buNone/>
              <a:defRPr b="1" sz="3600">
                <a:solidFill>
                  <a:srgbClr val="000000"/>
                </a:solidFill>
              </a:defRPr>
            </a:pPr>
            <a:r>
              <a:t>“World Size Web” (Bruce Schneier)</a:t>
            </a:r>
            <a:endParaRPr>
              <a:latin typeface="Baskerville Old Face"/>
              <a:ea typeface="Baskerville Old Face"/>
              <a:cs typeface="Baskerville Old Face"/>
              <a:sym typeface="Baskerville Old Face"/>
            </a:endParaRPr>
          </a:p>
          <a:p>
            <a:pPr marL="0" indent="0" algn="ctr" defTabSz="457200">
              <a:lnSpc>
                <a:spcPct val="100000"/>
              </a:lnSpc>
              <a:spcBef>
                <a:spcPts val="0"/>
              </a:spcBef>
              <a:buClrTx/>
              <a:buSzTx/>
              <a:buFontTx/>
              <a:buNone/>
              <a:defRPr b="1" sz="3600">
                <a:solidFill>
                  <a:srgbClr val="000000"/>
                </a:solidFill>
              </a:defRPr>
            </a:pPr>
            <a:r>
              <a:t>“Skynet” (Terminator movie)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title" idx="4294967295"/>
          </p:nvPr>
        </p:nvSpPr>
        <p:spPr>
          <a:xfrm>
            <a:off x="457200" y="1035128"/>
            <a:ext cx="8229600" cy="1143001"/>
          </a:xfrm>
          <a:prstGeom prst="rect">
            <a:avLst/>
          </a:prstGeom>
        </p:spPr>
        <p:txBody>
          <a:bodyPr/>
          <a:lstStyle>
            <a:lvl1pPr>
              <a:defRPr spc="-100">
                <a:latin typeface="Baskerville Old Face"/>
                <a:ea typeface="Baskerville Old Face"/>
                <a:cs typeface="Baskerville Old Face"/>
                <a:sym typeface="Baskerville Old Face"/>
              </a:defRPr>
            </a:lvl1pPr>
          </a:lstStyle>
          <a:p>
            <a:pPr/>
            <a:r>
              <a:t>Where is IoT?</a:t>
            </a:r>
          </a:p>
        </p:txBody>
      </p:sp>
      <p:sp>
        <p:nvSpPr>
          <p:cNvPr id="140" name="Shape 140"/>
          <p:cNvSpPr/>
          <p:nvPr/>
        </p:nvSpPr>
        <p:spPr>
          <a:xfrm>
            <a:off x="1352443" y="3110684"/>
            <a:ext cx="8229601" cy="71540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gn="ctr">
              <a:defRPr sz="4400">
                <a:latin typeface="Baskerville Old Face"/>
                <a:ea typeface="Baskerville Old Face"/>
                <a:cs typeface="Baskerville Old Face"/>
                <a:sym typeface="Baskerville Old Face"/>
              </a:defRPr>
            </a:lvl1pPr>
          </a:lstStyle>
          <a:p>
            <a:pPr/>
            <a:r>
              <a:t>It’s everywhere!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body" idx="1"/>
          </p:nvPr>
        </p:nvSpPr>
        <p:spPr>
          <a:xfrm>
            <a:off x="457200" y="1982709"/>
            <a:ext cx="8229600" cy="4143456"/>
          </a:xfrm>
          <a:prstGeom prst="rect">
            <a:avLst/>
          </a:prstGeom>
        </p:spPr>
        <p:txBody>
          <a:bodyPr/>
          <a:lstStyle/>
          <a:p>
            <a:pPr/>
          </a:p>
        </p:txBody>
      </p:sp>
      <p:sp>
        <p:nvSpPr>
          <p:cNvPr id="143" name="Shape 143"/>
          <p:cNvSpPr/>
          <p:nvPr/>
        </p:nvSpPr>
        <p:spPr>
          <a:xfrm>
            <a:off x="6699564" y="784069"/>
            <a:ext cx="2444437" cy="2392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100">
                <a:solidFill>
                  <a:srgbClr val="FFFFFF"/>
                </a:solidFill>
                <a:latin typeface="Arial"/>
                <a:ea typeface="Arial"/>
                <a:cs typeface="Arial"/>
                <a:sym typeface="Arial"/>
              </a:defRPr>
            </a:lvl1pPr>
          </a:lstStyle>
          <a:p>
            <a:pPr/>
            <a:r>
              <a:t> Education – Partnership – Solutions  </a:t>
            </a:r>
          </a:p>
        </p:txBody>
      </p:sp>
      <p:sp>
        <p:nvSpPr>
          <p:cNvPr id="144" name="Shape 144"/>
          <p:cNvSpPr/>
          <p:nvPr/>
        </p:nvSpPr>
        <p:spPr>
          <a:xfrm>
            <a:off x="5595041" y="245459"/>
            <a:ext cx="3548959" cy="5059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defRPr>
                <a:solidFill>
                  <a:srgbClr val="FFFFFF"/>
                </a:solidFill>
                <a:latin typeface="Arial"/>
                <a:ea typeface="Arial"/>
                <a:cs typeface="Arial"/>
                <a:sym typeface="Arial"/>
              </a:defRPr>
            </a:pPr>
            <a:r>
              <a:t>Information Security</a:t>
            </a:r>
          </a:p>
          <a:p>
            <a:pPr algn="r">
              <a:defRPr sz="1100">
                <a:solidFill>
                  <a:srgbClr val="FFFFFF"/>
                </a:solidFill>
                <a:latin typeface="Arial"/>
                <a:ea typeface="Arial"/>
                <a:cs typeface="Arial"/>
                <a:sym typeface="Arial"/>
              </a:defRPr>
            </a:pPr>
            <a:r>
              <a:t>Office of Budget and Finance</a:t>
            </a:r>
          </a:p>
        </p:txBody>
      </p:sp>
      <p:pic>
        <p:nvPicPr>
          <p:cNvPr id="145" name="image8.png"/>
          <p:cNvPicPr>
            <a:picLocks noChangeAspect="1"/>
          </p:cNvPicPr>
          <p:nvPr/>
        </p:nvPicPr>
        <p:blipFill>
          <a:blip r:embed="rId3">
            <a:extLst/>
          </a:blip>
          <a:stretch>
            <a:fillRect/>
          </a:stretch>
        </p:blipFill>
        <p:spPr>
          <a:xfrm>
            <a:off x="0" y="0"/>
            <a:ext cx="9155483" cy="6460958"/>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9" name="pasted-image.jpeg"/>
          <p:cNvPicPr>
            <a:picLocks noChangeAspect="1"/>
          </p:cNvPicPr>
          <p:nvPr/>
        </p:nvPicPr>
        <p:blipFill>
          <a:blip r:embed="rId2">
            <a:extLst/>
          </a:blip>
          <a:stretch>
            <a:fillRect/>
          </a:stretch>
        </p:blipFill>
        <p:spPr>
          <a:xfrm>
            <a:off x="353498" y="768265"/>
            <a:ext cx="8693428" cy="483354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wipe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1" name="image7.jpeg" descr="http://media.gadgetsin.com/2014/05/wellograph_smart_watch_with_fitness_tracker_3.jpg"/>
          <p:cNvPicPr>
            <a:picLocks noChangeAspect="1"/>
          </p:cNvPicPr>
          <p:nvPr/>
        </p:nvPicPr>
        <p:blipFill>
          <a:blip r:embed="rId2">
            <a:extLst/>
          </a:blip>
          <a:stretch>
            <a:fillRect/>
          </a:stretch>
        </p:blipFill>
        <p:spPr>
          <a:xfrm>
            <a:off x="834509" y="603464"/>
            <a:ext cx="4335441" cy="2384493"/>
          </a:xfrm>
          <a:prstGeom prst="rect">
            <a:avLst/>
          </a:prstGeom>
          <a:ln w="12700">
            <a:miter lim="400000"/>
          </a:ln>
        </p:spPr>
      </p:pic>
      <p:pic>
        <p:nvPicPr>
          <p:cNvPr id="152" name="image6.png"/>
          <p:cNvPicPr>
            <a:picLocks noChangeAspect="1"/>
          </p:cNvPicPr>
          <p:nvPr/>
        </p:nvPicPr>
        <p:blipFill>
          <a:blip r:embed="rId3">
            <a:extLst/>
          </a:blip>
          <a:stretch>
            <a:fillRect/>
          </a:stretch>
        </p:blipFill>
        <p:spPr>
          <a:xfrm>
            <a:off x="834509" y="3917708"/>
            <a:ext cx="4396602" cy="2416608"/>
          </a:xfrm>
          <a:prstGeom prst="rect">
            <a:avLst/>
          </a:prstGeom>
          <a:ln w="12700">
            <a:miter lim="400000"/>
          </a:ln>
        </p:spPr>
      </p:pic>
      <p:pic>
        <p:nvPicPr>
          <p:cNvPr id="153" name="image5.jpeg" descr="http://www.cccblog.org/wp-content/uploads/2011/11/offbeat_fridge2_600.jpeg"/>
          <p:cNvPicPr>
            <a:picLocks noChangeAspect="1"/>
          </p:cNvPicPr>
          <p:nvPr/>
        </p:nvPicPr>
        <p:blipFill>
          <a:blip r:embed="rId4">
            <a:extLst/>
          </a:blip>
          <a:stretch>
            <a:fillRect/>
          </a:stretch>
        </p:blipFill>
        <p:spPr>
          <a:xfrm>
            <a:off x="5010342" y="1370366"/>
            <a:ext cx="3629972" cy="4355967"/>
          </a:xfrm>
          <a:prstGeom prst="rect">
            <a:avLst/>
          </a:prstGeom>
          <a:ln w="12700">
            <a:miter lim="400000"/>
          </a:ln>
        </p:spPr>
      </p:pic>
      <p:sp>
        <p:nvSpPr>
          <p:cNvPr id="154" name="Shape 154"/>
          <p:cNvSpPr/>
          <p:nvPr/>
        </p:nvSpPr>
        <p:spPr>
          <a:xfrm>
            <a:off x="330753" y="3145268"/>
            <a:ext cx="1254648" cy="6151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Baskerville Old Face"/>
                <a:ea typeface="Baskerville Old Face"/>
                <a:cs typeface="Baskerville Old Face"/>
                <a:sym typeface="Baskerville Old Face"/>
              </a:defRPr>
            </a:lvl1pPr>
          </a:lstStyle>
          <a:p>
            <a:pPr/>
            <a:r>
              <a:t>Wearable Tech</a:t>
            </a:r>
          </a:p>
        </p:txBody>
      </p:sp>
      <p:sp>
        <p:nvSpPr>
          <p:cNvPr id="155" name="Shape 155"/>
          <p:cNvSpPr/>
          <p:nvPr/>
        </p:nvSpPr>
        <p:spPr>
          <a:xfrm>
            <a:off x="1148928" y="6400800"/>
            <a:ext cx="1443208" cy="3484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Baskerville Old Face"/>
                <a:ea typeface="Baskerville Old Face"/>
                <a:cs typeface="Baskerville Old Face"/>
                <a:sym typeface="Baskerville Old Face"/>
              </a:defRPr>
            </a:lvl1pPr>
          </a:lstStyle>
          <a:p>
            <a:pPr/>
            <a:r>
              <a:t>Healthcare</a:t>
            </a:r>
          </a:p>
        </p:txBody>
      </p:sp>
      <p:sp>
        <p:nvSpPr>
          <p:cNvPr id="156" name="Shape 156"/>
          <p:cNvSpPr/>
          <p:nvPr/>
        </p:nvSpPr>
        <p:spPr>
          <a:xfrm>
            <a:off x="6467480" y="1021937"/>
            <a:ext cx="2172834"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Baskerville Old Face"/>
                <a:ea typeface="Baskerville Old Face"/>
                <a:cs typeface="Baskerville Old Face"/>
                <a:sym typeface="Baskerville Old Face"/>
              </a:defRPr>
            </a:lvl1pPr>
          </a:lstStyle>
          <a:p>
            <a:pPr/>
            <a:r>
              <a:t>Smart Appliances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nvSpPr>
        <p:spPr>
          <a:xfrm>
            <a:off x="6699564" y="784069"/>
            <a:ext cx="2444437" cy="2392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100">
                <a:solidFill>
                  <a:srgbClr val="FFFFFF"/>
                </a:solidFill>
                <a:latin typeface="Arial"/>
                <a:ea typeface="Arial"/>
                <a:cs typeface="Arial"/>
                <a:sym typeface="Arial"/>
              </a:defRPr>
            </a:lvl1pPr>
          </a:lstStyle>
          <a:p>
            <a:pPr/>
            <a:r>
              <a:t> Education – Partnership – Solutions  </a:t>
            </a:r>
          </a:p>
        </p:txBody>
      </p:sp>
      <p:sp>
        <p:nvSpPr>
          <p:cNvPr id="159" name="Shape 159"/>
          <p:cNvSpPr/>
          <p:nvPr/>
        </p:nvSpPr>
        <p:spPr>
          <a:xfrm>
            <a:off x="5595041" y="245459"/>
            <a:ext cx="3548959" cy="5059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defRPr>
                <a:solidFill>
                  <a:srgbClr val="FFFFFF"/>
                </a:solidFill>
                <a:latin typeface="Arial"/>
                <a:ea typeface="Arial"/>
                <a:cs typeface="Arial"/>
                <a:sym typeface="Arial"/>
              </a:defRPr>
            </a:pPr>
            <a:r>
              <a:t>Information Security</a:t>
            </a:r>
          </a:p>
          <a:p>
            <a:pPr algn="r">
              <a:defRPr sz="1100">
                <a:solidFill>
                  <a:srgbClr val="FFFFFF"/>
                </a:solidFill>
                <a:latin typeface="Arial"/>
                <a:ea typeface="Arial"/>
                <a:cs typeface="Arial"/>
                <a:sym typeface="Arial"/>
              </a:defRPr>
            </a:pPr>
            <a:r>
              <a:t>Office of Budget and Finance</a:t>
            </a:r>
          </a:p>
        </p:txBody>
      </p:sp>
      <p:pic>
        <p:nvPicPr>
          <p:cNvPr id="160" name="image9.jpeg" descr="http://extrcdn.extremenetworks.com/wp-content/uploads/2015/11/SmartSchool-1.jpg"/>
          <p:cNvPicPr>
            <a:picLocks noChangeAspect="1"/>
          </p:cNvPicPr>
          <p:nvPr/>
        </p:nvPicPr>
        <p:blipFill>
          <a:blip r:embed="rId3">
            <a:extLst/>
          </a:blip>
          <a:stretch>
            <a:fillRect/>
          </a:stretch>
        </p:blipFill>
        <p:spPr>
          <a:xfrm>
            <a:off x="-2" y="1"/>
            <a:ext cx="9144002" cy="6858001"/>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title" idx="4294967295"/>
          </p:nvPr>
        </p:nvSpPr>
        <p:spPr>
          <a:xfrm>
            <a:off x="457200" y="451087"/>
            <a:ext cx="8229600" cy="1143001"/>
          </a:xfrm>
          <a:prstGeom prst="rect">
            <a:avLst/>
          </a:prstGeom>
        </p:spPr>
        <p:txBody>
          <a:bodyPr/>
          <a:lstStyle>
            <a:lvl1pPr>
              <a:defRPr spc="-100">
                <a:latin typeface="Baskerville Old Face"/>
                <a:ea typeface="Baskerville Old Face"/>
                <a:cs typeface="Baskerville Old Face"/>
                <a:sym typeface="Baskerville Old Face"/>
              </a:defRPr>
            </a:lvl1pPr>
          </a:lstStyle>
          <a:p>
            <a:pPr/>
            <a:r>
              <a:t>The IoT Market</a:t>
            </a:r>
          </a:p>
        </p:txBody>
      </p:sp>
      <p:sp>
        <p:nvSpPr>
          <p:cNvPr id="165" name="Shape 165"/>
          <p:cNvSpPr/>
          <p:nvPr>
            <p:ph type="body" idx="4294967295"/>
          </p:nvPr>
        </p:nvSpPr>
        <p:spPr>
          <a:xfrm>
            <a:off x="457200" y="2555434"/>
            <a:ext cx="8229600" cy="3392016"/>
          </a:xfrm>
          <a:prstGeom prst="rect">
            <a:avLst/>
          </a:prstGeom>
        </p:spPr>
        <p:txBody>
          <a:bodyPr/>
          <a:lstStyle/>
          <a:p>
            <a:pPr>
              <a:lnSpc>
                <a:spcPct val="150000"/>
              </a:lnSpc>
              <a:defRPr>
                <a:latin typeface="Baskerville Old Face"/>
                <a:ea typeface="Baskerville Old Face"/>
                <a:cs typeface="Baskerville Old Face"/>
                <a:sym typeface="Baskerville Old Face"/>
              </a:defRPr>
            </a:pPr>
            <a:r>
              <a:t>As of 2013, 9.1 billion IoT units</a:t>
            </a:r>
          </a:p>
          <a:p>
            <a:pPr>
              <a:lnSpc>
                <a:spcPct val="150000"/>
              </a:lnSpc>
              <a:defRPr>
                <a:latin typeface="Baskerville Old Face"/>
                <a:ea typeface="Baskerville Old Face"/>
                <a:cs typeface="Baskerville Old Face"/>
                <a:sym typeface="Baskerville Old Face"/>
              </a:defRPr>
            </a:pPr>
            <a:r>
              <a:t>Expected to grow to 28.1 billion IoT devices by 2020</a:t>
            </a:r>
          </a:p>
          <a:p>
            <a:pPr>
              <a:lnSpc>
                <a:spcPct val="150000"/>
              </a:lnSpc>
              <a:defRPr>
                <a:latin typeface="Baskerville Old Face"/>
                <a:ea typeface="Baskerville Old Face"/>
                <a:cs typeface="Baskerville Old Face"/>
                <a:sym typeface="Baskerville Old Face"/>
              </a:defRPr>
            </a:pPr>
            <a:r>
              <a:t>Revenue growth from $1.9 trillion in 2013 to $7.1 trillion in 2020</a:t>
            </a:r>
          </a:p>
        </p:txBody>
      </p:sp>
      <p:pic>
        <p:nvPicPr>
          <p:cNvPr id="166" name="image10.jpeg" descr="http://kenlampton.com/wp-content/uploads/sites/250/2014/04/risingbarchart_14ap.jpg"/>
          <p:cNvPicPr>
            <a:picLocks noChangeAspect="1"/>
          </p:cNvPicPr>
          <p:nvPr/>
        </p:nvPicPr>
        <p:blipFill>
          <a:blip r:embed="rId2">
            <a:extLst/>
          </a:blip>
          <a:stretch>
            <a:fillRect/>
          </a:stretch>
        </p:blipFill>
        <p:spPr>
          <a:xfrm>
            <a:off x="3150103" y="4261846"/>
            <a:ext cx="1945353" cy="193886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wipe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A7A7A7"/>
      </a:dk2>
      <a:lt2>
        <a:srgbClr val="535353"/>
      </a:lt2>
      <a:accent1>
        <a:srgbClr val="E48312"/>
      </a:accent1>
      <a:accent2>
        <a:srgbClr val="BD582C"/>
      </a:accent2>
      <a:accent3>
        <a:srgbClr val="865640"/>
      </a:accent3>
      <a:accent4>
        <a:srgbClr val="9B8357"/>
      </a:accent4>
      <a:accent5>
        <a:srgbClr val="C2BC80"/>
      </a:accent5>
      <a:accent6>
        <a:srgbClr val="94A088"/>
      </a:accent6>
      <a:hlink>
        <a:srgbClr val="0000FF"/>
      </a:hlink>
      <a:folHlink>
        <a:srgbClr val="FF00FF"/>
      </a:folHlink>
    </a:clrScheme>
    <a:fontScheme name="Retrospect">
      <a:majorFont>
        <a:latin typeface="Calibri"/>
        <a:ea typeface="Calibri"/>
        <a:cs typeface="Calibri"/>
      </a:majorFont>
      <a:minorFont>
        <a:latin typeface="Helvetica"/>
        <a:ea typeface="Helvetica"/>
        <a:cs typeface="Helvetica"/>
      </a:minorFont>
    </a:fontScheme>
    <a:fmtScheme name="Retrospec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2700000">
              <a:srgbClr val="000000">
                <a:alpha val="60000"/>
              </a:srgbClr>
            </a:outerShdw>
          </a:effectLst>
        </a:effectStyle>
        <a:effectStyle>
          <a:effectLst>
            <a:outerShdw sx="100000" sy="100000" kx="0" ky="0" algn="b" rotWithShape="0" blurRad="38100" dist="25400" dir="270000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sx="100000" sy="100000" kx="0" ky="0" algn="b" rotWithShape="0" blurRad="38100" dist="25400" dir="2700000">
            <a:srgbClr val="000000">
              <a:alpha val="60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A7A7A7"/>
      </a:dk2>
      <a:lt2>
        <a:srgbClr val="535353"/>
      </a:lt2>
      <a:accent1>
        <a:srgbClr val="E48312"/>
      </a:accent1>
      <a:accent2>
        <a:srgbClr val="BD582C"/>
      </a:accent2>
      <a:accent3>
        <a:srgbClr val="865640"/>
      </a:accent3>
      <a:accent4>
        <a:srgbClr val="9B8357"/>
      </a:accent4>
      <a:accent5>
        <a:srgbClr val="C2BC80"/>
      </a:accent5>
      <a:accent6>
        <a:srgbClr val="94A088"/>
      </a:accent6>
      <a:hlink>
        <a:srgbClr val="0000FF"/>
      </a:hlink>
      <a:folHlink>
        <a:srgbClr val="FF00FF"/>
      </a:folHlink>
    </a:clrScheme>
    <a:fontScheme name="Retrospect">
      <a:majorFont>
        <a:latin typeface="Calibri"/>
        <a:ea typeface="Calibri"/>
        <a:cs typeface="Calibri"/>
      </a:majorFont>
      <a:minorFont>
        <a:latin typeface="Helvetica"/>
        <a:ea typeface="Helvetica"/>
        <a:cs typeface="Helvetica"/>
      </a:minorFont>
    </a:fontScheme>
    <a:fmtScheme name="Retrospec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2700000">
              <a:srgbClr val="000000">
                <a:alpha val="60000"/>
              </a:srgbClr>
            </a:outerShdw>
          </a:effectLst>
        </a:effectStyle>
        <a:effectStyle>
          <a:effectLst>
            <a:outerShdw sx="100000" sy="100000" kx="0" ky="0" algn="b" rotWithShape="0" blurRad="38100" dist="25400" dir="270000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sx="100000" sy="100000" kx="0" ky="0" algn="b" rotWithShape="0" blurRad="38100" dist="25400" dir="2700000">
            <a:srgbClr val="000000">
              <a:alpha val="60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