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sng" kumimoji="0" normalizeH="0">
        <a:ln>
          <a:noFill/>
        </a:ln>
        <a:solidFill>
          <a:srgbClr val="5B5249"/>
        </a:solidFill>
        <a:effectLst/>
        <a:uFillTx/>
        <a:latin typeface="Tahoma"/>
        <a:ea typeface="Tahoma"/>
        <a:cs typeface="Tahoma"/>
        <a:sym typeface="Tahom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BF2FA"/>
          </a:solidFill>
        </a:fill>
      </a:tcStyle>
    </a:wholeTbl>
    <a:band2H>
      <a:tcTxStyle b="def" i="def"/>
      <a:tcStyle>
        <a:tcBdr/>
        <a:fill>
          <a:solidFill>
            <a:srgbClr val="F5F9FC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B5249"/>
              </a:solidFill>
              <a:prstDash val="solid"/>
              <a:round/>
            </a:ln>
          </a:top>
          <a:bottom>
            <a:ln w="25400" cap="flat">
              <a:solidFill>
                <a:srgbClr val="5B524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B5249"/>
              </a:solidFill>
              <a:prstDash val="solid"/>
              <a:round/>
            </a:ln>
          </a:top>
          <a:bottom>
            <a:ln w="25400" cap="flat">
              <a:solidFill>
                <a:srgbClr val="5B524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CFCE"/>
          </a:solidFill>
        </a:fill>
      </a:tcStyle>
    </a:wholeTbl>
    <a:band2H>
      <a:tcTxStyle b="def" i="def"/>
      <a:tcStyle>
        <a:tcBdr/>
        <a:fill>
          <a:solidFill>
            <a:srgbClr val="E9E9E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B5249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B5249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B524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5B5249"/>
              </a:solidFill>
              <a:prstDash val="solid"/>
              <a:round/>
            </a:ln>
          </a:left>
          <a:right>
            <a:ln w="12700" cap="flat">
              <a:solidFill>
                <a:srgbClr val="5B5249"/>
              </a:solidFill>
              <a:prstDash val="solid"/>
              <a:round/>
            </a:ln>
          </a:right>
          <a:top>
            <a:ln w="12700" cap="flat">
              <a:solidFill>
                <a:srgbClr val="5B5249"/>
              </a:solidFill>
              <a:prstDash val="solid"/>
              <a:round/>
            </a:ln>
          </a:top>
          <a:bottom>
            <a:ln w="12700" cap="flat">
              <a:solidFill>
                <a:srgbClr val="5B5249"/>
              </a:solidFill>
              <a:prstDash val="solid"/>
              <a:round/>
            </a:ln>
          </a:bottom>
          <a:insideH>
            <a:ln w="12700" cap="flat">
              <a:solidFill>
                <a:srgbClr val="5B5249"/>
              </a:solidFill>
              <a:prstDash val="solid"/>
              <a:round/>
            </a:ln>
          </a:insideH>
          <a:insideV>
            <a:ln w="12700" cap="flat">
              <a:solidFill>
                <a:srgbClr val="5B5249"/>
              </a:solidFill>
              <a:prstDash val="solid"/>
              <a:round/>
            </a:ln>
          </a:insideV>
        </a:tcBdr>
        <a:fill>
          <a:solidFill>
            <a:srgbClr val="5B5249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5B5249"/>
              </a:solidFill>
              <a:prstDash val="solid"/>
              <a:round/>
            </a:ln>
          </a:left>
          <a:right>
            <a:ln w="12700" cap="flat">
              <a:solidFill>
                <a:srgbClr val="5B5249"/>
              </a:solidFill>
              <a:prstDash val="solid"/>
              <a:round/>
            </a:ln>
          </a:right>
          <a:top>
            <a:ln w="12700" cap="flat">
              <a:solidFill>
                <a:srgbClr val="5B5249"/>
              </a:solidFill>
              <a:prstDash val="solid"/>
              <a:round/>
            </a:ln>
          </a:top>
          <a:bottom>
            <a:ln w="12700" cap="flat">
              <a:solidFill>
                <a:srgbClr val="5B5249"/>
              </a:solidFill>
              <a:prstDash val="solid"/>
              <a:round/>
            </a:ln>
          </a:bottom>
          <a:insideH>
            <a:ln w="12700" cap="flat">
              <a:solidFill>
                <a:srgbClr val="5B5249"/>
              </a:solidFill>
              <a:prstDash val="solid"/>
              <a:round/>
            </a:ln>
          </a:insideH>
          <a:insideV>
            <a:ln w="12700" cap="flat">
              <a:solidFill>
                <a:srgbClr val="5B5249"/>
              </a:solidFill>
              <a:prstDash val="solid"/>
              <a:round/>
            </a:ln>
          </a:insideV>
        </a:tcBdr>
        <a:fill>
          <a:solidFill>
            <a:srgbClr val="5B5249">
              <a:alpha val="20000"/>
            </a:srgb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5B5249"/>
              </a:solidFill>
              <a:prstDash val="solid"/>
              <a:round/>
            </a:ln>
          </a:left>
          <a:right>
            <a:ln w="12700" cap="flat">
              <a:solidFill>
                <a:srgbClr val="5B5249"/>
              </a:solidFill>
              <a:prstDash val="solid"/>
              <a:round/>
            </a:ln>
          </a:right>
          <a:top>
            <a:ln w="50800" cap="flat">
              <a:solidFill>
                <a:srgbClr val="5B5249"/>
              </a:solidFill>
              <a:prstDash val="solid"/>
              <a:round/>
            </a:ln>
          </a:top>
          <a:bottom>
            <a:ln w="12700" cap="flat">
              <a:solidFill>
                <a:srgbClr val="5B5249"/>
              </a:solidFill>
              <a:prstDash val="solid"/>
              <a:round/>
            </a:ln>
          </a:bottom>
          <a:insideH>
            <a:ln w="12700" cap="flat">
              <a:solidFill>
                <a:srgbClr val="5B5249"/>
              </a:solidFill>
              <a:prstDash val="solid"/>
              <a:round/>
            </a:ln>
          </a:insideH>
          <a:insideV>
            <a:ln w="12700" cap="flat">
              <a:solidFill>
                <a:srgbClr val="5B524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"/>
          <a:ea typeface="Tahoma"/>
          <a:cs typeface="Tahoma"/>
        </a:font>
        <a:srgbClr val="5B5249"/>
      </a:tcTxStyle>
      <a:tcStyle>
        <a:tcBdr>
          <a:left>
            <a:ln w="12700" cap="flat">
              <a:solidFill>
                <a:srgbClr val="5B5249"/>
              </a:solidFill>
              <a:prstDash val="solid"/>
              <a:round/>
            </a:ln>
          </a:left>
          <a:right>
            <a:ln w="12700" cap="flat">
              <a:solidFill>
                <a:srgbClr val="5B5249"/>
              </a:solidFill>
              <a:prstDash val="solid"/>
              <a:round/>
            </a:ln>
          </a:right>
          <a:top>
            <a:ln w="12700" cap="flat">
              <a:solidFill>
                <a:srgbClr val="5B5249"/>
              </a:solidFill>
              <a:prstDash val="solid"/>
              <a:round/>
            </a:ln>
          </a:top>
          <a:bottom>
            <a:ln w="25400" cap="flat">
              <a:solidFill>
                <a:srgbClr val="5B5249"/>
              </a:solidFill>
              <a:prstDash val="solid"/>
              <a:round/>
            </a:ln>
          </a:bottom>
          <a:insideH>
            <a:ln w="12700" cap="flat">
              <a:solidFill>
                <a:srgbClr val="5B5249"/>
              </a:solidFill>
              <a:prstDash val="solid"/>
              <a:round/>
            </a:ln>
          </a:insideH>
          <a:insideV>
            <a:ln w="12700" cap="flat">
              <a:solidFill>
                <a:srgbClr val="5B5249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" name="Shape 36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26" name="Shape 36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8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" name="Group 724"/>
          <p:cNvGrpSpPr/>
          <p:nvPr/>
        </p:nvGrpSpPr>
        <p:grpSpPr>
          <a:xfrm>
            <a:off x="0" y="0"/>
            <a:ext cx="9159875" cy="6858000"/>
            <a:chOff x="0" y="0"/>
            <a:chExt cx="9159875" cy="6858000"/>
          </a:xfrm>
        </p:grpSpPr>
        <p:sp>
          <p:nvSpPr>
            <p:cNvPr id="703" name="Shape 703"/>
            <p:cNvSpPr/>
            <p:nvPr/>
          </p:nvSpPr>
          <p:spPr>
            <a:xfrm>
              <a:off x="8305800" y="1587"/>
              <a:ext cx="838200" cy="6856413"/>
            </a:xfrm>
            <a:prstGeom prst="rect">
              <a:avLst/>
            </a:prstGeom>
            <a:gradFill flip="none" rotWithShape="1">
              <a:gsLst>
                <a:gs pos="0">
                  <a:srgbClr val="0F0F0F"/>
                </a:gs>
                <a:gs pos="100000">
                  <a:srgbClr val="0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602000"/>
                    </a:outerShdw>
                  </a:effectLst>
                </a:defRPr>
              </a:pPr>
            </a:p>
          </p:txBody>
        </p:sp>
        <p:sp>
          <p:nvSpPr>
            <p:cNvPr id="704" name="Shape 704"/>
            <p:cNvSpPr/>
            <p:nvPr/>
          </p:nvSpPr>
          <p:spPr>
            <a:xfrm>
              <a:off x="1676400" y="0"/>
              <a:ext cx="3048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05" name="Shape 705"/>
            <p:cNvSpPr/>
            <p:nvPr/>
          </p:nvSpPr>
          <p:spPr>
            <a:xfrm>
              <a:off x="2743200" y="0"/>
              <a:ext cx="6858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06" name="Shape 706"/>
            <p:cNvSpPr/>
            <p:nvPr/>
          </p:nvSpPr>
          <p:spPr>
            <a:xfrm>
              <a:off x="3581400" y="0"/>
              <a:ext cx="381000" cy="6858000"/>
            </a:xfrm>
            <a:prstGeom prst="rect">
              <a:avLst/>
            </a:prstGeom>
            <a:solidFill>
              <a:srgbClr val="8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07" name="Shape 707"/>
            <p:cNvSpPr/>
            <p:nvPr/>
          </p:nvSpPr>
          <p:spPr>
            <a:xfrm>
              <a:off x="2133600" y="0"/>
              <a:ext cx="6096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08" name="Shape 708"/>
            <p:cNvSpPr/>
            <p:nvPr/>
          </p:nvSpPr>
          <p:spPr>
            <a:xfrm>
              <a:off x="762000" y="0"/>
              <a:ext cx="9144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09" name="Shape 709"/>
            <p:cNvSpPr/>
            <p:nvPr/>
          </p:nvSpPr>
          <p:spPr>
            <a:xfrm>
              <a:off x="457200" y="0"/>
              <a:ext cx="3048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511B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0" name="Shape 710"/>
            <p:cNvSpPr/>
            <p:nvPr/>
          </p:nvSpPr>
          <p:spPr>
            <a:xfrm>
              <a:off x="0" y="0"/>
              <a:ext cx="4572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4C19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1" name="Shape 711"/>
            <p:cNvSpPr/>
            <p:nvPr/>
          </p:nvSpPr>
          <p:spPr>
            <a:xfrm>
              <a:off x="3429000" y="0"/>
              <a:ext cx="3810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2" name="Shape 712"/>
            <p:cNvSpPr/>
            <p:nvPr/>
          </p:nvSpPr>
          <p:spPr>
            <a:xfrm>
              <a:off x="4419600" y="0"/>
              <a:ext cx="8382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3" name="Shape 713"/>
            <p:cNvSpPr/>
            <p:nvPr/>
          </p:nvSpPr>
          <p:spPr>
            <a:xfrm>
              <a:off x="1981200" y="0"/>
              <a:ext cx="228600" cy="6858000"/>
            </a:xfrm>
            <a:prstGeom prst="rect">
              <a:avLst/>
            </a:prstGeom>
            <a:solidFill>
              <a:srgbClr val="602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4" name="Shape 714"/>
            <p:cNvSpPr/>
            <p:nvPr/>
          </p:nvSpPr>
          <p:spPr>
            <a:xfrm>
              <a:off x="5238750" y="0"/>
              <a:ext cx="400050" cy="6858000"/>
            </a:xfrm>
            <a:prstGeom prst="rect">
              <a:avLst/>
            </a:prstGeom>
            <a:solidFill>
              <a:srgbClr val="602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5" name="Shape 715"/>
            <p:cNvSpPr/>
            <p:nvPr/>
          </p:nvSpPr>
          <p:spPr>
            <a:xfrm>
              <a:off x="7391400" y="0"/>
              <a:ext cx="2286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5D1F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6" name="Shape 716"/>
            <p:cNvSpPr/>
            <p:nvPr/>
          </p:nvSpPr>
          <p:spPr>
            <a:xfrm>
              <a:off x="7315200" y="0"/>
              <a:ext cx="1066800" cy="6858000"/>
            </a:xfrm>
            <a:prstGeom prst="rect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602000"/>
                    </a:outerShdw>
                  </a:effectLst>
                </a:defRPr>
              </a:pPr>
            </a:p>
          </p:txBody>
        </p:sp>
        <p:sp>
          <p:nvSpPr>
            <p:cNvPr id="717" name="Shape 717"/>
            <p:cNvSpPr/>
            <p:nvPr/>
          </p:nvSpPr>
          <p:spPr>
            <a:xfrm>
              <a:off x="5562600" y="0"/>
              <a:ext cx="9906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8" name="Shape 718"/>
            <p:cNvSpPr/>
            <p:nvPr/>
          </p:nvSpPr>
          <p:spPr>
            <a:xfrm>
              <a:off x="6096000" y="0"/>
              <a:ext cx="8382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19" name="Shape 719"/>
            <p:cNvSpPr/>
            <p:nvPr/>
          </p:nvSpPr>
          <p:spPr>
            <a:xfrm>
              <a:off x="6934200" y="0"/>
              <a:ext cx="3810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5D1F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20" name="Shape 720"/>
            <p:cNvSpPr/>
            <p:nvPr/>
          </p:nvSpPr>
          <p:spPr>
            <a:xfrm>
              <a:off x="4254500" y="0"/>
              <a:ext cx="2413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21" name="Shape 721"/>
            <p:cNvSpPr/>
            <p:nvPr/>
          </p:nvSpPr>
          <p:spPr>
            <a:xfrm>
              <a:off x="3756025" y="0"/>
              <a:ext cx="5334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22" name="Shape 722"/>
            <p:cNvSpPr/>
            <p:nvPr/>
          </p:nvSpPr>
          <p:spPr>
            <a:xfrm>
              <a:off x="1587" y="6151562"/>
              <a:ext cx="9144001" cy="70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3689"/>
                  </a:lnTo>
                  <a:lnTo>
                    <a:pt x="21375" y="4174"/>
                  </a:lnTo>
                  <a:lnTo>
                    <a:pt x="21172" y="4417"/>
                  </a:lnTo>
                  <a:lnTo>
                    <a:pt x="20790" y="4417"/>
                  </a:lnTo>
                  <a:lnTo>
                    <a:pt x="20655" y="4174"/>
                  </a:lnTo>
                  <a:lnTo>
                    <a:pt x="20588" y="4174"/>
                  </a:lnTo>
                  <a:lnTo>
                    <a:pt x="20498" y="3689"/>
                  </a:lnTo>
                  <a:lnTo>
                    <a:pt x="20452" y="3689"/>
                  </a:lnTo>
                  <a:lnTo>
                    <a:pt x="20452" y="3398"/>
                  </a:lnTo>
                  <a:lnTo>
                    <a:pt x="20430" y="3398"/>
                  </a:lnTo>
                  <a:lnTo>
                    <a:pt x="20430" y="2670"/>
                  </a:lnTo>
                  <a:lnTo>
                    <a:pt x="20408" y="2427"/>
                  </a:lnTo>
                  <a:lnTo>
                    <a:pt x="20408" y="2136"/>
                  </a:lnTo>
                  <a:lnTo>
                    <a:pt x="20385" y="1893"/>
                  </a:lnTo>
                  <a:lnTo>
                    <a:pt x="20340" y="1650"/>
                  </a:lnTo>
                  <a:lnTo>
                    <a:pt x="20318" y="1408"/>
                  </a:lnTo>
                  <a:lnTo>
                    <a:pt x="20302" y="874"/>
                  </a:lnTo>
                  <a:lnTo>
                    <a:pt x="20254" y="777"/>
                  </a:lnTo>
                  <a:lnTo>
                    <a:pt x="20198" y="485"/>
                  </a:lnTo>
                  <a:lnTo>
                    <a:pt x="20130" y="340"/>
                  </a:lnTo>
                  <a:lnTo>
                    <a:pt x="19995" y="340"/>
                  </a:lnTo>
                  <a:lnTo>
                    <a:pt x="19672" y="485"/>
                  </a:lnTo>
                  <a:lnTo>
                    <a:pt x="19290" y="340"/>
                  </a:lnTo>
                  <a:lnTo>
                    <a:pt x="19088" y="777"/>
                  </a:lnTo>
                  <a:lnTo>
                    <a:pt x="18941" y="1068"/>
                  </a:lnTo>
                  <a:lnTo>
                    <a:pt x="18885" y="1456"/>
                  </a:lnTo>
                  <a:lnTo>
                    <a:pt x="18832" y="1893"/>
                  </a:lnTo>
                  <a:lnTo>
                    <a:pt x="18788" y="2136"/>
                  </a:lnTo>
                  <a:lnTo>
                    <a:pt x="18698" y="2670"/>
                  </a:lnTo>
                  <a:lnTo>
                    <a:pt x="18562" y="3398"/>
                  </a:lnTo>
                  <a:lnTo>
                    <a:pt x="18450" y="4174"/>
                  </a:lnTo>
                  <a:lnTo>
                    <a:pt x="18315" y="4660"/>
                  </a:lnTo>
                  <a:lnTo>
                    <a:pt x="18202" y="4951"/>
                  </a:lnTo>
                  <a:lnTo>
                    <a:pt x="17978" y="5436"/>
                  </a:lnTo>
                  <a:lnTo>
                    <a:pt x="17775" y="5436"/>
                  </a:lnTo>
                  <a:lnTo>
                    <a:pt x="17685" y="5194"/>
                  </a:lnTo>
                  <a:lnTo>
                    <a:pt x="17618" y="4951"/>
                  </a:lnTo>
                  <a:lnTo>
                    <a:pt x="17528" y="4660"/>
                  </a:lnTo>
                  <a:lnTo>
                    <a:pt x="17482" y="4417"/>
                  </a:lnTo>
                  <a:lnTo>
                    <a:pt x="17415" y="4174"/>
                  </a:lnTo>
                  <a:lnTo>
                    <a:pt x="17366" y="3204"/>
                  </a:lnTo>
                  <a:lnTo>
                    <a:pt x="17314" y="2039"/>
                  </a:lnTo>
                  <a:lnTo>
                    <a:pt x="17242" y="1213"/>
                  </a:lnTo>
                  <a:lnTo>
                    <a:pt x="17190" y="631"/>
                  </a:lnTo>
                  <a:lnTo>
                    <a:pt x="17119" y="194"/>
                  </a:lnTo>
                  <a:lnTo>
                    <a:pt x="17006" y="146"/>
                  </a:lnTo>
                  <a:lnTo>
                    <a:pt x="16928" y="437"/>
                  </a:lnTo>
                  <a:lnTo>
                    <a:pt x="16852" y="874"/>
                  </a:lnTo>
                  <a:lnTo>
                    <a:pt x="16766" y="1116"/>
                  </a:lnTo>
                  <a:lnTo>
                    <a:pt x="16650" y="1408"/>
                  </a:lnTo>
                  <a:lnTo>
                    <a:pt x="16538" y="1893"/>
                  </a:lnTo>
                  <a:lnTo>
                    <a:pt x="16402" y="2427"/>
                  </a:lnTo>
                  <a:lnTo>
                    <a:pt x="16245" y="2912"/>
                  </a:lnTo>
                  <a:lnTo>
                    <a:pt x="16065" y="3689"/>
                  </a:lnTo>
                  <a:lnTo>
                    <a:pt x="15885" y="3932"/>
                  </a:lnTo>
                  <a:lnTo>
                    <a:pt x="15686" y="4417"/>
                  </a:lnTo>
                  <a:lnTo>
                    <a:pt x="15480" y="4660"/>
                  </a:lnTo>
                  <a:lnTo>
                    <a:pt x="15278" y="4951"/>
                  </a:lnTo>
                  <a:lnTo>
                    <a:pt x="14288" y="4951"/>
                  </a:lnTo>
                  <a:lnTo>
                    <a:pt x="14108" y="4660"/>
                  </a:lnTo>
                  <a:lnTo>
                    <a:pt x="13972" y="4417"/>
                  </a:lnTo>
                  <a:lnTo>
                    <a:pt x="13815" y="3932"/>
                  </a:lnTo>
                  <a:lnTo>
                    <a:pt x="13702" y="3689"/>
                  </a:lnTo>
                  <a:lnTo>
                    <a:pt x="13658" y="3398"/>
                  </a:lnTo>
                  <a:lnTo>
                    <a:pt x="13612" y="3155"/>
                  </a:lnTo>
                  <a:lnTo>
                    <a:pt x="13545" y="2912"/>
                  </a:lnTo>
                  <a:lnTo>
                    <a:pt x="13478" y="2427"/>
                  </a:lnTo>
                  <a:lnTo>
                    <a:pt x="13410" y="2427"/>
                  </a:lnTo>
                  <a:lnTo>
                    <a:pt x="13342" y="2136"/>
                  </a:lnTo>
                  <a:lnTo>
                    <a:pt x="13230" y="2136"/>
                  </a:lnTo>
                  <a:lnTo>
                    <a:pt x="13185" y="2427"/>
                  </a:lnTo>
                  <a:lnTo>
                    <a:pt x="13140" y="2427"/>
                  </a:lnTo>
                  <a:lnTo>
                    <a:pt x="13095" y="2670"/>
                  </a:lnTo>
                  <a:lnTo>
                    <a:pt x="13050" y="2670"/>
                  </a:lnTo>
                  <a:lnTo>
                    <a:pt x="13005" y="3155"/>
                  </a:lnTo>
                  <a:lnTo>
                    <a:pt x="12960" y="3398"/>
                  </a:lnTo>
                  <a:lnTo>
                    <a:pt x="12938" y="3398"/>
                  </a:lnTo>
                  <a:lnTo>
                    <a:pt x="12825" y="3689"/>
                  </a:lnTo>
                  <a:lnTo>
                    <a:pt x="12488" y="3932"/>
                  </a:lnTo>
                  <a:lnTo>
                    <a:pt x="12015" y="4417"/>
                  </a:lnTo>
                  <a:lnTo>
                    <a:pt x="11722" y="4951"/>
                  </a:lnTo>
                  <a:lnTo>
                    <a:pt x="11430" y="5436"/>
                  </a:lnTo>
                  <a:lnTo>
                    <a:pt x="11138" y="5970"/>
                  </a:lnTo>
                  <a:lnTo>
                    <a:pt x="10890" y="6213"/>
                  </a:lnTo>
                  <a:lnTo>
                    <a:pt x="10462" y="6213"/>
                  </a:lnTo>
                  <a:lnTo>
                    <a:pt x="10372" y="5970"/>
                  </a:lnTo>
                  <a:lnTo>
                    <a:pt x="10282" y="5679"/>
                  </a:lnTo>
                  <a:lnTo>
                    <a:pt x="10148" y="5194"/>
                  </a:lnTo>
                  <a:lnTo>
                    <a:pt x="10140" y="4029"/>
                  </a:lnTo>
                  <a:lnTo>
                    <a:pt x="10162" y="2718"/>
                  </a:lnTo>
                  <a:lnTo>
                    <a:pt x="10162" y="1747"/>
                  </a:lnTo>
                  <a:lnTo>
                    <a:pt x="10110" y="1213"/>
                  </a:lnTo>
                  <a:lnTo>
                    <a:pt x="10020" y="1747"/>
                  </a:lnTo>
                  <a:lnTo>
                    <a:pt x="9968" y="2427"/>
                  </a:lnTo>
                  <a:lnTo>
                    <a:pt x="9892" y="2912"/>
                  </a:lnTo>
                  <a:lnTo>
                    <a:pt x="9802" y="3689"/>
                  </a:lnTo>
                  <a:lnTo>
                    <a:pt x="9712" y="4077"/>
                  </a:lnTo>
                  <a:lnTo>
                    <a:pt x="9592" y="4611"/>
                  </a:lnTo>
                  <a:lnTo>
                    <a:pt x="9510" y="4757"/>
                  </a:lnTo>
                  <a:lnTo>
                    <a:pt x="9405" y="4951"/>
                  </a:lnTo>
                  <a:lnTo>
                    <a:pt x="9292" y="5097"/>
                  </a:lnTo>
                  <a:lnTo>
                    <a:pt x="9165" y="5291"/>
                  </a:lnTo>
                  <a:lnTo>
                    <a:pt x="9038" y="5339"/>
                  </a:lnTo>
                  <a:lnTo>
                    <a:pt x="8902" y="5194"/>
                  </a:lnTo>
                  <a:lnTo>
                    <a:pt x="8805" y="5000"/>
                  </a:lnTo>
                  <a:lnTo>
                    <a:pt x="8708" y="4417"/>
                  </a:lnTo>
                  <a:lnTo>
                    <a:pt x="8640" y="4174"/>
                  </a:lnTo>
                  <a:lnTo>
                    <a:pt x="8595" y="3932"/>
                  </a:lnTo>
                  <a:lnTo>
                    <a:pt x="8572" y="3689"/>
                  </a:lnTo>
                  <a:lnTo>
                    <a:pt x="8528" y="3398"/>
                  </a:lnTo>
                  <a:lnTo>
                    <a:pt x="8505" y="3155"/>
                  </a:lnTo>
                  <a:lnTo>
                    <a:pt x="8422" y="874"/>
                  </a:lnTo>
                  <a:lnTo>
                    <a:pt x="8340" y="0"/>
                  </a:lnTo>
                  <a:lnTo>
                    <a:pt x="8194" y="146"/>
                  </a:lnTo>
                  <a:lnTo>
                    <a:pt x="8085" y="777"/>
                  </a:lnTo>
                  <a:lnTo>
                    <a:pt x="7972" y="1068"/>
                  </a:lnTo>
                  <a:lnTo>
                    <a:pt x="7804" y="2378"/>
                  </a:lnTo>
                  <a:lnTo>
                    <a:pt x="7680" y="3107"/>
                  </a:lnTo>
                  <a:lnTo>
                    <a:pt x="7568" y="3689"/>
                  </a:lnTo>
                  <a:lnTo>
                    <a:pt x="7448" y="4660"/>
                  </a:lnTo>
                  <a:lnTo>
                    <a:pt x="7110" y="4951"/>
                  </a:lnTo>
                  <a:lnTo>
                    <a:pt x="6165" y="4951"/>
                  </a:lnTo>
                  <a:lnTo>
                    <a:pt x="6008" y="4660"/>
                  </a:lnTo>
                  <a:lnTo>
                    <a:pt x="5850" y="4417"/>
                  </a:lnTo>
                  <a:lnTo>
                    <a:pt x="5715" y="4174"/>
                  </a:lnTo>
                  <a:lnTo>
                    <a:pt x="5648" y="4174"/>
                  </a:lnTo>
                  <a:lnTo>
                    <a:pt x="5558" y="3689"/>
                  </a:lnTo>
                  <a:lnTo>
                    <a:pt x="5535" y="3398"/>
                  </a:lnTo>
                  <a:lnTo>
                    <a:pt x="5468" y="3155"/>
                  </a:lnTo>
                  <a:lnTo>
                    <a:pt x="5400" y="2670"/>
                  </a:lnTo>
                  <a:lnTo>
                    <a:pt x="5355" y="2427"/>
                  </a:lnTo>
                  <a:lnTo>
                    <a:pt x="5288" y="2427"/>
                  </a:lnTo>
                  <a:lnTo>
                    <a:pt x="5242" y="2136"/>
                  </a:lnTo>
                  <a:lnTo>
                    <a:pt x="5040" y="2136"/>
                  </a:lnTo>
                  <a:lnTo>
                    <a:pt x="4995" y="2427"/>
                  </a:lnTo>
                  <a:lnTo>
                    <a:pt x="4905" y="2670"/>
                  </a:lnTo>
                  <a:lnTo>
                    <a:pt x="4725" y="3398"/>
                  </a:lnTo>
                  <a:lnTo>
                    <a:pt x="4568" y="4174"/>
                  </a:lnTo>
                  <a:lnTo>
                    <a:pt x="4410" y="4660"/>
                  </a:lnTo>
                  <a:lnTo>
                    <a:pt x="4275" y="5194"/>
                  </a:lnTo>
                  <a:lnTo>
                    <a:pt x="4118" y="5679"/>
                  </a:lnTo>
                  <a:lnTo>
                    <a:pt x="3982" y="6213"/>
                  </a:lnTo>
                  <a:lnTo>
                    <a:pt x="3825" y="6456"/>
                  </a:lnTo>
                  <a:lnTo>
                    <a:pt x="3555" y="6941"/>
                  </a:lnTo>
                  <a:lnTo>
                    <a:pt x="3308" y="7232"/>
                  </a:lnTo>
                  <a:lnTo>
                    <a:pt x="3082" y="7232"/>
                  </a:lnTo>
                  <a:lnTo>
                    <a:pt x="2858" y="6941"/>
                  </a:lnTo>
                  <a:lnTo>
                    <a:pt x="2655" y="6698"/>
                  </a:lnTo>
                  <a:lnTo>
                    <a:pt x="2452" y="6213"/>
                  </a:lnTo>
                  <a:lnTo>
                    <a:pt x="2295" y="5679"/>
                  </a:lnTo>
                  <a:lnTo>
                    <a:pt x="2138" y="5194"/>
                  </a:lnTo>
                  <a:lnTo>
                    <a:pt x="2002" y="4660"/>
                  </a:lnTo>
                  <a:lnTo>
                    <a:pt x="1890" y="4174"/>
                  </a:lnTo>
                  <a:lnTo>
                    <a:pt x="1800" y="3689"/>
                  </a:lnTo>
                  <a:lnTo>
                    <a:pt x="1732" y="3155"/>
                  </a:lnTo>
                  <a:lnTo>
                    <a:pt x="1665" y="2670"/>
                  </a:lnTo>
                  <a:lnTo>
                    <a:pt x="1598" y="2136"/>
                  </a:lnTo>
                  <a:lnTo>
                    <a:pt x="1530" y="1650"/>
                  </a:lnTo>
                  <a:lnTo>
                    <a:pt x="1440" y="1650"/>
                  </a:lnTo>
                  <a:lnTo>
                    <a:pt x="1395" y="2136"/>
                  </a:lnTo>
                  <a:lnTo>
                    <a:pt x="1350" y="2670"/>
                  </a:lnTo>
                  <a:lnTo>
                    <a:pt x="1282" y="3398"/>
                  </a:lnTo>
                  <a:lnTo>
                    <a:pt x="1260" y="3689"/>
                  </a:lnTo>
                  <a:lnTo>
                    <a:pt x="1215" y="4174"/>
                  </a:lnTo>
                  <a:lnTo>
                    <a:pt x="1080" y="4660"/>
                  </a:lnTo>
                  <a:lnTo>
                    <a:pt x="990" y="4951"/>
                  </a:lnTo>
                  <a:lnTo>
                    <a:pt x="810" y="5436"/>
                  </a:lnTo>
                  <a:lnTo>
                    <a:pt x="720" y="5436"/>
                  </a:lnTo>
                  <a:lnTo>
                    <a:pt x="630" y="5679"/>
                  </a:lnTo>
                  <a:lnTo>
                    <a:pt x="450" y="5679"/>
                  </a:lnTo>
                  <a:lnTo>
                    <a:pt x="338" y="5436"/>
                  </a:lnTo>
                  <a:lnTo>
                    <a:pt x="248" y="5436"/>
                  </a:lnTo>
                  <a:lnTo>
                    <a:pt x="158" y="5194"/>
                  </a:lnTo>
                  <a:lnTo>
                    <a:pt x="90" y="4951"/>
                  </a:lnTo>
                  <a:lnTo>
                    <a:pt x="0" y="4660"/>
                  </a:ln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3" name="Shape 723"/>
            <p:cNvSpPr/>
            <p:nvPr/>
          </p:nvSpPr>
          <p:spPr>
            <a:xfrm>
              <a:off x="0" y="6138862"/>
              <a:ext cx="9159875" cy="27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83" y="2979"/>
                  </a:moveTo>
                  <a:lnTo>
                    <a:pt x="19193" y="3228"/>
                  </a:lnTo>
                  <a:lnTo>
                    <a:pt x="19024" y="3724"/>
                  </a:lnTo>
                  <a:lnTo>
                    <a:pt x="18901" y="4717"/>
                  </a:lnTo>
                  <a:lnTo>
                    <a:pt x="18557" y="10428"/>
                  </a:lnTo>
                  <a:lnTo>
                    <a:pt x="18444" y="12662"/>
                  </a:lnTo>
                  <a:lnTo>
                    <a:pt x="18309" y="14152"/>
                  </a:lnTo>
                  <a:lnTo>
                    <a:pt x="17973" y="16386"/>
                  </a:lnTo>
                  <a:lnTo>
                    <a:pt x="17774" y="16386"/>
                  </a:lnTo>
                  <a:lnTo>
                    <a:pt x="17684" y="15641"/>
                  </a:lnTo>
                  <a:lnTo>
                    <a:pt x="17617" y="14897"/>
                  </a:lnTo>
                  <a:lnTo>
                    <a:pt x="17527" y="14152"/>
                  </a:lnTo>
                  <a:lnTo>
                    <a:pt x="17482" y="13407"/>
                  </a:lnTo>
                  <a:lnTo>
                    <a:pt x="17415" y="12662"/>
                  </a:lnTo>
                  <a:lnTo>
                    <a:pt x="17370" y="11917"/>
                  </a:lnTo>
                  <a:lnTo>
                    <a:pt x="17347" y="10428"/>
                  </a:lnTo>
                  <a:lnTo>
                    <a:pt x="17325" y="9683"/>
                  </a:lnTo>
                  <a:lnTo>
                    <a:pt x="17280" y="6703"/>
                  </a:lnTo>
                  <a:lnTo>
                    <a:pt x="17213" y="4469"/>
                  </a:lnTo>
                  <a:lnTo>
                    <a:pt x="17078" y="2234"/>
                  </a:lnTo>
                  <a:lnTo>
                    <a:pt x="16943" y="2234"/>
                  </a:lnTo>
                  <a:lnTo>
                    <a:pt x="16763" y="3724"/>
                  </a:lnTo>
                  <a:lnTo>
                    <a:pt x="16655" y="4469"/>
                  </a:lnTo>
                  <a:lnTo>
                    <a:pt x="16543" y="5959"/>
                  </a:lnTo>
                  <a:lnTo>
                    <a:pt x="16408" y="7448"/>
                  </a:lnTo>
                  <a:lnTo>
                    <a:pt x="16251" y="8938"/>
                  </a:lnTo>
                  <a:lnTo>
                    <a:pt x="16048" y="11172"/>
                  </a:lnTo>
                  <a:lnTo>
                    <a:pt x="15869" y="11917"/>
                  </a:lnTo>
                  <a:lnTo>
                    <a:pt x="15670" y="13407"/>
                  </a:lnTo>
                  <a:lnTo>
                    <a:pt x="15266" y="14897"/>
                  </a:lnTo>
                  <a:lnTo>
                    <a:pt x="14281" y="14897"/>
                  </a:lnTo>
                  <a:lnTo>
                    <a:pt x="14102" y="14152"/>
                  </a:lnTo>
                  <a:lnTo>
                    <a:pt x="13967" y="13407"/>
                  </a:lnTo>
                  <a:lnTo>
                    <a:pt x="13810" y="11917"/>
                  </a:lnTo>
                  <a:lnTo>
                    <a:pt x="13697" y="11172"/>
                  </a:lnTo>
                  <a:lnTo>
                    <a:pt x="13608" y="9683"/>
                  </a:lnTo>
                  <a:lnTo>
                    <a:pt x="13540" y="8938"/>
                  </a:lnTo>
                  <a:lnTo>
                    <a:pt x="13477" y="7448"/>
                  </a:lnTo>
                  <a:lnTo>
                    <a:pt x="13409" y="7448"/>
                  </a:lnTo>
                  <a:lnTo>
                    <a:pt x="13342" y="6703"/>
                  </a:lnTo>
                  <a:lnTo>
                    <a:pt x="13230" y="6703"/>
                  </a:lnTo>
                  <a:lnTo>
                    <a:pt x="13185" y="7448"/>
                  </a:lnTo>
                  <a:lnTo>
                    <a:pt x="13140" y="7448"/>
                  </a:lnTo>
                  <a:lnTo>
                    <a:pt x="13095" y="8193"/>
                  </a:lnTo>
                  <a:lnTo>
                    <a:pt x="13050" y="8193"/>
                  </a:lnTo>
                  <a:lnTo>
                    <a:pt x="13005" y="9683"/>
                  </a:lnTo>
                  <a:lnTo>
                    <a:pt x="12960" y="10428"/>
                  </a:lnTo>
                  <a:lnTo>
                    <a:pt x="12938" y="10428"/>
                  </a:lnTo>
                  <a:lnTo>
                    <a:pt x="12825" y="11172"/>
                  </a:lnTo>
                  <a:lnTo>
                    <a:pt x="12488" y="11917"/>
                  </a:lnTo>
                  <a:lnTo>
                    <a:pt x="11998" y="13407"/>
                  </a:lnTo>
                  <a:lnTo>
                    <a:pt x="11414" y="16386"/>
                  </a:lnTo>
                  <a:lnTo>
                    <a:pt x="11126" y="17876"/>
                  </a:lnTo>
                  <a:lnTo>
                    <a:pt x="10879" y="18621"/>
                  </a:lnTo>
                  <a:lnTo>
                    <a:pt x="10452" y="18621"/>
                  </a:lnTo>
                  <a:lnTo>
                    <a:pt x="10272" y="17131"/>
                  </a:lnTo>
                  <a:lnTo>
                    <a:pt x="10209" y="16386"/>
                  </a:lnTo>
                  <a:lnTo>
                    <a:pt x="10141" y="15641"/>
                  </a:lnTo>
                  <a:lnTo>
                    <a:pt x="10119" y="11917"/>
                  </a:lnTo>
                  <a:lnTo>
                    <a:pt x="10119" y="9683"/>
                  </a:lnTo>
                  <a:lnTo>
                    <a:pt x="10141" y="5214"/>
                  </a:lnTo>
                  <a:lnTo>
                    <a:pt x="10096" y="4469"/>
                  </a:lnTo>
                  <a:lnTo>
                    <a:pt x="10006" y="5214"/>
                  </a:lnTo>
                  <a:lnTo>
                    <a:pt x="9961" y="7448"/>
                  </a:lnTo>
                  <a:lnTo>
                    <a:pt x="9894" y="8938"/>
                  </a:lnTo>
                  <a:lnTo>
                    <a:pt x="9804" y="11172"/>
                  </a:lnTo>
                  <a:lnTo>
                    <a:pt x="9714" y="12662"/>
                  </a:lnTo>
                  <a:lnTo>
                    <a:pt x="9580" y="14152"/>
                  </a:lnTo>
                  <a:lnTo>
                    <a:pt x="9512" y="14152"/>
                  </a:lnTo>
                  <a:lnTo>
                    <a:pt x="9288" y="15641"/>
                  </a:lnTo>
                  <a:lnTo>
                    <a:pt x="9157" y="15641"/>
                  </a:lnTo>
                  <a:lnTo>
                    <a:pt x="9044" y="16386"/>
                  </a:lnTo>
                  <a:lnTo>
                    <a:pt x="8910" y="15641"/>
                  </a:lnTo>
                  <a:lnTo>
                    <a:pt x="8797" y="14897"/>
                  </a:lnTo>
                  <a:lnTo>
                    <a:pt x="8707" y="13407"/>
                  </a:lnTo>
                  <a:lnTo>
                    <a:pt x="8640" y="12662"/>
                  </a:lnTo>
                  <a:lnTo>
                    <a:pt x="8595" y="11917"/>
                  </a:lnTo>
                  <a:lnTo>
                    <a:pt x="8573" y="11172"/>
                  </a:lnTo>
                  <a:lnTo>
                    <a:pt x="8528" y="10428"/>
                  </a:lnTo>
                  <a:lnTo>
                    <a:pt x="8505" y="9683"/>
                  </a:lnTo>
                  <a:lnTo>
                    <a:pt x="8423" y="7076"/>
                  </a:lnTo>
                  <a:lnTo>
                    <a:pt x="8397" y="4345"/>
                  </a:lnTo>
                  <a:lnTo>
                    <a:pt x="8341" y="2234"/>
                  </a:lnTo>
                  <a:lnTo>
                    <a:pt x="8266" y="2234"/>
                  </a:lnTo>
                  <a:lnTo>
                    <a:pt x="8131" y="2979"/>
                  </a:lnTo>
                  <a:lnTo>
                    <a:pt x="8052" y="4469"/>
                  </a:lnTo>
                  <a:lnTo>
                    <a:pt x="7962" y="6331"/>
                  </a:lnTo>
                  <a:lnTo>
                    <a:pt x="7850" y="7448"/>
                  </a:lnTo>
                  <a:lnTo>
                    <a:pt x="7760" y="8938"/>
                  </a:lnTo>
                  <a:lnTo>
                    <a:pt x="7659" y="10800"/>
                  </a:lnTo>
                  <a:lnTo>
                    <a:pt x="7513" y="12662"/>
                  </a:lnTo>
                  <a:lnTo>
                    <a:pt x="7401" y="14152"/>
                  </a:lnTo>
                  <a:lnTo>
                    <a:pt x="7289" y="14897"/>
                  </a:lnTo>
                  <a:lnTo>
                    <a:pt x="6154" y="14897"/>
                  </a:lnTo>
                  <a:lnTo>
                    <a:pt x="5997" y="14152"/>
                  </a:lnTo>
                  <a:lnTo>
                    <a:pt x="5844" y="13407"/>
                  </a:lnTo>
                  <a:lnTo>
                    <a:pt x="5709" y="12662"/>
                  </a:lnTo>
                  <a:lnTo>
                    <a:pt x="5641" y="12662"/>
                  </a:lnTo>
                  <a:lnTo>
                    <a:pt x="5552" y="11172"/>
                  </a:lnTo>
                  <a:lnTo>
                    <a:pt x="5529" y="10428"/>
                  </a:lnTo>
                  <a:lnTo>
                    <a:pt x="5462" y="9683"/>
                  </a:lnTo>
                  <a:lnTo>
                    <a:pt x="5394" y="8193"/>
                  </a:lnTo>
                  <a:lnTo>
                    <a:pt x="5349" y="7448"/>
                  </a:lnTo>
                  <a:lnTo>
                    <a:pt x="5282" y="7448"/>
                  </a:lnTo>
                  <a:lnTo>
                    <a:pt x="5237" y="6703"/>
                  </a:lnTo>
                  <a:lnTo>
                    <a:pt x="5035" y="6703"/>
                  </a:lnTo>
                  <a:lnTo>
                    <a:pt x="4990" y="7448"/>
                  </a:lnTo>
                  <a:lnTo>
                    <a:pt x="4900" y="8193"/>
                  </a:lnTo>
                  <a:lnTo>
                    <a:pt x="4724" y="10428"/>
                  </a:lnTo>
                  <a:lnTo>
                    <a:pt x="4567" y="12662"/>
                  </a:lnTo>
                  <a:lnTo>
                    <a:pt x="4410" y="14152"/>
                  </a:lnTo>
                  <a:lnTo>
                    <a:pt x="4275" y="15641"/>
                  </a:lnTo>
                  <a:lnTo>
                    <a:pt x="3961" y="18621"/>
                  </a:lnTo>
                  <a:lnTo>
                    <a:pt x="3803" y="19366"/>
                  </a:lnTo>
                  <a:lnTo>
                    <a:pt x="3538" y="20855"/>
                  </a:lnTo>
                  <a:lnTo>
                    <a:pt x="3291" y="21600"/>
                  </a:lnTo>
                  <a:lnTo>
                    <a:pt x="3066" y="21600"/>
                  </a:lnTo>
                  <a:lnTo>
                    <a:pt x="2841" y="20855"/>
                  </a:lnTo>
                  <a:lnTo>
                    <a:pt x="2643" y="20110"/>
                  </a:lnTo>
                  <a:lnTo>
                    <a:pt x="2441" y="18621"/>
                  </a:lnTo>
                  <a:lnTo>
                    <a:pt x="2126" y="15641"/>
                  </a:lnTo>
                  <a:lnTo>
                    <a:pt x="1992" y="14152"/>
                  </a:lnTo>
                  <a:lnTo>
                    <a:pt x="1879" y="12662"/>
                  </a:lnTo>
                  <a:lnTo>
                    <a:pt x="1789" y="11172"/>
                  </a:lnTo>
                  <a:lnTo>
                    <a:pt x="1655" y="8193"/>
                  </a:lnTo>
                  <a:lnTo>
                    <a:pt x="1591" y="6703"/>
                  </a:lnTo>
                  <a:lnTo>
                    <a:pt x="1524" y="5214"/>
                  </a:lnTo>
                  <a:lnTo>
                    <a:pt x="1434" y="5214"/>
                  </a:lnTo>
                  <a:lnTo>
                    <a:pt x="1209" y="12662"/>
                  </a:lnTo>
                  <a:lnTo>
                    <a:pt x="1074" y="14152"/>
                  </a:lnTo>
                  <a:lnTo>
                    <a:pt x="805" y="16386"/>
                  </a:lnTo>
                  <a:lnTo>
                    <a:pt x="715" y="16386"/>
                  </a:lnTo>
                  <a:lnTo>
                    <a:pt x="625" y="17131"/>
                  </a:lnTo>
                  <a:lnTo>
                    <a:pt x="449" y="17131"/>
                  </a:lnTo>
                  <a:lnTo>
                    <a:pt x="337" y="16386"/>
                  </a:lnTo>
                  <a:lnTo>
                    <a:pt x="247" y="16386"/>
                  </a:lnTo>
                  <a:lnTo>
                    <a:pt x="157" y="15641"/>
                  </a:lnTo>
                  <a:lnTo>
                    <a:pt x="90" y="14897"/>
                  </a:lnTo>
                  <a:lnTo>
                    <a:pt x="0" y="14152"/>
                  </a:lnTo>
                  <a:lnTo>
                    <a:pt x="0" y="11917"/>
                  </a:lnTo>
                  <a:lnTo>
                    <a:pt x="90" y="12662"/>
                  </a:lnTo>
                  <a:lnTo>
                    <a:pt x="157" y="13407"/>
                  </a:lnTo>
                  <a:lnTo>
                    <a:pt x="247" y="14152"/>
                  </a:lnTo>
                  <a:lnTo>
                    <a:pt x="337" y="14152"/>
                  </a:lnTo>
                  <a:lnTo>
                    <a:pt x="449" y="14897"/>
                  </a:lnTo>
                  <a:lnTo>
                    <a:pt x="625" y="14897"/>
                  </a:lnTo>
                  <a:lnTo>
                    <a:pt x="715" y="14152"/>
                  </a:lnTo>
                  <a:lnTo>
                    <a:pt x="805" y="14152"/>
                  </a:lnTo>
                  <a:lnTo>
                    <a:pt x="1074" y="11917"/>
                  </a:lnTo>
                  <a:lnTo>
                    <a:pt x="1209" y="10428"/>
                  </a:lnTo>
                  <a:lnTo>
                    <a:pt x="1434" y="2979"/>
                  </a:lnTo>
                  <a:lnTo>
                    <a:pt x="1524" y="2979"/>
                  </a:lnTo>
                  <a:lnTo>
                    <a:pt x="1591" y="4469"/>
                  </a:lnTo>
                  <a:lnTo>
                    <a:pt x="1655" y="5959"/>
                  </a:lnTo>
                  <a:lnTo>
                    <a:pt x="1789" y="8938"/>
                  </a:lnTo>
                  <a:lnTo>
                    <a:pt x="1879" y="10428"/>
                  </a:lnTo>
                  <a:lnTo>
                    <a:pt x="1992" y="11917"/>
                  </a:lnTo>
                  <a:lnTo>
                    <a:pt x="2126" y="13407"/>
                  </a:lnTo>
                  <a:lnTo>
                    <a:pt x="2441" y="16386"/>
                  </a:lnTo>
                  <a:lnTo>
                    <a:pt x="2643" y="17876"/>
                  </a:lnTo>
                  <a:lnTo>
                    <a:pt x="2841" y="18621"/>
                  </a:lnTo>
                  <a:lnTo>
                    <a:pt x="3066" y="19366"/>
                  </a:lnTo>
                  <a:lnTo>
                    <a:pt x="3291" y="19366"/>
                  </a:lnTo>
                  <a:lnTo>
                    <a:pt x="3538" y="18621"/>
                  </a:lnTo>
                  <a:lnTo>
                    <a:pt x="3803" y="17131"/>
                  </a:lnTo>
                  <a:lnTo>
                    <a:pt x="3961" y="16386"/>
                  </a:lnTo>
                  <a:lnTo>
                    <a:pt x="4275" y="13407"/>
                  </a:lnTo>
                  <a:lnTo>
                    <a:pt x="4410" y="11917"/>
                  </a:lnTo>
                  <a:lnTo>
                    <a:pt x="4567" y="10428"/>
                  </a:lnTo>
                  <a:lnTo>
                    <a:pt x="4724" y="8193"/>
                  </a:lnTo>
                  <a:lnTo>
                    <a:pt x="4900" y="5959"/>
                  </a:lnTo>
                  <a:lnTo>
                    <a:pt x="4990" y="5214"/>
                  </a:lnTo>
                  <a:lnTo>
                    <a:pt x="5035" y="4469"/>
                  </a:lnTo>
                  <a:lnTo>
                    <a:pt x="5237" y="4469"/>
                  </a:lnTo>
                  <a:lnTo>
                    <a:pt x="5282" y="5214"/>
                  </a:lnTo>
                  <a:lnTo>
                    <a:pt x="5349" y="5214"/>
                  </a:lnTo>
                  <a:lnTo>
                    <a:pt x="5394" y="5959"/>
                  </a:lnTo>
                  <a:lnTo>
                    <a:pt x="5462" y="7448"/>
                  </a:lnTo>
                  <a:lnTo>
                    <a:pt x="5529" y="8193"/>
                  </a:lnTo>
                  <a:lnTo>
                    <a:pt x="5552" y="8938"/>
                  </a:lnTo>
                  <a:lnTo>
                    <a:pt x="5641" y="10428"/>
                  </a:lnTo>
                  <a:lnTo>
                    <a:pt x="5709" y="10428"/>
                  </a:lnTo>
                  <a:lnTo>
                    <a:pt x="5844" y="11172"/>
                  </a:lnTo>
                  <a:lnTo>
                    <a:pt x="5997" y="11917"/>
                  </a:lnTo>
                  <a:lnTo>
                    <a:pt x="6154" y="12662"/>
                  </a:lnTo>
                  <a:lnTo>
                    <a:pt x="7255" y="12662"/>
                  </a:lnTo>
                  <a:lnTo>
                    <a:pt x="7378" y="11917"/>
                  </a:lnTo>
                  <a:lnTo>
                    <a:pt x="7558" y="9559"/>
                  </a:lnTo>
                  <a:lnTo>
                    <a:pt x="7723" y="7076"/>
                  </a:lnTo>
                  <a:lnTo>
                    <a:pt x="7903" y="4717"/>
                  </a:lnTo>
                  <a:lnTo>
                    <a:pt x="8030" y="2234"/>
                  </a:lnTo>
                  <a:lnTo>
                    <a:pt x="8131" y="1117"/>
                  </a:lnTo>
                  <a:lnTo>
                    <a:pt x="8243" y="0"/>
                  </a:lnTo>
                  <a:lnTo>
                    <a:pt x="8367" y="372"/>
                  </a:lnTo>
                  <a:lnTo>
                    <a:pt x="8423" y="2979"/>
                  </a:lnTo>
                  <a:lnTo>
                    <a:pt x="8468" y="6331"/>
                  </a:lnTo>
                  <a:lnTo>
                    <a:pt x="8573" y="8938"/>
                  </a:lnTo>
                  <a:lnTo>
                    <a:pt x="8595" y="9683"/>
                  </a:lnTo>
                  <a:lnTo>
                    <a:pt x="8640" y="10428"/>
                  </a:lnTo>
                  <a:lnTo>
                    <a:pt x="8707" y="11172"/>
                  </a:lnTo>
                  <a:lnTo>
                    <a:pt x="8797" y="12662"/>
                  </a:lnTo>
                  <a:lnTo>
                    <a:pt x="8910" y="13407"/>
                  </a:lnTo>
                  <a:lnTo>
                    <a:pt x="9044" y="14152"/>
                  </a:lnTo>
                  <a:lnTo>
                    <a:pt x="9157" y="13407"/>
                  </a:lnTo>
                  <a:lnTo>
                    <a:pt x="9288" y="13407"/>
                  </a:lnTo>
                  <a:lnTo>
                    <a:pt x="9512" y="11917"/>
                  </a:lnTo>
                  <a:lnTo>
                    <a:pt x="9580" y="11917"/>
                  </a:lnTo>
                  <a:lnTo>
                    <a:pt x="9714" y="10428"/>
                  </a:lnTo>
                  <a:lnTo>
                    <a:pt x="9804" y="8938"/>
                  </a:lnTo>
                  <a:lnTo>
                    <a:pt x="9894" y="6703"/>
                  </a:lnTo>
                  <a:lnTo>
                    <a:pt x="9961" y="5214"/>
                  </a:lnTo>
                  <a:lnTo>
                    <a:pt x="10006" y="2979"/>
                  </a:lnTo>
                  <a:lnTo>
                    <a:pt x="10096" y="2234"/>
                  </a:lnTo>
                  <a:lnTo>
                    <a:pt x="10164" y="2979"/>
                  </a:lnTo>
                  <a:lnTo>
                    <a:pt x="10164" y="5959"/>
                  </a:lnTo>
                  <a:lnTo>
                    <a:pt x="10141" y="9683"/>
                  </a:lnTo>
                  <a:lnTo>
                    <a:pt x="10141" y="13407"/>
                  </a:lnTo>
                  <a:lnTo>
                    <a:pt x="10209" y="14152"/>
                  </a:lnTo>
                  <a:lnTo>
                    <a:pt x="10272" y="14897"/>
                  </a:lnTo>
                  <a:lnTo>
                    <a:pt x="10452" y="16386"/>
                  </a:lnTo>
                  <a:lnTo>
                    <a:pt x="10879" y="16386"/>
                  </a:lnTo>
                  <a:lnTo>
                    <a:pt x="11126" y="15641"/>
                  </a:lnTo>
                  <a:lnTo>
                    <a:pt x="11414" y="14152"/>
                  </a:lnTo>
                  <a:lnTo>
                    <a:pt x="11998" y="11172"/>
                  </a:lnTo>
                  <a:lnTo>
                    <a:pt x="12488" y="9683"/>
                  </a:lnTo>
                  <a:lnTo>
                    <a:pt x="12825" y="8938"/>
                  </a:lnTo>
                  <a:lnTo>
                    <a:pt x="12938" y="8193"/>
                  </a:lnTo>
                  <a:lnTo>
                    <a:pt x="12960" y="8193"/>
                  </a:lnTo>
                  <a:lnTo>
                    <a:pt x="13005" y="7448"/>
                  </a:lnTo>
                  <a:lnTo>
                    <a:pt x="13050" y="5959"/>
                  </a:lnTo>
                  <a:lnTo>
                    <a:pt x="13095" y="5959"/>
                  </a:lnTo>
                  <a:lnTo>
                    <a:pt x="13140" y="5214"/>
                  </a:lnTo>
                  <a:lnTo>
                    <a:pt x="13185" y="5214"/>
                  </a:lnTo>
                  <a:lnTo>
                    <a:pt x="13230" y="4469"/>
                  </a:lnTo>
                  <a:lnTo>
                    <a:pt x="13342" y="4469"/>
                  </a:lnTo>
                  <a:lnTo>
                    <a:pt x="13409" y="5214"/>
                  </a:lnTo>
                  <a:lnTo>
                    <a:pt x="13477" y="5214"/>
                  </a:lnTo>
                  <a:lnTo>
                    <a:pt x="13540" y="6703"/>
                  </a:lnTo>
                  <a:lnTo>
                    <a:pt x="13608" y="7448"/>
                  </a:lnTo>
                  <a:lnTo>
                    <a:pt x="13697" y="8938"/>
                  </a:lnTo>
                  <a:lnTo>
                    <a:pt x="13810" y="9683"/>
                  </a:lnTo>
                  <a:lnTo>
                    <a:pt x="13967" y="11172"/>
                  </a:lnTo>
                  <a:lnTo>
                    <a:pt x="14102" y="11917"/>
                  </a:lnTo>
                  <a:lnTo>
                    <a:pt x="14281" y="12662"/>
                  </a:lnTo>
                  <a:lnTo>
                    <a:pt x="15266" y="12662"/>
                  </a:lnTo>
                  <a:lnTo>
                    <a:pt x="15670" y="11172"/>
                  </a:lnTo>
                  <a:lnTo>
                    <a:pt x="15869" y="9683"/>
                  </a:lnTo>
                  <a:lnTo>
                    <a:pt x="16048" y="8938"/>
                  </a:lnTo>
                  <a:lnTo>
                    <a:pt x="16251" y="6703"/>
                  </a:lnTo>
                  <a:lnTo>
                    <a:pt x="16408" y="5214"/>
                  </a:lnTo>
                  <a:lnTo>
                    <a:pt x="16543" y="3724"/>
                  </a:lnTo>
                  <a:lnTo>
                    <a:pt x="16655" y="2234"/>
                  </a:lnTo>
                  <a:lnTo>
                    <a:pt x="16763" y="1490"/>
                  </a:lnTo>
                  <a:lnTo>
                    <a:pt x="16943" y="0"/>
                  </a:lnTo>
                  <a:lnTo>
                    <a:pt x="17078" y="0"/>
                  </a:lnTo>
                  <a:lnTo>
                    <a:pt x="17213" y="2234"/>
                  </a:lnTo>
                  <a:lnTo>
                    <a:pt x="17280" y="4469"/>
                  </a:lnTo>
                  <a:lnTo>
                    <a:pt x="17325" y="7448"/>
                  </a:lnTo>
                  <a:lnTo>
                    <a:pt x="17347" y="8193"/>
                  </a:lnTo>
                  <a:lnTo>
                    <a:pt x="17370" y="9683"/>
                  </a:lnTo>
                  <a:lnTo>
                    <a:pt x="17415" y="10428"/>
                  </a:lnTo>
                  <a:lnTo>
                    <a:pt x="17482" y="11172"/>
                  </a:lnTo>
                  <a:lnTo>
                    <a:pt x="17527" y="11917"/>
                  </a:lnTo>
                  <a:lnTo>
                    <a:pt x="17617" y="12662"/>
                  </a:lnTo>
                  <a:lnTo>
                    <a:pt x="17684" y="13407"/>
                  </a:lnTo>
                  <a:lnTo>
                    <a:pt x="17774" y="14152"/>
                  </a:lnTo>
                  <a:lnTo>
                    <a:pt x="17973" y="14152"/>
                  </a:lnTo>
                  <a:lnTo>
                    <a:pt x="18309" y="11917"/>
                  </a:lnTo>
                  <a:lnTo>
                    <a:pt x="18444" y="10428"/>
                  </a:lnTo>
                  <a:lnTo>
                    <a:pt x="18557" y="8193"/>
                  </a:lnTo>
                  <a:lnTo>
                    <a:pt x="18826" y="3724"/>
                  </a:lnTo>
                  <a:lnTo>
                    <a:pt x="18946" y="2979"/>
                  </a:lnTo>
                  <a:lnTo>
                    <a:pt x="19058" y="2110"/>
                  </a:lnTo>
                  <a:lnTo>
                    <a:pt x="19159" y="1738"/>
                  </a:lnTo>
                  <a:lnTo>
                    <a:pt x="19260" y="1117"/>
                  </a:lnTo>
                  <a:lnTo>
                    <a:pt x="19373" y="1117"/>
                  </a:lnTo>
                  <a:lnTo>
                    <a:pt x="19462" y="993"/>
                  </a:lnTo>
                  <a:lnTo>
                    <a:pt x="19537" y="1117"/>
                  </a:lnTo>
                  <a:lnTo>
                    <a:pt x="19608" y="1117"/>
                  </a:lnTo>
                  <a:lnTo>
                    <a:pt x="19683" y="1366"/>
                  </a:lnTo>
                  <a:lnTo>
                    <a:pt x="19766" y="1117"/>
                  </a:lnTo>
                  <a:lnTo>
                    <a:pt x="19856" y="1366"/>
                  </a:lnTo>
                  <a:lnTo>
                    <a:pt x="19942" y="993"/>
                  </a:lnTo>
                  <a:lnTo>
                    <a:pt x="20031" y="993"/>
                  </a:lnTo>
                  <a:lnTo>
                    <a:pt x="20177" y="1117"/>
                  </a:lnTo>
                  <a:lnTo>
                    <a:pt x="20346" y="2979"/>
                  </a:lnTo>
                  <a:lnTo>
                    <a:pt x="20391" y="3724"/>
                  </a:lnTo>
                  <a:lnTo>
                    <a:pt x="20413" y="4469"/>
                  </a:lnTo>
                  <a:lnTo>
                    <a:pt x="20413" y="5214"/>
                  </a:lnTo>
                  <a:lnTo>
                    <a:pt x="20436" y="5959"/>
                  </a:lnTo>
                  <a:lnTo>
                    <a:pt x="20436" y="8193"/>
                  </a:lnTo>
                  <a:lnTo>
                    <a:pt x="20458" y="8193"/>
                  </a:lnTo>
                  <a:lnTo>
                    <a:pt x="20458" y="8938"/>
                  </a:lnTo>
                  <a:lnTo>
                    <a:pt x="20503" y="8938"/>
                  </a:lnTo>
                  <a:lnTo>
                    <a:pt x="20593" y="10428"/>
                  </a:lnTo>
                  <a:lnTo>
                    <a:pt x="20660" y="10428"/>
                  </a:lnTo>
                  <a:lnTo>
                    <a:pt x="20795" y="11172"/>
                  </a:lnTo>
                  <a:lnTo>
                    <a:pt x="21173" y="11172"/>
                  </a:lnTo>
                  <a:lnTo>
                    <a:pt x="21375" y="10428"/>
                  </a:lnTo>
                  <a:lnTo>
                    <a:pt x="21600" y="8938"/>
                  </a:lnTo>
                  <a:lnTo>
                    <a:pt x="21600" y="11172"/>
                  </a:lnTo>
                  <a:lnTo>
                    <a:pt x="21375" y="12662"/>
                  </a:lnTo>
                  <a:lnTo>
                    <a:pt x="21173" y="13407"/>
                  </a:lnTo>
                  <a:lnTo>
                    <a:pt x="20795" y="13407"/>
                  </a:lnTo>
                  <a:lnTo>
                    <a:pt x="20660" y="12662"/>
                  </a:lnTo>
                  <a:lnTo>
                    <a:pt x="20593" y="12662"/>
                  </a:lnTo>
                  <a:lnTo>
                    <a:pt x="20503" y="11172"/>
                  </a:lnTo>
                  <a:lnTo>
                    <a:pt x="20458" y="11172"/>
                  </a:lnTo>
                  <a:lnTo>
                    <a:pt x="20458" y="10428"/>
                  </a:lnTo>
                  <a:lnTo>
                    <a:pt x="20436" y="10428"/>
                  </a:lnTo>
                  <a:lnTo>
                    <a:pt x="20436" y="8193"/>
                  </a:lnTo>
                  <a:lnTo>
                    <a:pt x="20413" y="7448"/>
                  </a:lnTo>
                  <a:lnTo>
                    <a:pt x="20413" y="6703"/>
                  </a:lnTo>
                  <a:lnTo>
                    <a:pt x="20391" y="5959"/>
                  </a:lnTo>
                  <a:lnTo>
                    <a:pt x="20346" y="5214"/>
                  </a:lnTo>
                  <a:lnTo>
                    <a:pt x="20323" y="4469"/>
                  </a:lnTo>
                  <a:lnTo>
                    <a:pt x="20301" y="4469"/>
                  </a:lnTo>
                  <a:lnTo>
                    <a:pt x="20234" y="3724"/>
                  </a:lnTo>
                  <a:lnTo>
                    <a:pt x="20189" y="3724"/>
                  </a:lnTo>
                  <a:lnTo>
                    <a:pt x="20103" y="2855"/>
                  </a:lnTo>
                  <a:lnTo>
                    <a:pt x="20013" y="2979"/>
                  </a:lnTo>
                  <a:lnTo>
                    <a:pt x="19934" y="3352"/>
                  </a:lnTo>
                  <a:lnTo>
                    <a:pt x="19833" y="3600"/>
                  </a:lnTo>
                  <a:lnTo>
                    <a:pt x="19728" y="3600"/>
                  </a:lnTo>
                  <a:lnTo>
                    <a:pt x="19642" y="3228"/>
                  </a:lnTo>
                  <a:lnTo>
                    <a:pt x="19537" y="2979"/>
                  </a:lnTo>
                  <a:lnTo>
                    <a:pt x="19462" y="2607"/>
                  </a:lnTo>
                  <a:lnTo>
                    <a:pt x="19369" y="2979"/>
                  </a:lnTo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50000">
                  <a:srgbClr val="080808"/>
                </a:gs>
                <a:gs pos="100000">
                  <a:srgbClr val="0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25" name="Shape 725"/>
          <p:cNvSpPr/>
          <p:nvPr>
            <p:ph type="sldNum" sz="quarter" idx="2"/>
          </p:nvPr>
        </p:nvSpPr>
        <p:spPr>
          <a:xfrm>
            <a:off x="8444001" y="6243637"/>
            <a:ext cx="242799" cy="243841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6" name="Group 866"/>
          <p:cNvGrpSpPr/>
          <p:nvPr/>
        </p:nvGrpSpPr>
        <p:grpSpPr>
          <a:xfrm>
            <a:off x="6276992" y="-19210"/>
            <a:ext cx="2867009" cy="3273586"/>
            <a:chOff x="0" y="0"/>
            <a:chExt cx="2867007" cy="3273584"/>
          </a:xfrm>
        </p:grpSpPr>
        <p:grpSp>
          <p:nvGrpSpPr>
            <p:cNvPr id="734" name="Group 734"/>
            <p:cNvGrpSpPr/>
            <p:nvPr/>
          </p:nvGrpSpPr>
          <p:grpSpPr>
            <a:xfrm>
              <a:off x="1291245" y="2519554"/>
              <a:ext cx="1005138" cy="754031"/>
              <a:chOff x="0" y="0"/>
              <a:chExt cx="1005137" cy="754030"/>
            </a:xfrm>
          </p:grpSpPr>
          <p:sp>
            <p:nvSpPr>
              <p:cNvPr id="732" name="Shape 732"/>
              <p:cNvSpPr/>
              <p:nvPr/>
            </p:nvSpPr>
            <p:spPr>
              <a:xfrm>
                <a:off x="0" y="0"/>
                <a:ext cx="1005138" cy="754031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  <p:sp>
            <p:nvSpPr>
              <p:cNvPr id="733" name="Shape 733"/>
              <p:cNvSpPr/>
              <p:nvPr/>
            </p:nvSpPr>
            <p:spPr>
              <a:xfrm>
                <a:off x="359912" y="329888"/>
                <a:ext cx="243433" cy="141382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</p:grpSp>
        <p:grpSp>
          <p:nvGrpSpPr>
            <p:cNvPr id="737" name="Group 737"/>
            <p:cNvGrpSpPr/>
            <p:nvPr/>
          </p:nvGrpSpPr>
          <p:grpSpPr>
            <a:xfrm>
              <a:off x="1520280" y="1464435"/>
              <a:ext cx="1006447" cy="754031"/>
              <a:chOff x="0" y="0"/>
              <a:chExt cx="1006446" cy="754030"/>
            </a:xfrm>
          </p:grpSpPr>
          <p:sp>
            <p:nvSpPr>
              <p:cNvPr id="735" name="Shape 735"/>
              <p:cNvSpPr/>
              <p:nvPr/>
            </p:nvSpPr>
            <p:spPr>
              <a:xfrm>
                <a:off x="0" y="0"/>
                <a:ext cx="1006447" cy="754031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  <p:sp>
            <p:nvSpPr>
              <p:cNvPr id="736" name="Shape 736"/>
              <p:cNvSpPr/>
              <p:nvPr/>
            </p:nvSpPr>
            <p:spPr>
              <a:xfrm>
                <a:off x="362530" y="329888"/>
                <a:ext cx="243432" cy="141382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</p:grpSp>
        <p:grpSp>
          <p:nvGrpSpPr>
            <p:cNvPr id="740" name="Group 740"/>
            <p:cNvGrpSpPr/>
            <p:nvPr/>
          </p:nvGrpSpPr>
          <p:grpSpPr>
            <a:xfrm>
              <a:off x="51836" y="19209"/>
              <a:ext cx="1005139" cy="754032"/>
              <a:chOff x="0" y="0"/>
              <a:chExt cx="1005137" cy="754030"/>
            </a:xfrm>
          </p:grpSpPr>
          <p:sp>
            <p:nvSpPr>
              <p:cNvPr id="738" name="Shape 738"/>
              <p:cNvSpPr/>
              <p:nvPr/>
            </p:nvSpPr>
            <p:spPr>
              <a:xfrm>
                <a:off x="0" y="0"/>
                <a:ext cx="1005138" cy="754031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  <p:sp>
            <p:nvSpPr>
              <p:cNvPr id="739" name="Shape 739"/>
              <p:cNvSpPr/>
              <p:nvPr/>
            </p:nvSpPr>
            <p:spPr>
              <a:xfrm>
                <a:off x="361221" y="329888"/>
                <a:ext cx="243433" cy="141382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</p:grpSp>
        <p:grpSp>
          <p:nvGrpSpPr>
            <p:cNvPr id="865" name="Group 865"/>
            <p:cNvGrpSpPr/>
            <p:nvPr/>
          </p:nvGrpSpPr>
          <p:grpSpPr>
            <a:xfrm>
              <a:off x="-1" y="0"/>
              <a:ext cx="2867009" cy="2263428"/>
              <a:chOff x="0" y="0"/>
              <a:chExt cx="2867007" cy="2263427"/>
            </a:xfrm>
          </p:grpSpPr>
          <p:grpSp>
            <p:nvGrpSpPr>
              <p:cNvPr id="743" name="Group 743"/>
              <p:cNvGrpSpPr/>
              <p:nvPr/>
            </p:nvGrpSpPr>
            <p:grpSpPr>
              <a:xfrm>
                <a:off x="714589" y="422406"/>
                <a:ext cx="1498546" cy="1104866"/>
                <a:chOff x="0" y="0"/>
                <a:chExt cx="1498545" cy="1104864"/>
              </a:xfrm>
            </p:grpSpPr>
            <p:sp>
              <p:nvSpPr>
                <p:cNvPr id="741" name="Shape 741"/>
                <p:cNvSpPr/>
                <p:nvPr/>
              </p:nvSpPr>
              <p:spPr>
                <a:xfrm>
                  <a:off x="0" y="0"/>
                  <a:ext cx="1498546" cy="110486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AF273E"/>
                    </a:gs>
                    <a:gs pos="100000">
                      <a:srgbClr val="000000"/>
                    </a:gs>
                  </a:gsLst>
                  <a:path path="circle">
                    <a:fillToRect l="37721" t="-19636" r="62278" b="119636"/>
                  </a:path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CC00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 Black"/>
                      <a:ea typeface="Arial Black"/>
                      <a:cs typeface="Arial Black"/>
                      <a:sym typeface="Arial Black"/>
                    </a:defRPr>
                  </a:pPr>
                </a:p>
              </p:txBody>
            </p:sp>
            <p:sp>
              <p:nvSpPr>
                <p:cNvPr id="742" name="Shape 742"/>
                <p:cNvSpPr/>
                <p:nvPr/>
              </p:nvSpPr>
              <p:spPr>
                <a:xfrm>
                  <a:off x="572927" y="404757"/>
                  <a:ext cx="296733" cy="20803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E103"/>
                    </a:gs>
                    <a:gs pos="100000">
                      <a:srgbClr val="AF273E"/>
                    </a:gs>
                  </a:gsLst>
                  <a:path path="circle">
                    <a:fillToRect l="37721" t="-19636" r="62278" b="119636"/>
                  </a:path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CC00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 Black"/>
                      <a:ea typeface="Arial Black"/>
                      <a:cs typeface="Arial Black"/>
                      <a:sym typeface="Arial Black"/>
                    </a:defRPr>
                  </a:pPr>
                </a:p>
              </p:txBody>
            </p:sp>
          </p:grpSp>
          <p:grpSp>
            <p:nvGrpSpPr>
              <p:cNvPr id="842" name="Group 842"/>
              <p:cNvGrpSpPr/>
              <p:nvPr/>
            </p:nvGrpSpPr>
            <p:grpSpPr>
              <a:xfrm>
                <a:off x="0" y="-1"/>
                <a:ext cx="2860268" cy="2263429"/>
                <a:chOff x="0" y="0"/>
                <a:chExt cx="2860267" cy="2263427"/>
              </a:xfrm>
            </p:grpSpPr>
            <p:grpSp>
              <p:nvGrpSpPr>
                <p:cNvPr id="746" name="Group 746"/>
                <p:cNvGrpSpPr/>
                <p:nvPr/>
              </p:nvGrpSpPr>
              <p:grpSpPr>
                <a:xfrm>
                  <a:off x="1558050" y="865085"/>
                  <a:ext cx="1060090" cy="1134522"/>
                  <a:chOff x="0" y="0"/>
                  <a:chExt cx="1060088" cy="1134520"/>
                </a:xfrm>
              </p:grpSpPr>
              <p:sp>
                <p:nvSpPr>
                  <p:cNvPr id="744" name="Shape 744"/>
                  <p:cNvSpPr/>
                  <p:nvPr/>
                </p:nvSpPr>
                <p:spPr>
                  <a:xfrm rot="2711884">
                    <a:off x="-74470" y="289827"/>
                    <a:ext cx="882457" cy="15740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45" name="Shape 745"/>
                  <p:cNvSpPr/>
                  <p:nvPr/>
                </p:nvSpPr>
                <p:spPr>
                  <a:xfrm rot="2711884">
                    <a:off x="570279" y="756219"/>
                    <a:ext cx="471641" cy="24753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49" name="Group 749"/>
                <p:cNvGrpSpPr/>
                <p:nvPr/>
              </p:nvGrpSpPr>
              <p:grpSpPr>
                <a:xfrm>
                  <a:off x="1568471" y="793404"/>
                  <a:ext cx="1261067" cy="1046371"/>
                  <a:chOff x="0" y="0"/>
                  <a:chExt cx="1261065" cy="1046370"/>
                </a:xfrm>
              </p:grpSpPr>
              <p:sp>
                <p:nvSpPr>
                  <p:cNvPr id="747" name="Shape 747"/>
                  <p:cNvSpPr/>
                  <p:nvPr/>
                </p:nvSpPr>
                <p:spPr>
                  <a:xfrm rot="2104081">
                    <a:off x="-34280" y="251354"/>
                    <a:ext cx="930113" cy="1745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48" name="Shape 748"/>
                  <p:cNvSpPr/>
                  <p:nvPr/>
                </p:nvSpPr>
                <p:spPr>
                  <a:xfrm rot="2104081">
                    <a:off x="730026" y="652738"/>
                    <a:ext cx="496867" cy="2759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52" name="Group 752"/>
                <p:cNvGrpSpPr/>
                <p:nvPr/>
              </p:nvGrpSpPr>
              <p:grpSpPr>
                <a:xfrm>
                  <a:off x="1563019" y="757660"/>
                  <a:ext cx="1285455" cy="824457"/>
                  <a:chOff x="0" y="0"/>
                  <a:chExt cx="1285454" cy="824456"/>
                </a:xfrm>
              </p:grpSpPr>
              <p:sp>
                <p:nvSpPr>
                  <p:cNvPr id="750" name="Shape 750"/>
                  <p:cNvSpPr/>
                  <p:nvPr/>
                </p:nvSpPr>
                <p:spPr>
                  <a:xfrm rot="1582914">
                    <a:off x="-12516" y="189944"/>
                    <a:ext cx="890652" cy="15242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51" name="Shape 751"/>
                  <p:cNvSpPr/>
                  <p:nvPr/>
                </p:nvSpPr>
                <p:spPr>
                  <a:xfrm rot="1582914">
                    <a:off x="781820" y="490041"/>
                    <a:ext cx="474692" cy="24152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55" name="Group 755"/>
                <p:cNvGrpSpPr/>
                <p:nvPr/>
              </p:nvGrpSpPr>
              <p:grpSpPr>
                <a:xfrm>
                  <a:off x="1559593" y="717318"/>
                  <a:ext cx="1300675" cy="664701"/>
                  <a:chOff x="0" y="0"/>
                  <a:chExt cx="1300673" cy="664700"/>
                </a:xfrm>
              </p:grpSpPr>
              <p:sp>
                <p:nvSpPr>
                  <p:cNvPr id="753" name="Shape 753"/>
                  <p:cNvSpPr/>
                  <p:nvPr/>
                </p:nvSpPr>
                <p:spPr>
                  <a:xfrm rot="1080363">
                    <a:off x="4949" y="128851"/>
                    <a:ext cx="860346" cy="16833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54" name="Shape 754"/>
                  <p:cNvSpPr/>
                  <p:nvPr/>
                </p:nvSpPr>
                <p:spPr>
                  <a:xfrm rot="1080363">
                    <a:off x="811879" y="333961"/>
                    <a:ext cx="458867" cy="26634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58" name="Group 758"/>
                <p:cNvGrpSpPr/>
                <p:nvPr/>
              </p:nvGrpSpPr>
              <p:grpSpPr>
                <a:xfrm>
                  <a:off x="1575400" y="681115"/>
                  <a:ext cx="1220698" cy="411526"/>
                  <a:chOff x="0" y="0"/>
                  <a:chExt cx="1220696" cy="411525"/>
                </a:xfrm>
              </p:grpSpPr>
              <p:sp>
                <p:nvSpPr>
                  <p:cNvPr id="756" name="Shape 756"/>
                  <p:cNvSpPr/>
                  <p:nvPr/>
                </p:nvSpPr>
                <p:spPr>
                  <a:xfrm rot="463793">
                    <a:off x="6977" y="52553"/>
                    <a:ext cx="792078" cy="15726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57" name="Shape 757"/>
                  <p:cNvSpPr/>
                  <p:nvPr/>
                </p:nvSpPr>
                <p:spPr>
                  <a:xfrm rot="463793">
                    <a:off x="783318" y="136639"/>
                    <a:ext cx="422649" cy="24758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61" name="Group 761"/>
                <p:cNvGrpSpPr/>
                <p:nvPr/>
              </p:nvGrpSpPr>
              <p:grpSpPr>
                <a:xfrm>
                  <a:off x="1594460" y="652489"/>
                  <a:ext cx="1104195" cy="183510"/>
                  <a:chOff x="0" y="0"/>
                  <a:chExt cx="1104194" cy="183509"/>
                </a:xfrm>
              </p:grpSpPr>
              <p:sp>
                <p:nvSpPr>
                  <p:cNvPr id="759" name="Shape 759"/>
                  <p:cNvSpPr/>
                  <p:nvPr/>
                </p:nvSpPr>
                <p:spPr>
                  <a:xfrm rot="21515819">
                    <a:off x="1242" y="15131"/>
                    <a:ext cx="720479" cy="11031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60" name="Shape 760"/>
                  <p:cNvSpPr/>
                  <p:nvPr/>
                </p:nvSpPr>
                <p:spPr>
                  <a:xfrm rot="21515819">
                    <a:off x="717082" y="4687"/>
                    <a:ext cx="385039" cy="17413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64" name="Group 764"/>
                <p:cNvGrpSpPr/>
                <p:nvPr/>
              </p:nvGrpSpPr>
              <p:grpSpPr>
                <a:xfrm>
                  <a:off x="1568017" y="441455"/>
                  <a:ext cx="981656" cy="324005"/>
                  <a:chOff x="0" y="0"/>
                  <a:chExt cx="981654" cy="324004"/>
                </a:xfrm>
              </p:grpSpPr>
              <p:sp>
                <p:nvSpPr>
                  <p:cNvPr id="762" name="Shape 762"/>
                  <p:cNvSpPr/>
                  <p:nvPr/>
                </p:nvSpPr>
                <p:spPr>
                  <a:xfrm rot="20797423">
                    <a:off x="3834" y="144759"/>
                    <a:ext cx="633462" cy="10742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63" name="Shape 763"/>
                  <p:cNvSpPr/>
                  <p:nvPr/>
                </p:nvSpPr>
                <p:spPr>
                  <a:xfrm rot="20797423">
                    <a:off x="628927" y="36769"/>
                    <a:ext cx="337729" cy="1692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67" name="Group 767"/>
                <p:cNvGrpSpPr/>
                <p:nvPr/>
              </p:nvGrpSpPr>
              <p:grpSpPr>
                <a:xfrm>
                  <a:off x="264814" y="926277"/>
                  <a:ext cx="1060349" cy="1136718"/>
                  <a:chOff x="0" y="0"/>
                  <a:chExt cx="1060348" cy="1136716"/>
                </a:xfrm>
              </p:grpSpPr>
              <p:sp>
                <p:nvSpPr>
                  <p:cNvPr id="765" name="Shape 765"/>
                  <p:cNvSpPr/>
                  <p:nvPr/>
                </p:nvSpPr>
                <p:spPr>
                  <a:xfrm flipH="1" rot="18888116">
                    <a:off x="250859" y="290564"/>
                    <a:ext cx="884377" cy="15702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66" name="Shape 766"/>
                  <p:cNvSpPr/>
                  <p:nvPr/>
                </p:nvSpPr>
                <p:spPr>
                  <a:xfrm flipH="1" rot="18888116">
                    <a:off x="18209" y="758175"/>
                    <a:ext cx="471843" cy="24772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70" name="Group 770"/>
                <p:cNvGrpSpPr/>
                <p:nvPr/>
              </p:nvGrpSpPr>
              <p:grpSpPr>
                <a:xfrm>
                  <a:off x="30695" y="883731"/>
                  <a:ext cx="1261579" cy="1046371"/>
                  <a:chOff x="0" y="0"/>
                  <a:chExt cx="1261578" cy="1046370"/>
                </a:xfrm>
              </p:grpSpPr>
              <p:sp>
                <p:nvSpPr>
                  <p:cNvPr id="768" name="Shape 768"/>
                  <p:cNvSpPr/>
                  <p:nvPr/>
                </p:nvSpPr>
                <p:spPr>
                  <a:xfrm flipH="1" rot="19495919">
                    <a:off x="365745" y="251354"/>
                    <a:ext cx="930113" cy="1745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69" name="Shape 769"/>
                  <p:cNvSpPr/>
                  <p:nvPr/>
                </p:nvSpPr>
                <p:spPr>
                  <a:xfrm flipH="1" rot="19495919">
                    <a:off x="34172" y="652738"/>
                    <a:ext cx="496867" cy="2759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73" name="Group 773"/>
                <p:cNvGrpSpPr/>
                <p:nvPr/>
              </p:nvGrpSpPr>
              <p:grpSpPr>
                <a:xfrm>
                  <a:off x="12720" y="849808"/>
                  <a:ext cx="1285007" cy="822521"/>
                  <a:chOff x="0" y="0"/>
                  <a:chExt cx="1285005" cy="822519"/>
                </a:xfrm>
              </p:grpSpPr>
              <p:sp>
                <p:nvSpPr>
                  <p:cNvPr id="771" name="Shape 771"/>
                  <p:cNvSpPr/>
                  <p:nvPr/>
                </p:nvSpPr>
                <p:spPr>
                  <a:xfrm flipH="1" rot="20017086">
                    <a:off x="406870" y="189944"/>
                    <a:ext cx="890651" cy="15242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72" name="Shape 772"/>
                  <p:cNvSpPr/>
                  <p:nvPr/>
                </p:nvSpPr>
                <p:spPr>
                  <a:xfrm flipH="1" rot="20017086">
                    <a:off x="28492" y="490024"/>
                    <a:ext cx="474692" cy="23950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76" name="Group 776"/>
                <p:cNvGrpSpPr/>
                <p:nvPr/>
              </p:nvGrpSpPr>
              <p:grpSpPr>
                <a:xfrm>
                  <a:off x="0" y="809448"/>
                  <a:ext cx="1300566" cy="662907"/>
                  <a:chOff x="0" y="0"/>
                  <a:chExt cx="1300565" cy="662905"/>
                </a:xfrm>
              </p:grpSpPr>
              <p:sp>
                <p:nvSpPr>
                  <p:cNvPr id="774" name="Shape 774"/>
                  <p:cNvSpPr/>
                  <p:nvPr/>
                </p:nvSpPr>
                <p:spPr>
                  <a:xfrm flipH="1" rot="20519637">
                    <a:off x="435342" y="128862"/>
                    <a:ext cx="860346" cy="16787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75" name="Shape 775"/>
                  <p:cNvSpPr/>
                  <p:nvPr/>
                </p:nvSpPr>
                <p:spPr>
                  <a:xfrm flipH="1" rot="20519637">
                    <a:off x="29893" y="332387"/>
                    <a:ext cx="458866" cy="26611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79" name="Group 779"/>
                <p:cNvGrpSpPr/>
                <p:nvPr/>
              </p:nvGrpSpPr>
              <p:grpSpPr>
                <a:xfrm>
                  <a:off x="64132" y="771210"/>
                  <a:ext cx="1220693" cy="412273"/>
                  <a:chOff x="0" y="0"/>
                  <a:chExt cx="1220692" cy="412272"/>
                </a:xfrm>
              </p:grpSpPr>
              <p:sp>
                <p:nvSpPr>
                  <p:cNvPr id="777" name="Shape 777"/>
                  <p:cNvSpPr/>
                  <p:nvPr/>
                </p:nvSpPr>
                <p:spPr>
                  <a:xfrm flipH="1" rot="21136207">
                    <a:off x="421645" y="52554"/>
                    <a:ext cx="792078" cy="15715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78" name="Shape 778"/>
                  <p:cNvSpPr/>
                  <p:nvPr/>
                </p:nvSpPr>
                <p:spPr>
                  <a:xfrm flipH="1" rot="21136207">
                    <a:off x="14733" y="137336"/>
                    <a:ext cx="422648" cy="24763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82" name="Group 782"/>
                <p:cNvGrpSpPr/>
                <p:nvPr/>
              </p:nvGrpSpPr>
              <p:grpSpPr>
                <a:xfrm>
                  <a:off x="162090" y="742816"/>
                  <a:ext cx="1104196" cy="183510"/>
                  <a:chOff x="0" y="0"/>
                  <a:chExt cx="1104194" cy="183509"/>
                </a:xfrm>
              </p:grpSpPr>
              <p:sp>
                <p:nvSpPr>
                  <p:cNvPr id="780" name="Shape 780"/>
                  <p:cNvSpPr/>
                  <p:nvPr/>
                </p:nvSpPr>
                <p:spPr>
                  <a:xfrm flipH="1" rot="84181">
                    <a:off x="382474" y="15131"/>
                    <a:ext cx="720478" cy="11031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81" name="Shape 781"/>
                  <p:cNvSpPr/>
                  <p:nvPr/>
                </p:nvSpPr>
                <p:spPr>
                  <a:xfrm flipH="1" rot="84181">
                    <a:off x="2074" y="4687"/>
                    <a:ext cx="385039" cy="17413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85" name="Group 785"/>
                <p:cNvGrpSpPr/>
                <p:nvPr/>
              </p:nvGrpSpPr>
              <p:grpSpPr>
                <a:xfrm>
                  <a:off x="311073" y="531782"/>
                  <a:ext cx="981655" cy="324517"/>
                  <a:chOff x="0" y="0"/>
                  <a:chExt cx="981654" cy="324516"/>
                </a:xfrm>
              </p:grpSpPr>
              <p:sp>
                <p:nvSpPr>
                  <p:cNvPr id="783" name="Shape 783"/>
                  <p:cNvSpPr/>
                  <p:nvPr/>
                </p:nvSpPr>
                <p:spPr>
                  <a:xfrm flipH="1" rot="802577">
                    <a:off x="344358" y="145271"/>
                    <a:ext cx="633463" cy="10742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84" name="Shape 784"/>
                  <p:cNvSpPr/>
                  <p:nvPr/>
                </p:nvSpPr>
                <p:spPr>
                  <a:xfrm flipH="1" rot="802577">
                    <a:off x="14999" y="36769"/>
                    <a:ext cx="337728" cy="1692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88" name="Group 788"/>
                <p:cNvGrpSpPr/>
                <p:nvPr/>
              </p:nvGrpSpPr>
              <p:grpSpPr>
                <a:xfrm>
                  <a:off x="363287" y="411496"/>
                  <a:ext cx="965018" cy="450695"/>
                  <a:chOff x="0" y="0"/>
                  <a:chExt cx="965016" cy="450694"/>
                </a:xfrm>
              </p:grpSpPr>
              <p:sp>
                <p:nvSpPr>
                  <p:cNvPr id="786" name="Shape 786"/>
                  <p:cNvSpPr/>
                  <p:nvPr/>
                </p:nvSpPr>
                <p:spPr>
                  <a:xfrm flipH="1" rot="1277472">
                    <a:off x="333397" y="230319"/>
                    <a:ext cx="633430" cy="10909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87" name="Shape 787"/>
                  <p:cNvSpPr/>
                  <p:nvPr/>
                </p:nvSpPr>
                <p:spPr>
                  <a:xfrm flipH="1" rot="1277472">
                    <a:off x="19774" y="55381"/>
                    <a:ext cx="337437" cy="1723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91" name="Group 791"/>
                <p:cNvGrpSpPr/>
                <p:nvPr/>
              </p:nvGrpSpPr>
              <p:grpSpPr>
                <a:xfrm>
                  <a:off x="477120" y="242584"/>
                  <a:ext cx="898600" cy="626893"/>
                  <a:chOff x="0" y="0"/>
                  <a:chExt cx="898598" cy="626892"/>
                </a:xfrm>
              </p:grpSpPr>
              <p:sp>
                <p:nvSpPr>
                  <p:cNvPr id="789" name="Shape 789"/>
                  <p:cNvSpPr/>
                  <p:nvPr/>
                </p:nvSpPr>
                <p:spPr>
                  <a:xfrm flipH="1" rot="2028409">
                    <a:off x="288709" y="351966"/>
                    <a:ext cx="633447" cy="1078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90" name="Shape 790"/>
                  <p:cNvSpPr/>
                  <p:nvPr/>
                </p:nvSpPr>
                <p:spPr>
                  <a:xfrm flipH="1" rot="2028409">
                    <a:off x="18854" y="79661"/>
                    <a:ext cx="338175" cy="1705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94" name="Group 794"/>
                <p:cNvGrpSpPr/>
                <p:nvPr/>
              </p:nvGrpSpPr>
              <p:grpSpPr>
                <a:xfrm>
                  <a:off x="592335" y="80425"/>
                  <a:ext cx="823603" cy="758798"/>
                  <a:chOff x="0" y="0"/>
                  <a:chExt cx="823602" cy="758796"/>
                </a:xfrm>
              </p:grpSpPr>
              <p:sp>
                <p:nvSpPr>
                  <p:cNvPr id="792" name="Shape 792"/>
                  <p:cNvSpPr/>
                  <p:nvPr/>
                </p:nvSpPr>
                <p:spPr>
                  <a:xfrm flipH="1" rot="2664424">
                    <a:off x="236162" y="442000"/>
                    <a:ext cx="641300" cy="1078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93" name="Shape 793"/>
                  <p:cNvSpPr/>
                  <p:nvPr/>
                </p:nvSpPr>
                <p:spPr>
                  <a:xfrm flipH="1" rot="2664424">
                    <a:off x="10817" y="95329"/>
                    <a:ext cx="342077" cy="1705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797" name="Group 797"/>
                <p:cNvGrpSpPr/>
                <p:nvPr/>
              </p:nvGrpSpPr>
              <p:grpSpPr>
                <a:xfrm>
                  <a:off x="836335" y="38075"/>
                  <a:ext cx="605236" cy="783573"/>
                  <a:chOff x="0" y="0"/>
                  <a:chExt cx="605235" cy="783572"/>
                </a:xfrm>
              </p:grpSpPr>
              <p:sp>
                <p:nvSpPr>
                  <p:cNvPr id="795" name="Shape 795"/>
                  <p:cNvSpPr/>
                  <p:nvPr/>
                </p:nvSpPr>
                <p:spPr>
                  <a:xfrm flipH="1" rot="3473776">
                    <a:off x="126155" y="460563"/>
                    <a:ext cx="565272" cy="10916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96" name="Shape 796"/>
                  <p:cNvSpPr/>
                  <p:nvPr/>
                </p:nvSpPr>
                <p:spPr>
                  <a:xfrm flipH="1" rot="3473776">
                    <a:off x="1631" y="87741"/>
                    <a:ext cx="301552" cy="17064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00" name="Group 800"/>
                <p:cNvGrpSpPr/>
                <p:nvPr/>
              </p:nvGrpSpPr>
              <p:grpSpPr>
                <a:xfrm>
                  <a:off x="1013193" y="-1"/>
                  <a:ext cx="462277" cy="806353"/>
                  <a:chOff x="0" y="0"/>
                  <a:chExt cx="462276" cy="806351"/>
                </a:xfrm>
              </p:grpSpPr>
              <p:sp>
                <p:nvSpPr>
                  <p:cNvPr id="798" name="Shape 798"/>
                  <p:cNvSpPr/>
                  <p:nvPr/>
                </p:nvSpPr>
                <p:spPr>
                  <a:xfrm flipH="1" rot="4126479">
                    <a:off x="42321" y="480048"/>
                    <a:ext cx="543141" cy="10742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799" name="Shape 799"/>
                  <p:cNvSpPr/>
                  <p:nvPr/>
                </p:nvSpPr>
                <p:spPr>
                  <a:xfrm flipH="1" rot="4126479">
                    <a:off x="-13079" y="80936"/>
                    <a:ext cx="290533" cy="17077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03" name="Group 803"/>
                <p:cNvGrpSpPr/>
                <p:nvPr/>
              </p:nvGrpSpPr>
              <p:grpSpPr>
                <a:xfrm>
                  <a:off x="1515861" y="294218"/>
                  <a:ext cx="960901" cy="460237"/>
                  <a:chOff x="0" y="0"/>
                  <a:chExt cx="960899" cy="460235"/>
                </a:xfrm>
              </p:grpSpPr>
              <p:sp>
                <p:nvSpPr>
                  <p:cNvPr id="801" name="Shape 801"/>
                  <p:cNvSpPr/>
                  <p:nvPr/>
                </p:nvSpPr>
                <p:spPr>
                  <a:xfrm rot="20274565">
                    <a:off x="-2745" y="236672"/>
                    <a:ext cx="631855" cy="10874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02" name="Shape 802"/>
                  <p:cNvSpPr/>
                  <p:nvPr/>
                </p:nvSpPr>
                <p:spPr>
                  <a:xfrm rot="20274565">
                    <a:off x="603755" y="57178"/>
                    <a:ext cx="337418" cy="1707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06" name="Group 806"/>
                <p:cNvGrpSpPr/>
                <p:nvPr/>
              </p:nvGrpSpPr>
              <p:grpSpPr>
                <a:xfrm>
                  <a:off x="1461080" y="157664"/>
                  <a:ext cx="912688" cy="603523"/>
                  <a:chOff x="0" y="0"/>
                  <a:chExt cx="912687" cy="603521"/>
                </a:xfrm>
              </p:grpSpPr>
              <p:sp>
                <p:nvSpPr>
                  <p:cNvPr id="804" name="Shape 804"/>
                  <p:cNvSpPr/>
                  <p:nvPr/>
                </p:nvSpPr>
                <p:spPr>
                  <a:xfrm rot="19678936">
                    <a:off x="-19265" y="334878"/>
                    <a:ext cx="633346" cy="10904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05" name="Shape 805"/>
                  <p:cNvSpPr/>
                  <p:nvPr/>
                </p:nvSpPr>
                <p:spPr>
                  <a:xfrm rot="19678936">
                    <a:off x="555257" y="76347"/>
                    <a:ext cx="337430" cy="17226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sp>
              <p:nvSpPr>
                <p:cNvPr id="807" name="Shape 807"/>
                <p:cNvSpPr/>
                <p:nvPr/>
              </p:nvSpPr>
              <p:spPr>
                <a:xfrm flipH="1" rot="4578754">
                  <a:off x="1142584" y="507096"/>
                  <a:ext cx="527561" cy="731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179" fill="norm" stroke="1" extrusionOk="0">
                      <a:moveTo>
                        <a:pt x="0" y="21179"/>
                      </a:moveTo>
                      <a:cubicBezTo>
                        <a:pt x="189" y="20493"/>
                        <a:pt x="4484" y="10208"/>
                        <a:pt x="6821" y="6779"/>
                      </a:cubicBezTo>
                      <a:cubicBezTo>
                        <a:pt x="9158" y="3350"/>
                        <a:pt x="11558" y="1636"/>
                        <a:pt x="14021" y="608"/>
                      </a:cubicBezTo>
                      <a:cubicBezTo>
                        <a:pt x="16484" y="-421"/>
                        <a:pt x="20361" y="50"/>
                        <a:pt x="21600" y="608"/>
                      </a:cubicBezTo>
                      <a:lnTo>
                        <a:pt x="21474" y="3993"/>
                      </a:lnTo>
                      <a:cubicBezTo>
                        <a:pt x="20195" y="4550"/>
                        <a:pt x="16642" y="2622"/>
                        <a:pt x="13926" y="3993"/>
                      </a:cubicBezTo>
                      <a:cubicBezTo>
                        <a:pt x="9545" y="5408"/>
                        <a:pt x="7879" y="7808"/>
                        <a:pt x="5163" y="12093"/>
                      </a:cubicBezTo>
                      <a:cubicBezTo>
                        <a:pt x="2826" y="14836"/>
                        <a:pt x="1074" y="19293"/>
                        <a:pt x="0" y="2117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E103"/>
                    </a:gs>
                    <a:gs pos="100000">
                      <a:srgbClr val="FE1F08"/>
                    </a:gs>
                  </a:gsLst>
                  <a:lin ang="108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solidFill>
                        <a:srgbClr val="FFCC00"/>
                      </a:solidFill>
                    </a:defRPr>
                  </a:pPr>
                </a:p>
              </p:txBody>
            </p:sp>
            <p:sp>
              <p:nvSpPr>
                <p:cNvPr id="808" name="Shape 808"/>
                <p:cNvSpPr/>
                <p:nvPr/>
              </p:nvSpPr>
              <p:spPr>
                <a:xfrm flipH="1" rot="4578754">
                  <a:off x="1155339" y="122351"/>
                  <a:ext cx="281012" cy="11754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66" h="21318" fill="norm" stroke="1" extrusionOk="0">
                      <a:moveTo>
                        <a:pt x="61" y="42"/>
                      </a:moveTo>
                      <a:cubicBezTo>
                        <a:pt x="1038" y="-176"/>
                        <a:pt x="3578" y="479"/>
                        <a:pt x="5922" y="1353"/>
                      </a:cubicBezTo>
                      <a:cubicBezTo>
                        <a:pt x="8266" y="2227"/>
                        <a:pt x="11832" y="3565"/>
                        <a:pt x="14127" y="5285"/>
                      </a:cubicBezTo>
                      <a:cubicBezTo>
                        <a:pt x="16423" y="7006"/>
                        <a:pt x="18450" y="9764"/>
                        <a:pt x="19671" y="11621"/>
                      </a:cubicBezTo>
                      <a:cubicBezTo>
                        <a:pt x="20892" y="13478"/>
                        <a:pt x="21283" y="14843"/>
                        <a:pt x="21441" y="16454"/>
                      </a:cubicBezTo>
                      <a:cubicBezTo>
                        <a:pt x="21600" y="18065"/>
                        <a:pt x="20965" y="21206"/>
                        <a:pt x="20623" y="21315"/>
                      </a:cubicBezTo>
                      <a:cubicBezTo>
                        <a:pt x="20281" y="21424"/>
                        <a:pt x="20013" y="18584"/>
                        <a:pt x="19402" y="17082"/>
                      </a:cubicBezTo>
                      <a:cubicBezTo>
                        <a:pt x="18792" y="15580"/>
                        <a:pt x="17937" y="13751"/>
                        <a:pt x="16960" y="12221"/>
                      </a:cubicBezTo>
                      <a:cubicBezTo>
                        <a:pt x="15983" y="10692"/>
                        <a:pt x="15190" y="9272"/>
                        <a:pt x="13541" y="7907"/>
                      </a:cubicBezTo>
                      <a:cubicBezTo>
                        <a:pt x="11893" y="6542"/>
                        <a:pt x="9353" y="4985"/>
                        <a:pt x="7094" y="3975"/>
                      </a:cubicBezTo>
                      <a:cubicBezTo>
                        <a:pt x="4835" y="2964"/>
                        <a:pt x="1172" y="2555"/>
                        <a:pt x="0" y="1899"/>
                      </a:cubicBezTo>
                      <a:lnTo>
                        <a:pt x="61" y="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E1F08"/>
                    </a:gs>
                    <a:gs pos="100000">
                      <a:srgbClr val="000000"/>
                    </a:gs>
                  </a:gsLst>
                  <a:lin ang="108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solidFill>
                        <a:srgbClr val="FFCC00"/>
                      </a:solidFill>
                    </a:defRPr>
                  </a:pPr>
                </a:p>
              </p:txBody>
            </p:sp>
            <p:grpSp>
              <p:nvGrpSpPr>
                <p:cNvPr id="811" name="Group 811"/>
                <p:cNvGrpSpPr/>
                <p:nvPr/>
              </p:nvGrpSpPr>
              <p:grpSpPr>
                <a:xfrm>
                  <a:off x="1390254" y="9786"/>
                  <a:ext cx="494791" cy="788914"/>
                  <a:chOff x="0" y="0"/>
                  <a:chExt cx="494790" cy="788912"/>
                </a:xfrm>
              </p:grpSpPr>
              <p:sp>
                <p:nvSpPr>
                  <p:cNvPr id="809" name="Shape 809"/>
                  <p:cNvSpPr/>
                  <p:nvPr/>
                </p:nvSpPr>
                <p:spPr>
                  <a:xfrm rot="17742246">
                    <a:off x="-112027" y="476449"/>
                    <a:ext cx="544609" cy="9361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10" name="Shape 810"/>
                  <p:cNvSpPr/>
                  <p:nvPr/>
                </p:nvSpPr>
                <p:spPr>
                  <a:xfrm rot="17742246">
                    <a:off x="220986" y="89459"/>
                    <a:ext cx="290260" cy="14589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14" name="Group 814"/>
                <p:cNvGrpSpPr/>
                <p:nvPr/>
              </p:nvGrpSpPr>
              <p:grpSpPr>
                <a:xfrm>
                  <a:off x="1388298" y="60580"/>
                  <a:ext cx="782121" cy="745118"/>
                  <a:chOff x="0" y="0"/>
                  <a:chExt cx="782119" cy="745116"/>
                </a:xfrm>
              </p:grpSpPr>
              <p:sp>
                <p:nvSpPr>
                  <p:cNvPr id="812" name="Shape 812"/>
                  <p:cNvSpPr/>
                  <p:nvPr/>
                </p:nvSpPr>
                <p:spPr>
                  <a:xfrm rot="18822740">
                    <a:off x="-42496" y="416407"/>
                    <a:ext cx="592303" cy="1355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13" name="Shape 813"/>
                  <p:cNvSpPr/>
                  <p:nvPr/>
                </p:nvSpPr>
                <p:spPr>
                  <a:xfrm rot="18822740">
                    <a:off x="438059" y="81158"/>
                    <a:ext cx="315742" cy="21331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17" name="Group 817"/>
                <p:cNvGrpSpPr/>
                <p:nvPr/>
              </p:nvGrpSpPr>
              <p:grpSpPr>
                <a:xfrm>
                  <a:off x="1432537" y="20492"/>
                  <a:ext cx="175828" cy="744244"/>
                  <a:chOff x="0" y="0"/>
                  <a:chExt cx="175827" cy="744242"/>
                </a:xfrm>
              </p:grpSpPr>
              <p:sp>
                <p:nvSpPr>
                  <p:cNvPr id="815" name="Shape 815"/>
                  <p:cNvSpPr/>
                  <p:nvPr/>
                </p:nvSpPr>
                <p:spPr>
                  <a:xfrm rot="16696252">
                    <a:off x="-187742" y="477312"/>
                    <a:ext cx="489024" cy="4364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16" name="Shape 816"/>
                  <p:cNvSpPr/>
                  <p:nvPr/>
                </p:nvSpPr>
                <p:spPr>
                  <a:xfrm rot="16696252">
                    <a:off x="-6288" y="100055"/>
                    <a:ext cx="260320" cy="6716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20" name="Group 820"/>
                <p:cNvGrpSpPr/>
                <p:nvPr/>
              </p:nvGrpSpPr>
              <p:grpSpPr>
                <a:xfrm>
                  <a:off x="437878" y="951052"/>
                  <a:ext cx="909377" cy="1242963"/>
                  <a:chOff x="0" y="0"/>
                  <a:chExt cx="909376" cy="1242962"/>
                </a:xfrm>
              </p:grpSpPr>
              <p:sp>
                <p:nvSpPr>
                  <p:cNvPr id="818" name="Shape 818"/>
                  <p:cNvSpPr/>
                  <p:nvPr/>
                </p:nvSpPr>
                <p:spPr>
                  <a:xfrm flipH="1" rot="18335691">
                    <a:off x="145891" y="326665"/>
                    <a:ext cx="884320" cy="15733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19" name="Shape 819"/>
                  <p:cNvSpPr/>
                  <p:nvPr/>
                </p:nvSpPr>
                <p:spPr>
                  <a:xfrm flipH="1" rot="18335691">
                    <a:off x="2051" y="855537"/>
                    <a:ext cx="471539" cy="24741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23" name="Group 823"/>
                <p:cNvGrpSpPr/>
                <p:nvPr/>
              </p:nvGrpSpPr>
              <p:grpSpPr>
                <a:xfrm>
                  <a:off x="741695" y="1000364"/>
                  <a:ext cx="612823" cy="1242698"/>
                  <a:chOff x="0" y="0"/>
                  <a:chExt cx="612822" cy="1242697"/>
                </a:xfrm>
              </p:grpSpPr>
              <p:sp>
                <p:nvSpPr>
                  <p:cNvPr id="821" name="Shape 821"/>
                  <p:cNvSpPr/>
                  <p:nvPr/>
                </p:nvSpPr>
                <p:spPr>
                  <a:xfrm flipH="1" rot="17542885">
                    <a:off x="-24494" y="329386"/>
                    <a:ext cx="817788" cy="15730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22" name="Shape 822"/>
                  <p:cNvSpPr/>
                  <p:nvPr/>
                </p:nvSpPr>
                <p:spPr>
                  <a:xfrm flipH="1" rot="17542885">
                    <a:off x="-20445" y="870602"/>
                    <a:ext cx="435425" cy="24737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26" name="Group 826"/>
                <p:cNvGrpSpPr/>
                <p:nvPr/>
              </p:nvGrpSpPr>
              <p:grpSpPr>
                <a:xfrm>
                  <a:off x="1036738" y="1019703"/>
                  <a:ext cx="361949" cy="1214806"/>
                  <a:chOff x="0" y="0"/>
                  <a:chExt cx="361948" cy="1214805"/>
                </a:xfrm>
              </p:grpSpPr>
              <p:sp>
                <p:nvSpPr>
                  <p:cNvPr id="824" name="Shape 824"/>
                  <p:cNvSpPr/>
                  <p:nvPr/>
                </p:nvSpPr>
                <p:spPr>
                  <a:xfrm flipH="1" rot="16870649">
                    <a:off x="-176649" y="328287"/>
                    <a:ext cx="785779" cy="14178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25" name="Shape 825"/>
                  <p:cNvSpPr/>
                  <p:nvPr/>
                </p:nvSpPr>
                <p:spPr>
                  <a:xfrm flipH="1" rot="16870649">
                    <a:off x="-59422" y="876770"/>
                    <a:ext cx="418282" cy="22257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29" name="Group 829"/>
                <p:cNvGrpSpPr/>
                <p:nvPr/>
              </p:nvGrpSpPr>
              <p:grpSpPr>
                <a:xfrm>
                  <a:off x="1521949" y="930579"/>
                  <a:ext cx="947682" cy="1224826"/>
                  <a:chOff x="0" y="0"/>
                  <a:chExt cx="947681" cy="1224825"/>
                </a:xfrm>
              </p:grpSpPr>
              <p:sp>
                <p:nvSpPr>
                  <p:cNvPr id="827" name="Shape 827"/>
                  <p:cNvSpPr/>
                  <p:nvPr/>
                </p:nvSpPr>
                <p:spPr>
                  <a:xfrm rot="3144576">
                    <a:off x="-110088" y="319636"/>
                    <a:ext cx="884182" cy="15730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28" name="Shape 828"/>
                  <p:cNvSpPr/>
                  <p:nvPr/>
                </p:nvSpPr>
                <p:spPr>
                  <a:xfrm rot="3144576">
                    <a:off x="469207" y="837337"/>
                    <a:ext cx="471739" cy="24917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32" name="Group 832"/>
                <p:cNvGrpSpPr/>
                <p:nvPr/>
              </p:nvGrpSpPr>
              <p:grpSpPr>
                <a:xfrm>
                  <a:off x="1509863" y="975879"/>
                  <a:ext cx="729607" cy="1258083"/>
                  <a:chOff x="0" y="0"/>
                  <a:chExt cx="729605" cy="1258082"/>
                </a:xfrm>
              </p:grpSpPr>
              <p:sp>
                <p:nvSpPr>
                  <p:cNvPr id="830" name="Shape 830"/>
                  <p:cNvSpPr/>
                  <p:nvPr/>
                </p:nvSpPr>
                <p:spPr>
                  <a:xfrm rot="3745734">
                    <a:off x="-160442" y="334558"/>
                    <a:ext cx="846209" cy="15078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31" name="Shape 831"/>
                  <p:cNvSpPr/>
                  <p:nvPr/>
                </p:nvSpPr>
                <p:spPr>
                  <a:xfrm rot="3745734">
                    <a:off x="293971" y="883915"/>
                    <a:ext cx="451340" cy="23806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35" name="Group 835"/>
                <p:cNvGrpSpPr/>
                <p:nvPr/>
              </p:nvGrpSpPr>
              <p:grpSpPr>
                <a:xfrm>
                  <a:off x="1480646" y="1024410"/>
                  <a:ext cx="507472" cy="1239018"/>
                  <a:chOff x="0" y="0"/>
                  <a:chExt cx="507470" cy="1239016"/>
                </a:xfrm>
              </p:grpSpPr>
              <p:sp>
                <p:nvSpPr>
                  <p:cNvPr id="833" name="Shape 833"/>
                  <p:cNvSpPr/>
                  <p:nvPr/>
                </p:nvSpPr>
                <p:spPr>
                  <a:xfrm rot="4286818">
                    <a:off x="-221547" y="347158"/>
                    <a:ext cx="820782" cy="1229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34" name="Shape 834"/>
                  <p:cNvSpPr/>
                  <p:nvPr/>
                </p:nvSpPr>
                <p:spPr>
                  <a:xfrm rot="4286818">
                    <a:off x="125720" y="902186"/>
                    <a:ext cx="438441" cy="19573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38" name="Group 838"/>
                <p:cNvGrpSpPr/>
                <p:nvPr/>
              </p:nvGrpSpPr>
              <p:grpSpPr>
                <a:xfrm>
                  <a:off x="1457041" y="1078119"/>
                  <a:ext cx="289078" cy="1152368"/>
                  <a:chOff x="0" y="0"/>
                  <a:chExt cx="289076" cy="1152366"/>
                </a:xfrm>
              </p:grpSpPr>
              <p:sp>
                <p:nvSpPr>
                  <p:cNvPr id="836" name="Shape 836"/>
                  <p:cNvSpPr/>
                  <p:nvPr/>
                </p:nvSpPr>
                <p:spPr>
                  <a:xfrm rot="4898956">
                    <a:off x="-260673" y="319802"/>
                    <a:ext cx="753964" cy="12443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37" name="Shape 837"/>
                  <p:cNvSpPr/>
                  <p:nvPr/>
                </p:nvSpPr>
                <p:spPr>
                  <a:xfrm rot="4898956">
                    <a:off x="-38204" y="841192"/>
                    <a:ext cx="402448" cy="1957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841" name="Group 841"/>
                <p:cNvGrpSpPr/>
                <p:nvPr/>
              </p:nvGrpSpPr>
              <p:grpSpPr>
                <a:xfrm>
                  <a:off x="1225621" y="1097039"/>
                  <a:ext cx="273013" cy="1128498"/>
                  <a:chOff x="0" y="0"/>
                  <a:chExt cx="273012" cy="1128497"/>
                </a:xfrm>
              </p:grpSpPr>
              <p:sp>
                <p:nvSpPr>
                  <p:cNvPr id="839" name="Shape 839"/>
                  <p:cNvSpPr/>
                  <p:nvPr/>
                </p:nvSpPr>
                <p:spPr>
                  <a:xfrm rot="5755659">
                    <a:off x="-179966" y="324475"/>
                    <a:ext cx="736797" cy="9357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840" name="Shape 840"/>
                  <p:cNvSpPr/>
                  <p:nvPr/>
                </p:nvSpPr>
                <p:spPr>
                  <a:xfrm rot="5755659">
                    <a:off x="-102129" y="850972"/>
                    <a:ext cx="392908" cy="14887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62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</p:grpSp>
          <p:sp>
            <p:nvSpPr>
              <p:cNvPr id="843" name="Shape 843"/>
              <p:cNvSpPr/>
              <p:nvPr/>
            </p:nvSpPr>
            <p:spPr>
              <a:xfrm flipH="1">
                <a:off x="1021333" y="1245657"/>
                <a:ext cx="246355" cy="7555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44" name="Shape 844"/>
              <p:cNvSpPr/>
              <p:nvPr/>
            </p:nvSpPr>
            <p:spPr>
              <a:xfrm flipH="1">
                <a:off x="566184" y="968293"/>
                <a:ext cx="814326" cy="11820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2724" y="2486"/>
                      <a:pt x="21600" y="11072"/>
                      <a:pt x="21600" y="20896"/>
                    </a:cubicBezTo>
                    <a:cubicBezTo>
                      <a:pt x="21600" y="21131"/>
                      <a:pt x="21595" y="21366"/>
                      <a:pt x="21584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45" name="Shape 845"/>
              <p:cNvSpPr/>
              <p:nvPr/>
            </p:nvSpPr>
            <p:spPr>
              <a:xfrm flipH="1" rot="10800000">
                <a:off x="1549037" y="253535"/>
                <a:ext cx="1317971" cy="5419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19364" y="13327"/>
                      <a:pt x="15106" y="21600"/>
                      <a:pt x="10484" y="21600"/>
                    </a:cubicBezTo>
                    <a:cubicBezTo>
                      <a:pt x="6291" y="21600"/>
                      <a:pt x="2368" y="14782"/>
                      <a:pt x="0" y="3383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46" name="Shape 846"/>
              <p:cNvSpPr/>
              <p:nvPr/>
            </p:nvSpPr>
            <p:spPr>
              <a:xfrm flipH="1">
                <a:off x="677430" y="778476"/>
                <a:ext cx="636065" cy="1221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244"/>
                    </a:moveTo>
                    <a:cubicBezTo>
                      <a:pt x="1756" y="420"/>
                      <a:pt x="3610" y="0"/>
                      <a:pt x="5478" y="0"/>
                    </a:cubicBezTo>
                    <a:cubicBezTo>
                      <a:pt x="14382" y="0"/>
                      <a:pt x="21600" y="9365"/>
                      <a:pt x="21600" y="20918"/>
                    </a:cubicBezTo>
                    <a:cubicBezTo>
                      <a:pt x="21600" y="21146"/>
                      <a:pt x="21597" y="21373"/>
                      <a:pt x="21591" y="21600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47" name="Shape 847"/>
              <p:cNvSpPr/>
              <p:nvPr/>
            </p:nvSpPr>
            <p:spPr>
              <a:xfrm flipH="1">
                <a:off x="225903" y="841312"/>
                <a:ext cx="1035275" cy="1218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846"/>
                    </a:moveTo>
                    <a:cubicBezTo>
                      <a:pt x="1978" y="629"/>
                      <a:pt x="4121" y="0"/>
                      <a:pt x="6290" y="0"/>
                    </a:cubicBezTo>
                    <a:cubicBezTo>
                      <a:pt x="14745" y="0"/>
                      <a:pt x="21600" y="9365"/>
                      <a:pt x="21600" y="20918"/>
                    </a:cubicBezTo>
                    <a:cubicBezTo>
                      <a:pt x="21600" y="21146"/>
                      <a:pt x="21597" y="21373"/>
                      <a:pt x="21591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48" name="Shape 848"/>
              <p:cNvSpPr/>
              <p:nvPr/>
            </p:nvSpPr>
            <p:spPr>
              <a:xfrm flipH="1">
                <a:off x="134289" y="618768"/>
                <a:ext cx="1219778" cy="1221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107"/>
                    </a:moveTo>
                    <a:cubicBezTo>
                      <a:pt x="2332" y="1439"/>
                      <a:pt x="5157" y="0"/>
                      <a:pt x="8059" y="0"/>
                    </a:cubicBezTo>
                    <a:cubicBezTo>
                      <a:pt x="15537" y="0"/>
                      <a:pt x="21600" y="9365"/>
                      <a:pt x="21600" y="20918"/>
                    </a:cubicBezTo>
                    <a:cubicBezTo>
                      <a:pt x="21600" y="21146"/>
                      <a:pt x="21597" y="21373"/>
                      <a:pt x="21592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49" name="Shape 849"/>
              <p:cNvSpPr/>
              <p:nvPr/>
            </p:nvSpPr>
            <p:spPr>
              <a:xfrm>
                <a:off x="1484937" y="790258"/>
                <a:ext cx="195014" cy="1221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369"/>
                    </a:moveTo>
                    <a:cubicBezTo>
                      <a:pt x="2348" y="1536"/>
                      <a:pt x="5230" y="0"/>
                      <a:pt x="8198" y="0"/>
                    </a:cubicBezTo>
                    <a:cubicBezTo>
                      <a:pt x="15600" y="0"/>
                      <a:pt x="21600" y="9365"/>
                      <a:pt x="21600" y="20918"/>
                    </a:cubicBezTo>
                    <a:cubicBezTo>
                      <a:pt x="21600" y="21146"/>
                      <a:pt x="21598" y="21373"/>
                      <a:pt x="21593" y="21600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0" name="Shape 850"/>
              <p:cNvSpPr/>
              <p:nvPr/>
            </p:nvSpPr>
            <p:spPr>
              <a:xfrm>
                <a:off x="1537279" y="785022"/>
                <a:ext cx="514364" cy="1221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369"/>
                    </a:moveTo>
                    <a:cubicBezTo>
                      <a:pt x="2348" y="1536"/>
                      <a:pt x="5230" y="0"/>
                      <a:pt x="8198" y="0"/>
                    </a:cubicBezTo>
                    <a:cubicBezTo>
                      <a:pt x="15600" y="0"/>
                      <a:pt x="21600" y="9365"/>
                      <a:pt x="21600" y="20918"/>
                    </a:cubicBezTo>
                    <a:cubicBezTo>
                      <a:pt x="21600" y="21146"/>
                      <a:pt x="21598" y="21373"/>
                      <a:pt x="21593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1" name="Shape 851"/>
              <p:cNvSpPr/>
              <p:nvPr/>
            </p:nvSpPr>
            <p:spPr>
              <a:xfrm>
                <a:off x="1580462" y="625314"/>
                <a:ext cx="731626" cy="1221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369"/>
                    </a:moveTo>
                    <a:cubicBezTo>
                      <a:pt x="2348" y="1536"/>
                      <a:pt x="5230" y="0"/>
                      <a:pt x="8198" y="0"/>
                    </a:cubicBezTo>
                    <a:cubicBezTo>
                      <a:pt x="15600" y="0"/>
                      <a:pt x="21600" y="9365"/>
                      <a:pt x="21600" y="20918"/>
                    </a:cubicBezTo>
                    <a:cubicBezTo>
                      <a:pt x="21600" y="21146"/>
                      <a:pt x="21598" y="21373"/>
                      <a:pt x="21593" y="21600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2" name="Shape 852"/>
              <p:cNvSpPr/>
              <p:nvPr/>
            </p:nvSpPr>
            <p:spPr>
              <a:xfrm>
                <a:off x="1721831" y="1375255"/>
                <a:ext cx="245058" cy="7555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3" name="Shape 853"/>
              <p:cNvSpPr/>
              <p:nvPr/>
            </p:nvSpPr>
            <p:spPr>
              <a:xfrm flipH="1" rot="8860755">
                <a:off x="1334029" y="1123489"/>
                <a:ext cx="223016" cy="4259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4" name="Shape 854"/>
              <p:cNvSpPr/>
              <p:nvPr/>
            </p:nvSpPr>
            <p:spPr>
              <a:xfrm flipH="1">
                <a:off x="64924" y="436806"/>
                <a:ext cx="1303539" cy="1221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085"/>
                    </a:moveTo>
                    <a:cubicBezTo>
                      <a:pt x="2373" y="2187"/>
                      <a:pt x="5584" y="0"/>
                      <a:pt x="8932" y="0"/>
                    </a:cubicBezTo>
                    <a:cubicBezTo>
                      <a:pt x="15928" y="0"/>
                      <a:pt x="21600" y="9365"/>
                      <a:pt x="21600" y="20918"/>
                    </a:cubicBezTo>
                    <a:cubicBezTo>
                      <a:pt x="21600" y="21146"/>
                      <a:pt x="21598" y="21373"/>
                      <a:pt x="21593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5" name="Shape 855"/>
              <p:cNvSpPr/>
              <p:nvPr/>
            </p:nvSpPr>
            <p:spPr>
              <a:xfrm flipH="1">
                <a:off x="433998" y="178917"/>
                <a:ext cx="947583" cy="548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2686" y="8148"/>
                      <a:pt x="7345" y="0"/>
                      <a:pt x="12352" y="0"/>
                    </a:cubicBezTo>
                    <a:cubicBezTo>
                      <a:pt x="15721" y="0"/>
                      <a:pt x="18988" y="3701"/>
                      <a:pt x="21600" y="10480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6" name="Shape 856"/>
              <p:cNvSpPr/>
              <p:nvPr/>
            </p:nvSpPr>
            <p:spPr>
              <a:xfrm>
                <a:off x="1445667" y="676368"/>
                <a:ext cx="390016" cy="5232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191"/>
                    </a:moveTo>
                    <a:cubicBezTo>
                      <a:pt x="2624" y="3583"/>
                      <a:pt x="5846" y="0"/>
                      <a:pt x="9163" y="0"/>
                    </a:cubicBezTo>
                    <a:cubicBezTo>
                      <a:pt x="14154" y="0"/>
                      <a:pt x="18818" y="8099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7" name="Shape 857"/>
              <p:cNvSpPr/>
              <p:nvPr/>
            </p:nvSpPr>
            <p:spPr>
              <a:xfrm flipH="1">
                <a:off x="283440" y="1307300"/>
                <a:ext cx="552353" cy="778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8" name="Shape 858"/>
              <p:cNvSpPr/>
              <p:nvPr/>
            </p:nvSpPr>
            <p:spPr>
              <a:xfrm flipH="1">
                <a:off x="543332" y="481264"/>
                <a:ext cx="353973" cy="7776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59" name="Shape 859"/>
              <p:cNvSpPr/>
              <p:nvPr/>
            </p:nvSpPr>
            <p:spPr>
              <a:xfrm flipH="1">
                <a:off x="952960" y="248247"/>
                <a:ext cx="212643" cy="7776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60" name="Shape 860"/>
              <p:cNvSpPr/>
              <p:nvPr/>
            </p:nvSpPr>
            <p:spPr>
              <a:xfrm>
                <a:off x="2285912" y="1193605"/>
                <a:ext cx="512158" cy="8180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61" name="Shape 861"/>
              <p:cNvSpPr/>
              <p:nvPr/>
            </p:nvSpPr>
            <p:spPr>
              <a:xfrm>
                <a:off x="2017614" y="775954"/>
                <a:ext cx="770181" cy="5444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62" name="Shape 862"/>
              <p:cNvSpPr/>
              <p:nvPr/>
            </p:nvSpPr>
            <p:spPr>
              <a:xfrm>
                <a:off x="2046407" y="195650"/>
                <a:ext cx="337117" cy="7307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63" name="Shape 863"/>
              <p:cNvSpPr/>
              <p:nvPr/>
            </p:nvSpPr>
            <p:spPr>
              <a:xfrm rot="20253369">
                <a:off x="1710540" y="805811"/>
                <a:ext cx="226906" cy="4285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864" name="Shape 864"/>
              <p:cNvSpPr/>
              <p:nvPr/>
            </p:nvSpPr>
            <p:spPr>
              <a:xfrm flipH="1" rot="1346631">
                <a:off x="902836" y="792719"/>
                <a:ext cx="223016" cy="4298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</p:grpSp>
      </p:grpSp>
      <p:sp>
        <p:nvSpPr>
          <p:cNvPr id="867" name="Shape 867"/>
          <p:cNvSpPr/>
          <p:nvPr>
            <p:ph type="sldNum" sz="quarter" idx="2"/>
          </p:nvPr>
        </p:nvSpPr>
        <p:spPr>
          <a:xfrm>
            <a:off x="8116877" y="6248400"/>
            <a:ext cx="341323" cy="332740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4" name="Group 884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874" name="Shape 874"/>
            <p:cNvSpPr/>
            <p:nvPr/>
          </p:nvSpPr>
          <p:spPr>
            <a:xfrm>
              <a:off x="-1" y="4021137"/>
              <a:ext cx="457202" cy="28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21536"/>
                  </a:lnTo>
                  <a:cubicBezTo>
                    <a:pt x="133" y="14421"/>
                    <a:pt x="267" y="7307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75" name="Shape 875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6" name="Shape 876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7" name="Shape 877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78" name="Shape 878"/>
            <p:cNvSpPr/>
            <p:nvPr/>
          </p:nvSpPr>
          <p:spPr>
            <a:xfrm>
              <a:off x="7213600" y="0"/>
              <a:ext cx="1947864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79" name="Shape 879"/>
            <p:cNvSpPr/>
            <p:nvPr/>
          </p:nvSpPr>
          <p:spPr>
            <a:xfrm>
              <a:off x="6646862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80" name="Shape 880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81" name="Shape 881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82" name="Shape 882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83" name="Shape 883"/>
            <p:cNvSpPr/>
            <p:nvPr/>
          </p:nvSpPr>
          <p:spPr>
            <a:xfrm>
              <a:off x="8067675" y="4902200"/>
              <a:ext cx="1095375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885" name="Shape 885"/>
          <p:cNvSpPr/>
          <p:nvPr>
            <p:ph type="sldNum" sz="quarter" idx="2"/>
          </p:nvPr>
        </p:nvSpPr>
        <p:spPr>
          <a:xfrm>
            <a:off x="6733991" y="6115367"/>
            <a:ext cx="224022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0" name="Group 900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892" name="Shape 892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3" name="Shape 893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4" name="Shape 894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5" name="Shape 895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6" name="Shape 896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7" name="Shape 897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8" name="Shape 898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9" name="Shape 899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901" name="Shape 901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02" name="Shape 902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3" name="Shape 903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0" name="Group 1060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923" name="Group 923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910" name="Shape 910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1" name="Shape 911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2" name="Shape 912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3" name="Shape 913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4" name="Shape 914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5" name="Shape 915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6" name="Shape 916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7" name="Shape 917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8" name="Shape 918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9" name="Shape 919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20" name="Shape 920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21" name="Shape 921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22" name="Shape 922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059" name="Group 1059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924" name="Shape 924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25" name="Shape 925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26" name="Shape 926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27" name="Shape 927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28" name="Shape 928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29" name="Shape 929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0" name="Shape 930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1" name="Shape 931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2" name="Shape 932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3" name="Shape 933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4" name="Shape 934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5" name="Shape 935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6" name="Shape 936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7" name="Shape 937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8" name="Shape 938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39" name="Shape 939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0" name="Shape 940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1" name="Shape 941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2" name="Shape 942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3" name="Shape 943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4" name="Shape 944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5" name="Shape 945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6" name="Shape 946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7" name="Shape 947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8" name="Shape 948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49" name="Shape 949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0" name="Shape 950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1" name="Shape 951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2" name="Shape 952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3" name="Shape 953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4" name="Shape 954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5" name="Shape 955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6" name="Shape 956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7" name="Shape 957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8" name="Shape 958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59" name="Shape 959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0" name="Shape 960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1" name="Shape 961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2" name="Shape 962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3" name="Shape 963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4" name="Shape 964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5" name="Shape 965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6" name="Shape 966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7" name="Shape 967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8" name="Shape 968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69" name="Shape 969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0" name="Shape 970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1" name="Shape 971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2" name="Shape 972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3" name="Shape 973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4" name="Shape 974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5" name="Shape 975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6" name="Shape 976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7" name="Shape 977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8" name="Shape 978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79" name="Shape 979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0" name="Shape 980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1" name="Shape 981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2" name="Shape 982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3" name="Shape 983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4" name="Shape 984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5" name="Shape 985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6" name="Shape 986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7" name="Shape 987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88" name="Shape 988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89" name="Shape 989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0" name="Shape 990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1" name="Shape 991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2" name="Shape 992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3" name="Shape 993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4" name="Shape 994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5" name="Shape 995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6" name="Shape 996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7" name="Shape 997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8" name="Shape 998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99" name="Shape 999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0" name="Shape 1000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1" name="Shape 1001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2" name="Shape 1002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3" name="Shape 1003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4" name="Shape 1004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5" name="Shape 1005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6" name="Shape 1006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7" name="Shape 1007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8" name="Shape 1008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9" name="Shape 1009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0" name="Shape 1010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1" name="Shape 1011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2" name="Shape 1012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3" name="Shape 1013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4" name="Shape 1014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5" name="Shape 1015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6" name="Shape 1016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7" name="Shape 1017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8" name="Shape 1018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9" name="Shape 1019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0" name="Shape 1020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1" name="Shape 1021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2" name="Shape 1022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3" name="Shape 1023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4" name="Shape 1024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5" name="Shape 1025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6" name="Shape 1026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7" name="Shape 1027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8" name="Shape 1028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29" name="Shape 1029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0" name="Shape 1030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1" name="Shape 1031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2" name="Shape 1032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3" name="Shape 1033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4" name="Shape 1034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5" name="Shape 1035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6" name="Shape 1036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7" name="Shape 1037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8" name="Shape 1038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39" name="Shape 1039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0" name="Shape 1040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1" name="Shape 1041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2" name="Shape 1042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3" name="Shape 1043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4" name="Shape 1044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45" name="Shape 1045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46" name="Shape 1046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47" name="Shape 1047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48" name="Shape 1048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49" name="Shape 1049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0" name="Shape 1050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1" name="Shape 1051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2" name="Shape 1052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3" name="Shape 1053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54" name="Shape 1054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55" name="Shape 1055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6" name="Shape 1056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7" name="Shape 1057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8" name="Shape 1058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1061" name="Shape 1061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62" name="Shape 1062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3" name="Shape 1063"/>
          <p:cNvSpPr/>
          <p:nvPr>
            <p:ph type="sldNum" sz="quarter" idx="2"/>
          </p:nvPr>
        </p:nvSpPr>
        <p:spPr>
          <a:xfrm>
            <a:off x="8596972" y="6245225"/>
            <a:ext cx="245404" cy="226986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/>
          <p:nvPr>
            <p:ph type="title"/>
          </p:nvPr>
        </p:nvSpPr>
        <p:spPr>
          <a:xfrm>
            <a:off x="457200" y="277812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071" name="Shape 1071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2" name="Shape 107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7" name="Group 1087"/>
          <p:cNvGrpSpPr/>
          <p:nvPr/>
        </p:nvGrpSpPr>
        <p:grpSpPr>
          <a:xfrm>
            <a:off x="0" y="0"/>
            <a:ext cx="9140825" cy="6850063"/>
            <a:chOff x="0" y="0"/>
            <a:chExt cx="9140825" cy="6850062"/>
          </a:xfrm>
        </p:grpSpPr>
        <p:grpSp>
          <p:nvGrpSpPr>
            <p:cNvPr id="1084" name="Group 1084"/>
            <p:cNvGrpSpPr/>
            <p:nvPr/>
          </p:nvGrpSpPr>
          <p:grpSpPr>
            <a:xfrm>
              <a:off x="2743200" y="3540125"/>
              <a:ext cx="6392863" cy="3309938"/>
              <a:chOff x="0" y="0"/>
              <a:chExt cx="6392862" cy="3309937"/>
            </a:xfrm>
          </p:grpSpPr>
          <p:sp>
            <p:nvSpPr>
              <p:cNvPr id="1079" name="Shape 1079"/>
              <p:cNvSpPr/>
              <p:nvPr/>
            </p:nvSpPr>
            <p:spPr>
              <a:xfrm>
                <a:off x="0" y="657225"/>
                <a:ext cx="4575175" cy="2652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783" y="7032"/>
                    </a:moveTo>
                    <a:lnTo>
                      <a:pt x="20536" y="6825"/>
                    </a:lnTo>
                    <a:lnTo>
                      <a:pt x="20176" y="6541"/>
                    </a:lnTo>
                    <a:lnTo>
                      <a:pt x="19726" y="6256"/>
                    </a:lnTo>
                    <a:lnTo>
                      <a:pt x="19194" y="5907"/>
                    </a:lnTo>
                    <a:lnTo>
                      <a:pt x="18587" y="5481"/>
                    </a:lnTo>
                    <a:lnTo>
                      <a:pt x="17898" y="5132"/>
                    </a:lnTo>
                    <a:lnTo>
                      <a:pt x="16511" y="4434"/>
                    </a:lnTo>
                    <a:lnTo>
                      <a:pt x="15574" y="4007"/>
                    </a:lnTo>
                    <a:lnTo>
                      <a:pt x="14765" y="3581"/>
                    </a:lnTo>
                    <a:lnTo>
                      <a:pt x="14075" y="3167"/>
                    </a:lnTo>
                    <a:lnTo>
                      <a:pt x="13543" y="2740"/>
                    </a:lnTo>
                    <a:lnTo>
                      <a:pt x="13056" y="2314"/>
                    </a:lnTo>
                    <a:lnTo>
                      <a:pt x="12689" y="1965"/>
                    </a:lnTo>
                    <a:lnTo>
                      <a:pt x="12404" y="1616"/>
                    </a:lnTo>
                    <a:lnTo>
                      <a:pt x="12202" y="1331"/>
                    </a:lnTo>
                    <a:lnTo>
                      <a:pt x="12037" y="1047"/>
                    </a:lnTo>
                    <a:lnTo>
                      <a:pt x="11917" y="776"/>
                    </a:lnTo>
                    <a:lnTo>
                      <a:pt x="11879" y="556"/>
                    </a:lnTo>
                    <a:lnTo>
                      <a:pt x="11834" y="349"/>
                    </a:lnTo>
                    <a:lnTo>
                      <a:pt x="11879" y="65"/>
                    </a:lnTo>
                    <a:lnTo>
                      <a:pt x="11879" y="0"/>
                    </a:lnTo>
                    <a:lnTo>
                      <a:pt x="11752" y="349"/>
                    </a:lnTo>
                    <a:lnTo>
                      <a:pt x="11669" y="633"/>
                    </a:lnTo>
                    <a:lnTo>
                      <a:pt x="11669" y="982"/>
                    </a:lnTo>
                    <a:lnTo>
                      <a:pt x="11752" y="1267"/>
                    </a:lnTo>
                    <a:lnTo>
                      <a:pt x="11917" y="1551"/>
                    </a:lnTo>
                    <a:lnTo>
                      <a:pt x="12119" y="1823"/>
                    </a:lnTo>
                    <a:lnTo>
                      <a:pt x="12366" y="2107"/>
                    </a:lnTo>
                    <a:lnTo>
                      <a:pt x="12651" y="2391"/>
                    </a:lnTo>
                    <a:lnTo>
                      <a:pt x="13018" y="2676"/>
                    </a:lnTo>
                    <a:lnTo>
                      <a:pt x="13423" y="2947"/>
                    </a:lnTo>
                    <a:lnTo>
                      <a:pt x="14278" y="3451"/>
                    </a:lnTo>
                    <a:lnTo>
                      <a:pt x="15289" y="4007"/>
                    </a:lnTo>
                    <a:lnTo>
                      <a:pt x="16354" y="4498"/>
                    </a:lnTo>
                    <a:lnTo>
                      <a:pt x="17126" y="4925"/>
                    </a:lnTo>
                    <a:lnTo>
                      <a:pt x="17853" y="5274"/>
                    </a:lnTo>
                    <a:lnTo>
                      <a:pt x="18467" y="5623"/>
                    </a:lnTo>
                    <a:lnTo>
                      <a:pt x="19037" y="5972"/>
                    </a:lnTo>
                    <a:lnTo>
                      <a:pt x="19524" y="6256"/>
                    </a:lnTo>
                    <a:lnTo>
                      <a:pt x="19929" y="6541"/>
                    </a:lnTo>
                    <a:lnTo>
                      <a:pt x="20296" y="6825"/>
                    </a:lnTo>
                    <a:lnTo>
                      <a:pt x="20536" y="7032"/>
                    </a:lnTo>
                    <a:lnTo>
                      <a:pt x="20746" y="7239"/>
                    </a:lnTo>
                    <a:lnTo>
                      <a:pt x="20866" y="7459"/>
                    </a:lnTo>
                    <a:lnTo>
                      <a:pt x="20948" y="7665"/>
                    </a:lnTo>
                    <a:lnTo>
                      <a:pt x="20985" y="7950"/>
                    </a:lnTo>
                    <a:lnTo>
                      <a:pt x="20948" y="8299"/>
                    </a:lnTo>
                    <a:lnTo>
                      <a:pt x="20866" y="8583"/>
                    </a:lnTo>
                    <a:lnTo>
                      <a:pt x="20701" y="8932"/>
                    </a:lnTo>
                    <a:lnTo>
                      <a:pt x="20461" y="9217"/>
                    </a:lnTo>
                    <a:lnTo>
                      <a:pt x="20176" y="9501"/>
                    </a:lnTo>
                    <a:lnTo>
                      <a:pt x="19809" y="9772"/>
                    </a:lnTo>
                    <a:lnTo>
                      <a:pt x="19404" y="10057"/>
                    </a:lnTo>
                    <a:lnTo>
                      <a:pt x="18954" y="10341"/>
                    </a:lnTo>
                    <a:lnTo>
                      <a:pt x="18422" y="10625"/>
                    </a:lnTo>
                    <a:lnTo>
                      <a:pt x="17853" y="10897"/>
                    </a:lnTo>
                    <a:lnTo>
                      <a:pt x="17246" y="11181"/>
                    </a:lnTo>
                    <a:lnTo>
                      <a:pt x="16593" y="11466"/>
                    </a:lnTo>
                    <a:lnTo>
                      <a:pt x="15214" y="12022"/>
                    </a:lnTo>
                    <a:lnTo>
                      <a:pt x="13663" y="12655"/>
                    </a:lnTo>
                    <a:lnTo>
                      <a:pt x="12037" y="13366"/>
                    </a:lnTo>
                    <a:lnTo>
                      <a:pt x="10328" y="14141"/>
                    </a:lnTo>
                    <a:lnTo>
                      <a:pt x="8582" y="15046"/>
                    </a:lnTo>
                    <a:lnTo>
                      <a:pt x="6835" y="16042"/>
                    </a:lnTo>
                    <a:lnTo>
                      <a:pt x="5044" y="17166"/>
                    </a:lnTo>
                    <a:lnTo>
                      <a:pt x="3298" y="18498"/>
                    </a:lnTo>
                    <a:lnTo>
                      <a:pt x="1626" y="19971"/>
                    </a:lnTo>
                    <a:lnTo>
                      <a:pt x="0" y="21600"/>
                    </a:lnTo>
                    <a:lnTo>
                      <a:pt x="2646" y="21600"/>
                    </a:lnTo>
                    <a:lnTo>
                      <a:pt x="4152" y="20256"/>
                    </a:lnTo>
                    <a:lnTo>
                      <a:pt x="5651" y="18989"/>
                    </a:lnTo>
                    <a:lnTo>
                      <a:pt x="7158" y="17942"/>
                    </a:lnTo>
                    <a:lnTo>
                      <a:pt x="8582" y="16946"/>
                    </a:lnTo>
                    <a:lnTo>
                      <a:pt x="10006" y="16042"/>
                    </a:lnTo>
                    <a:lnTo>
                      <a:pt x="11385" y="15331"/>
                    </a:lnTo>
                    <a:lnTo>
                      <a:pt x="12689" y="14633"/>
                    </a:lnTo>
                    <a:lnTo>
                      <a:pt x="13948" y="13999"/>
                    </a:lnTo>
                    <a:lnTo>
                      <a:pt x="15132" y="13508"/>
                    </a:lnTo>
                    <a:lnTo>
                      <a:pt x="16226" y="13017"/>
                    </a:lnTo>
                    <a:lnTo>
                      <a:pt x="17246" y="12590"/>
                    </a:lnTo>
                    <a:lnTo>
                      <a:pt x="18182" y="12241"/>
                    </a:lnTo>
                    <a:lnTo>
                      <a:pt x="18992" y="11815"/>
                    </a:lnTo>
                    <a:lnTo>
                      <a:pt x="19681" y="11530"/>
                    </a:lnTo>
                    <a:lnTo>
                      <a:pt x="20251" y="11181"/>
                    </a:lnTo>
                    <a:lnTo>
                      <a:pt x="20701" y="10832"/>
                    </a:lnTo>
                    <a:lnTo>
                      <a:pt x="20985" y="10548"/>
                    </a:lnTo>
                    <a:lnTo>
                      <a:pt x="21188" y="10264"/>
                    </a:lnTo>
                    <a:lnTo>
                      <a:pt x="21353" y="9915"/>
                    </a:lnTo>
                    <a:lnTo>
                      <a:pt x="21473" y="9630"/>
                    </a:lnTo>
                    <a:lnTo>
                      <a:pt x="21555" y="9359"/>
                    </a:lnTo>
                    <a:lnTo>
                      <a:pt x="21600" y="9074"/>
                    </a:lnTo>
                    <a:lnTo>
                      <a:pt x="21555" y="8506"/>
                    </a:lnTo>
                    <a:lnTo>
                      <a:pt x="21390" y="8014"/>
                    </a:lnTo>
                    <a:lnTo>
                      <a:pt x="21233" y="7601"/>
                    </a:lnTo>
                    <a:lnTo>
                      <a:pt x="20985" y="7239"/>
                    </a:lnTo>
                    <a:lnTo>
                      <a:pt x="20783" y="70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8E8E8"/>
                  </a:gs>
                  <a:gs pos="100000">
                    <a:srgbClr val="FFFFFF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80" name="Shape 1080"/>
              <p:cNvSpPr/>
              <p:nvPr/>
            </p:nvSpPr>
            <p:spPr>
              <a:xfrm>
                <a:off x="3876675" y="700087"/>
                <a:ext cx="1998663" cy="1287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6380"/>
                    </a:moveTo>
                    <a:lnTo>
                      <a:pt x="21411" y="15661"/>
                    </a:lnTo>
                    <a:lnTo>
                      <a:pt x="21223" y="15075"/>
                    </a:lnTo>
                    <a:lnTo>
                      <a:pt x="20862" y="14356"/>
                    </a:lnTo>
                    <a:lnTo>
                      <a:pt x="20382" y="13770"/>
                    </a:lnTo>
                    <a:lnTo>
                      <a:pt x="19267" y="12758"/>
                    </a:lnTo>
                    <a:lnTo>
                      <a:pt x="17877" y="11745"/>
                    </a:lnTo>
                    <a:lnTo>
                      <a:pt x="16196" y="10867"/>
                    </a:lnTo>
                    <a:lnTo>
                      <a:pt x="14429" y="10147"/>
                    </a:lnTo>
                    <a:lnTo>
                      <a:pt x="12473" y="9269"/>
                    </a:lnTo>
                    <a:lnTo>
                      <a:pt x="8561" y="7830"/>
                    </a:lnTo>
                    <a:lnTo>
                      <a:pt x="6708" y="6951"/>
                    </a:lnTo>
                    <a:lnTo>
                      <a:pt x="4941" y="6099"/>
                    </a:lnTo>
                    <a:lnTo>
                      <a:pt x="3346" y="5220"/>
                    </a:lnTo>
                    <a:lnTo>
                      <a:pt x="2042" y="4048"/>
                    </a:lnTo>
                    <a:lnTo>
                      <a:pt x="926" y="2903"/>
                    </a:lnTo>
                    <a:lnTo>
                      <a:pt x="566" y="2317"/>
                    </a:lnTo>
                    <a:lnTo>
                      <a:pt x="275" y="1598"/>
                    </a:lnTo>
                    <a:lnTo>
                      <a:pt x="86" y="879"/>
                    </a:lnTo>
                    <a:lnTo>
                      <a:pt x="0" y="0"/>
                    </a:lnTo>
                    <a:lnTo>
                      <a:pt x="0" y="1012"/>
                    </a:lnTo>
                    <a:lnTo>
                      <a:pt x="86" y="1598"/>
                    </a:lnTo>
                    <a:lnTo>
                      <a:pt x="275" y="2317"/>
                    </a:lnTo>
                    <a:lnTo>
                      <a:pt x="566" y="3036"/>
                    </a:lnTo>
                    <a:lnTo>
                      <a:pt x="926" y="3782"/>
                    </a:lnTo>
                    <a:lnTo>
                      <a:pt x="1493" y="4634"/>
                    </a:lnTo>
                    <a:lnTo>
                      <a:pt x="2145" y="5513"/>
                    </a:lnTo>
                    <a:lnTo>
                      <a:pt x="3071" y="6392"/>
                    </a:lnTo>
                    <a:lnTo>
                      <a:pt x="4186" y="7404"/>
                    </a:lnTo>
                    <a:lnTo>
                      <a:pt x="5593" y="8256"/>
                    </a:lnTo>
                    <a:lnTo>
                      <a:pt x="7171" y="9269"/>
                    </a:lnTo>
                    <a:lnTo>
                      <a:pt x="9024" y="10147"/>
                    </a:lnTo>
                    <a:lnTo>
                      <a:pt x="11272" y="11026"/>
                    </a:lnTo>
                    <a:lnTo>
                      <a:pt x="12850" y="11586"/>
                    </a:lnTo>
                    <a:lnTo>
                      <a:pt x="14240" y="12331"/>
                    </a:lnTo>
                    <a:lnTo>
                      <a:pt x="15458" y="13051"/>
                    </a:lnTo>
                    <a:lnTo>
                      <a:pt x="16573" y="13636"/>
                    </a:lnTo>
                    <a:lnTo>
                      <a:pt x="17414" y="14356"/>
                    </a:lnTo>
                    <a:lnTo>
                      <a:pt x="18066" y="15075"/>
                    </a:lnTo>
                    <a:lnTo>
                      <a:pt x="18529" y="15794"/>
                    </a:lnTo>
                    <a:lnTo>
                      <a:pt x="18906" y="16513"/>
                    </a:lnTo>
                    <a:lnTo>
                      <a:pt x="19078" y="17259"/>
                    </a:lnTo>
                    <a:lnTo>
                      <a:pt x="19181" y="17978"/>
                    </a:lnTo>
                    <a:lnTo>
                      <a:pt x="19078" y="18564"/>
                    </a:lnTo>
                    <a:lnTo>
                      <a:pt x="18803" y="19283"/>
                    </a:lnTo>
                    <a:lnTo>
                      <a:pt x="18529" y="19869"/>
                    </a:lnTo>
                    <a:lnTo>
                      <a:pt x="18066" y="20428"/>
                    </a:lnTo>
                    <a:lnTo>
                      <a:pt x="16762" y="21600"/>
                    </a:lnTo>
                    <a:lnTo>
                      <a:pt x="17963" y="21014"/>
                    </a:lnTo>
                    <a:lnTo>
                      <a:pt x="18992" y="20428"/>
                    </a:lnTo>
                    <a:lnTo>
                      <a:pt x="19833" y="19869"/>
                    </a:lnTo>
                    <a:lnTo>
                      <a:pt x="20571" y="19283"/>
                    </a:lnTo>
                    <a:lnTo>
                      <a:pt x="21034" y="18697"/>
                    </a:lnTo>
                    <a:lnTo>
                      <a:pt x="21411" y="17978"/>
                    </a:lnTo>
                    <a:lnTo>
                      <a:pt x="21600" y="17259"/>
                    </a:lnTo>
                    <a:lnTo>
                      <a:pt x="21600" y="163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8E8E8"/>
                  </a:gs>
                  <a:gs pos="100000">
                    <a:srgbClr val="FFFFFF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81" name="Shape 1081"/>
              <p:cNvSpPr/>
              <p:nvPr/>
            </p:nvSpPr>
            <p:spPr>
              <a:xfrm>
                <a:off x="1860550" y="1771650"/>
                <a:ext cx="4522788" cy="1538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698" y="21355"/>
                    </a:moveTo>
                    <a:lnTo>
                      <a:pt x="0" y="21600"/>
                    </a:lnTo>
                    <a:lnTo>
                      <a:pt x="2964" y="21600"/>
                    </a:lnTo>
                    <a:lnTo>
                      <a:pt x="3290" y="21110"/>
                    </a:lnTo>
                    <a:lnTo>
                      <a:pt x="3662" y="20374"/>
                    </a:lnTo>
                    <a:lnTo>
                      <a:pt x="4200" y="19527"/>
                    </a:lnTo>
                    <a:lnTo>
                      <a:pt x="4814" y="18680"/>
                    </a:lnTo>
                    <a:lnTo>
                      <a:pt x="5512" y="17699"/>
                    </a:lnTo>
                    <a:lnTo>
                      <a:pt x="6338" y="16607"/>
                    </a:lnTo>
                    <a:lnTo>
                      <a:pt x="7286" y="15515"/>
                    </a:lnTo>
                    <a:lnTo>
                      <a:pt x="8355" y="14311"/>
                    </a:lnTo>
                    <a:lnTo>
                      <a:pt x="9545" y="12973"/>
                    </a:lnTo>
                    <a:lnTo>
                      <a:pt x="10864" y="11636"/>
                    </a:lnTo>
                    <a:lnTo>
                      <a:pt x="12305" y="10298"/>
                    </a:lnTo>
                    <a:lnTo>
                      <a:pt x="13867" y="8983"/>
                    </a:lnTo>
                    <a:lnTo>
                      <a:pt x="15595" y="7646"/>
                    </a:lnTo>
                    <a:lnTo>
                      <a:pt x="17445" y="6308"/>
                    </a:lnTo>
                    <a:lnTo>
                      <a:pt x="19462" y="4971"/>
                    </a:lnTo>
                    <a:lnTo>
                      <a:pt x="21600" y="3633"/>
                    </a:lnTo>
                    <a:lnTo>
                      <a:pt x="21600" y="0"/>
                    </a:lnTo>
                    <a:lnTo>
                      <a:pt x="21357" y="357"/>
                    </a:lnTo>
                    <a:lnTo>
                      <a:pt x="21024" y="736"/>
                    </a:lnTo>
                    <a:lnTo>
                      <a:pt x="20614" y="1204"/>
                    </a:lnTo>
                    <a:lnTo>
                      <a:pt x="20076" y="1694"/>
                    </a:lnTo>
                    <a:lnTo>
                      <a:pt x="19500" y="2185"/>
                    </a:lnTo>
                    <a:lnTo>
                      <a:pt x="18886" y="2675"/>
                    </a:lnTo>
                    <a:lnTo>
                      <a:pt x="18188" y="3277"/>
                    </a:lnTo>
                    <a:lnTo>
                      <a:pt x="17445" y="3767"/>
                    </a:lnTo>
                    <a:lnTo>
                      <a:pt x="14322" y="6175"/>
                    </a:lnTo>
                    <a:lnTo>
                      <a:pt x="12798" y="7267"/>
                    </a:lnTo>
                    <a:lnTo>
                      <a:pt x="12055" y="7891"/>
                    </a:lnTo>
                    <a:lnTo>
                      <a:pt x="11395" y="8493"/>
                    </a:lnTo>
                    <a:lnTo>
                      <a:pt x="8393" y="11279"/>
                    </a:lnTo>
                    <a:lnTo>
                      <a:pt x="6914" y="12862"/>
                    </a:lnTo>
                    <a:lnTo>
                      <a:pt x="5512" y="14422"/>
                    </a:lnTo>
                    <a:lnTo>
                      <a:pt x="4155" y="16005"/>
                    </a:lnTo>
                    <a:lnTo>
                      <a:pt x="2881" y="17699"/>
                    </a:lnTo>
                    <a:lnTo>
                      <a:pt x="1729" y="19527"/>
                    </a:lnTo>
                    <a:lnTo>
                      <a:pt x="698" y="2135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D1D1D1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82" name="Shape 1082"/>
              <p:cNvSpPr/>
              <p:nvPr/>
            </p:nvSpPr>
            <p:spPr>
              <a:xfrm>
                <a:off x="1619250" y="0"/>
                <a:ext cx="4773613" cy="3309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250" y="4569"/>
                    </a:moveTo>
                    <a:lnTo>
                      <a:pt x="10294" y="4911"/>
                    </a:lnTo>
                    <a:lnTo>
                      <a:pt x="10373" y="5190"/>
                    </a:lnTo>
                    <a:lnTo>
                      <a:pt x="10488" y="5470"/>
                    </a:lnTo>
                    <a:lnTo>
                      <a:pt x="10646" y="5698"/>
                    </a:lnTo>
                    <a:lnTo>
                      <a:pt x="11069" y="6143"/>
                    </a:lnTo>
                    <a:lnTo>
                      <a:pt x="11658" y="6599"/>
                    </a:lnTo>
                    <a:lnTo>
                      <a:pt x="12319" y="6941"/>
                    </a:lnTo>
                    <a:lnTo>
                      <a:pt x="13059" y="7273"/>
                    </a:lnTo>
                    <a:lnTo>
                      <a:pt x="13842" y="7614"/>
                    </a:lnTo>
                    <a:lnTo>
                      <a:pt x="15480" y="8174"/>
                    </a:lnTo>
                    <a:lnTo>
                      <a:pt x="16299" y="8516"/>
                    </a:lnTo>
                    <a:lnTo>
                      <a:pt x="17039" y="8795"/>
                    </a:lnTo>
                    <a:lnTo>
                      <a:pt x="17700" y="9137"/>
                    </a:lnTo>
                    <a:lnTo>
                      <a:pt x="18324" y="9531"/>
                    </a:lnTo>
                    <a:lnTo>
                      <a:pt x="18791" y="9925"/>
                    </a:lnTo>
                    <a:lnTo>
                      <a:pt x="18949" y="10153"/>
                    </a:lnTo>
                    <a:lnTo>
                      <a:pt x="19100" y="10432"/>
                    </a:lnTo>
                    <a:lnTo>
                      <a:pt x="19222" y="10660"/>
                    </a:lnTo>
                    <a:lnTo>
                      <a:pt x="19258" y="10940"/>
                    </a:lnTo>
                    <a:lnTo>
                      <a:pt x="19258" y="11220"/>
                    </a:lnTo>
                    <a:lnTo>
                      <a:pt x="19222" y="11447"/>
                    </a:lnTo>
                    <a:lnTo>
                      <a:pt x="19143" y="11675"/>
                    </a:lnTo>
                    <a:lnTo>
                      <a:pt x="18985" y="11903"/>
                    </a:lnTo>
                    <a:lnTo>
                      <a:pt x="18791" y="12121"/>
                    </a:lnTo>
                    <a:lnTo>
                      <a:pt x="18554" y="12297"/>
                    </a:lnTo>
                    <a:lnTo>
                      <a:pt x="18281" y="12515"/>
                    </a:lnTo>
                    <a:lnTo>
                      <a:pt x="17972" y="12691"/>
                    </a:lnTo>
                    <a:lnTo>
                      <a:pt x="17585" y="12856"/>
                    </a:lnTo>
                    <a:lnTo>
                      <a:pt x="17154" y="13022"/>
                    </a:lnTo>
                    <a:lnTo>
                      <a:pt x="16723" y="13198"/>
                    </a:lnTo>
                    <a:lnTo>
                      <a:pt x="16220" y="13364"/>
                    </a:lnTo>
                    <a:lnTo>
                      <a:pt x="15128" y="13758"/>
                    </a:lnTo>
                    <a:lnTo>
                      <a:pt x="13878" y="14214"/>
                    </a:lnTo>
                    <a:lnTo>
                      <a:pt x="12513" y="14721"/>
                    </a:lnTo>
                    <a:lnTo>
                      <a:pt x="10998" y="15281"/>
                    </a:lnTo>
                    <a:lnTo>
                      <a:pt x="9396" y="15954"/>
                    </a:lnTo>
                    <a:lnTo>
                      <a:pt x="7679" y="16752"/>
                    </a:lnTo>
                    <a:lnTo>
                      <a:pt x="5890" y="17705"/>
                    </a:lnTo>
                    <a:lnTo>
                      <a:pt x="3980" y="18834"/>
                    </a:lnTo>
                    <a:lnTo>
                      <a:pt x="2026" y="20129"/>
                    </a:lnTo>
                    <a:lnTo>
                      <a:pt x="0" y="21600"/>
                    </a:lnTo>
                    <a:lnTo>
                      <a:pt x="1092" y="21600"/>
                    </a:lnTo>
                    <a:lnTo>
                      <a:pt x="1753" y="21486"/>
                    </a:lnTo>
                    <a:lnTo>
                      <a:pt x="2773" y="20637"/>
                    </a:lnTo>
                    <a:lnTo>
                      <a:pt x="3857" y="19787"/>
                    </a:lnTo>
                    <a:lnTo>
                      <a:pt x="5028" y="19000"/>
                    </a:lnTo>
                    <a:lnTo>
                      <a:pt x="6314" y="18264"/>
                    </a:lnTo>
                    <a:lnTo>
                      <a:pt x="7643" y="17539"/>
                    </a:lnTo>
                    <a:lnTo>
                      <a:pt x="9044" y="16803"/>
                    </a:lnTo>
                    <a:lnTo>
                      <a:pt x="11931" y="15508"/>
                    </a:lnTo>
                    <a:lnTo>
                      <a:pt x="12556" y="15229"/>
                    </a:lnTo>
                    <a:lnTo>
                      <a:pt x="13253" y="14939"/>
                    </a:lnTo>
                    <a:lnTo>
                      <a:pt x="14697" y="14431"/>
                    </a:lnTo>
                    <a:lnTo>
                      <a:pt x="17656" y="13312"/>
                    </a:lnTo>
                    <a:lnTo>
                      <a:pt x="18324" y="13084"/>
                    </a:lnTo>
                    <a:lnTo>
                      <a:pt x="18985" y="12805"/>
                    </a:lnTo>
                    <a:lnTo>
                      <a:pt x="19610" y="12577"/>
                    </a:lnTo>
                    <a:lnTo>
                      <a:pt x="20156" y="12349"/>
                    </a:lnTo>
                    <a:lnTo>
                      <a:pt x="20659" y="12121"/>
                    </a:lnTo>
                    <a:lnTo>
                      <a:pt x="21054" y="11903"/>
                    </a:lnTo>
                    <a:lnTo>
                      <a:pt x="21363" y="11727"/>
                    </a:lnTo>
                    <a:lnTo>
                      <a:pt x="21600" y="11561"/>
                    </a:lnTo>
                    <a:lnTo>
                      <a:pt x="21600" y="9023"/>
                    </a:lnTo>
                    <a:lnTo>
                      <a:pt x="21126" y="8909"/>
                    </a:lnTo>
                    <a:lnTo>
                      <a:pt x="20544" y="8744"/>
                    </a:lnTo>
                    <a:lnTo>
                      <a:pt x="19919" y="8567"/>
                    </a:lnTo>
                    <a:lnTo>
                      <a:pt x="19179" y="8350"/>
                    </a:lnTo>
                    <a:lnTo>
                      <a:pt x="18439" y="8122"/>
                    </a:lnTo>
                    <a:lnTo>
                      <a:pt x="17656" y="7842"/>
                    </a:lnTo>
                    <a:lnTo>
                      <a:pt x="16098" y="7273"/>
                    </a:lnTo>
                    <a:lnTo>
                      <a:pt x="15358" y="6941"/>
                    </a:lnTo>
                    <a:lnTo>
                      <a:pt x="14697" y="6599"/>
                    </a:lnTo>
                    <a:lnTo>
                      <a:pt x="14072" y="6257"/>
                    </a:lnTo>
                    <a:lnTo>
                      <a:pt x="13526" y="5864"/>
                    </a:lnTo>
                    <a:lnTo>
                      <a:pt x="13102" y="5532"/>
                    </a:lnTo>
                    <a:lnTo>
                      <a:pt x="12786" y="5128"/>
                    </a:lnTo>
                    <a:lnTo>
                      <a:pt x="12707" y="4911"/>
                    </a:lnTo>
                    <a:lnTo>
                      <a:pt x="12628" y="4734"/>
                    </a:lnTo>
                    <a:lnTo>
                      <a:pt x="12592" y="4517"/>
                    </a:lnTo>
                    <a:lnTo>
                      <a:pt x="12628" y="4341"/>
                    </a:lnTo>
                    <a:lnTo>
                      <a:pt x="12786" y="3947"/>
                    </a:lnTo>
                    <a:lnTo>
                      <a:pt x="13023" y="3553"/>
                    </a:lnTo>
                    <a:lnTo>
                      <a:pt x="13375" y="3274"/>
                    </a:lnTo>
                    <a:lnTo>
                      <a:pt x="13799" y="2994"/>
                    </a:lnTo>
                    <a:lnTo>
                      <a:pt x="14266" y="2766"/>
                    </a:lnTo>
                    <a:lnTo>
                      <a:pt x="14812" y="2538"/>
                    </a:lnTo>
                    <a:lnTo>
                      <a:pt x="16062" y="2207"/>
                    </a:lnTo>
                    <a:lnTo>
                      <a:pt x="17462" y="1865"/>
                    </a:lnTo>
                    <a:lnTo>
                      <a:pt x="18870" y="1637"/>
                    </a:lnTo>
                    <a:lnTo>
                      <a:pt x="20307" y="1295"/>
                    </a:lnTo>
                    <a:lnTo>
                      <a:pt x="20975" y="1129"/>
                    </a:lnTo>
                    <a:lnTo>
                      <a:pt x="21600" y="901"/>
                    </a:lnTo>
                    <a:lnTo>
                      <a:pt x="21600" y="0"/>
                    </a:lnTo>
                    <a:lnTo>
                      <a:pt x="20896" y="228"/>
                    </a:lnTo>
                    <a:lnTo>
                      <a:pt x="20077" y="456"/>
                    </a:lnTo>
                    <a:lnTo>
                      <a:pt x="19222" y="684"/>
                    </a:lnTo>
                    <a:lnTo>
                      <a:pt x="18324" y="849"/>
                    </a:lnTo>
                    <a:lnTo>
                      <a:pt x="16414" y="1243"/>
                    </a:lnTo>
                    <a:lnTo>
                      <a:pt x="15480" y="1409"/>
                    </a:lnTo>
                    <a:lnTo>
                      <a:pt x="14582" y="1637"/>
                    </a:lnTo>
                    <a:lnTo>
                      <a:pt x="13684" y="1803"/>
                    </a:lnTo>
                    <a:lnTo>
                      <a:pt x="12865" y="2093"/>
                    </a:lnTo>
                    <a:lnTo>
                      <a:pt x="12125" y="2372"/>
                    </a:lnTo>
                    <a:lnTo>
                      <a:pt x="11500" y="2704"/>
                    </a:lnTo>
                    <a:lnTo>
                      <a:pt x="10954" y="3108"/>
                    </a:lnTo>
                    <a:lnTo>
                      <a:pt x="10567" y="3502"/>
                    </a:lnTo>
                    <a:lnTo>
                      <a:pt x="10452" y="3719"/>
                    </a:lnTo>
                    <a:lnTo>
                      <a:pt x="10329" y="4009"/>
                    </a:lnTo>
                    <a:lnTo>
                      <a:pt x="10250" y="4289"/>
                    </a:lnTo>
                    <a:lnTo>
                      <a:pt x="10250" y="4569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83" name="Shape 1083"/>
              <p:cNvSpPr/>
              <p:nvPr/>
            </p:nvSpPr>
            <p:spPr>
              <a:xfrm>
                <a:off x="4402137" y="138112"/>
                <a:ext cx="1981201" cy="8556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3305"/>
                    </a:moveTo>
                    <a:lnTo>
                      <a:pt x="0" y="14427"/>
                    </a:lnTo>
                    <a:lnTo>
                      <a:pt x="87" y="15509"/>
                    </a:lnTo>
                    <a:lnTo>
                      <a:pt x="467" y="16591"/>
                    </a:lnTo>
                    <a:lnTo>
                      <a:pt x="935" y="17472"/>
                    </a:lnTo>
                    <a:lnTo>
                      <a:pt x="1592" y="18554"/>
                    </a:lnTo>
                    <a:lnTo>
                      <a:pt x="2440" y="19636"/>
                    </a:lnTo>
                    <a:lnTo>
                      <a:pt x="3375" y="20518"/>
                    </a:lnTo>
                    <a:lnTo>
                      <a:pt x="4413" y="21600"/>
                    </a:lnTo>
                    <a:lnTo>
                      <a:pt x="3669" y="20718"/>
                    </a:lnTo>
                    <a:lnTo>
                      <a:pt x="3098" y="19636"/>
                    </a:lnTo>
                    <a:lnTo>
                      <a:pt x="2717" y="18755"/>
                    </a:lnTo>
                    <a:lnTo>
                      <a:pt x="2440" y="17913"/>
                    </a:lnTo>
                    <a:lnTo>
                      <a:pt x="2354" y="17032"/>
                    </a:lnTo>
                    <a:lnTo>
                      <a:pt x="2354" y="16150"/>
                    </a:lnTo>
                    <a:lnTo>
                      <a:pt x="2440" y="15268"/>
                    </a:lnTo>
                    <a:lnTo>
                      <a:pt x="3098" y="13745"/>
                    </a:lnTo>
                    <a:lnTo>
                      <a:pt x="3479" y="13104"/>
                    </a:lnTo>
                    <a:lnTo>
                      <a:pt x="4604" y="11782"/>
                    </a:lnTo>
                    <a:lnTo>
                      <a:pt x="6110" y="10499"/>
                    </a:lnTo>
                    <a:lnTo>
                      <a:pt x="7702" y="9377"/>
                    </a:lnTo>
                    <a:lnTo>
                      <a:pt x="9588" y="8536"/>
                    </a:lnTo>
                    <a:lnTo>
                      <a:pt x="11458" y="7654"/>
                    </a:lnTo>
                    <a:lnTo>
                      <a:pt x="15404" y="6131"/>
                    </a:lnTo>
                    <a:lnTo>
                      <a:pt x="17187" y="5450"/>
                    </a:lnTo>
                    <a:lnTo>
                      <a:pt x="18883" y="4809"/>
                    </a:lnTo>
                    <a:lnTo>
                      <a:pt x="20388" y="4609"/>
                    </a:lnTo>
                    <a:lnTo>
                      <a:pt x="21600" y="4168"/>
                    </a:lnTo>
                    <a:lnTo>
                      <a:pt x="21600" y="0"/>
                    </a:lnTo>
                    <a:lnTo>
                      <a:pt x="20094" y="882"/>
                    </a:lnTo>
                    <a:lnTo>
                      <a:pt x="18502" y="1523"/>
                    </a:lnTo>
                    <a:lnTo>
                      <a:pt x="15127" y="2845"/>
                    </a:lnTo>
                    <a:lnTo>
                      <a:pt x="11648" y="3727"/>
                    </a:lnTo>
                    <a:lnTo>
                      <a:pt x="8360" y="5049"/>
                    </a:lnTo>
                    <a:lnTo>
                      <a:pt x="6767" y="5691"/>
                    </a:lnTo>
                    <a:lnTo>
                      <a:pt x="5348" y="6332"/>
                    </a:lnTo>
                    <a:lnTo>
                      <a:pt x="3946" y="7213"/>
                    </a:lnTo>
                    <a:lnTo>
                      <a:pt x="2821" y="8095"/>
                    </a:lnTo>
                    <a:lnTo>
                      <a:pt x="1783" y="9177"/>
                    </a:lnTo>
                    <a:lnTo>
                      <a:pt x="935" y="10259"/>
                    </a:lnTo>
                    <a:lnTo>
                      <a:pt x="381" y="11782"/>
                    </a:lnTo>
                    <a:lnTo>
                      <a:pt x="0" y="1330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E0E0E0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085" name="Shape 1085"/>
            <p:cNvSpPr/>
            <p:nvPr/>
          </p:nvSpPr>
          <p:spPr>
            <a:xfrm>
              <a:off x="5273675" y="2128837"/>
              <a:ext cx="2897188" cy="243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53" y="15998"/>
                  </a:moveTo>
                  <a:lnTo>
                    <a:pt x="9238" y="15601"/>
                  </a:lnTo>
                  <a:lnTo>
                    <a:pt x="11082" y="15204"/>
                  </a:lnTo>
                  <a:lnTo>
                    <a:pt x="12766" y="14880"/>
                  </a:lnTo>
                  <a:lnTo>
                    <a:pt x="14300" y="14483"/>
                  </a:lnTo>
                  <a:lnTo>
                    <a:pt x="15673" y="14072"/>
                  </a:lnTo>
                  <a:lnTo>
                    <a:pt x="16896" y="13675"/>
                  </a:lnTo>
                  <a:lnTo>
                    <a:pt x="18025" y="13189"/>
                  </a:lnTo>
                  <a:lnTo>
                    <a:pt x="18938" y="12792"/>
                  </a:lnTo>
                  <a:lnTo>
                    <a:pt x="19756" y="12234"/>
                  </a:lnTo>
                  <a:lnTo>
                    <a:pt x="20424" y="11763"/>
                  </a:lnTo>
                  <a:lnTo>
                    <a:pt x="20885" y="11116"/>
                  </a:lnTo>
                  <a:lnTo>
                    <a:pt x="21290" y="10469"/>
                  </a:lnTo>
                  <a:lnTo>
                    <a:pt x="21497" y="9837"/>
                  </a:lnTo>
                  <a:lnTo>
                    <a:pt x="21600" y="9028"/>
                  </a:lnTo>
                  <a:lnTo>
                    <a:pt x="21544" y="8234"/>
                  </a:lnTo>
                  <a:lnTo>
                    <a:pt x="21346" y="7352"/>
                  </a:lnTo>
                  <a:lnTo>
                    <a:pt x="21083" y="6720"/>
                  </a:lnTo>
                  <a:lnTo>
                    <a:pt x="20678" y="5999"/>
                  </a:lnTo>
                  <a:lnTo>
                    <a:pt x="20170" y="5352"/>
                  </a:lnTo>
                  <a:lnTo>
                    <a:pt x="19559" y="4720"/>
                  </a:lnTo>
                  <a:lnTo>
                    <a:pt x="18891" y="4073"/>
                  </a:lnTo>
                  <a:lnTo>
                    <a:pt x="18129" y="3441"/>
                  </a:lnTo>
                  <a:lnTo>
                    <a:pt x="16642" y="2309"/>
                  </a:lnTo>
                  <a:lnTo>
                    <a:pt x="15880" y="1838"/>
                  </a:lnTo>
                  <a:lnTo>
                    <a:pt x="15165" y="1353"/>
                  </a:lnTo>
                  <a:lnTo>
                    <a:pt x="14450" y="956"/>
                  </a:lnTo>
                  <a:lnTo>
                    <a:pt x="13886" y="632"/>
                  </a:lnTo>
                  <a:lnTo>
                    <a:pt x="13378" y="397"/>
                  </a:lnTo>
                  <a:lnTo>
                    <a:pt x="13020" y="147"/>
                  </a:lnTo>
                  <a:lnTo>
                    <a:pt x="12766" y="74"/>
                  </a:lnTo>
                  <a:lnTo>
                    <a:pt x="12663" y="0"/>
                  </a:lnTo>
                  <a:lnTo>
                    <a:pt x="14093" y="794"/>
                  </a:lnTo>
                  <a:lnTo>
                    <a:pt x="15570" y="1750"/>
                  </a:lnTo>
                  <a:lnTo>
                    <a:pt x="17000" y="2720"/>
                  </a:lnTo>
                  <a:lnTo>
                    <a:pt x="18326" y="3749"/>
                  </a:lnTo>
                  <a:lnTo>
                    <a:pt x="18938" y="4235"/>
                  </a:lnTo>
                  <a:lnTo>
                    <a:pt x="19455" y="4793"/>
                  </a:lnTo>
                  <a:lnTo>
                    <a:pt x="19963" y="5352"/>
                  </a:lnTo>
                  <a:lnTo>
                    <a:pt x="20424" y="5911"/>
                  </a:lnTo>
                  <a:lnTo>
                    <a:pt x="20782" y="6470"/>
                  </a:lnTo>
                  <a:lnTo>
                    <a:pt x="21036" y="7028"/>
                  </a:lnTo>
                  <a:lnTo>
                    <a:pt x="21186" y="7675"/>
                  </a:lnTo>
                  <a:lnTo>
                    <a:pt x="21290" y="8234"/>
                  </a:lnTo>
                  <a:lnTo>
                    <a:pt x="21243" y="8793"/>
                  </a:lnTo>
                  <a:lnTo>
                    <a:pt x="21083" y="9352"/>
                  </a:lnTo>
                  <a:lnTo>
                    <a:pt x="20829" y="9837"/>
                  </a:lnTo>
                  <a:lnTo>
                    <a:pt x="20424" y="10322"/>
                  </a:lnTo>
                  <a:lnTo>
                    <a:pt x="19963" y="10719"/>
                  </a:lnTo>
                  <a:lnTo>
                    <a:pt x="19399" y="11116"/>
                  </a:lnTo>
                  <a:lnTo>
                    <a:pt x="18787" y="11440"/>
                  </a:lnTo>
                  <a:lnTo>
                    <a:pt x="18072" y="11763"/>
                  </a:lnTo>
                  <a:lnTo>
                    <a:pt x="17254" y="12072"/>
                  </a:lnTo>
                  <a:lnTo>
                    <a:pt x="16445" y="12395"/>
                  </a:lnTo>
                  <a:lnTo>
                    <a:pt x="14601" y="12881"/>
                  </a:lnTo>
                  <a:lnTo>
                    <a:pt x="12710" y="13351"/>
                  </a:lnTo>
                  <a:lnTo>
                    <a:pt x="10668" y="13836"/>
                  </a:lnTo>
                  <a:lnTo>
                    <a:pt x="8683" y="14233"/>
                  </a:lnTo>
                  <a:lnTo>
                    <a:pt x="6736" y="14630"/>
                  </a:lnTo>
                  <a:lnTo>
                    <a:pt x="4901" y="15116"/>
                  </a:lnTo>
                  <a:lnTo>
                    <a:pt x="4083" y="15351"/>
                  </a:lnTo>
                  <a:lnTo>
                    <a:pt x="3321" y="15674"/>
                  </a:lnTo>
                  <a:lnTo>
                    <a:pt x="2606" y="15910"/>
                  </a:lnTo>
                  <a:lnTo>
                    <a:pt x="1938" y="16233"/>
                  </a:lnTo>
                  <a:lnTo>
                    <a:pt x="1383" y="16557"/>
                  </a:lnTo>
                  <a:lnTo>
                    <a:pt x="866" y="16880"/>
                  </a:lnTo>
                  <a:lnTo>
                    <a:pt x="508" y="17277"/>
                  </a:lnTo>
                  <a:lnTo>
                    <a:pt x="207" y="17674"/>
                  </a:lnTo>
                  <a:lnTo>
                    <a:pt x="56" y="18071"/>
                  </a:lnTo>
                  <a:lnTo>
                    <a:pt x="0" y="18556"/>
                  </a:lnTo>
                  <a:lnTo>
                    <a:pt x="103" y="19042"/>
                  </a:lnTo>
                  <a:lnTo>
                    <a:pt x="254" y="19512"/>
                  </a:lnTo>
                  <a:lnTo>
                    <a:pt x="508" y="19924"/>
                  </a:lnTo>
                  <a:lnTo>
                    <a:pt x="922" y="20321"/>
                  </a:lnTo>
                  <a:lnTo>
                    <a:pt x="1326" y="20644"/>
                  </a:lnTo>
                  <a:lnTo>
                    <a:pt x="1844" y="20953"/>
                  </a:lnTo>
                  <a:lnTo>
                    <a:pt x="3067" y="21600"/>
                  </a:lnTo>
                  <a:lnTo>
                    <a:pt x="2502" y="21203"/>
                  </a:lnTo>
                  <a:lnTo>
                    <a:pt x="2041" y="20791"/>
                  </a:lnTo>
                  <a:lnTo>
                    <a:pt x="1637" y="20394"/>
                  </a:lnTo>
                  <a:lnTo>
                    <a:pt x="1383" y="19997"/>
                  </a:lnTo>
                  <a:lnTo>
                    <a:pt x="1176" y="19600"/>
                  </a:lnTo>
                  <a:lnTo>
                    <a:pt x="1129" y="19203"/>
                  </a:lnTo>
                  <a:lnTo>
                    <a:pt x="1176" y="18792"/>
                  </a:lnTo>
                  <a:lnTo>
                    <a:pt x="1326" y="18483"/>
                  </a:lnTo>
                  <a:lnTo>
                    <a:pt x="1637" y="18071"/>
                  </a:lnTo>
                  <a:lnTo>
                    <a:pt x="1994" y="17762"/>
                  </a:lnTo>
                  <a:lnTo>
                    <a:pt x="2559" y="17439"/>
                  </a:lnTo>
                  <a:lnTo>
                    <a:pt x="3217" y="17115"/>
                  </a:lnTo>
                  <a:lnTo>
                    <a:pt x="3979" y="16792"/>
                  </a:lnTo>
                  <a:lnTo>
                    <a:pt x="4958" y="16483"/>
                  </a:lnTo>
                  <a:lnTo>
                    <a:pt x="6030" y="16233"/>
                  </a:lnTo>
                  <a:lnTo>
                    <a:pt x="7253" y="1599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100000">
                  <a:srgbClr val="D8D8D8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86" name="Shape 1086"/>
            <p:cNvSpPr/>
            <p:nvPr/>
          </p:nvSpPr>
          <p:spPr>
            <a:xfrm>
              <a:off x="0" y="0"/>
              <a:ext cx="9140825" cy="2819400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088" name="Shape 1088"/>
          <p:cNvSpPr/>
          <p:nvPr>
            <p:ph type="sldNum" sz="quarter" idx="2"/>
          </p:nvPr>
        </p:nvSpPr>
        <p:spPr>
          <a:xfrm>
            <a:off x="8413144" y="6466745"/>
            <a:ext cx="273657" cy="264256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E8E8E8"/>
            </a:gs>
            <a:gs pos="100000">
              <a:srgbClr val="FFFFFF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5" name="Group 1245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1108" name="Group 1108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1095" name="Shape 1095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6" name="Shape 1096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7" name="Shape 1097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8" name="Shape 1098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9" name="Shape 1099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0" name="Shape 1100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1" name="Shape 1101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2" name="Shape 1102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3" name="Shape 1103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4" name="Shape 1104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5" name="Shape 1105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6" name="Shape 1106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7" name="Shape 1107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244" name="Group 1244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1109" name="Shape 1109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0" name="Shape 1110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1" name="Shape 1111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2" name="Shape 1112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3" name="Shape 1113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4" name="Shape 1114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5" name="Shape 1115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6" name="Shape 1116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7" name="Shape 1117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8" name="Shape 1118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19" name="Shape 1119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0" name="Shape 1120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1" name="Shape 1121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2" name="Shape 1122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3" name="Shape 1123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4" name="Shape 1124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5" name="Shape 1125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6" name="Shape 1126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7" name="Shape 1127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8" name="Shape 1128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29" name="Shape 1129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0" name="Shape 1130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1" name="Shape 1131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2" name="Shape 1132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3" name="Shape 1133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4" name="Shape 1134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5" name="Shape 1135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6" name="Shape 1136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7" name="Shape 1137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8" name="Shape 1138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39" name="Shape 1139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0" name="Shape 1140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1" name="Shape 1141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2" name="Shape 1142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3" name="Shape 1143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4" name="Shape 1144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5" name="Shape 1145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6" name="Shape 1146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7" name="Shape 1147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8" name="Shape 1148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49" name="Shape 1149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0" name="Shape 1150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1" name="Shape 1151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2" name="Shape 1152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3" name="Shape 1153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4" name="Shape 1154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5" name="Shape 1155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6" name="Shape 1156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7" name="Shape 1157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8" name="Shape 1158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59" name="Shape 1159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0" name="Shape 1160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1" name="Shape 1161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2" name="Shape 1162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3" name="Shape 1163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4" name="Shape 1164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5" name="Shape 1165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6" name="Shape 1166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7" name="Shape 1167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8" name="Shape 1168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69" name="Shape 1169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0" name="Shape 1170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1" name="Shape 1171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2" name="Shape 1172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73" name="Shape 1173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4" name="Shape 1174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5" name="Shape 1175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6" name="Shape 1176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7" name="Shape 1177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8" name="Shape 1178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79" name="Shape 1179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0" name="Shape 1180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1" name="Shape 1181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2" name="Shape 1182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3" name="Shape 1183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4" name="Shape 1184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5" name="Shape 1185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6" name="Shape 1186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7" name="Shape 1187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8" name="Shape 1188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89" name="Shape 1189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0" name="Shape 1190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1" name="Shape 1191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2" name="Shape 1192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3" name="Shape 1193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4" name="Shape 1194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5" name="Shape 1195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6" name="Shape 1196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7" name="Shape 1197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8" name="Shape 1198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199" name="Shape 1199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0" name="Shape 1200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1" name="Shape 1201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2" name="Shape 1202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3" name="Shape 1203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4" name="Shape 1204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5" name="Shape 1205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6" name="Shape 1206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7" name="Shape 1207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8" name="Shape 1208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09" name="Shape 1209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0" name="Shape 1210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1" name="Shape 1211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2" name="Shape 1212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3" name="Shape 1213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4" name="Shape 1214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5" name="Shape 1215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6" name="Shape 1216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7" name="Shape 1217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8" name="Shape 1218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19" name="Shape 1219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0" name="Shape 1220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1" name="Shape 1221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2" name="Shape 1222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3" name="Shape 1223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4" name="Shape 1224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5" name="Shape 1225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6" name="Shape 1226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7" name="Shape 1227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8" name="Shape 1228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29" name="Shape 1229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0" name="Shape 1230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1" name="Shape 1231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2" name="Shape 1232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3" name="Shape 1233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4" name="Shape 1234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5" name="Shape 1235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6" name="Shape 1236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7" name="Shape 1237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8" name="Shape 1238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39" name="Shape 1239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40" name="Shape 1240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41" name="Shape 1241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42" name="Shape 1242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8C2B4"/>
                  </a:gs>
                  <a:gs pos="100000">
                    <a:srgbClr val="CEC8BA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43" name="Shape 1243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BBB6A9"/>
                  </a:gs>
                  <a:gs pos="50000">
                    <a:srgbClr val="CEC8BA"/>
                  </a:gs>
                  <a:gs pos="100000">
                    <a:srgbClr val="BBB6A9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</p:grpSp>
      </p:grpSp>
      <p:sp>
        <p:nvSpPr>
          <p:cNvPr id="1246" name="Shape 1246"/>
          <p:cNvSpPr/>
          <p:nvPr>
            <p:ph type="sldNum" sz="quarter" idx="2"/>
          </p:nvPr>
        </p:nvSpPr>
        <p:spPr>
          <a:xfrm>
            <a:off x="8596401" y="6248400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0068A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6" name="Group 1316"/>
          <p:cNvGrpSpPr/>
          <p:nvPr/>
        </p:nvGrpSpPr>
        <p:grpSpPr>
          <a:xfrm>
            <a:off x="3175" y="4267200"/>
            <a:ext cx="9140825" cy="2590800"/>
            <a:chOff x="0" y="0"/>
            <a:chExt cx="9140825" cy="2590800"/>
          </a:xfrm>
        </p:grpSpPr>
        <p:sp>
          <p:nvSpPr>
            <p:cNvPr id="1253" name="Shape 1253"/>
            <p:cNvSpPr/>
            <p:nvPr/>
          </p:nvSpPr>
          <p:spPr>
            <a:xfrm>
              <a:off x="0" y="0"/>
              <a:ext cx="9140825" cy="2590800"/>
            </a:xfrm>
            <a:prstGeom prst="rect">
              <a:avLst/>
            </a:prstGeom>
            <a:gradFill flip="none" rotWithShape="1">
              <a:gsLst>
                <a:gs pos="0">
                  <a:srgbClr val="0088E4"/>
                </a:gs>
                <a:gs pos="100000">
                  <a:srgbClr val="0068AE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265" name="Group 1265"/>
            <p:cNvGrpSpPr/>
            <p:nvPr/>
          </p:nvGrpSpPr>
          <p:grpSpPr>
            <a:xfrm>
              <a:off x="5597525" y="1630362"/>
              <a:ext cx="1257300" cy="827088"/>
              <a:chOff x="0" y="0"/>
              <a:chExt cx="1257300" cy="827087"/>
            </a:xfrm>
          </p:grpSpPr>
          <p:sp>
            <p:nvSpPr>
              <p:cNvPr id="1254" name="Shape 1254"/>
              <p:cNvSpPr/>
              <p:nvPr/>
            </p:nvSpPr>
            <p:spPr>
              <a:xfrm>
                <a:off x="252412" y="150812"/>
                <a:ext cx="844551" cy="5191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55" name="Shape 1255"/>
              <p:cNvSpPr/>
              <p:nvPr/>
            </p:nvSpPr>
            <p:spPr>
              <a:xfrm>
                <a:off x="315912" y="198437"/>
                <a:ext cx="717551" cy="4365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56" name="Shape 1256"/>
              <p:cNvSpPr/>
              <p:nvPr/>
            </p:nvSpPr>
            <p:spPr>
              <a:xfrm>
                <a:off x="404812" y="249237"/>
                <a:ext cx="546101" cy="3286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57" name="Shape 1257"/>
              <p:cNvSpPr/>
              <p:nvPr/>
            </p:nvSpPr>
            <p:spPr>
              <a:xfrm>
                <a:off x="468312" y="287337"/>
                <a:ext cx="415926" cy="2524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4D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58" name="Shape 1258"/>
              <p:cNvSpPr/>
              <p:nvPr/>
            </p:nvSpPr>
            <p:spPr>
              <a:xfrm>
                <a:off x="522287" y="328612"/>
                <a:ext cx="304801" cy="1698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59" name="Shape 1259"/>
              <p:cNvSpPr/>
              <p:nvPr/>
            </p:nvSpPr>
            <p:spPr>
              <a:xfrm>
                <a:off x="76200" y="0"/>
                <a:ext cx="608013" cy="255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261" y="1610"/>
                    </a:moveTo>
                    <a:lnTo>
                      <a:pt x="14532" y="3220"/>
                    </a:lnTo>
                    <a:lnTo>
                      <a:pt x="8425" y="7245"/>
                    </a:lnTo>
                    <a:lnTo>
                      <a:pt x="5711" y="10330"/>
                    </a:lnTo>
                    <a:lnTo>
                      <a:pt x="3336" y="13550"/>
                    </a:lnTo>
                    <a:lnTo>
                      <a:pt x="1357" y="17575"/>
                    </a:lnTo>
                    <a:lnTo>
                      <a:pt x="0" y="21600"/>
                    </a:lnTo>
                    <a:lnTo>
                      <a:pt x="0" y="18380"/>
                    </a:lnTo>
                    <a:lnTo>
                      <a:pt x="1640" y="14355"/>
                    </a:lnTo>
                    <a:lnTo>
                      <a:pt x="3675" y="11135"/>
                    </a:lnTo>
                    <a:lnTo>
                      <a:pt x="8764" y="4830"/>
                    </a:lnTo>
                    <a:lnTo>
                      <a:pt x="14532" y="1610"/>
                    </a:lnTo>
                    <a:lnTo>
                      <a:pt x="21261" y="0"/>
                    </a:lnTo>
                    <a:lnTo>
                      <a:pt x="21600" y="0"/>
                    </a:lnTo>
                    <a:lnTo>
                      <a:pt x="21600" y="1610"/>
                    </a:lnTo>
                    <a:lnTo>
                      <a:pt x="21261" y="161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60" name="Shape 1260"/>
              <p:cNvSpPr/>
              <p:nvPr/>
            </p:nvSpPr>
            <p:spPr>
              <a:xfrm>
                <a:off x="266700" y="722312"/>
                <a:ext cx="704850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531" y="17673"/>
                    </a:moveTo>
                    <a:lnTo>
                      <a:pt x="17212" y="15709"/>
                    </a:lnTo>
                    <a:lnTo>
                      <a:pt x="21600" y="7855"/>
                    </a:lnTo>
                    <a:lnTo>
                      <a:pt x="21600" y="11782"/>
                    </a:lnTo>
                    <a:lnTo>
                      <a:pt x="17212" y="19636"/>
                    </a:lnTo>
                    <a:lnTo>
                      <a:pt x="12531" y="21600"/>
                    </a:lnTo>
                    <a:lnTo>
                      <a:pt x="9069" y="19636"/>
                    </a:lnTo>
                    <a:lnTo>
                      <a:pt x="5851" y="15709"/>
                    </a:lnTo>
                    <a:lnTo>
                      <a:pt x="2926" y="11782"/>
                    </a:lnTo>
                    <a:lnTo>
                      <a:pt x="0" y="3927"/>
                    </a:lnTo>
                    <a:lnTo>
                      <a:pt x="0" y="0"/>
                    </a:lnTo>
                    <a:lnTo>
                      <a:pt x="2633" y="7855"/>
                    </a:lnTo>
                    <a:lnTo>
                      <a:pt x="9069" y="15709"/>
                    </a:lnTo>
                    <a:lnTo>
                      <a:pt x="12531" y="176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3C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61" name="Shape 1261"/>
              <p:cNvSpPr/>
              <p:nvPr/>
            </p:nvSpPr>
            <p:spPr>
              <a:xfrm>
                <a:off x="0" y="303212"/>
                <a:ext cx="141288" cy="342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912" y="6600"/>
                    </a:moveTo>
                    <a:lnTo>
                      <a:pt x="4369" y="10800"/>
                    </a:lnTo>
                    <a:lnTo>
                      <a:pt x="8737" y="14400"/>
                    </a:lnTo>
                    <a:lnTo>
                      <a:pt x="14562" y="18000"/>
                    </a:lnTo>
                    <a:lnTo>
                      <a:pt x="21600" y="21600"/>
                    </a:lnTo>
                    <a:lnTo>
                      <a:pt x="17474" y="21600"/>
                    </a:lnTo>
                    <a:lnTo>
                      <a:pt x="10193" y="18000"/>
                    </a:lnTo>
                    <a:lnTo>
                      <a:pt x="4369" y="14400"/>
                    </a:lnTo>
                    <a:lnTo>
                      <a:pt x="1456" y="10800"/>
                    </a:lnTo>
                    <a:lnTo>
                      <a:pt x="0" y="6600"/>
                    </a:lnTo>
                    <a:lnTo>
                      <a:pt x="0" y="3000"/>
                    </a:lnTo>
                    <a:lnTo>
                      <a:pt x="2912" y="0"/>
                    </a:lnTo>
                    <a:lnTo>
                      <a:pt x="7281" y="0"/>
                    </a:lnTo>
                    <a:lnTo>
                      <a:pt x="4369" y="3000"/>
                    </a:lnTo>
                    <a:lnTo>
                      <a:pt x="2912" y="6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62" name="Shape 1262"/>
              <p:cNvSpPr/>
              <p:nvPr/>
            </p:nvSpPr>
            <p:spPr>
              <a:xfrm>
                <a:off x="66675" y="47625"/>
                <a:ext cx="1190625" cy="731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046" y="20757"/>
                    </a:moveTo>
                    <a:lnTo>
                      <a:pt x="8993" y="20475"/>
                    </a:lnTo>
                    <a:lnTo>
                      <a:pt x="7084" y="19913"/>
                    </a:lnTo>
                    <a:lnTo>
                      <a:pt x="5349" y="19070"/>
                    </a:lnTo>
                    <a:lnTo>
                      <a:pt x="3788" y="17945"/>
                    </a:lnTo>
                    <a:lnTo>
                      <a:pt x="2400" y="16259"/>
                    </a:lnTo>
                    <a:lnTo>
                      <a:pt x="1533" y="14572"/>
                    </a:lnTo>
                    <a:lnTo>
                      <a:pt x="867" y="12604"/>
                    </a:lnTo>
                    <a:lnTo>
                      <a:pt x="694" y="10636"/>
                    </a:lnTo>
                    <a:lnTo>
                      <a:pt x="867" y="8668"/>
                    </a:lnTo>
                    <a:lnTo>
                      <a:pt x="1533" y="6700"/>
                    </a:lnTo>
                    <a:lnTo>
                      <a:pt x="2400" y="5013"/>
                    </a:lnTo>
                    <a:lnTo>
                      <a:pt x="3788" y="3608"/>
                    </a:lnTo>
                    <a:lnTo>
                      <a:pt x="5349" y="2202"/>
                    </a:lnTo>
                    <a:lnTo>
                      <a:pt x="7084" y="1406"/>
                    </a:lnTo>
                    <a:lnTo>
                      <a:pt x="8993" y="843"/>
                    </a:lnTo>
                    <a:lnTo>
                      <a:pt x="11046" y="562"/>
                    </a:lnTo>
                    <a:lnTo>
                      <a:pt x="13822" y="843"/>
                    </a:lnTo>
                    <a:lnTo>
                      <a:pt x="16251" y="1921"/>
                    </a:lnTo>
                    <a:lnTo>
                      <a:pt x="16251" y="1406"/>
                    </a:lnTo>
                    <a:lnTo>
                      <a:pt x="13822" y="281"/>
                    </a:lnTo>
                    <a:lnTo>
                      <a:pt x="11046" y="0"/>
                    </a:lnTo>
                    <a:lnTo>
                      <a:pt x="8819" y="281"/>
                    </a:lnTo>
                    <a:lnTo>
                      <a:pt x="6737" y="843"/>
                    </a:lnTo>
                    <a:lnTo>
                      <a:pt x="4829" y="1921"/>
                    </a:lnTo>
                    <a:lnTo>
                      <a:pt x="3267" y="3046"/>
                    </a:lnTo>
                    <a:lnTo>
                      <a:pt x="1880" y="4732"/>
                    </a:lnTo>
                    <a:lnTo>
                      <a:pt x="867" y="6419"/>
                    </a:lnTo>
                    <a:lnTo>
                      <a:pt x="173" y="8387"/>
                    </a:lnTo>
                    <a:lnTo>
                      <a:pt x="0" y="10636"/>
                    </a:lnTo>
                    <a:lnTo>
                      <a:pt x="173" y="12885"/>
                    </a:lnTo>
                    <a:lnTo>
                      <a:pt x="867" y="14853"/>
                    </a:lnTo>
                    <a:lnTo>
                      <a:pt x="1880" y="16821"/>
                    </a:lnTo>
                    <a:lnTo>
                      <a:pt x="3267" y="18508"/>
                    </a:lnTo>
                    <a:lnTo>
                      <a:pt x="4829" y="19632"/>
                    </a:lnTo>
                    <a:lnTo>
                      <a:pt x="6737" y="20757"/>
                    </a:lnTo>
                    <a:lnTo>
                      <a:pt x="8819" y="21319"/>
                    </a:lnTo>
                    <a:lnTo>
                      <a:pt x="11046" y="21600"/>
                    </a:lnTo>
                    <a:lnTo>
                      <a:pt x="12954" y="21319"/>
                    </a:lnTo>
                    <a:lnTo>
                      <a:pt x="14689" y="21038"/>
                    </a:lnTo>
                    <a:lnTo>
                      <a:pt x="17610" y="19351"/>
                    </a:lnTo>
                    <a:lnTo>
                      <a:pt x="18998" y="18226"/>
                    </a:lnTo>
                    <a:lnTo>
                      <a:pt x="20039" y="16821"/>
                    </a:lnTo>
                    <a:lnTo>
                      <a:pt x="20906" y="15415"/>
                    </a:lnTo>
                    <a:lnTo>
                      <a:pt x="21600" y="13728"/>
                    </a:lnTo>
                    <a:lnTo>
                      <a:pt x="21427" y="13447"/>
                    </a:lnTo>
                    <a:lnTo>
                      <a:pt x="21080" y="13166"/>
                    </a:lnTo>
                    <a:lnTo>
                      <a:pt x="20559" y="14853"/>
                    </a:lnTo>
                    <a:lnTo>
                      <a:pt x="19692" y="16259"/>
                    </a:lnTo>
                    <a:lnTo>
                      <a:pt x="18651" y="17664"/>
                    </a:lnTo>
                    <a:lnTo>
                      <a:pt x="17465" y="18789"/>
                    </a:lnTo>
                    <a:lnTo>
                      <a:pt x="14516" y="20194"/>
                    </a:lnTo>
                    <a:lnTo>
                      <a:pt x="12781" y="20757"/>
                    </a:lnTo>
                    <a:lnTo>
                      <a:pt x="11046" y="207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63" name="Shape 1263"/>
              <p:cNvSpPr/>
              <p:nvPr/>
            </p:nvSpPr>
            <p:spPr>
              <a:xfrm>
                <a:off x="809625" y="9525"/>
                <a:ext cx="152400" cy="47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8640"/>
                    </a:lnTo>
                    <a:lnTo>
                      <a:pt x="10800" y="12960"/>
                    </a:lnTo>
                    <a:lnTo>
                      <a:pt x="21600" y="21600"/>
                    </a:lnTo>
                    <a:lnTo>
                      <a:pt x="21600" y="12960"/>
                    </a:lnTo>
                    <a:lnTo>
                      <a:pt x="10800" y="864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64" name="Shape 1264"/>
              <p:cNvSpPr/>
              <p:nvPr/>
            </p:nvSpPr>
            <p:spPr>
              <a:xfrm>
                <a:off x="608012" y="369887"/>
                <a:ext cx="133351" cy="8413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1284" name="Group 1284"/>
            <p:cNvGrpSpPr/>
            <p:nvPr/>
          </p:nvGrpSpPr>
          <p:grpSpPr>
            <a:xfrm>
              <a:off x="2816225" y="1497012"/>
              <a:ext cx="2581275" cy="1084263"/>
              <a:chOff x="0" y="0"/>
              <a:chExt cx="2581275" cy="1084262"/>
            </a:xfrm>
          </p:grpSpPr>
          <p:sp>
            <p:nvSpPr>
              <p:cNvPr id="1266" name="Shape 1266"/>
              <p:cNvSpPr/>
              <p:nvPr/>
            </p:nvSpPr>
            <p:spPr>
              <a:xfrm>
                <a:off x="781050" y="481012"/>
                <a:ext cx="1012825" cy="5984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67" name="Shape 1267"/>
              <p:cNvSpPr/>
              <p:nvPr/>
            </p:nvSpPr>
            <p:spPr>
              <a:xfrm>
                <a:off x="854075" y="519112"/>
                <a:ext cx="862013" cy="527051"/>
              </a:xfrm>
              <a:prstGeom prst="ellipse">
                <a:avLst/>
              </a:pr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68" name="Shape 1268"/>
              <p:cNvSpPr/>
              <p:nvPr/>
            </p:nvSpPr>
            <p:spPr>
              <a:xfrm>
                <a:off x="896937" y="552450"/>
                <a:ext cx="795339" cy="4746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69" name="Shape 1269"/>
              <p:cNvSpPr/>
              <p:nvPr/>
            </p:nvSpPr>
            <p:spPr>
              <a:xfrm>
                <a:off x="939800" y="581025"/>
                <a:ext cx="704850" cy="409575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70" name="Shape 1270"/>
              <p:cNvSpPr/>
              <p:nvPr/>
            </p:nvSpPr>
            <p:spPr>
              <a:xfrm>
                <a:off x="966787" y="593725"/>
                <a:ext cx="655638" cy="381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71" name="Shape 1271"/>
              <p:cNvSpPr/>
              <p:nvPr/>
            </p:nvSpPr>
            <p:spPr>
              <a:xfrm>
                <a:off x="1049337" y="627062"/>
                <a:ext cx="485776" cy="304801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72" name="Shape 1272"/>
              <p:cNvSpPr/>
              <p:nvPr/>
            </p:nvSpPr>
            <p:spPr>
              <a:xfrm>
                <a:off x="1111250" y="674687"/>
                <a:ext cx="360363" cy="2143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73" name="Shape 1273"/>
              <p:cNvSpPr/>
              <p:nvPr/>
            </p:nvSpPr>
            <p:spPr>
              <a:xfrm>
                <a:off x="1216025" y="739775"/>
                <a:ext cx="142876" cy="95250"/>
              </a:xfrm>
              <a:prstGeom prst="ellipse">
                <a:avLst/>
              </a:pr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74" name="Shape 1274"/>
              <p:cNvSpPr/>
              <p:nvPr/>
            </p:nvSpPr>
            <p:spPr>
              <a:xfrm>
                <a:off x="1284287" y="303212"/>
                <a:ext cx="712789" cy="295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89" y="697"/>
                    </a:moveTo>
                    <a:lnTo>
                      <a:pt x="7232" y="2090"/>
                    </a:lnTo>
                    <a:lnTo>
                      <a:pt x="10366" y="4181"/>
                    </a:lnTo>
                    <a:lnTo>
                      <a:pt x="13259" y="6968"/>
                    </a:lnTo>
                    <a:lnTo>
                      <a:pt x="15863" y="9755"/>
                    </a:lnTo>
                    <a:lnTo>
                      <a:pt x="18177" y="13239"/>
                    </a:lnTo>
                    <a:lnTo>
                      <a:pt x="20202" y="17419"/>
                    </a:lnTo>
                    <a:lnTo>
                      <a:pt x="21600" y="21600"/>
                    </a:lnTo>
                    <a:lnTo>
                      <a:pt x="21600" y="18813"/>
                    </a:lnTo>
                    <a:lnTo>
                      <a:pt x="19912" y="14632"/>
                    </a:lnTo>
                    <a:lnTo>
                      <a:pt x="17888" y="11148"/>
                    </a:lnTo>
                    <a:lnTo>
                      <a:pt x="15573" y="7665"/>
                    </a:lnTo>
                    <a:lnTo>
                      <a:pt x="12970" y="5574"/>
                    </a:lnTo>
                    <a:lnTo>
                      <a:pt x="6943" y="1394"/>
                    </a:lnTo>
                    <a:lnTo>
                      <a:pt x="3761" y="697"/>
                    </a:lnTo>
                    <a:lnTo>
                      <a:pt x="289" y="0"/>
                    </a:lnTo>
                    <a:lnTo>
                      <a:pt x="0" y="0"/>
                    </a:lnTo>
                    <a:lnTo>
                      <a:pt x="0" y="697"/>
                    </a:lnTo>
                    <a:lnTo>
                      <a:pt x="289" y="69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5" name="Shape 1275"/>
              <p:cNvSpPr/>
              <p:nvPr/>
            </p:nvSpPr>
            <p:spPr>
              <a:xfrm>
                <a:off x="581025" y="350837"/>
                <a:ext cx="1416050" cy="733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58" y="12904"/>
                    </a:moveTo>
                    <a:lnTo>
                      <a:pt x="704" y="10379"/>
                    </a:lnTo>
                    <a:lnTo>
                      <a:pt x="1432" y="8135"/>
                    </a:lnTo>
                    <a:lnTo>
                      <a:pt x="2306" y="6171"/>
                    </a:lnTo>
                    <a:lnTo>
                      <a:pt x="3616" y="4488"/>
                    </a:lnTo>
                    <a:lnTo>
                      <a:pt x="5072" y="2805"/>
                    </a:lnTo>
                    <a:lnTo>
                      <a:pt x="6820" y="1683"/>
                    </a:lnTo>
                    <a:lnTo>
                      <a:pt x="8834" y="1122"/>
                    </a:lnTo>
                    <a:lnTo>
                      <a:pt x="10873" y="842"/>
                    </a:lnTo>
                    <a:lnTo>
                      <a:pt x="12911" y="1122"/>
                    </a:lnTo>
                    <a:lnTo>
                      <a:pt x="14780" y="1683"/>
                    </a:lnTo>
                    <a:lnTo>
                      <a:pt x="16528" y="2805"/>
                    </a:lnTo>
                    <a:lnTo>
                      <a:pt x="17984" y="4488"/>
                    </a:lnTo>
                    <a:lnTo>
                      <a:pt x="19294" y="6171"/>
                    </a:lnTo>
                    <a:lnTo>
                      <a:pt x="20168" y="8135"/>
                    </a:lnTo>
                    <a:lnTo>
                      <a:pt x="20896" y="10379"/>
                    </a:lnTo>
                    <a:lnTo>
                      <a:pt x="21042" y="12904"/>
                    </a:lnTo>
                    <a:lnTo>
                      <a:pt x="20751" y="15429"/>
                    </a:lnTo>
                    <a:lnTo>
                      <a:pt x="20168" y="17673"/>
                    </a:lnTo>
                    <a:lnTo>
                      <a:pt x="19003" y="19917"/>
                    </a:lnTo>
                    <a:lnTo>
                      <a:pt x="17547" y="21600"/>
                    </a:lnTo>
                    <a:lnTo>
                      <a:pt x="18566" y="21600"/>
                    </a:lnTo>
                    <a:lnTo>
                      <a:pt x="19877" y="19917"/>
                    </a:lnTo>
                    <a:lnTo>
                      <a:pt x="20751" y="17673"/>
                    </a:lnTo>
                    <a:lnTo>
                      <a:pt x="21454" y="15429"/>
                    </a:lnTo>
                    <a:lnTo>
                      <a:pt x="21600" y="12904"/>
                    </a:lnTo>
                    <a:lnTo>
                      <a:pt x="21454" y="10379"/>
                    </a:lnTo>
                    <a:lnTo>
                      <a:pt x="20751" y="7855"/>
                    </a:lnTo>
                    <a:lnTo>
                      <a:pt x="19731" y="5610"/>
                    </a:lnTo>
                    <a:lnTo>
                      <a:pt x="18421" y="3927"/>
                    </a:lnTo>
                    <a:lnTo>
                      <a:pt x="16819" y="2244"/>
                    </a:lnTo>
                    <a:lnTo>
                      <a:pt x="15071" y="1122"/>
                    </a:lnTo>
                    <a:lnTo>
                      <a:pt x="13057" y="281"/>
                    </a:lnTo>
                    <a:lnTo>
                      <a:pt x="10873" y="0"/>
                    </a:lnTo>
                    <a:lnTo>
                      <a:pt x="8689" y="281"/>
                    </a:lnTo>
                    <a:lnTo>
                      <a:pt x="6674" y="1122"/>
                    </a:lnTo>
                    <a:lnTo>
                      <a:pt x="4781" y="2244"/>
                    </a:lnTo>
                    <a:lnTo>
                      <a:pt x="3179" y="3927"/>
                    </a:lnTo>
                    <a:lnTo>
                      <a:pt x="1869" y="5610"/>
                    </a:lnTo>
                    <a:lnTo>
                      <a:pt x="849" y="7855"/>
                    </a:lnTo>
                    <a:lnTo>
                      <a:pt x="291" y="10379"/>
                    </a:lnTo>
                    <a:lnTo>
                      <a:pt x="0" y="12904"/>
                    </a:lnTo>
                    <a:lnTo>
                      <a:pt x="146" y="15429"/>
                    </a:lnTo>
                    <a:lnTo>
                      <a:pt x="849" y="17673"/>
                    </a:lnTo>
                    <a:lnTo>
                      <a:pt x="1723" y="19917"/>
                    </a:lnTo>
                    <a:lnTo>
                      <a:pt x="3034" y="21600"/>
                    </a:lnTo>
                    <a:lnTo>
                      <a:pt x="4053" y="21600"/>
                    </a:lnTo>
                    <a:lnTo>
                      <a:pt x="2597" y="19917"/>
                    </a:lnTo>
                    <a:lnTo>
                      <a:pt x="1432" y="17673"/>
                    </a:lnTo>
                    <a:lnTo>
                      <a:pt x="849" y="15429"/>
                    </a:lnTo>
                    <a:lnTo>
                      <a:pt x="558" y="129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3C1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6" name="Shape 1276"/>
              <p:cNvSpPr/>
              <p:nvPr/>
            </p:nvSpPr>
            <p:spPr>
              <a:xfrm>
                <a:off x="485775" y="312737"/>
                <a:ext cx="646113" cy="771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8" y="13333"/>
                    </a:moveTo>
                    <a:lnTo>
                      <a:pt x="1277" y="10933"/>
                    </a:lnTo>
                    <a:lnTo>
                      <a:pt x="2554" y="8800"/>
                    </a:lnTo>
                    <a:lnTo>
                      <a:pt x="4416" y="6667"/>
                    </a:lnTo>
                    <a:lnTo>
                      <a:pt x="6969" y="4800"/>
                    </a:lnTo>
                    <a:lnTo>
                      <a:pt x="9842" y="3200"/>
                    </a:lnTo>
                    <a:lnTo>
                      <a:pt x="13354" y="1867"/>
                    </a:lnTo>
                    <a:lnTo>
                      <a:pt x="17503" y="1067"/>
                    </a:lnTo>
                    <a:lnTo>
                      <a:pt x="21600" y="267"/>
                    </a:lnTo>
                    <a:lnTo>
                      <a:pt x="21600" y="0"/>
                    </a:lnTo>
                    <a:lnTo>
                      <a:pt x="17184" y="533"/>
                    </a:lnTo>
                    <a:lnTo>
                      <a:pt x="13034" y="1600"/>
                    </a:lnTo>
                    <a:lnTo>
                      <a:pt x="9523" y="2933"/>
                    </a:lnTo>
                    <a:lnTo>
                      <a:pt x="6331" y="4533"/>
                    </a:lnTo>
                    <a:lnTo>
                      <a:pt x="3831" y="6400"/>
                    </a:lnTo>
                    <a:lnTo>
                      <a:pt x="1596" y="8533"/>
                    </a:lnTo>
                    <a:lnTo>
                      <a:pt x="319" y="10933"/>
                    </a:lnTo>
                    <a:lnTo>
                      <a:pt x="0" y="13333"/>
                    </a:lnTo>
                    <a:lnTo>
                      <a:pt x="319" y="15467"/>
                    </a:lnTo>
                    <a:lnTo>
                      <a:pt x="1596" y="17600"/>
                    </a:lnTo>
                    <a:lnTo>
                      <a:pt x="3511" y="19733"/>
                    </a:lnTo>
                    <a:lnTo>
                      <a:pt x="5693" y="21600"/>
                    </a:lnTo>
                    <a:lnTo>
                      <a:pt x="6969" y="21600"/>
                    </a:lnTo>
                    <a:lnTo>
                      <a:pt x="4416" y="20000"/>
                    </a:lnTo>
                    <a:lnTo>
                      <a:pt x="2554" y="17867"/>
                    </a:lnTo>
                    <a:lnTo>
                      <a:pt x="1277" y="15733"/>
                    </a:lnTo>
                    <a:lnTo>
                      <a:pt x="958" y="1333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7" name="Shape 1277"/>
              <p:cNvSpPr/>
              <p:nvPr/>
            </p:nvSpPr>
            <p:spPr>
              <a:xfrm>
                <a:off x="1922462" y="655637"/>
                <a:ext cx="171451" cy="400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966" y="7200"/>
                    </a:moveTo>
                    <a:lnTo>
                      <a:pt x="16755" y="11314"/>
                    </a:lnTo>
                    <a:lnTo>
                      <a:pt x="13121" y="14914"/>
                    </a:lnTo>
                    <a:lnTo>
                      <a:pt x="7267" y="18514"/>
                    </a:lnTo>
                    <a:lnTo>
                      <a:pt x="0" y="21600"/>
                    </a:lnTo>
                    <a:lnTo>
                      <a:pt x="3634" y="21600"/>
                    </a:lnTo>
                    <a:lnTo>
                      <a:pt x="10699" y="18514"/>
                    </a:lnTo>
                    <a:lnTo>
                      <a:pt x="16755" y="14914"/>
                    </a:lnTo>
                    <a:lnTo>
                      <a:pt x="20389" y="11314"/>
                    </a:lnTo>
                    <a:lnTo>
                      <a:pt x="21600" y="7200"/>
                    </a:lnTo>
                    <a:lnTo>
                      <a:pt x="20389" y="3600"/>
                    </a:lnTo>
                    <a:lnTo>
                      <a:pt x="17966" y="0"/>
                    </a:lnTo>
                    <a:lnTo>
                      <a:pt x="13121" y="0"/>
                    </a:lnTo>
                    <a:lnTo>
                      <a:pt x="16755" y="3600"/>
                    </a:lnTo>
                    <a:lnTo>
                      <a:pt x="17966" y="72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FBB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8" name="Shape 1278"/>
              <p:cNvSpPr/>
              <p:nvPr/>
            </p:nvSpPr>
            <p:spPr>
              <a:xfrm>
                <a:off x="463550" y="85725"/>
                <a:ext cx="1325563" cy="238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400" y="2592"/>
                    </a:moveTo>
                    <a:lnTo>
                      <a:pt x="15443" y="3456"/>
                    </a:lnTo>
                    <a:lnTo>
                      <a:pt x="17642" y="4320"/>
                    </a:lnTo>
                    <a:lnTo>
                      <a:pt x="19531" y="6048"/>
                    </a:lnTo>
                    <a:lnTo>
                      <a:pt x="21419" y="8640"/>
                    </a:lnTo>
                    <a:lnTo>
                      <a:pt x="21600" y="6048"/>
                    </a:lnTo>
                    <a:lnTo>
                      <a:pt x="19686" y="3456"/>
                    </a:lnTo>
                    <a:lnTo>
                      <a:pt x="17797" y="1728"/>
                    </a:lnTo>
                    <a:lnTo>
                      <a:pt x="13400" y="0"/>
                    </a:lnTo>
                    <a:lnTo>
                      <a:pt x="9623" y="1728"/>
                    </a:lnTo>
                    <a:lnTo>
                      <a:pt x="6001" y="5184"/>
                    </a:lnTo>
                    <a:lnTo>
                      <a:pt x="2846" y="11232"/>
                    </a:lnTo>
                    <a:lnTo>
                      <a:pt x="0" y="19008"/>
                    </a:lnTo>
                    <a:lnTo>
                      <a:pt x="491" y="21600"/>
                    </a:lnTo>
                    <a:lnTo>
                      <a:pt x="3156" y="13824"/>
                    </a:lnTo>
                    <a:lnTo>
                      <a:pt x="6312" y="7776"/>
                    </a:lnTo>
                    <a:lnTo>
                      <a:pt x="9778" y="4320"/>
                    </a:lnTo>
                    <a:lnTo>
                      <a:pt x="13400" y="2592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9" name="Shape 1279"/>
              <p:cNvSpPr/>
              <p:nvPr/>
            </p:nvSpPr>
            <p:spPr>
              <a:xfrm>
                <a:off x="144462" y="352425"/>
                <a:ext cx="271463" cy="731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916" y="12323"/>
                    </a:moveTo>
                    <a:lnTo>
                      <a:pt x="5432" y="8949"/>
                    </a:lnTo>
                    <a:lnTo>
                      <a:pt x="8463" y="6138"/>
                    </a:lnTo>
                    <a:lnTo>
                      <a:pt x="14653" y="3374"/>
                    </a:lnTo>
                    <a:lnTo>
                      <a:pt x="21600" y="843"/>
                    </a:lnTo>
                    <a:lnTo>
                      <a:pt x="19326" y="0"/>
                    </a:lnTo>
                    <a:lnTo>
                      <a:pt x="10863" y="2811"/>
                    </a:lnTo>
                    <a:lnTo>
                      <a:pt x="5432" y="5623"/>
                    </a:lnTo>
                    <a:lnTo>
                      <a:pt x="1642" y="8949"/>
                    </a:lnTo>
                    <a:lnTo>
                      <a:pt x="0" y="12323"/>
                    </a:lnTo>
                    <a:lnTo>
                      <a:pt x="758" y="14853"/>
                    </a:lnTo>
                    <a:lnTo>
                      <a:pt x="3158" y="17102"/>
                    </a:lnTo>
                    <a:lnTo>
                      <a:pt x="6189" y="19351"/>
                    </a:lnTo>
                    <a:lnTo>
                      <a:pt x="10863" y="21600"/>
                    </a:lnTo>
                    <a:lnTo>
                      <a:pt x="15411" y="21600"/>
                    </a:lnTo>
                    <a:lnTo>
                      <a:pt x="10863" y="19351"/>
                    </a:lnTo>
                    <a:lnTo>
                      <a:pt x="6947" y="17102"/>
                    </a:lnTo>
                    <a:lnTo>
                      <a:pt x="4674" y="14853"/>
                    </a:lnTo>
                    <a:lnTo>
                      <a:pt x="3916" y="12323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0" name="Shape 1280"/>
              <p:cNvSpPr/>
              <p:nvPr/>
            </p:nvSpPr>
            <p:spPr>
              <a:xfrm>
                <a:off x="1865312" y="190500"/>
                <a:ext cx="571501" cy="893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004"/>
                    </a:moveTo>
                    <a:lnTo>
                      <a:pt x="21180" y="11702"/>
                    </a:lnTo>
                    <a:lnTo>
                      <a:pt x="20100" y="9630"/>
                    </a:lnTo>
                    <a:lnTo>
                      <a:pt x="18300" y="7827"/>
                    </a:lnTo>
                    <a:lnTo>
                      <a:pt x="15720" y="5985"/>
                    </a:lnTo>
                    <a:lnTo>
                      <a:pt x="12780" y="4144"/>
                    </a:lnTo>
                    <a:lnTo>
                      <a:pt x="9540" y="2532"/>
                    </a:lnTo>
                    <a:lnTo>
                      <a:pt x="5520" y="1151"/>
                    </a:lnTo>
                    <a:lnTo>
                      <a:pt x="1140" y="0"/>
                    </a:lnTo>
                    <a:lnTo>
                      <a:pt x="0" y="460"/>
                    </a:lnTo>
                    <a:lnTo>
                      <a:pt x="4020" y="1611"/>
                    </a:lnTo>
                    <a:lnTo>
                      <a:pt x="8040" y="2993"/>
                    </a:lnTo>
                    <a:lnTo>
                      <a:pt x="11340" y="4374"/>
                    </a:lnTo>
                    <a:lnTo>
                      <a:pt x="14280" y="6215"/>
                    </a:lnTo>
                    <a:lnTo>
                      <a:pt x="16440" y="8057"/>
                    </a:lnTo>
                    <a:lnTo>
                      <a:pt x="17940" y="9860"/>
                    </a:lnTo>
                    <a:lnTo>
                      <a:pt x="19020" y="11932"/>
                    </a:lnTo>
                    <a:lnTo>
                      <a:pt x="19380" y="14004"/>
                    </a:lnTo>
                    <a:lnTo>
                      <a:pt x="19020" y="16075"/>
                    </a:lnTo>
                    <a:lnTo>
                      <a:pt x="17940" y="17917"/>
                    </a:lnTo>
                    <a:lnTo>
                      <a:pt x="16440" y="19758"/>
                    </a:lnTo>
                    <a:lnTo>
                      <a:pt x="14280" y="21600"/>
                    </a:lnTo>
                    <a:lnTo>
                      <a:pt x="16080" y="21600"/>
                    </a:lnTo>
                    <a:lnTo>
                      <a:pt x="18660" y="19758"/>
                    </a:lnTo>
                    <a:lnTo>
                      <a:pt x="20100" y="17917"/>
                    </a:lnTo>
                    <a:lnTo>
                      <a:pt x="21180" y="16075"/>
                    </a:lnTo>
                    <a:lnTo>
                      <a:pt x="21600" y="140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1" name="Shape 1281"/>
              <p:cNvSpPr/>
              <p:nvPr/>
            </p:nvSpPr>
            <p:spPr>
              <a:xfrm>
                <a:off x="860425" y="0"/>
                <a:ext cx="1711325" cy="6746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099" y="21600"/>
                    </a:moveTo>
                    <a:lnTo>
                      <a:pt x="21600" y="21295"/>
                    </a:lnTo>
                    <a:lnTo>
                      <a:pt x="21360" y="19160"/>
                    </a:lnTo>
                    <a:lnTo>
                      <a:pt x="20979" y="17077"/>
                    </a:lnTo>
                    <a:lnTo>
                      <a:pt x="19757" y="12808"/>
                    </a:lnTo>
                    <a:lnTo>
                      <a:pt x="18174" y="9148"/>
                    </a:lnTo>
                    <a:lnTo>
                      <a:pt x="16230" y="6099"/>
                    </a:lnTo>
                    <a:lnTo>
                      <a:pt x="13906" y="3659"/>
                    </a:lnTo>
                    <a:lnTo>
                      <a:pt x="11221" y="1525"/>
                    </a:lnTo>
                    <a:lnTo>
                      <a:pt x="8416" y="305"/>
                    </a:lnTo>
                    <a:lnTo>
                      <a:pt x="5370" y="0"/>
                    </a:lnTo>
                    <a:lnTo>
                      <a:pt x="2685" y="305"/>
                    </a:lnTo>
                    <a:lnTo>
                      <a:pt x="0" y="1220"/>
                    </a:lnTo>
                    <a:lnTo>
                      <a:pt x="240" y="1830"/>
                    </a:lnTo>
                    <a:lnTo>
                      <a:pt x="2685" y="915"/>
                    </a:lnTo>
                    <a:lnTo>
                      <a:pt x="5370" y="610"/>
                    </a:lnTo>
                    <a:lnTo>
                      <a:pt x="8416" y="915"/>
                    </a:lnTo>
                    <a:lnTo>
                      <a:pt x="11101" y="2135"/>
                    </a:lnTo>
                    <a:lnTo>
                      <a:pt x="13665" y="4269"/>
                    </a:lnTo>
                    <a:lnTo>
                      <a:pt x="15990" y="6709"/>
                    </a:lnTo>
                    <a:lnTo>
                      <a:pt x="17933" y="9758"/>
                    </a:lnTo>
                    <a:lnTo>
                      <a:pt x="19396" y="13417"/>
                    </a:lnTo>
                    <a:lnTo>
                      <a:pt x="20017" y="15247"/>
                    </a:lnTo>
                    <a:lnTo>
                      <a:pt x="20498" y="17382"/>
                    </a:lnTo>
                    <a:lnTo>
                      <a:pt x="20859" y="19465"/>
                    </a:lnTo>
                    <a:lnTo>
                      <a:pt x="21099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2" name="Shape 1282"/>
              <p:cNvSpPr/>
              <p:nvPr/>
            </p:nvSpPr>
            <p:spPr>
              <a:xfrm>
                <a:off x="2425700" y="712787"/>
                <a:ext cx="155575" cy="3714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5510" y="21600"/>
                    </a:lnTo>
                    <a:lnTo>
                      <a:pt x="12122" y="17169"/>
                    </a:lnTo>
                    <a:lnTo>
                      <a:pt x="17633" y="12738"/>
                    </a:lnTo>
                    <a:lnTo>
                      <a:pt x="20278" y="8308"/>
                    </a:lnTo>
                    <a:lnTo>
                      <a:pt x="21600" y="3323"/>
                    </a:lnTo>
                    <a:lnTo>
                      <a:pt x="21600" y="0"/>
                    </a:lnTo>
                    <a:lnTo>
                      <a:pt x="16310" y="0"/>
                    </a:lnTo>
                    <a:lnTo>
                      <a:pt x="16310" y="3323"/>
                    </a:lnTo>
                    <a:lnTo>
                      <a:pt x="14767" y="8308"/>
                    </a:lnTo>
                    <a:lnTo>
                      <a:pt x="12122" y="12738"/>
                    </a:lnTo>
                    <a:lnTo>
                      <a:pt x="6833" y="17169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3" name="Shape 1283"/>
              <p:cNvSpPr/>
              <p:nvPr/>
            </p:nvSpPr>
            <p:spPr>
              <a:xfrm>
                <a:off x="0" y="66675"/>
                <a:ext cx="763588" cy="1017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08" y="14928"/>
                    </a:moveTo>
                    <a:lnTo>
                      <a:pt x="1078" y="12502"/>
                    </a:lnTo>
                    <a:lnTo>
                      <a:pt x="2470" y="10278"/>
                    </a:lnTo>
                    <a:lnTo>
                      <a:pt x="4086" y="8290"/>
                    </a:lnTo>
                    <a:lnTo>
                      <a:pt x="6556" y="6268"/>
                    </a:lnTo>
                    <a:lnTo>
                      <a:pt x="9565" y="4448"/>
                    </a:lnTo>
                    <a:lnTo>
                      <a:pt x="13113" y="2831"/>
                    </a:lnTo>
                    <a:lnTo>
                      <a:pt x="17244" y="1617"/>
                    </a:lnTo>
                    <a:lnTo>
                      <a:pt x="21600" y="404"/>
                    </a:lnTo>
                    <a:lnTo>
                      <a:pt x="20522" y="0"/>
                    </a:lnTo>
                    <a:lnTo>
                      <a:pt x="16121" y="1213"/>
                    </a:lnTo>
                    <a:lnTo>
                      <a:pt x="12304" y="2628"/>
                    </a:lnTo>
                    <a:lnTo>
                      <a:pt x="8757" y="4246"/>
                    </a:lnTo>
                    <a:lnTo>
                      <a:pt x="5748" y="6066"/>
                    </a:lnTo>
                    <a:lnTo>
                      <a:pt x="3278" y="8087"/>
                    </a:lnTo>
                    <a:lnTo>
                      <a:pt x="1662" y="10278"/>
                    </a:lnTo>
                    <a:lnTo>
                      <a:pt x="269" y="12502"/>
                    </a:lnTo>
                    <a:lnTo>
                      <a:pt x="0" y="14928"/>
                    </a:lnTo>
                    <a:lnTo>
                      <a:pt x="269" y="16748"/>
                    </a:lnTo>
                    <a:lnTo>
                      <a:pt x="808" y="18365"/>
                    </a:lnTo>
                    <a:lnTo>
                      <a:pt x="1931" y="19983"/>
                    </a:lnTo>
                    <a:lnTo>
                      <a:pt x="3278" y="21600"/>
                    </a:lnTo>
                    <a:lnTo>
                      <a:pt x="4356" y="21600"/>
                    </a:lnTo>
                    <a:lnTo>
                      <a:pt x="3009" y="19983"/>
                    </a:lnTo>
                    <a:lnTo>
                      <a:pt x="1931" y="18365"/>
                    </a:lnTo>
                    <a:lnTo>
                      <a:pt x="1078" y="16748"/>
                    </a:lnTo>
                    <a:lnTo>
                      <a:pt x="808" y="14928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302" name="Group 1302"/>
            <p:cNvGrpSpPr/>
            <p:nvPr/>
          </p:nvGrpSpPr>
          <p:grpSpPr>
            <a:xfrm>
              <a:off x="6550025" y="1066800"/>
              <a:ext cx="2144713" cy="1303338"/>
              <a:chOff x="0" y="0"/>
              <a:chExt cx="2144712" cy="1303337"/>
            </a:xfrm>
          </p:grpSpPr>
          <p:sp>
            <p:nvSpPr>
              <p:cNvPr id="1285" name="Shape 1285"/>
              <p:cNvSpPr/>
              <p:nvPr/>
            </p:nvSpPr>
            <p:spPr>
              <a:xfrm>
                <a:off x="114300" y="66675"/>
                <a:ext cx="1906588" cy="1160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63" y="0"/>
                    </a:moveTo>
                    <a:lnTo>
                      <a:pt x="8705" y="177"/>
                    </a:lnTo>
                    <a:lnTo>
                      <a:pt x="6654" y="886"/>
                    </a:lnTo>
                    <a:lnTo>
                      <a:pt x="4730" y="1773"/>
                    </a:lnTo>
                    <a:lnTo>
                      <a:pt x="3219" y="3191"/>
                    </a:lnTo>
                    <a:lnTo>
                      <a:pt x="1816" y="4787"/>
                    </a:lnTo>
                    <a:lnTo>
                      <a:pt x="863" y="6560"/>
                    </a:lnTo>
                    <a:lnTo>
                      <a:pt x="216" y="8687"/>
                    </a:lnTo>
                    <a:lnTo>
                      <a:pt x="0" y="10815"/>
                    </a:lnTo>
                    <a:lnTo>
                      <a:pt x="108" y="11849"/>
                    </a:lnTo>
                    <a:lnTo>
                      <a:pt x="216" y="12913"/>
                    </a:lnTo>
                    <a:lnTo>
                      <a:pt x="863" y="15040"/>
                    </a:lnTo>
                    <a:lnTo>
                      <a:pt x="1816" y="16813"/>
                    </a:lnTo>
                    <a:lnTo>
                      <a:pt x="3219" y="18409"/>
                    </a:lnTo>
                    <a:lnTo>
                      <a:pt x="4730" y="19827"/>
                    </a:lnTo>
                    <a:lnTo>
                      <a:pt x="6654" y="20714"/>
                    </a:lnTo>
                    <a:lnTo>
                      <a:pt x="8705" y="21423"/>
                    </a:lnTo>
                    <a:lnTo>
                      <a:pt x="10863" y="21600"/>
                    </a:lnTo>
                    <a:lnTo>
                      <a:pt x="13003" y="21423"/>
                    </a:lnTo>
                    <a:lnTo>
                      <a:pt x="15053" y="20714"/>
                    </a:lnTo>
                    <a:lnTo>
                      <a:pt x="16870" y="19827"/>
                    </a:lnTo>
                    <a:lnTo>
                      <a:pt x="18489" y="18409"/>
                    </a:lnTo>
                    <a:lnTo>
                      <a:pt x="19784" y="16813"/>
                    </a:lnTo>
                    <a:lnTo>
                      <a:pt x="20737" y="15040"/>
                    </a:lnTo>
                    <a:lnTo>
                      <a:pt x="21384" y="12913"/>
                    </a:lnTo>
                    <a:lnTo>
                      <a:pt x="21600" y="11849"/>
                    </a:lnTo>
                    <a:lnTo>
                      <a:pt x="21600" y="9751"/>
                    </a:lnTo>
                    <a:lnTo>
                      <a:pt x="21384" y="8687"/>
                    </a:lnTo>
                    <a:lnTo>
                      <a:pt x="20737" y="6560"/>
                    </a:lnTo>
                    <a:lnTo>
                      <a:pt x="19784" y="4787"/>
                    </a:lnTo>
                    <a:lnTo>
                      <a:pt x="18489" y="3191"/>
                    </a:lnTo>
                    <a:lnTo>
                      <a:pt x="16870" y="1773"/>
                    </a:lnTo>
                    <a:lnTo>
                      <a:pt x="15053" y="886"/>
                    </a:lnTo>
                    <a:lnTo>
                      <a:pt x="13003" y="177"/>
                    </a:lnTo>
                    <a:lnTo>
                      <a:pt x="10863" y="0"/>
                    </a:lnTo>
                    <a:close/>
                    <a:moveTo>
                      <a:pt x="10863" y="20891"/>
                    </a:moveTo>
                    <a:lnTo>
                      <a:pt x="8813" y="20714"/>
                    </a:lnTo>
                    <a:lnTo>
                      <a:pt x="6870" y="20182"/>
                    </a:lnTo>
                    <a:lnTo>
                      <a:pt x="5162" y="19118"/>
                    </a:lnTo>
                    <a:lnTo>
                      <a:pt x="3651" y="18054"/>
                    </a:lnTo>
                    <a:lnTo>
                      <a:pt x="2356" y="16459"/>
                    </a:lnTo>
                    <a:lnTo>
                      <a:pt x="1493" y="14686"/>
                    </a:lnTo>
                    <a:lnTo>
                      <a:pt x="863" y="12913"/>
                    </a:lnTo>
                    <a:lnTo>
                      <a:pt x="755" y="11849"/>
                    </a:lnTo>
                    <a:lnTo>
                      <a:pt x="647" y="10815"/>
                    </a:lnTo>
                    <a:lnTo>
                      <a:pt x="755" y="9751"/>
                    </a:lnTo>
                    <a:lnTo>
                      <a:pt x="863" y="8865"/>
                    </a:lnTo>
                    <a:lnTo>
                      <a:pt x="1493" y="6914"/>
                    </a:lnTo>
                    <a:lnTo>
                      <a:pt x="2356" y="5141"/>
                    </a:lnTo>
                    <a:lnTo>
                      <a:pt x="3651" y="3723"/>
                    </a:lnTo>
                    <a:lnTo>
                      <a:pt x="5162" y="2482"/>
                    </a:lnTo>
                    <a:lnTo>
                      <a:pt x="6870" y="1596"/>
                    </a:lnTo>
                    <a:lnTo>
                      <a:pt x="8813" y="886"/>
                    </a:lnTo>
                    <a:lnTo>
                      <a:pt x="10863" y="709"/>
                    </a:lnTo>
                    <a:lnTo>
                      <a:pt x="12895" y="886"/>
                    </a:lnTo>
                    <a:lnTo>
                      <a:pt x="14838" y="1596"/>
                    </a:lnTo>
                    <a:lnTo>
                      <a:pt x="16546" y="2482"/>
                    </a:lnTo>
                    <a:lnTo>
                      <a:pt x="18057" y="3723"/>
                    </a:lnTo>
                    <a:lnTo>
                      <a:pt x="19244" y="5141"/>
                    </a:lnTo>
                    <a:lnTo>
                      <a:pt x="20215" y="6914"/>
                    </a:lnTo>
                    <a:lnTo>
                      <a:pt x="20737" y="8865"/>
                    </a:lnTo>
                    <a:lnTo>
                      <a:pt x="20953" y="10815"/>
                    </a:lnTo>
                    <a:lnTo>
                      <a:pt x="20737" y="12913"/>
                    </a:lnTo>
                    <a:lnTo>
                      <a:pt x="20215" y="14686"/>
                    </a:lnTo>
                    <a:lnTo>
                      <a:pt x="19244" y="16459"/>
                    </a:lnTo>
                    <a:lnTo>
                      <a:pt x="18057" y="18054"/>
                    </a:lnTo>
                    <a:lnTo>
                      <a:pt x="16546" y="19118"/>
                    </a:lnTo>
                    <a:lnTo>
                      <a:pt x="14838" y="20182"/>
                    </a:lnTo>
                    <a:lnTo>
                      <a:pt x="12895" y="20714"/>
                    </a:lnTo>
                    <a:lnTo>
                      <a:pt x="10863" y="2089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6" name="Shape 1286"/>
              <p:cNvSpPr/>
              <p:nvPr/>
            </p:nvSpPr>
            <p:spPr>
              <a:xfrm>
                <a:off x="0" y="9525"/>
                <a:ext cx="863600" cy="1169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3" y="11782"/>
                    </a:moveTo>
                    <a:lnTo>
                      <a:pt x="1429" y="9672"/>
                    </a:lnTo>
                    <a:lnTo>
                      <a:pt x="2621" y="7737"/>
                    </a:lnTo>
                    <a:lnTo>
                      <a:pt x="4288" y="5979"/>
                    </a:lnTo>
                    <a:lnTo>
                      <a:pt x="6869" y="4396"/>
                    </a:lnTo>
                    <a:lnTo>
                      <a:pt x="9966" y="2989"/>
                    </a:lnTo>
                    <a:lnTo>
                      <a:pt x="13301" y="1758"/>
                    </a:lnTo>
                    <a:lnTo>
                      <a:pt x="17312" y="879"/>
                    </a:lnTo>
                    <a:lnTo>
                      <a:pt x="21600" y="352"/>
                    </a:lnTo>
                    <a:lnTo>
                      <a:pt x="21600" y="0"/>
                    </a:lnTo>
                    <a:lnTo>
                      <a:pt x="17074" y="528"/>
                    </a:lnTo>
                    <a:lnTo>
                      <a:pt x="13063" y="1407"/>
                    </a:lnTo>
                    <a:lnTo>
                      <a:pt x="9251" y="2638"/>
                    </a:lnTo>
                    <a:lnTo>
                      <a:pt x="6154" y="4045"/>
                    </a:lnTo>
                    <a:lnTo>
                      <a:pt x="3574" y="5803"/>
                    </a:lnTo>
                    <a:lnTo>
                      <a:pt x="1668" y="7561"/>
                    </a:lnTo>
                    <a:lnTo>
                      <a:pt x="476" y="9672"/>
                    </a:lnTo>
                    <a:lnTo>
                      <a:pt x="0" y="11782"/>
                    </a:lnTo>
                    <a:lnTo>
                      <a:pt x="238" y="13335"/>
                    </a:lnTo>
                    <a:lnTo>
                      <a:pt x="715" y="14742"/>
                    </a:lnTo>
                    <a:lnTo>
                      <a:pt x="1668" y="15973"/>
                    </a:lnTo>
                    <a:lnTo>
                      <a:pt x="3097" y="17380"/>
                    </a:lnTo>
                    <a:lnTo>
                      <a:pt x="4526" y="18611"/>
                    </a:lnTo>
                    <a:lnTo>
                      <a:pt x="6393" y="19666"/>
                    </a:lnTo>
                    <a:lnTo>
                      <a:pt x="8775" y="20721"/>
                    </a:lnTo>
                    <a:lnTo>
                      <a:pt x="11157" y="21600"/>
                    </a:lnTo>
                    <a:lnTo>
                      <a:pt x="12825" y="21600"/>
                    </a:lnTo>
                    <a:lnTo>
                      <a:pt x="10204" y="20721"/>
                    </a:lnTo>
                    <a:lnTo>
                      <a:pt x="5916" y="18611"/>
                    </a:lnTo>
                    <a:lnTo>
                      <a:pt x="4288" y="17380"/>
                    </a:lnTo>
                    <a:lnTo>
                      <a:pt x="2859" y="16149"/>
                    </a:lnTo>
                    <a:lnTo>
                      <a:pt x="1906" y="14742"/>
                    </a:lnTo>
                    <a:lnTo>
                      <a:pt x="1191" y="13335"/>
                    </a:lnTo>
                    <a:lnTo>
                      <a:pt x="953" y="1178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7" name="Shape 1287"/>
              <p:cNvSpPr/>
              <p:nvPr/>
            </p:nvSpPr>
            <p:spPr>
              <a:xfrm>
                <a:off x="1054100" y="0"/>
                <a:ext cx="966788" cy="400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426" y="1029"/>
                    </a:moveTo>
                    <a:lnTo>
                      <a:pt x="4008" y="1543"/>
                    </a:lnTo>
                    <a:lnTo>
                      <a:pt x="7200" y="2571"/>
                    </a:lnTo>
                    <a:lnTo>
                      <a:pt x="10357" y="4114"/>
                    </a:lnTo>
                    <a:lnTo>
                      <a:pt x="13336" y="6686"/>
                    </a:lnTo>
                    <a:lnTo>
                      <a:pt x="15890" y="9771"/>
                    </a:lnTo>
                    <a:lnTo>
                      <a:pt x="18231" y="13371"/>
                    </a:lnTo>
                    <a:lnTo>
                      <a:pt x="20110" y="16971"/>
                    </a:lnTo>
                    <a:lnTo>
                      <a:pt x="21600" y="21600"/>
                    </a:lnTo>
                    <a:lnTo>
                      <a:pt x="21600" y="18514"/>
                    </a:lnTo>
                    <a:lnTo>
                      <a:pt x="19898" y="14400"/>
                    </a:lnTo>
                    <a:lnTo>
                      <a:pt x="17805" y="10800"/>
                    </a:lnTo>
                    <a:lnTo>
                      <a:pt x="15464" y="7714"/>
                    </a:lnTo>
                    <a:lnTo>
                      <a:pt x="12910" y="5143"/>
                    </a:lnTo>
                    <a:lnTo>
                      <a:pt x="10144" y="3086"/>
                    </a:lnTo>
                    <a:lnTo>
                      <a:pt x="6987" y="1543"/>
                    </a:lnTo>
                    <a:lnTo>
                      <a:pt x="3795" y="514"/>
                    </a:lnTo>
                    <a:lnTo>
                      <a:pt x="426" y="0"/>
                    </a:lnTo>
                    <a:lnTo>
                      <a:pt x="0" y="0"/>
                    </a:lnTo>
                    <a:lnTo>
                      <a:pt x="0" y="1029"/>
                    </a:lnTo>
                    <a:lnTo>
                      <a:pt x="426" y="10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F8FE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8" name="Shape 1288"/>
              <p:cNvSpPr/>
              <p:nvPr/>
            </p:nvSpPr>
            <p:spPr>
              <a:xfrm>
                <a:off x="1774825" y="1027112"/>
                <a:ext cx="114300" cy="85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0800" y="12000"/>
                    </a:lnTo>
                    <a:lnTo>
                      <a:pt x="0" y="21600"/>
                    </a:lnTo>
                    <a:lnTo>
                      <a:pt x="10800" y="21600"/>
                    </a:lnTo>
                    <a:lnTo>
                      <a:pt x="16200" y="16800"/>
                    </a:lnTo>
                    <a:lnTo>
                      <a:pt x="21600" y="9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9" name="Shape 1289"/>
              <p:cNvSpPr/>
              <p:nvPr/>
            </p:nvSpPr>
            <p:spPr>
              <a:xfrm>
                <a:off x="598487" y="1131887"/>
                <a:ext cx="1119188" cy="171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161" y="18000"/>
                    </a:moveTo>
                    <a:lnTo>
                      <a:pt x="6771" y="18000"/>
                    </a:lnTo>
                    <a:lnTo>
                      <a:pt x="4381" y="15600"/>
                    </a:lnTo>
                    <a:lnTo>
                      <a:pt x="0" y="9600"/>
                    </a:lnTo>
                    <a:lnTo>
                      <a:pt x="0" y="13200"/>
                    </a:lnTo>
                    <a:lnTo>
                      <a:pt x="4381" y="19200"/>
                    </a:lnTo>
                    <a:lnTo>
                      <a:pt x="6771" y="21600"/>
                    </a:lnTo>
                    <a:lnTo>
                      <a:pt x="9161" y="21600"/>
                    </a:lnTo>
                    <a:lnTo>
                      <a:pt x="12623" y="20400"/>
                    </a:lnTo>
                    <a:lnTo>
                      <a:pt x="15932" y="16800"/>
                    </a:lnTo>
                    <a:lnTo>
                      <a:pt x="18843" y="12000"/>
                    </a:lnTo>
                    <a:lnTo>
                      <a:pt x="21600" y="4800"/>
                    </a:lnTo>
                    <a:lnTo>
                      <a:pt x="21600" y="0"/>
                    </a:lnTo>
                    <a:lnTo>
                      <a:pt x="18843" y="8400"/>
                    </a:lnTo>
                    <a:lnTo>
                      <a:pt x="15932" y="13200"/>
                    </a:lnTo>
                    <a:lnTo>
                      <a:pt x="12623" y="16800"/>
                    </a:lnTo>
                    <a:lnTo>
                      <a:pt x="9161" y="180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0" name="Shape 1290"/>
              <p:cNvSpPr/>
              <p:nvPr/>
            </p:nvSpPr>
            <p:spPr>
              <a:xfrm>
                <a:off x="1917700" y="466725"/>
                <a:ext cx="227013" cy="541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975" y="7221"/>
                    </a:moveTo>
                    <a:lnTo>
                      <a:pt x="17069" y="10958"/>
                    </a:lnTo>
                    <a:lnTo>
                      <a:pt x="13443" y="15139"/>
                    </a:lnTo>
                    <a:lnTo>
                      <a:pt x="7099" y="18560"/>
                    </a:lnTo>
                    <a:lnTo>
                      <a:pt x="0" y="21600"/>
                    </a:lnTo>
                    <a:lnTo>
                      <a:pt x="4380" y="21600"/>
                    </a:lnTo>
                    <a:lnTo>
                      <a:pt x="11631" y="18179"/>
                    </a:lnTo>
                    <a:lnTo>
                      <a:pt x="17069" y="14759"/>
                    </a:lnTo>
                    <a:lnTo>
                      <a:pt x="20694" y="10958"/>
                    </a:lnTo>
                    <a:lnTo>
                      <a:pt x="21600" y="7221"/>
                    </a:lnTo>
                    <a:lnTo>
                      <a:pt x="20694" y="3801"/>
                    </a:lnTo>
                    <a:lnTo>
                      <a:pt x="17975" y="0"/>
                    </a:lnTo>
                    <a:lnTo>
                      <a:pt x="13443" y="0"/>
                    </a:lnTo>
                    <a:lnTo>
                      <a:pt x="17069" y="3801"/>
                    </a:lnTo>
                    <a:lnTo>
                      <a:pt x="17975" y="722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1" name="Shape 1291"/>
              <p:cNvSpPr/>
              <p:nvPr/>
            </p:nvSpPr>
            <p:spPr>
              <a:xfrm>
                <a:off x="1481137" y="419100"/>
                <a:ext cx="131763" cy="1428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354" y="21600"/>
                    </a:moveTo>
                    <a:lnTo>
                      <a:pt x="21600" y="20160"/>
                    </a:lnTo>
                    <a:lnTo>
                      <a:pt x="18477" y="14400"/>
                    </a:lnTo>
                    <a:lnTo>
                      <a:pt x="13793" y="10080"/>
                    </a:lnTo>
                    <a:lnTo>
                      <a:pt x="1561" y="0"/>
                    </a:lnTo>
                    <a:lnTo>
                      <a:pt x="0" y="4320"/>
                    </a:lnTo>
                    <a:lnTo>
                      <a:pt x="9108" y="11520"/>
                    </a:lnTo>
                    <a:lnTo>
                      <a:pt x="15354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2" name="Shape 1292"/>
              <p:cNvSpPr/>
              <p:nvPr/>
            </p:nvSpPr>
            <p:spPr>
              <a:xfrm>
                <a:off x="503237" y="304800"/>
                <a:ext cx="1138238" cy="6842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877" y="10825"/>
                    </a:moveTo>
                    <a:lnTo>
                      <a:pt x="20696" y="12880"/>
                    </a:lnTo>
                    <a:lnTo>
                      <a:pt x="20154" y="14684"/>
                    </a:lnTo>
                    <a:lnTo>
                      <a:pt x="19069" y="16488"/>
                    </a:lnTo>
                    <a:lnTo>
                      <a:pt x="18015" y="17992"/>
                    </a:lnTo>
                    <a:lnTo>
                      <a:pt x="16388" y="19194"/>
                    </a:lnTo>
                    <a:lnTo>
                      <a:pt x="14762" y="20097"/>
                    </a:lnTo>
                    <a:lnTo>
                      <a:pt x="12773" y="20698"/>
                    </a:lnTo>
                    <a:lnTo>
                      <a:pt x="10815" y="20999"/>
                    </a:lnTo>
                    <a:lnTo>
                      <a:pt x="8827" y="20698"/>
                    </a:lnTo>
                    <a:lnTo>
                      <a:pt x="6838" y="20097"/>
                    </a:lnTo>
                    <a:lnTo>
                      <a:pt x="5212" y="19194"/>
                    </a:lnTo>
                    <a:lnTo>
                      <a:pt x="3585" y="17992"/>
                    </a:lnTo>
                    <a:lnTo>
                      <a:pt x="2531" y="16488"/>
                    </a:lnTo>
                    <a:lnTo>
                      <a:pt x="1446" y="14684"/>
                    </a:lnTo>
                    <a:lnTo>
                      <a:pt x="904" y="12880"/>
                    </a:lnTo>
                    <a:lnTo>
                      <a:pt x="723" y="10825"/>
                    </a:lnTo>
                    <a:lnTo>
                      <a:pt x="904" y="8720"/>
                    </a:lnTo>
                    <a:lnTo>
                      <a:pt x="1446" y="6916"/>
                    </a:lnTo>
                    <a:lnTo>
                      <a:pt x="2531" y="5112"/>
                    </a:lnTo>
                    <a:lnTo>
                      <a:pt x="3585" y="3608"/>
                    </a:lnTo>
                    <a:lnTo>
                      <a:pt x="5212" y="2406"/>
                    </a:lnTo>
                    <a:lnTo>
                      <a:pt x="6838" y="1503"/>
                    </a:lnTo>
                    <a:lnTo>
                      <a:pt x="8827" y="902"/>
                    </a:lnTo>
                    <a:lnTo>
                      <a:pt x="10815" y="601"/>
                    </a:lnTo>
                    <a:lnTo>
                      <a:pt x="12592" y="902"/>
                    </a:lnTo>
                    <a:lnTo>
                      <a:pt x="14400" y="1503"/>
                    </a:lnTo>
                    <a:lnTo>
                      <a:pt x="16027" y="2406"/>
                    </a:lnTo>
                    <a:lnTo>
                      <a:pt x="17473" y="3308"/>
                    </a:lnTo>
                    <a:lnTo>
                      <a:pt x="17654" y="2406"/>
                    </a:lnTo>
                    <a:lnTo>
                      <a:pt x="14400" y="601"/>
                    </a:lnTo>
                    <a:lnTo>
                      <a:pt x="12592" y="301"/>
                    </a:lnTo>
                    <a:lnTo>
                      <a:pt x="10815" y="0"/>
                    </a:lnTo>
                    <a:lnTo>
                      <a:pt x="8646" y="301"/>
                    </a:lnTo>
                    <a:lnTo>
                      <a:pt x="6658" y="902"/>
                    </a:lnTo>
                    <a:lnTo>
                      <a:pt x="4850" y="1804"/>
                    </a:lnTo>
                    <a:lnTo>
                      <a:pt x="3223" y="3308"/>
                    </a:lnTo>
                    <a:lnTo>
                      <a:pt x="1808" y="4811"/>
                    </a:lnTo>
                    <a:lnTo>
                      <a:pt x="904" y="6615"/>
                    </a:lnTo>
                    <a:lnTo>
                      <a:pt x="181" y="8720"/>
                    </a:lnTo>
                    <a:lnTo>
                      <a:pt x="0" y="10825"/>
                    </a:lnTo>
                    <a:lnTo>
                      <a:pt x="181" y="12880"/>
                    </a:lnTo>
                    <a:lnTo>
                      <a:pt x="904" y="14985"/>
                    </a:lnTo>
                    <a:lnTo>
                      <a:pt x="1808" y="16789"/>
                    </a:lnTo>
                    <a:lnTo>
                      <a:pt x="3223" y="18593"/>
                    </a:lnTo>
                    <a:lnTo>
                      <a:pt x="4850" y="19796"/>
                    </a:lnTo>
                    <a:lnTo>
                      <a:pt x="6658" y="20698"/>
                    </a:lnTo>
                    <a:lnTo>
                      <a:pt x="8646" y="21299"/>
                    </a:lnTo>
                    <a:lnTo>
                      <a:pt x="10815" y="21600"/>
                    </a:lnTo>
                    <a:lnTo>
                      <a:pt x="12954" y="21299"/>
                    </a:lnTo>
                    <a:lnTo>
                      <a:pt x="14942" y="20698"/>
                    </a:lnTo>
                    <a:lnTo>
                      <a:pt x="16931" y="19796"/>
                    </a:lnTo>
                    <a:lnTo>
                      <a:pt x="18377" y="18593"/>
                    </a:lnTo>
                    <a:lnTo>
                      <a:pt x="19792" y="16789"/>
                    </a:lnTo>
                    <a:lnTo>
                      <a:pt x="20696" y="14985"/>
                    </a:lnTo>
                    <a:lnTo>
                      <a:pt x="21419" y="12880"/>
                    </a:lnTo>
                    <a:lnTo>
                      <a:pt x="21600" y="10825"/>
                    </a:lnTo>
                    <a:lnTo>
                      <a:pt x="21600" y="10224"/>
                    </a:lnTo>
                    <a:lnTo>
                      <a:pt x="21419" y="9622"/>
                    </a:lnTo>
                    <a:lnTo>
                      <a:pt x="20696" y="9923"/>
                    </a:lnTo>
                    <a:lnTo>
                      <a:pt x="20877" y="10524"/>
                    </a:lnTo>
                    <a:lnTo>
                      <a:pt x="20877" y="10825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3" name="Shape 1293"/>
              <p:cNvSpPr/>
              <p:nvPr/>
            </p:nvSpPr>
            <p:spPr>
              <a:xfrm>
                <a:off x="350837" y="238125"/>
                <a:ext cx="1443038" cy="8461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638" y="0"/>
                    </a:moveTo>
                    <a:lnTo>
                      <a:pt x="14638" y="729"/>
                    </a:lnTo>
                    <a:lnTo>
                      <a:pt x="17204" y="2432"/>
                    </a:lnTo>
                    <a:lnTo>
                      <a:pt x="18178" y="3404"/>
                    </a:lnTo>
                    <a:lnTo>
                      <a:pt x="19176" y="4620"/>
                    </a:lnTo>
                    <a:lnTo>
                      <a:pt x="19889" y="5836"/>
                    </a:lnTo>
                    <a:lnTo>
                      <a:pt x="20459" y="7295"/>
                    </a:lnTo>
                    <a:lnTo>
                      <a:pt x="20745" y="8753"/>
                    </a:lnTo>
                    <a:lnTo>
                      <a:pt x="20887" y="10456"/>
                    </a:lnTo>
                    <a:lnTo>
                      <a:pt x="20745" y="12603"/>
                    </a:lnTo>
                    <a:lnTo>
                      <a:pt x="20032" y="14549"/>
                    </a:lnTo>
                    <a:lnTo>
                      <a:pt x="19176" y="16251"/>
                    </a:lnTo>
                    <a:lnTo>
                      <a:pt x="17893" y="17953"/>
                    </a:lnTo>
                    <a:lnTo>
                      <a:pt x="16491" y="19168"/>
                    </a:lnTo>
                    <a:lnTo>
                      <a:pt x="14780" y="20141"/>
                    </a:lnTo>
                    <a:lnTo>
                      <a:pt x="12784" y="20627"/>
                    </a:lnTo>
                    <a:lnTo>
                      <a:pt x="10812" y="20871"/>
                    </a:lnTo>
                    <a:lnTo>
                      <a:pt x="8816" y="20627"/>
                    </a:lnTo>
                    <a:lnTo>
                      <a:pt x="6820" y="20141"/>
                    </a:lnTo>
                    <a:lnTo>
                      <a:pt x="5109" y="19168"/>
                    </a:lnTo>
                    <a:lnTo>
                      <a:pt x="3707" y="17953"/>
                    </a:lnTo>
                    <a:lnTo>
                      <a:pt x="2424" y="16251"/>
                    </a:lnTo>
                    <a:lnTo>
                      <a:pt x="1568" y="14549"/>
                    </a:lnTo>
                    <a:lnTo>
                      <a:pt x="855" y="12603"/>
                    </a:lnTo>
                    <a:lnTo>
                      <a:pt x="713" y="10456"/>
                    </a:lnTo>
                    <a:lnTo>
                      <a:pt x="855" y="8997"/>
                    </a:lnTo>
                    <a:lnTo>
                      <a:pt x="1141" y="7538"/>
                    </a:lnTo>
                    <a:lnTo>
                      <a:pt x="1568" y="6322"/>
                    </a:lnTo>
                    <a:lnTo>
                      <a:pt x="2139" y="5106"/>
                    </a:lnTo>
                    <a:lnTo>
                      <a:pt x="1568" y="4620"/>
                    </a:lnTo>
                    <a:lnTo>
                      <a:pt x="855" y="5836"/>
                    </a:lnTo>
                    <a:lnTo>
                      <a:pt x="428" y="7295"/>
                    </a:lnTo>
                    <a:lnTo>
                      <a:pt x="143" y="8753"/>
                    </a:lnTo>
                    <a:lnTo>
                      <a:pt x="0" y="10456"/>
                    </a:lnTo>
                    <a:lnTo>
                      <a:pt x="285" y="12603"/>
                    </a:lnTo>
                    <a:lnTo>
                      <a:pt x="855" y="14792"/>
                    </a:lnTo>
                    <a:lnTo>
                      <a:pt x="1853" y="16737"/>
                    </a:lnTo>
                    <a:lnTo>
                      <a:pt x="3137" y="18196"/>
                    </a:lnTo>
                    <a:lnTo>
                      <a:pt x="4824" y="19655"/>
                    </a:lnTo>
                    <a:lnTo>
                      <a:pt x="6535" y="20627"/>
                    </a:lnTo>
                    <a:lnTo>
                      <a:pt x="8673" y="21357"/>
                    </a:lnTo>
                    <a:lnTo>
                      <a:pt x="10812" y="21600"/>
                    </a:lnTo>
                    <a:lnTo>
                      <a:pt x="12927" y="21357"/>
                    </a:lnTo>
                    <a:lnTo>
                      <a:pt x="15065" y="20627"/>
                    </a:lnTo>
                    <a:lnTo>
                      <a:pt x="16919" y="19655"/>
                    </a:lnTo>
                    <a:lnTo>
                      <a:pt x="18463" y="18196"/>
                    </a:lnTo>
                    <a:lnTo>
                      <a:pt x="19747" y="16737"/>
                    </a:lnTo>
                    <a:lnTo>
                      <a:pt x="20745" y="14792"/>
                    </a:lnTo>
                    <a:lnTo>
                      <a:pt x="21315" y="12603"/>
                    </a:lnTo>
                    <a:lnTo>
                      <a:pt x="21600" y="10456"/>
                    </a:lnTo>
                    <a:lnTo>
                      <a:pt x="21457" y="8753"/>
                    </a:lnTo>
                    <a:lnTo>
                      <a:pt x="21030" y="7051"/>
                    </a:lnTo>
                    <a:lnTo>
                      <a:pt x="20459" y="5349"/>
                    </a:lnTo>
                    <a:lnTo>
                      <a:pt x="19604" y="4134"/>
                    </a:lnTo>
                    <a:lnTo>
                      <a:pt x="18606" y="2675"/>
                    </a:lnTo>
                    <a:lnTo>
                      <a:pt x="17465" y="1702"/>
                    </a:lnTo>
                    <a:lnTo>
                      <a:pt x="1463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4" name="Shape 1294"/>
              <p:cNvSpPr/>
              <p:nvPr/>
            </p:nvSpPr>
            <p:spPr>
              <a:xfrm>
                <a:off x="692150" y="209550"/>
                <a:ext cx="579438" cy="104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203" y="5891"/>
                    </a:moveTo>
                    <a:lnTo>
                      <a:pt x="17694" y="7855"/>
                    </a:lnTo>
                    <a:lnTo>
                      <a:pt x="21245" y="9818"/>
                    </a:lnTo>
                    <a:lnTo>
                      <a:pt x="21600" y="3927"/>
                    </a:lnTo>
                    <a:lnTo>
                      <a:pt x="18049" y="1964"/>
                    </a:lnTo>
                    <a:lnTo>
                      <a:pt x="14203" y="0"/>
                    </a:lnTo>
                    <a:lnTo>
                      <a:pt x="10297" y="1964"/>
                    </a:lnTo>
                    <a:lnTo>
                      <a:pt x="6746" y="3927"/>
                    </a:lnTo>
                    <a:lnTo>
                      <a:pt x="0" y="13745"/>
                    </a:lnTo>
                    <a:lnTo>
                      <a:pt x="0" y="21600"/>
                    </a:lnTo>
                    <a:lnTo>
                      <a:pt x="3196" y="15709"/>
                    </a:lnTo>
                    <a:lnTo>
                      <a:pt x="6746" y="9818"/>
                    </a:lnTo>
                    <a:lnTo>
                      <a:pt x="10297" y="7855"/>
                    </a:lnTo>
                    <a:lnTo>
                      <a:pt x="14203" y="589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5" name="Shape 1295"/>
              <p:cNvSpPr/>
              <p:nvPr/>
            </p:nvSpPr>
            <p:spPr>
              <a:xfrm>
                <a:off x="531812" y="314325"/>
                <a:ext cx="104776" cy="76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8100"/>
                    </a:moveTo>
                    <a:lnTo>
                      <a:pt x="15709" y="0"/>
                    </a:lnTo>
                    <a:lnTo>
                      <a:pt x="7855" y="5400"/>
                    </a:lnTo>
                    <a:lnTo>
                      <a:pt x="0" y="13500"/>
                    </a:lnTo>
                    <a:lnTo>
                      <a:pt x="3927" y="21600"/>
                    </a:lnTo>
                    <a:lnTo>
                      <a:pt x="13745" y="13500"/>
                    </a:lnTo>
                    <a:lnTo>
                      <a:pt x="21600" y="81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6" name="Shape 1296"/>
              <p:cNvSpPr/>
              <p:nvPr/>
            </p:nvSpPr>
            <p:spPr>
              <a:xfrm>
                <a:off x="663575" y="393700"/>
                <a:ext cx="822325" cy="5064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97" name="Shape 1297"/>
              <p:cNvSpPr/>
              <p:nvPr/>
            </p:nvSpPr>
            <p:spPr>
              <a:xfrm>
                <a:off x="714375" y="428625"/>
                <a:ext cx="708025" cy="4302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98" name="Shape 1298"/>
              <p:cNvSpPr/>
              <p:nvPr/>
            </p:nvSpPr>
            <p:spPr>
              <a:xfrm>
                <a:off x="765175" y="460375"/>
                <a:ext cx="612775" cy="3698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99" name="Shape 1299"/>
              <p:cNvSpPr/>
              <p:nvPr/>
            </p:nvSpPr>
            <p:spPr>
              <a:xfrm>
                <a:off x="835025" y="504825"/>
                <a:ext cx="473075" cy="2809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00" name="Shape 1300"/>
              <p:cNvSpPr/>
              <p:nvPr/>
            </p:nvSpPr>
            <p:spPr>
              <a:xfrm>
                <a:off x="892175" y="536575"/>
                <a:ext cx="352425" cy="2206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01" name="Shape 1301"/>
              <p:cNvSpPr/>
              <p:nvPr/>
            </p:nvSpPr>
            <p:spPr>
              <a:xfrm>
                <a:off x="968375" y="584200"/>
                <a:ext cx="200025" cy="1285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4D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1315" name="Group 1315"/>
            <p:cNvGrpSpPr/>
            <p:nvPr/>
          </p:nvGrpSpPr>
          <p:grpSpPr>
            <a:xfrm>
              <a:off x="8378825" y="533400"/>
              <a:ext cx="674688" cy="409575"/>
              <a:chOff x="0" y="0"/>
              <a:chExt cx="674687" cy="409575"/>
            </a:xfrm>
          </p:grpSpPr>
          <p:sp>
            <p:nvSpPr>
              <p:cNvPr id="1303" name="Shape 1303"/>
              <p:cNvSpPr/>
              <p:nvPr/>
            </p:nvSpPr>
            <p:spPr>
              <a:xfrm>
                <a:off x="0" y="257175"/>
                <a:ext cx="608013" cy="152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818" y="21600"/>
                    </a:moveTo>
                    <a:lnTo>
                      <a:pt x="8086" y="20250"/>
                    </a:lnTo>
                    <a:lnTo>
                      <a:pt x="4693" y="14850"/>
                    </a:lnTo>
                    <a:lnTo>
                      <a:pt x="1979" y="8100"/>
                    </a:lnTo>
                    <a:lnTo>
                      <a:pt x="339" y="0"/>
                    </a:lnTo>
                    <a:lnTo>
                      <a:pt x="0" y="1350"/>
                    </a:lnTo>
                    <a:lnTo>
                      <a:pt x="1640" y="9450"/>
                    </a:lnTo>
                    <a:lnTo>
                      <a:pt x="4354" y="16200"/>
                    </a:lnTo>
                    <a:lnTo>
                      <a:pt x="7747" y="20250"/>
                    </a:lnTo>
                    <a:lnTo>
                      <a:pt x="11818" y="21600"/>
                    </a:lnTo>
                    <a:lnTo>
                      <a:pt x="14871" y="20250"/>
                    </a:lnTo>
                    <a:lnTo>
                      <a:pt x="17585" y="18900"/>
                    </a:lnTo>
                    <a:lnTo>
                      <a:pt x="19904" y="14850"/>
                    </a:lnTo>
                    <a:lnTo>
                      <a:pt x="21600" y="9450"/>
                    </a:lnTo>
                    <a:lnTo>
                      <a:pt x="21261" y="9450"/>
                    </a:lnTo>
                    <a:lnTo>
                      <a:pt x="19564" y="14850"/>
                    </a:lnTo>
                    <a:lnTo>
                      <a:pt x="17246" y="17550"/>
                    </a:lnTo>
                    <a:lnTo>
                      <a:pt x="14871" y="20250"/>
                    </a:lnTo>
                    <a:lnTo>
                      <a:pt x="11818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4" name="Shape 1304"/>
              <p:cNvSpPr/>
              <p:nvPr/>
            </p:nvSpPr>
            <p:spPr>
              <a:xfrm>
                <a:off x="55562" y="0"/>
                <a:ext cx="409576" cy="8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567" y="0"/>
                    </a:moveTo>
                    <a:lnTo>
                      <a:pt x="21600" y="4800"/>
                    </a:lnTo>
                    <a:lnTo>
                      <a:pt x="21098" y="2400"/>
                    </a:lnTo>
                    <a:lnTo>
                      <a:pt x="18084" y="0"/>
                    </a:lnTo>
                    <a:lnTo>
                      <a:pt x="14567" y="0"/>
                    </a:lnTo>
                    <a:lnTo>
                      <a:pt x="10047" y="2400"/>
                    </a:lnTo>
                    <a:lnTo>
                      <a:pt x="6530" y="4800"/>
                    </a:lnTo>
                    <a:lnTo>
                      <a:pt x="3014" y="12000"/>
                    </a:lnTo>
                    <a:lnTo>
                      <a:pt x="0" y="19200"/>
                    </a:lnTo>
                    <a:lnTo>
                      <a:pt x="502" y="21600"/>
                    </a:lnTo>
                    <a:lnTo>
                      <a:pt x="3014" y="14400"/>
                    </a:lnTo>
                    <a:lnTo>
                      <a:pt x="6530" y="7200"/>
                    </a:lnTo>
                    <a:lnTo>
                      <a:pt x="10047" y="2400"/>
                    </a:lnTo>
                    <a:lnTo>
                      <a:pt x="1456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5" name="Shape 1305"/>
              <p:cNvSpPr/>
              <p:nvPr/>
            </p:nvSpPr>
            <p:spPr>
              <a:xfrm>
                <a:off x="579437" y="66675"/>
                <a:ext cx="95251" cy="247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440" y="12462"/>
                    </a:moveTo>
                    <a:lnTo>
                      <a:pt x="17280" y="17446"/>
                    </a:lnTo>
                    <a:lnTo>
                      <a:pt x="8640" y="21600"/>
                    </a:lnTo>
                    <a:lnTo>
                      <a:pt x="10800" y="21600"/>
                    </a:lnTo>
                    <a:lnTo>
                      <a:pt x="19440" y="17446"/>
                    </a:lnTo>
                    <a:lnTo>
                      <a:pt x="21600" y="12462"/>
                    </a:lnTo>
                    <a:lnTo>
                      <a:pt x="17280" y="5815"/>
                    </a:lnTo>
                    <a:lnTo>
                      <a:pt x="10800" y="2492"/>
                    </a:lnTo>
                    <a:lnTo>
                      <a:pt x="2160" y="0"/>
                    </a:lnTo>
                    <a:lnTo>
                      <a:pt x="0" y="831"/>
                    </a:lnTo>
                    <a:lnTo>
                      <a:pt x="8640" y="3323"/>
                    </a:lnTo>
                    <a:lnTo>
                      <a:pt x="15120" y="5815"/>
                    </a:lnTo>
                    <a:lnTo>
                      <a:pt x="19440" y="1246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6" name="Shape 1306"/>
              <p:cNvSpPr/>
              <p:nvPr/>
            </p:nvSpPr>
            <p:spPr>
              <a:xfrm>
                <a:off x="150812" y="352425"/>
                <a:ext cx="304801" cy="28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825" y="14400"/>
                    </a:moveTo>
                    <a:lnTo>
                      <a:pt x="3375" y="0"/>
                    </a:lnTo>
                    <a:lnTo>
                      <a:pt x="0" y="0"/>
                    </a:lnTo>
                    <a:lnTo>
                      <a:pt x="6075" y="14400"/>
                    </a:lnTo>
                    <a:lnTo>
                      <a:pt x="12825" y="21600"/>
                    </a:lnTo>
                    <a:lnTo>
                      <a:pt x="17550" y="21600"/>
                    </a:lnTo>
                    <a:lnTo>
                      <a:pt x="21600" y="14400"/>
                    </a:lnTo>
                    <a:lnTo>
                      <a:pt x="20925" y="0"/>
                    </a:lnTo>
                    <a:lnTo>
                      <a:pt x="12825" y="144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7" name="Shape 1307"/>
              <p:cNvSpPr/>
              <p:nvPr/>
            </p:nvSpPr>
            <p:spPr>
              <a:xfrm>
                <a:off x="38100" y="28575"/>
                <a:ext cx="255588" cy="295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76" y="13239"/>
                    </a:moveTo>
                    <a:lnTo>
                      <a:pt x="3086" y="9058"/>
                    </a:lnTo>
                    <a:lnTo>
                      <a:pt x="7111" y="4877"/>
                    </a:lnTo>
                    <a:lnTo>
                      <a:pt x="13550" y="2090"/>
                    </a:lnTo>
                    <a:lnTo>
                      <a:pt x="20795" y="697"/>
                    </a:lnTo>
                    <a:lnTo>
                      <a:pt x="21600" y="0"/>
                    </a:lnTo>
                    <a:lnTo>
                      <a:pt x="12745" y="1394"/>
                    </a:lnTo>
                    <a:lnTo>
                      <a:pt x="6306" y="4181"/>
                    </a:lnTo>
                    <a:lnTo>
                      <a:pt x="1476" y="8361"/>
                    </a:lnTo>
                    <a:lnTo>
                      <a:pt x="671" y="10452"/>
                    </a:lnTo>
                    <a:lnTo>
                      <a:pt x="0" y="13239"/>
                    </a:lnTo>
                    <a:lnTo>
                      <a:pt x="1476" y="17419"/>
                    </a:lnTo>
                    <a:lnTo>
                      <a:pt x="3086" y="19510"/>
                    </a:lnTo>
                    <a:lnTo>
                      <a:pt x="5501" y="21600"/>
                    </a:lnTo>
                    <a:lnTo>
                      <a:pt x="8720" y="21600"/>
                    </a:lnTo>
                    <a:lnTo>
                      <a:pt x="5501" y="19510"/>
                    </a:lnTo>
                    <a:lnTo>
                      <a:pt x="3086" y="17419"/>
                    </a:lnTo>
                    <a:lnTo>
                      <a:pt x="1476" y="1323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8" name="Shape 1308"/>
              <p:cNvSpPr/>
              <p:nvPr/>
            </p:nvSpPr>
            <p:spPr>
              <a:xfrm>
                <a:off x="331787" y="28575"/>
                <a:ext cx="295276" cy="3333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17"/>
                    </a:moveTo>
                    <a:lnTo>
                      <a:pt x="7706" y="1234"/>
                    </a:lnTo>
                    <a:lnTo>
                      <a:pt x="13894" y="3703"/>
                    </a:lnTo>
                    <a:lnTo>
                      <a:pt x="18097" y="7406"/>
                    </a:lnTo>
                    <a:lnTo>
                      <a:pt x="18798" y="9257"/>
                    </a:lnTo>
                    <a:lnTo>
                      <a:pt x="19498" y="11726"/>
                    </a:lnTo>
                    <a:lnTo>
                      <a:pt x="18798" y="14194"/>
                    </a:lnTo>
                    <a:lnTo>
                      <a:pt x="17397" y="16663"/>
                    </a:lnTo>
                    <a:lnTo>
                      <a:pt x="13894" y="18514"/>
                    </a:lnTo>
                    <a:lnTo>
                      <a:pt x="10508" y="20366"/>
                    </a:lnTo>
                    <a:lnTo>
                      <a:pt x="11209" y="21600"/>
                    </a:lnTo>
                    <a:lnTo>
                      <a:pt x="15295" y="19749"/>
                    </a:lnTo>
                    <a:lnTo>
                      <a:pt x="18798" y="17280"/>
                    </a:lnTo>
                    <a:lnTo>
                      <a:pt x="20899" y="14811"/>
                    </a:lnTo>
                    <a:lnTo>
                      <a:pt x="21600" y="11726"/>
                    </a:lnTo>
                    <a:lnTo>
                      <a:pt x="20199" y="6789"/>
                    </a:lnTo>
                    <a:lnTo>
                      <a:pt x="18097" y="4937"/>
                    </a:lnTo>
                    <a:lnTo>
                      <a:pt x="15295" y="3086"/>
                    </a:lnTo>
                    <a:lnTo>
                      <a:pt x="8406" y="617"/>
                    </a:lnTo>
                    <a:lnTo>
                      <a:pt x="0" y="0"/>
                    </a:lnTo>
                    <a:lnTo>
                      <a:pt x="0" y="61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9" name="Shape 1309"/>
              <p:cNvSpPr/>
              <p:nvPr/>
            </p:nvSpPr>
            <p:spPr>
              <a:xfrm>
                <a:off x="103187" y="53975"/>
                <a:ext cx="474663" cy="295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36" y="0"/>
                    </a:moveTo>
                    <a:lnTo>
                      <a:pt x="6502" y="697"/>
                    </a:lnTo>
                    <a:lnTo>
                      <a:pt x="3034" y="3484"/>
                    </a:lnTo>
                    <a:lnTo>
                      <a:pt x="867" y="6271"/>
                    </a:lnTo>
                    <a:lnTo>
                      <a:pt x="0" y="10452"/>
                    </a:lnTo>
                    <a:lnTo>
                      <a:pt x="867" y="14632"/>
                    </a:lnTo>
                    <a:lnTo>
                      <a:pt x="3034" y="18116"/>
                    </a:lnTo>
                    <a:lnTo>
                      <a:pt x="6502" y="20903"/>
                    </a:lnTo>
                    <a:lnTo>
                      <a:pt x="10836" y="21600"/>
                    </a:lnTo>
                    <a:lnTo>
                      <a:pt x="15098" y="20903"/>
                    </a:lnTo>
                    <a:lnTo>
                      <a:pt x="18566" y="18116"/>
                    </a:lnTo>
                    <a:lnTo>
                      <a:pt x="20733" y="14632"/>
                    </a:lnTo>
                    <a:lnTo>
                      <a:pt x="21600" y="12542"/>
                    </a:lnTo>
                    <a:lnTo>
                      <a:pt x="21600" y="8361"/>
                    </a:lnTo>
                    <a:lnTo>
                      <a:pt x="20733" y="6271"/>
                    </a:lnTo>
                    <a:lnTo>
                      <a:pt x="18566" y="3484"/>
                    </a:lnTo>
                    <a:lnTo>
                      <a:pt x="15098" y="697"/>
                    </a:lnTo>
                    <a:lnTo>
                      <a:pt x="10836" y="0"/>
                    </a:lnTo>
                    <a:close/>
                    <a:moveTo>
                      <a:pt x="10836" y="20903"/>
                    </a:moveTo>
                    <a:lnTo>
                      <a:pt x="6935" y="20206"/>
                    </a:lnTo>
                    <a:lnTo>
                      <a:pt x="3468" y="18116"/>
                    </a:lnTo>
                    <a:lnTo>
                      <a:pt x="1300" y="14632"/>
                    </a:lnTo>
                    <a:lnTo>
                      <a:pt x="433" y="10452"/>
                    </a:lnTo>
                    <a:lnTo>
                      <a:pt x="1300" y="6271"/>
                    </a:lnTo>
                    <a:lnTo>
                      <a:pt x="3468" y="3484"/>
                    </a:lnTo>
                    <a:lnTo>
                      <a:pt x="6935" y="1394"/>
                    </a:lnTo>
                    <a:lnTo>
                      <a:pt x="10836" y="697"/>
                    </a:lnTo>
                    <a:lnTo>
                      <a:pt x="14665" y="1394"/>
                    </a:lnTo>
                    <a:lnTo>
                      <a:pt x="18132" y="3484"/>
                    </a:lnTo>
                    <a:lnTo>
                      <a:pt x="20300" y="6271"/>
                    </a:lnTo>
                    <a:lnTo>
                      <a:pt x="21167" y="8361"/>
                    </a:lnTo>
                    <a:lnTo>
                      <a:pt x="21167" y="12542"/>
                    </a:lnTo>
                    <a:lnTo>
                      <a:pt x="20300" y="14632"/>
                    </a:lnTo>
                    <a:lnTo>
                      <a:pt x="18132" y="18116"/>
                    </a:lnTo>
                    <a:lnTo>
                      <a:pt x="14665" y="20206"/>
                    </a:lnTo>
                    <a:lnTo>
                      <a:pt x="10836" y="2090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1314" name="Group 1314"/>
              <p:cNvGrpSpPr/>
              <p:nvPr/>
            </p:nvGrpSpPr>
            <p:grpSpPr>
              <a:xfrm>
                <a:off x="160337" y="96837"/>
                <a:ext cx="360363" cy="209551"/>
                <a:chOff x="0" y="0"/>
                <a:chExt cx="360362" cy="209550"/>
              </a:xfrm>
            </p:grpSpPr>
            <p:sp>
              <p:nvSpPr>
                <p:cNvPr id="1310" name="Shape 1310"/>
                <p:cNvSpPr/>
                <p:nvPr/>
              </p:nvSpPr>
              <p:spPr>
                <a:xfrm>
                  <a:off x="0" y="0"/>
                  <a:ext cx="360363" cy="20955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311" name="Shape 1311"/>
                <p:cNvSpPr/>
                <p:nvPr/>
              </p:nvSpPr>
              <p:spPr>
                <a:xfrm>
                  <a:off x="34925" y="22225"/>
                  <a:ext cx="288925" cy="16192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312" name="Shape 1312"/>
                <p:cNvSpPr/>
                <p:nvPr/>
              </p:nvSpPr>
              <p:spPr>
                <a:xfrm>
                  <a:off x="79375" y="38100"/>
                  <a:ext cx="198438" cy="13017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313" name="Shape 1313"/>
                <p:cNvSpPr/>
                <p:nvPr/>
              </p:nvSpPr>
              <p:spPr>
                <a:xfrm>
                  <a:off x="122237" y="63500"/>
                  <a:ext cx="115888" cy="7461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</p:grpSp>
        </p:grpSp>
      </p:grpSp>
      <p:sp>
        <p:nvSpPr>
          <p:cNvPr id="1317" name="Shape 1317"/>
          <p:cNvSpPr/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18" name="Shape 1318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99"/>
              </a:buClr>
              <a:buSzPct val="80000"/>
              <a:buChar char="•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99"/>
              </a:buClr>
              <a:buSzPct val="50000"/>
              <a:buChar char="●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99"/>
              </a:buClr>
              <a:buSzPct val="100000"/>
              <a:buChar char="•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99"/>
              </a:buClr>
              <a:buSzPct val="50000"/>
              <a:buChar char="●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99"/>
              </a:buClr>
              <a:buSzPct val="100000"/>
              <a:buChar char="•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9" name="Shape 1319"/>
          <p:cNvSpPr/>
          <p:nvPr>
            <p:ph type="sldNum" sz="quarter" idx="2"/>
          </p:nvPr>
        </p:nvSpPr>
        <p:spPr>
          <a:xfrm>
            <a:off x="8384892" y="6416776"/>
            <a:ext cx="301909" cy="2888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D9E9E"/>
            </a:gs>
            <a:gs pos="100000">
              <a:srgbClr val="006666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1" name="Group 1341"/>
          <p:cNvGrpSpPr/>
          <p:nvPr/>
        </p:nvGrpSpPr>
        <p:grpSpPr>
          <a:xfrm>
            <a:off x="4716462" y="5345112"/>
            <a:ext cx="4427538" cy="1512888"/>
            <a:chOff x="0" y="0"/>
            <a:chExt cx="4427537" cy="1512887"/>
          </a:xfrm>
        </p:grpSpPr>
        <p:sp>
          <p:nvSpPr>
            <p:cNvPr id="1326" name="Shape 1326"/>
            <p:cNvSpPr/>
            <p:nvPr/>
          </p:nvSpPr>
          <p:spPr>
            <a:xfrm>
              <a:off x="0" y="0"/>
              <a:ext cx="4427538" cy="151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4"/>
                  </a:moveTo>
                  <a:lnTo>
                    <a:pt x="21553" y="544"/>
                  </a:lnTo>
                  <a:lnTo>
                    <a:pt x="21553" y="408"/>
                  </a:lnTo>
                  <a:lnTo>
                    <a:pt x="21507" y="408"/>
                  </a:lnTo>
                  <a:lnTo>
                    <a:pt x="21414" y="272"/>
                  </a:lnTo>
                  <a:lnTo>
                    <a:pt x="21274" y="136"/>
                  </a:lnTo>
                  <a:lnTo>
                    <a:pt x="21087" y="0"/>
                  </a:lnTo>
                  <a:lnTo>
                    <a:pt x="20807" y="544"/>
                  </a:lnTo>
                  <a:lnTo>
                    <a:pt x="20536" y="1224"/>
                  </a:lnTo>
                  <a:lnTo>
                    <a:pt x="20349" y="2040"/>
                  </a:lnTo>
                  <a:lnTo>
                    <a:pt x="20302" y="2176"/>
                  </a:lnTo>
                  <a:lnTo>
                    <a:pt x="20302" y="2312"/>
                  </a:lnTo>
                  <a:lnTo>
                    <a:pt x="20209" y="2448"/>
                  </a:lnTo>
                  <a:lnTo>
                    <a:pt x="20069" y="2720"/>
                  </a:lnTo>
                  <a:lnTo>
                    <a:pt x="19743" y="2992"/>
                  </a:lnTo>
                  <a:lnTo>
                    <a:pt x="19510" y="3536"/>
                  </a:lnTo>
                  <a:lnTo>
                    <a:pt x="19510" y="4760"/>
                  </a:lnTo>
                  <a:lnTo>
                    <a:pt x="19463" y="4896"/>
                  </a:lnTo>
                  <a:lnTo>
                    <a:pt x="19463" y="5032"/>
                  </a:lnTo>
                  <a:lnTo>
                    <a:pt x="19417" y="5168"/>
                  </a:lnTo>
                  <a:lnTo>
                    <a:pt x="19417" y="5440"/>
                  </a:lnTo>
                  <a:lnTo>
                    <a:pt x="19370" y="5576"/>
                  </a:lnTo>
                  <a:lnTo>
                    <a:pt x="19323" y="5576"/>
                  </a:lnTo>
                  <a:lnTo>
                    <a:pt x="19323" y="5712"/>
                  </a:lnTo>
                  <a:lnTo>
                    <a:pt x="19090" y="5712"/>
                  </a:lnTo>
                  <a:lnTo>
                    <a:pt x="18951" y="5848"/>
                  </a:lnTo>
                  <a:lnTo>
                    <a:pt x="18764" y="5032"/>
                  </a:lnTo>
                  <a:lnTo>
                    <a:pt x="18624" y="4760"/>
                  </a:lnTo>
                  <a:lnTo>
                    <a:pt x="18438" y="4896"/>
                  </a:lnTo>
                  <a:lnTo>
                    <a:pt x="18119" y="4896"/>
                  </a:lnTo>
                  <a:lnTo>
                    <a:pt x="17560" y="4352"/>
                  </a:lnTo>
                  <a:lnTo>
                    <a:pt x="17466" y="4216"/>
                  </a:lnTo>
                  <a:lnTo>
                    <a:pt x="17327" y="4216"/>
                  </a:lnTo>
                  <a:lnTo>
                    <a:pt x="17280" y="4352"/>
                  </a:lnTo>
                  <a:lnTo>
                    <a:pt x="17233" y="4352"/>
                  </a:lnTo>
                  <a:lnTo>
                    <a:pt x="17187" y="4488"/>
                  </a:lnTo>
                  <a:lnTo>
                    <a:pt x="17047" y="4624"/>
                  </a:lnTo>
                  <a:lnTo>
                    <a:pt x="16860" y="4760"/>
                  </a:lnTo>
                  <a:lnTo>
                    <a:pt x="16674" y="5168"/>
                  </a:lnTo>
                  <a:lnTo>
                    <a:pt x="16487" y="5440"/>
                  </a:lnTo>
                  <a:lnTo>
                    <a:pt x="16348" y="5440"/>
                  </a:lnTo>
                  <a:lnTo>
                    <a:pt x="16301" y="5576"/>
                  </a:lnTo>
                  <a:lnTo>
                    <a:pt x="16208" y="5576"/>
                  </a:lnTo>
                  <a:lnTo>
                    <a:pt x="16161" y="5712"/>
                  </a:lnTo>
                  <a:lnTo>
                    <a:pt x="16161" y="5848"/>
                  </a:lnTo>
                  <a:lnTo>
                    <a:pt x="16115" y="5848"/>
                  </a:lnTo>
                  <a:lnTo>
                    <a:pt x="16115" y="6256"/>
                  </a:lnTo>
                  <a:lnTo>
                    <a:pt x="16076" y="6528"/>
                  </a:lnTo>
                  <a:lnTo>
                    <a:pt x="15982" y="6800"/>
                  </a:lnTo>
                  <a:lnTo>
                    <a:pt x="15889" y="6800"/>
                  </a:lnTo>
                  <a:lnTo>
                    <a:pt x="15843" y="6936"/>
                  </a:lnTo>
                  <a:lnTo>
                    <a:pt x="15796" y="6936"/>
                  </a:lnTo>
                  <a:lnTo>
                    <a:pt x="15796" y="7072"/>
                  </a:lnTo>
                  <a:lnTo>
                    <a:pt x="15749" y="7072"/>
                  </a:lnTo>
                  <a:lnTo>
                    <a:pt x="15749" y="7208"/>
                  </a:lnTo>
                  <a:lnTo>
                    <a:pt x="15609" y="7616"/>
                  </a:lnTo>
                  <a:lnTo>
                    <a:pt x="15516" y="7616"/>
                  </a:lnTo>
                  <a:lnTo>
                    <a:pt x="15470" y="7752"/>
                  </a:lnTo>
                  <a:lnTo>
                    <a:pt x="15376" y="7752"/>
                  </a:lnTo>
                  <a:lnTo>
                    <a:pt x="15237" y="7616"/>
                  </a:lnTo>
                  <a:lnTo>
                    <a:pt x="14864" y="7616"/>
                  </a:lnTo>
                  <a:lnTo>
                    <a:pt x="14724" y="7480"/>
                  </a:lnTo>
                  <a:lnTo>
                    <a:pt x="14584" y="7480"/>
                  </a:lnTo>
                  <a:lnTo>
                    <a:pt x="14397" y="8024"/>
                  </a:lnTo>
                  <a:lnTo>
                    <a:pt x="14351" y="8024"/>
                  </a:lnTo>
                  <a:lnTo>
                    <a:pt x="14258" y="8159"/>
                  </a:lnTo>
                  <a:lnTo>
                    <a:pt x="14118" y="8159"/>
                  </a:lnTo>
                  <a:lnTo>
                    <a:pt x="13799" y="7752"/>
                  </a:lnTo>
                  <a:lnTo>
                    <a:pt x="13473" y="7752"/>
                  </a:lnTo>
                  <a:lnTo>
                    <a:pt x="13426" y="7888"/>
                  </a:lnTo>
                  <a:lnTo>
                    <a:pt x="13380" y="7888"/>
                  </a:lnTo>
                  <a:lnTo>
                    <a:pt x="13240" y="8295"/>
                  </a:lnTo>
                  <a:lnTo>
                    <a:pt x="13193" y="8567"/>
                  </a:lnTo>
                  <a:lnTo>
                    <a:pt x="13007" y="9111"/>
                  </a:lnTo>
                  <a:lnTo>
                    <a:pt x="12867" y="9633"/>
                  </a:lnTo>
                  <a:lnTo>
                    <a:pt x="12680" y="10449"/>
                  </a:lnTo>
                  <a:lnTo>
                    <a:pt x="12540" y="11537"/>
                  </a:lnTo>
                  <a:lnTo>
                    <a:pt x="12540" y="13984"/>
                  </a:lnTo>
                  <a:lnTo>
                    <a:pt x="12587" y="14528"/>
                  </a:lnTo>
                  <a:lnTo>
                    <a:pt x="12634" y="14528"/>
                  </a:lnTo>
                  <a:lnTo>
                    <a:pt x="12680" y="14664"/>
                  </a:lnTo>
                  <a:lnTo>
                    <a:pt x="12680" y="14936"/>
                  </a:lnTo>
                  <a:lnTo>
                    <a:pt x="12727" y="14936"/>
                  </a:lnTo>
                  <a:lnTo>
                    <a:pt x="12727" y="15208"/>
                  </a:lnTo>
                  <a:lnTo>
                    <a:pt x="12680" y="15208"/>
                  </a:lnTo>
                  <a:lnTo>
                    <a:pt x="12680" y="15344"/>
                  </a:lnTo>
                  <a:lnTo>
                    <a:pt x="12634" y="15344"/>
                  </a:lnTo>
                  <a:lnTo>
                    <a:pt x="12587" y="15480"/>
                  </a:lnTo>
                  <a:lnTo>
                    <a:pt x="12401" y="15616"/>
                  </a:lnTo>
                  <a:lnTo>
                    <a:pt x="11934" y="15616"/>
                  </a:lnTo>
                  <a:lnTo>
                    <a:pt x="11795" y="15480"/>
                  </a:lnTo>
                  <a:lnTo>
                    <a:pt x="11616" y="15208"/>
                  </a:lnTo>
                  <a:lnTo>
                    <a:pt x="11383" y="14256"/>
                  </a:lnTo>
                  <a:lnTo>
                    <a:pt x="11150" y="13576"/>
                  </a:lnTo>
                  <a:lnTo>
                    <a:pt x="10683" y="12761"/>
                  </a:lnTo>
                  <a:lnTo>
                    <a:pt x="10357" y="13305"/>
                  </a:lnTo>
                  <a:lnTo>
                    <a:pt x="10124" y="14800"/>
                  </a:lnTo>
                  <a:lnTo>
                    <a:pt x="9798" y="15072"/>
                  </a:lnTo>
                  <a:lnTo>
                    <a:pt x="9471" y="14800"/>
                  </a:lnTo>
                  <a:lnTo>
                    <a:pt x="9199" y="15208"/>
                  </a:lnTo>
                  <a:lnTo>
                    <a:pt x="8593" y="15208"/>
                  </a:lnTo>
                  <a:lnTo>
                    <a:pt x="8360" y="16024"/>
                  </a:lnTo>
                  <a:lnTo>
                    <a:pt x="7894" y="16568"/>
                  </a:lnTo>
                  <a:lnTo>
                    <a:pt x="7335" y="17248"/>
                  </a:lnTo>
                  <a:lnTo>
                    <a:pt x="7156" y="17520"/>
                  </a:lnTo>
                  <a:lnTo>
                    <a:pt x="6736" y="17520"/>
                  </a:lnTo>
                  <a:lnTo>
                    <a:pt x="6317" y="16840"/>
                  </a:lnTo>
                  <a:lnTo>
                    <a:pt x="6084" y="16296"/>
                  </a:lnTo>
                  <a:lnTo>
                    <a:pt x="5757" y="16160"/>
                  </a:lnTo>
                  <a:lnTo>
                    <a:pt x="5384" y="15888"/>
                  </a:lnTo>
                  <a:lnTo>
                    <a:pt x="4786" y="15888"/>
                  </a:lnTo>
                  <a:lnTo>
                    <a:pt x="4646" y="15752"/>
                  </a:lnTo>
                  <a:lnTo>
                    <a:pt x="4413" y="15752"/>
                  </a:lnTo>
                  <a:lnTo>
                    <a:pt x="4367" y="15888"/>
                  </a:lnTo>
                  <a:lnTo>
                    <a:pt x="4320" y="15888"/>
                  </a:lnTo>
                  <a:lnTo>
                    <a:pt x="4227" y="16160"/>
                  </a:lnTo>
                  <a:lnTo>
                    <a:pt x="3854" y="16976"/>
                  </a:lnTo>
                  <a:lnTo>
                    <a:pt x="3388" y="18336"/>
                  </a:lnTo>
                  <a:lnTo>
                    <a:pt x="3294" y="18472"/>
                  </a:lnTo>
                  <a:lnTo>
                    <a:pt x="3248" y="18608"/>
                  </a:lnTo>
                  <a:lnTo>
                    <a:pt x="2735" y="18608"/>
                  </a:lnTo>
                  <a:lnTo>
                    <a:pt x="2603" y="18744"/>
                  </a:lnTo>
                  <a:lnTo>
                    <a:pt x="2556" y="18744"/>
                  </a:lnTo>
                  <a:lnTo>
                    <a:pt x="1810" y="19016"/>
                  </a:lnTo>
                  <a:lnTo>
                    <a:pt x="1764" y="19152"/>
                  </a:lnTo>
                  <a:lnTo>
                    <a:pt x="1624" y="19288"/>
                  </a:lnTo>
                  <a:lnTo>
                    <a:pt x="1531" y="19288"/>
                  </a:lnTo>
                  <a:lnTo>
                    <a:pt x="1437" y="19424"/>
                  </a:lnTo>
                  <a:lnTo>
                    <a:pt x="1298" y="19424"/>
                  </a:lnTo>
                  <a:lnTo>
                    <a:pt x="1158" y="19288"/>
                  </a:lnTo>
                  <a:lnTo>
                    <a:pt x="971" y="19288"/>
                  </a:lnTo>
                  <a:lnTo>
                    <a:pt x="925" y="19424"/>
                  </a:lnTo>
                  <a:lnTo>
                    <a:pt x="831" y="19424"/>
                  </a:lnTo>
                  <a:lnTo>
                    <a:pt x="785" y="19560"/>
                  </a:lnTo>
                  <a:lnTo>
                    <a:pt x="785" y="19832"/>
                  </a:lnTo>
                  <a:lnTo>
                    <a:pt x="738" y="19832"/>
                  </a:lnTo>
                  <a:lnTo>
                    <a:pt x="738" y="19968"/>
                  </a:lnTo>
                  <a:lnTo>
                    <a:pt x="692" y="19968"/>
                  </a:lnTo>
                  <a:lnTo>
                    <a:pt x="645" y="20104"/>
                  </a:lnTo>
                  <a:lnTo>
                    <a:pt x="598" y="20104"/>
                  </a:lnTo>
                  <a:lnTo>
                    <a:pt x="466" y="20240"/>
                  </a:lnTo>
                  <a:lnTo>
                    <a:pt x="420" y="20376"/>
                  </a:lnTo>
                  <a:lnTo>
                    <a:pt x="373" y="20376"/>
                  </a:lnTo>
                  <a:lnTo>
                    <a:pt x="373" y="20512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54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27" name="Shape 1327"/>
            <p:cNvSpPr/>
            <p:nvPr/>
          </p:nvSpPr>
          <p:spPr>
            <a:xfrm>
              <a:off x="2589212" y="1027112"/>
              <a:ext cx="1905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4400"/>
                  </a:lnTo>
                  <a:lnTo>
                    <a:pt x="0" y="0"/>
                  </a:lnTo>
                  <a:lnTo>
                    <a:pt x="21600" y="2160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28" name="Shape 1328"/>
            <p:cNvSpPr/>
            <p:nvPr/>
          </p:nvSpPr>
          <p:spPr>
            <a:xfrm>
              <a:off x="2578100" y="998537"/>
              <a:ext cx="1270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lnTo>
                    <a:pt x="21600" y="21600"/>
                  </a:lnTo>
                  <a:lnTo>
                    <a:pt x="0" y="0"/>
                  </a:lnTo>
                  <a:lnTo>
                    <a:pt x="0" y="1440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29" name="Shape 1329"/>
            <p:cNvSpPr/>
            <p:nvPr/>
          </p:nvSpPr>
          <p:spPr>
            <a:xfrm>
              <a:off x="3506787" y="333375"/>
              <a:ext cx="482601" cy="1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95" y="1224"/>
                  </a:moveTo>
                  <a:lnTo>
                    <a:pt x="18189" y="1224"/>
                  </a:lnTo>
                  <a:lnTo>
                    <a:pt x="16911" y="1399"/>
                  </a:lnTo>
                  <a:lnTo>
                    <a:pt x="15205" y="350"/>
                  </a:lnTo>
                  <a:lnTo>
                    <a:pt x="13926" y="0"/>
                  </a:lnTo>
                  <a:lnTo>
                    <a:pt x="11653" y="4868"/>
                  </a:lnTo>
                  <a:lnTo>
                    <a:pt x="10232" y="6326"/>
                  </a:lnTo>
                  <a:lnTo>
                    <a:pt x="7816" y="8191"/>
                  </a:lnTo>
                  <a:lnTo>
                    <a:pt x="6821" y="9532"/>
                  </a:lnTo>
                  <a:lnTo>
                    <a:pt x="8811" y="11806"/>
                  </a:lnTo>
                  <a:lnTo>
                    <a:pt x="7105" y="13496"/>
                  </a:lnTo>
                  <a:lnTo>
                    <a:pt x="4832" y="14662"/>
                  </a:lnTo>
                  <a:lnTo>
                    <a:pt x="2132" y="15712"/>
                  </a:lnTo>
                  <a:lnTo>
                    <a:pt x="1705" y="17869"/>
                  </a:lnTo>
                  <a:lnTo>
                    <a:pt x="0" y="21600"/>
                  </a:lnTo>
                  <a:lnTo>
                    <a:pt x="14353" y="21600"/>
                  </a:lnTo>
                  <a:lnTo>
                    <a:pt x="12789" y="18627"/>
                  </a:lnTo>
                  <a:lnTo>
                    <a:pt x="13642" y="17169"/>
                  </a:lnTo>
                  <a:lnTo>
                    <a:pt x="12647" y="15712"/>
                  </a:lnTo>
                  <a:lnTo>
                    <a:pt x="13500" y="14546"/>
                  </a:lnTo>
                  <a:lnTo>
                    <a:pt x="13074" y="13555"/>
                  </a:lnTo>
                  <a:lnTo>
                    <a:pt x="13642" y="11398"/>
                  </a:lnTo>
                  <a:lnTo>
                    <a:pt x="15347" y="9124"/>
                  </a:lnTo>
                  <a:lnTo>
                    <a:pt x="16911" y="7258"/>
                  </a:lnTo>
                  <a:lnTo>
                    <a:pt x="19042" y="5393"/>
                  </a:lnTo>
                  <a:lnTo>
                    <a:pt x="20179" y="4635"/>
                  </a:lnTo>
                  <a:lnTo>
                    <a:pt x="21600" y="350"/>
                  </a:lnTo>
                  <a:lnTo>
                    <a:pt x="21174" y="700"/>
                  </a:lnTo>
                  <a:lnTo>
                    <a:pt x="20747" y="874"/>
                  </a:lnTo>
                  <a:lnTo>
                    <a:pt x="20747" y="1049"/>
                  </a:lnTo>
                  <a:lnTo>
                    <a:pt x="20321" y="1049"/>
                  </a:lnTo>
                  <a:lnTo>
                    <a:pt x="20321" y="1224"/>
                  </a:lnTo>
                  <a:lnTo>
                    <a:pt x="19895" y="122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0" name="Shape 1330"/>
            <p:cNvSpPr/>
            <p:nvPr/>
          </p:nvSpPr>
          <p:spPr>
            <a:xfrm>
              <a:off x="3090862" y="295275"/>
              <a:ext cx="498476" cy="121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36" y="169"/>
                  </a:moveTo>
                  <a:lnTo>
                    <a:pt x="19124" y="169"/>
                  </a:lnTo>
                  <a:lnTo>
                    <a:pt x="18711" y="338"/>
                  </a:lnTo>
                  <a:lnTo>
                    <a:pt x="17473" y="507"/>
                  </a:lnTo>
                  <a:lnTo>
                    <a:pt x="15822" y="676"/>
                  </a:lnTo>
                  <a:lnTo>
                    <a:pt x="14171" y="1183"/>
                  </a:lnTo>
                  <a:lnTo>
                    <a:pt x="12932" y="1352"/>
                  </a:lnTo>
                  <a:lnTo>
                    <a:pt x="12107" y="1521"/>
                  </a:lnTo>
                  <a:lnTo>
                    <a:pt x="11694" y="1521"/>
                  </a:lnTo>
                  <a:lnTo>
                    <a:pt x="10318" y="4759"/>
                  </a:lnTo>
                  <a:lnTo>
                    <a:pt x="7567" y="6336"/>
                  </a:lnTo>
                  <a:lnTo>
                    <a:pt x="3715" y="10786"/>
                  </a:lnTo>
                  <a:lnTo>
                    <a:pt x="5641" y="15630"/>
                  </a:lnTo>
                  <a:lnTo>
                    <a:pt x="2752" y="19122"/>
                  </a:lnTo>
                  <a:lnTo>
                    <a:pt x="0" y="21600"/>
                  </a:lnTo>
                  <a:lnTo>
                    <a:pt x="7429" y="21600"/>
                  </a:lnTo>
                  <a:lnTo>
                    <a:pt x="8255" y="17207"/>
                  </a:lnTo>
                  <a:lnTo>
                    <a:pt x="10181" y="14053"/>
                  </a:lnTo>
                  <a:lnTo>
                    <a:pt x="11006" y="10335"/>
                  </a:lnTo>
                  <a:lnTo>
                    <a:pt x="14996" y="9209"/>
                  </a:lnTo>
                  <a:lnTo>
                    <a:pt x="16372" y="6224"/>
                  </a:lnTo>
                  <a:lnTo>
                    <a:pt x="20362" y="3802"/>
                  </a:lnTo>
                  <a:lnTo>
                    <a:pt x="21600" y="0"/>
                  </a:lnTo>
                  <a:lnTo>
                    <a:pt x="19949" y="0"/>
                  </a:lnTo>
                  <a:lnTo>
                    <a:pt x="19536" y="169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1" name="Shape 1331"/>
            <p:cNvSpPr/>
            <p:nvPr/>
          </p:nvSpPr>
          <p:spPr>
            <a:xfrm>
              <a:off x="2744787" y="523875"/>
              <a:ext cx="436563" cy="9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186" y="416"/>
                  </a:moveTo>
                  <a:lnTo>
                    <a:pt x="18772" y="208"/>
                  </a:lnTo>
                  <a:lnTo>
                    <a:pt x="15473" y="208"/>
                  </a:lnTo>
                  <a:lnTo>
                    <a:pt x="14531" y="0"/>
                  </a:lnTo>
                  <a:lnTo>
                    <a:pt x="12567" y="0"/>
                  </a:lnTo>
                  <a:lnTo>
                    <a:pt x="11311" y="4057"/>
                  </a:lnTo>
                  <a:lnTo>
                    <a:pt x="10054" y="6414"/>
                  </a:lnTo>
                  <a:lnTo>
                    <a:pt x="4556" y="10367"/>
                  </a:lnTo>
                  <a:lnTo>
                    <a:pt x="4241" y="15290"/>
                  </a:lnTo>
                  <a:lnTo>
                    <a:pt x="1885" y="18133"/>
                  </a:lnTo>
                  <a:lnTo>
                    <a:pt x="0" y="21600"/>
                  </a:lnTo>
                  <a:lnTo>
                    <a:pt x="6127" y="21600"/>
                  </a:lnTo>
                  <a:lnTo>
                    <a:pt x="7226" y="19242"/>
                  </a:lnTo>
                  <a:lnTo>
                    <a:pt x="10525" y="15498"/>
                  </a:lnTo>
                  <a:lnTo>
                    <a:pt x="12410" y="10921"/>
                  </a:lnTo>
                  <a:lnTo>
                    <a:pt x="14452" y="8910"/>
                  </a:lnTo>
                  <a:lnTo>
                    <a:pt x="16966" y="7316"/>
                  </a:lnTo>
                  <a:lnTo>
                    <a:pt x="17437" y="5027"/>
                  </a:lnTo>
                  <a:lnTo>
                    <a:pt x="18851" y="3848"/>
                  </a:lnTo>
                  <a:lnTo>
                    <a:pt x="20579" y="2739"/>
                  </a:lnTo>
                  <a:lnTo>
                    <a:pt x="21600" y="208"/>
                  </a:lnTo>
                  <a:lnTo>
                    <a:pt x="20657" y="416"/>
                  </a:lnTo>
                  <a:lnTo>
                    <a:pt x="20186" y="416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2" name="Shape 1332"/>
            <p:cNvSpPr/>
            <p:nvPr/>
          </p:nvSpPr>
          <p:spPr>
            <a:xfrm>
              <a:off x="2462212" y="542925"/>
              <a:ext cx="338138" cy="96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341" y="424"/>
                  </a:moveTo>
                  <a:lnTo>
                    <a:pt x="16124" y="848"/>
                  </a:lnTo>
                  <a:lnTo>
                    <a:pt x="15515" y="1273"/>
                  </a:lnTo>
                  <a:lnTo>
                    <a:pt x="12980" y="2121"/>
                  </a:lnTo>
                  <a:lnTo>
                    <a:pt x="11155" y="2934"/>
                  </a:lnTo>
                  <a:lnTo>
                    <a:pt x="8721" y="4207"/>
                  </a:lnTo>
                  <a:lnTo>
                    <a:pt x="6896" y="5904"/>
                  </a:lnTo>
                  <a:lnTo>
                    <a:pt x="6896" y="9510"/>
                  </a:lnTo>
                  <a:lnTo>
                    <a:pt x="8113" y="10782"/>
                  </a:lnTo>
                  <a:lnTo>
                    <a:pt x="9330" y="11207"/>
                  </a:lnTo>
                  <a:lnTo>
                    <a:pt x="9330" y="11419"/>
                  </a:lnTo>
                  <a:lnTo>
                    <a:pt x="2434" y="15449"/>
                  </a:lnTo>
                  <a:lnTo>
                    <a:pt x="1825" y="16651"/>
                  </a:lnTo>
                  <a:lnTo>
                    <a:pt x="0" y="19337"/>
                  </a:lnTo>
                  <a:lnTo>
                    <a:pt x="5070" y="21600"/>
                  </a:lnTo>
                  <a:lnTo>
                    <a:pt x="11561" y="21600"/>
                  </a:lnTo>
                  <a:lnTo>
                    <a:pt x="10546" y="19620"/>
                  </a:lnTo>
                  <a:lnTo>
                    <a:pt x="12169" y="18206"/>
                  </a:lnTo>
                  <a:lnTo>
                    <a:pt x="15211" y="15873"/>
                  </a:lnTo>
                  <a:lnTo>
                    <a:pt x="16834" y="13328"/>
                  </a:lnTo>
                  <a:lnTo>
                    <a:pt x="15820" y="10429"/>
                  </a:lnTo>
                  <a:lnTo>
                    <a:pt x="17239" y="7176"/>
                  </a:lnTo>
                  <a:lnTo>
                    <a:pt x="21499" y="3358"/>
                  </a:lnTo>
                  <a:lnTo>
                    <a:pt x="21600" y="0"/>
                  </a:lnTo>
                  <a:lnTo>
                    <a:pt x="19166" y="0"/>
                  </a:lnTo>
                  <a:lnTo>
                    <a:pt x="18558" y="212"/>
                  </a:lnTo>
                  <a:lnTo>
                    <a:pt x="17949" y="212"/>
                  </a:lnTo>
                  <a:lnTo>
                    <a:pt x="17341" y="42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3" name="Shape 1333"/>
            <p:cNvSpPr/>
            <p:nvPr/>
          </p:nvSpPr>
          <p:spPr>
            <a:xfrm>
              <a:off x="2097087" y="903287"/>
              <a:ext cx="265113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72" y="3375"/>
                  </a:moveTo>
                  <a:lnTo>
                    <a:pt x="15392" y="1688"/>
                  </a:lnTo>
                  <a:lnTo>
                    <a:pt x="11511" y="675"/>
                  </a:lnTo>
                  <a:lnTo>
                    <a:pt x="7631" y="0"/>
                  </a:lnTo>
                  <a:lnTo>
                    <a:pt x="6984" y="3938"/>
                  </a:lnTo>
                  <a:lnTo>
                    <a:pt x="5950" y="6300"/>
                  </a:lnTo>
                  <a:lnTo>
                    <a:pt x="6726" y="9450"/>
                  </a:lnTo>
                  <a:lnTo>
                    <a:pt x="3104" y="10912"/>
                  </a:lnTo>
                  <a:lnTo>
                    <a:pt x="2069" y="14512"/>
                  </a:lnTo>
                  <a:lnTo>
                    <a:pt x="259" y="16875"/>
                  </a:lnTo>
                  <a:lnTo>
                    <a:pt x="0" y="19800"/>
                  </a:lnTo>
                  <a:lnTo>
                    <a:pt x="6079" y="21600"/>
                  </a:lnTo>
                  <a:lnTo>
                    <a:pt x="19272" y="21600"/>
                  </a:lnTo>
                  <a:lnTo>
                    <a:pt x="17332" y="19688"/>
                  </a:lnTo>
                  <a:lnTo>
                    <a:pt x="13451" y="18225"/>
                  </a:lnTo>
                  <a:lnTo>
                    <a:pt x="17849" y="15412"/>
                  </a:lnTo>
                  <a:lnTo>
                    <a:pt x="15780" y="12375"/>
                  </a:lnTo>
                  <a:lnTo>
                    <a:pt x="17073" y="10462"/>
                  </a:lnTo>
                  <a:lnTo>
                    <a:pt x="18108" y="8662"/>
                  </a:lnTo>
                  <a:lnTo>
                    <a:pt x="21600" y="5062"/>
                  </a:lnTo>
                  <a:lnTo>
                    <a:pt x="19272" y="3375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4" name="Shape 1334"/>
            <p:cNvSpPr/>
            <p:nvPr/>
          </p:nvSpPr>
          <p:spPr>
            <a:xfrm>
              <a:off x="1792287" y="1036637"/>
              <a:ext cx="26352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96" y="864"/>
                  </a:moveTo>
                  <a:lnTo>
                    <a:pt x="13012" y="0"/>
                  </a:lnTo>
                  <a:lnTo>
                    <a:pt x="10149" y="4608"/>
                  </a:lnTo>
                  <a:lnTo>
                    <a:pt x="9108" y="9072"/>
                  </a:lnTo>
                  <a:lnTo>
                    <a:pt x="5986" y="13248"/>
                  </a:lnTo>
                  <a:lnTo>
                    <a:pt x="7547" y="16704"/>
                  </a:lnTo>
                  <a:lnTo>
                    <a:pt x="4945" y="19296"/>
                  </a:lnTo>
                  <a:lnTo>
                    <a:pt x="0" y="21600"/>
                  </a:lnTo>
                  <a:lnTo>
                    <a:pt x="20819" y="21600"/>
                  </a:lnTo>
                  <a:lnTo>
                    <a:pt x="17696" y="19584"/>
                  </a:lnTo>
                  <a:lnTo>
                    <a:pt x="12752" y="16848"/>
                  </a:lnTo>
                  <a:lnTo>
                    <a:pt x="16916" y="13536"/>
                  </a:lnTo>
                  <a:lnTo>
                    <a:pt x="17957" y="9648"/>
                  </a:lnTo>
                  <a:lnTo>
                    <a:pt x="18737" y="6768"/>
                  </a:lnTo>
                  <a:lnTo>
                    <a:pt x="21340" y="4320"/>
                  </a:lnTo>
                  <a:lnTo>
                    <a:pt x="21600" y="0"/>
                  </a:lnTo>
                  <a:lnTo>
                    <a:pt x="17696" y="86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5" name="Shape 1335"/>
            <p:cNvSpPr/>
            <p:nvPr/>
          </p:nvSpPr>
          <p:spPr>
            <a:xfrm>
              <a:off x="1490662" y="1065212"/>
              <a:ext cx="376238" cy="44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19" y="0"/>
                  </a:moveTo>
                  <a:lnTo>
                    <a:pt x="16678" y="0"/>
                  </a:lnTo>
                  <a:lnTo>
                    <a:pt x="14400" y="3830"/>
                  </a:lnTo>
                  <a:lnTo>
                    <a:pt x="13489" y="7047"/>
                  </a:lnTo>
                  <a:lnTo>
                    <a:pt x="10937" y="11030"/>
                  </a:lnTo>
                  <a:lnTo>
                    <a:pt x="7473" y="13940"/>
                  </a:lnTo>
                  <a:lnTo>
                    <a:pt x="5468" y="17770"/>
                  </a:lnTo>
                  <a:lnTo>
                    <a:pt x="0" y="21600"/>
                  </a:lnTo>
                  <a:lnTo>
                    <a:pt x="11666" y="21600"/>
                  </a:lnTo>
                  <a:lnTo>
                    <a:pt x="14035" y="19455"/>
                  </a:lnTo>
                  <a:lnTo>
                    <a:pt x="14400" y="15013"/>
                  </a:lnTo>
                  <a:lnTo>
                    <a:pt x="17134" y="11336"/>
                  </a:lnTo>
                  <a:lnTo>
                    <a:pt x="17863" y="5362"/>
                  </a:lnTo>
                  <a:lnTo>
                    <a:pt x="21600" y="0"/>
                  </a:lnTo>
                  <a:lnTo>
                    <a:pt x="18319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6" name="Shape 1336"/>
            <p:cNvSpPr/>
            <p:nvPr/>
          </p:nvSpPr>
          <p:spPr>
            <a:xfrm>
              <a:off x="1116012" y="1141412"/>
              <a:ext cx="311151" cy="37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404" y="4985"/>
                  </a:moveTo>
                  <a:lnTo>
                    <a:pt x="12453" y="2215"/>
                  </a:lnTo>
                  <a:lnTo>
                    <a:pt x="9147" y="0"/>
                  </a:lnTo>
                  <a:lnTo>
                    <a:pt x="8816" y="5723"/>
                  </a:lnTo>
                  <a:lnTo>
                    <a:pt x="6392" y="9231"/>
                  </a:lnTo>
                  <a:lnTo>
                    <a:pt x="5951" y="14769"/>
                  </a:lnTo>
                  <a:lnTo>
                    <a:pt x="3967" y="18646"/>
                  </a:lnTo>
                  <a:lnTo>
                    <a:pt x="0" y="21600"/>
                  </a:lnTo>
                  <a:lnTo>
                    <a:pt x="16090" y="21600"/>
                  </a:lnTo>
                  <a:lnTo>
                    <a:pt x="18735" y="18277"/>
                  </a:lnTo>
                  <a:lnTo>
                    <a:pt x="17412" y="12738"/>
                  </a:lnTo>
                  <a:lnTo>
                    <a:pt x="21600" y="9231"/>
                  </a:lnTo>
                  <a:lnTo>
                    <a:pt x="21049" y="4985"/>
                  </a:lnTo>
                  <a:lnTo>
                    <a:pt x="18404" y="4985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7" name="Shape 1337"/>
            <p:cNvSpPr/>
            <p:nvPr/>
          </p:nvSpPr>
          <p:spPr>
            <a:xfrm>
              <a:off x="801687" y="1112837"/>
              <a:ext cx="30162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8872" y="0"/>
                  </a:lnTo>
                  <a:lnTo>
                    <a:pt x="17962" y="3257"/>
                  </a:lnTo>
                  <a:lnTo>
                    <a:pt x="15688" y="10286"/>
                  </a:lnTo>
                  <a:lnTo>
                    <a:pt x="10686" y="15429"/>
                  </a:lnTo>
                  <a:lnTo>
                    <a:pt x="7048" y="20057"/>
                  </a:lnTo>
                  <a:lnTo>
                    <a:pt x="0" y="21600"/>
                  </a:lnTo>
                  <a:lnTo>
                    <a:pt x="14552" y="21600"/>
                  </a:lnTo>
                  <a:lnTo>
                    <a:pt x="16143" y="16114"/>
                  </a:lnTo>
                  <a:lnTo>
                    <a:pt x="21145" y="7714"/>
                  </a:lnTo>
                  <a:lnTo>
                    <a:pt x="21600" y="3257"/>
                  </a:lnTo>
                  <a:lnTo>
                    <a:pt x="21600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8" name="Shape 1338"/>
            <p:cNvSpPr/>
            <p:nvPr/>
          </p:nvSpPr>
          <p:spPr>
            <a:xfrm>
              <a:off x="315912" y="1303337"/>
              <a:ext cx="36512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01" y="0"/>
                  </a:moveTo>
                  <a:lnTo>
                    <a:pt x="14557" y="0"/>
                  </a:lnTo>
                  <a:lnTo>
                    <a:pt x="12960" y="982"/>
                  </a:lnTo>
                  <a:lnTo>
                    <a:pt x="12397" y="982"/>
                  </a:lnTo>
                  <a:lnTo>
                    <a:pt x="3287" y="2945"/>
                  </a:lnTo>
                  <a:lnTo>
                    <a:pt x="1033" y="4909"/>
                  </a:lnTo>
                  <a:lnTo>
                    <a:pt x="2160" y="8836"/>
                  </a:lnTo>
                  <a:lnTo>
                    <a:pt x="0" y="16364"/>
                  </a:lnTo>
                  <a:lnTo>
                    <a:pt x="0" y="21600"/>
                  </a:lnTo>
                  <a:lnTo>
                    <a:pt x="15214" y="21600"/>
                  </a:lnTo>
                  <a:lnTo>
                    <a:pt x="19158" y="14400"/>
                  </a:lnTo>
                  <a:lnTo>
                    <a:pt x="21600" y="7527"/>
                  </a:lnTo>
                  <a:lnTo>
                    <a:pt x="20097" y="3927"/>
                  </a:lnTo>
                  <a:lnTo>
                    <a:pt x="20191" y="0"/>
                  </a:lnTo>
                  <a:lnTo>
                    <a:pt x="18501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39" name="Shape 1339"/>
            <p:cNvSpPr/>
            <p:nvPr/>
          </p:nvSpPr>
          <p:spPr>
            <a:xfrm>
              <a:off x="115887" y="1350962"/>
              <a:ext cx="141288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31" y="0"/>
                  </a:moveTo>
                  <a:lnTo>
                    <a:pt x="16018" y="10165"/>
                  </a:lnTo>
                  <a:lnTo>
                    <a:pt x="7281" y="15247"/>
                  </a:lnTo>
                  <a:lnTo>
                    <a:pt x="0" y="21600"/>
                  </a:lnTo>
                  <a:lnTo>
                    <a:pt x="16018" y="21600"/>
                  </a:lnTo>
                  <a:lnTo>
                    <a:pt x="21357" y="11859"/>
                  </a:lnTo>
                  <a:lnTo>
                    <a:pt x="21600" y="1271"/>
                  </a:lnTo>
                  <a:lnTo>
                    <a:pt x="17231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1340" name="Shape 1340"/>
            <p:cNvSpPr/>
            <p:nvPr/>
          </p:nvSpPr>
          <p:spPr>
            <a:xfrm>
              <a:off x="3986212" y="0"/>
              <a:ext cx="441326" cy="151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4"/>
                  </a:moveTo>
                  <a:lnTo>
                    <a:pt x="21134" y="544"/>
                  </a:lnTo>
                  <a:lnTo>
                    <a:pt x="21134" y="408"/>
                  </a:lnTo>
                  <a:lnTo>
                    <a:pt x="20668" y="408"/>
                  </a:lnTo>
                  <a:lnTo>
                    <a:pt x="19735" y="272"/>
                  </a:lnTo>
                  <a:lnTo>
                    <a:pt x="18337" y="136"/>
                  </a:lnTo>
                  <a:lnTo>
                    <a:pt x="16472" y="0"/>
                  </a:lnTo>
                  <a:lnTo>
                    <a:pt x="16006" y="136"/>
                  </a:lnTo>
                  <a:lnTo>
                    <a:pt x="15384" y="2924"/>
                  </a:lnTo>
                  <a:lnTo>
                    <a:pt x="14296" y="4737"/>
                  </a:lnTo>
                  <a:lnTo>
                    <a:pt x="14141" y="5644"/>
                  </a:lnTo>
                  <a:lnTo>
                    <a:pt x="15540" y="7684"/>
                  </a:lnTo>
                  <a:lnTo>
                    <a:pt x="14452" y="10902"/>
                  </a:lnTo>
                  <a:lnTo>
                    <a:pt x="12121" y="13622"/>
                  </a:lnTo>
                  <a:lnTo>
                    <a:pt x="13364" y="15435"/>
                  </a:lnTo>
                  <a:lnTo>
                    <a:pt x="10722" y="17339"/>
                  </a:lnTo>
                  <a:lnTo>
                    <a:pt x="7459" y="19197"/>
                  </a:lnTo>
                  <a:lnTo>
                    <a:pt x="3885" y="20376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54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</p:grpSp>
      <p:sp>
        <p:nvSpPr>
          <p:cNvPr id="1342" name="Shape 1342"/>
          <p:cNvSpPr/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43" name="Shape 1343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buClr>
                <a:srgbClr val="EEC85E"/>
              </a:buClr>
              <a:buSzPct val="100000"/>
              <a:buChar char="–"/>
              <a:defRPr>
                <a:solidFill>
                  <a:srgbClr val="EAEAE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buClr>
                <a:srgbClr val="EEC85E"/>
              </a:buClr>
              <a:buSzPct val="100000"/>
              <a:buChar char="–"/>
              <a:defRPr>
                <a:solidFill>
                  <a:srgbClr val="EAEAE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44" name="Shape 1344"/>
          <p:cNvSpPr/>
          <p:nvPr>
            <p:ph type="sldNum" sz="quarter" idx="2"/>
          </p:nvPr>
        </p:nvSpPr>
        <p:spPr>
          <a:xfrm>
            <a:off x="8388885" y="6418897"/>
            <a:ext cx="297916" cy="281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 0">
    <p:bg>
      <p:bgPr>
        <a:gradFill flip="none" rotWithShape="1">
          <a:gsLst>
            <a:gs pos="0">
              <a:srgbClr val="660000"/>
            </a:gs>
            <a:gs pos="50000">
              <a:srgbClr val="800000"/>
            </a:gs>
            <a:gs pos="100000">
              <a:srgbClr val="660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7"/>
          <p:cNvGrpSpPr/>
          <p:nvPr/>
        </p:nvGrpSpPr>
        <p:grpSpPr>
          <a:xfrm>
            <a:off x="3800475" y="1789112"/>
            <a:ext cx="5350047" cy="5056188"/>
            <a:chOff x="0" y="0"/>
            <a:chExt cx="5350046" cy="5056187"/>
          </a:xfrm>
        </p:grpSpPr>
        <p:sp>
          <p:nvSpPr>
            <p:cNvPr id="53" name="Shape 53"/>
            <p:cNvSpPr/>
            <p:nvPr/>
          </p:nvSpPr>
          <p:spPr>
            <a:xfrm>
              <a:off x="2914650" y="377825"/>
              <a:ext cx="312738" cy="161925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54" name="Shape 54"/>
            <p:cNvSpPr/>
            <p:nvPr/>
          </p:nvSpPr>
          <p:spPr>
            <a:xfrm>
              <a:off x="3024187" y="92075"/>
              <a:ext cx="74613" cy="74613"/>
            </a:xfrm>
            <a:prstGeom prst="ellipse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55" name="Shape 55"/>
            <p:cNvSpPr/>
            <p:nvPr/>
          </p:nvSpPr>
          <p:spPr>
            <a:xfrm rot="995336">
              <a:off x="4460875" y="584200"/>
              <a:ext cx="12700" cy="3290888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56" name="Shape 56"/>
            <p:cNvSpPr/>
            <p:nvPr/>
          </p:nvSpPr>
          <p:spPr>
            <a:xfrm>
              <a:off x="3932237" y="3779837"/>
              <a:ext cx="1047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21600"/>
                  </a:moveTo>
                  <a:lnTo>
                    <a:pt x="13745" y="17550"/>
                  </a:lnTo>
                  <a:lnTo>
                    <a:pt x="19636" y="13500"/>
                  </a:lnTo>
                  <a:lnTo>
                    <a:pt x="21600" y="8100"/>
                  </a:lnTo>
                  <a:lnTo>
                    <a:pt x="19636" y="2700"/>
                  </a:lnTo>
                  <a:lnTo>
                    <a:pt x="11782" y="0"/>
                  </a:lnTo>
                  <a:lnTo>
                    <a:pt x="3927" y="2700"/>
                  </a:lnTo>
                  <a:lnTo>
                    <a:pt x="0" y="8100"/>
                  </a:lnTo>
                  <a:lnTo>
                    <a:pt x="0" y="13500"/>
                  </a:lnTo>
                  <a:lnTo>
                    <a:pt x="5891" y="21600"/>
                  </a:lnTo>
                  <a:close/>
                  <a:moveTo>
                    <a:pt x="13745" y="4050"/>
                  </a:moveTo>
                  <a:lnTo>
                    <a:pt x="17673" y="5400"/>
                  </a:lnTo>
                  <a:lnTo>
                    <a:pt x="19636" y="8100"/>
                  </a:lnTo>
                  <a:lnTo>
                    <a:pt x="19636" y="10800"/>
                  </a:lnTo>
                  <a:lnTo>
                    <a:pt x="11782" y="16200"/>
                  </a:lnTo>
                  <a:lnTo>
                    <a:pt x="7855" y="17550"/>
                  </a:lnTo>
                  <a:lnTo>
                    <a:pt x="3927" y="10800"/>
                  </a:lnTo>
                  <a:lnTo>
                    <a:pt x="5891" y="5400"/>
                  </a:lnTo>
                  <a:lnTo>
                    <a:pt x="9818" y="4050"/>
                  </a:lnTo>
                  <a:lnTo>
                    <a:pt x="13745" y="40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" name="Shape 57"/>
            <p:cNvSpPr/>
            <p:nvPr/>
          </p:nvSpPr>
          <p:spPr>
            <a:xfrm rot="91736">
              <a:off x="4908550" y="647700"/>
              <a:ext cx="12700" cy="3171825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58" name="Shape 58"/>
            <p:cNvSpPr/>
            <p:nvPr/>
          </p:nvSpPr>
          <p:spPr>
            <a:xfrm rot="20673776">
              <a:off x="5151437" y="625475"/>
              <a:ext cx="12701" cy="1398588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59" name="Shape 59"/>
            <p:cNvSpPr/>
            <p:nvPr/>
          </p:nvSpPr>
          <p:spPr>
            <a:xfrm rot="20459687">
              <a:off x="1665287" y="1093787"/>
              <a:ext cx="12701" cy="3227388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60" name="Shape 60"/>
            <p:cNvSpPr/>
            <p:nvPr/>
          </p:nvSpPr>
          <p:spPr>
            <a:xfrm rot="1114413">
              <a:off x="574675" y="1101725"/>
              <a:ext cx="12700" cy="3363913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61" name="Shape 61"/>
            <p:cNvSpPr/>
            <p:nvPr/>
          </p:nvSpPr>
          <p:spPr>
            <a:xfrm rot="254676">
              <a:off x="1016000" y="1179512"/>
              <a:ext cx="12700" cy="3025776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62" name="Shape 62"/>
            <p:cNvSpPr/>
            <p:nvPr/>
          </p:nvSpPr>
          <p:spPr>
            <a:xfrm>
              <a:off x="2560637" y="3006725"/>
              <a:ext cx="989013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" y="2492"/>
                  </a:moveTo>
                  <a:lnTo>
                    <a:pt x="5617" y="4985"/>
                  </a:lnTo>
                  <a:lnTo>
                    <a:pt x="8702" y="4985"/>
                  </a:lnTo>
                  <a:lnTo>
                    <a:pt x="12274" y="4154"/>
                  </a:lnTo>
                  <a:lnTo>
                    <a:pt x="16399" y="2492"/>
                  </a:lnTo>
                  <a:lnTo>
                    <a:pt x="21184" y="0"/>
                  </a:lnTo>
                  <a:lnTo>
                    <a:pt x="21600" y="15785"/>
                  </a:lnTo>
                  <a:lnTo>
                    <a:pt x="17231" y="19108"/>
                  </a:lnTo>
                  <a:lnTo>
                    <a:pt x="14354" y="20769"/>
                  </a:lnTo>
                  <a:lnTo>
                    <a:pt x="11025" y="21600"/>
                  </a:lnTo>
                  <a:lnTo>
                    <a:pt x="7454" y="21600"/>
                  </a:lnTo>
                  <a:lnTo>
                    <a:pt x="3744" y="20769"/>
                  </a:lnTo>
                  <a:lnTo>
                    <a:pt x="0" y="18277"/>
                  </a:lnTo>
                  <a:lnTo>
                    <a:pt x="208" y="249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" name="Shape 63"/>
            <p:cNvSpPr/>
            <p:nvPr/>
          </p:nvSpPr>
          <p:spPr>
            <a:xfrm>
              <a:off x="3759200" y="3911600"/>
              <a:ext cx="1581150" cy="20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401" y="1029"/>
                  </a:moveTo>
                  <a:lnTo>
                    <a:pt x="8723" y="1029"/>
                  </a:lnTo>
                  <a:lnTo>
                    <a:pt x="7287" y="0"/>
                  </a:lnTo>
                  <a:lnTo>
                    <a:pt x="4829" y="0"/>
                  </a:lnTo>
                  <a:lnTo>
                    <a:pt x="3915" y="1029"/>
                  </a:lnTo>
                  <a:lnTo>
                    <a:pt x="1175" y="1029"/>
                  </a:lnTo>
                  <a:lnTo>
                    <a:pt x="522" y="2057"/>
                  </a:lnTo>
                  <a:lnTo>
                    <a:pt x="131" y="3086"/>
                  </a:lnTo>
                  <a:lnTo>
                    <a:pt x="0" y="4114"/>
                  </a:lnTo>
                  <a:lnTo>
                    <a:pt x="261" y="7200"/>
                  </a:lnTo>
                  <a:lnTo>
                    <a:pt x="392" y="8229"/>
                  </a:lnTo>
                  <a:lnTo>
                    <a:pt x="653" y="9257"/>
                  </a:lnTo>
                  <a:lnTo>
                    <a:pt x="1305" y="10286"/>
                  </a:lnTo>
                  <a:lnTo>
                    <a:pt x="1958" y="12343"/>
                  </a:lnTo>
                  <a:lnTo>
                    <a:pt x="3132" y="14400"/>
                  </a:lnTo>
                  <a:lnTo>
                    <a:pt x="4568" y="15429"/>
                  </a:lnTo>
                  <a:lnTo>
                    <a:pt x="6373" y="17486"/>
                  </a:lnTo>
                  <a:lnTo>
                    <a:pt x="8462" y="18514"/>
                  </a:lnTo>
                  <a:lnTo>
                    <a:pt x="10941" y="20571"/>
                  </a:lnTo>
                  <a:lnTo>
                    <a:pt x="13530" y="20571"/>
                  </a:lnTo>
                  <a:lnTo>
                    <a:pt x="16401" y="21600"/>
                  </a:lnTo>
                  <a:lnTo>
                    <a:pt x="21600" y="21600"/>
                  </a:lnTo>
                  <a:lnTo>
                    <a:pt x="21600" y="2057"/>
                  </a:lnTo>
                  <a:lnTo>
                    <a:pt x="19120" y="2057"/>
                  </a:lnTo>
                  <a:lnTo>
                    <a:pt x="16401" y="102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" name="Shape 64"/>
            <p:cNvSpPr/>
            <p:nvPr/>
          </p:nvSpPr>
          <p:spPr>
            <a:xfrm>
              <a:off x="3797300" y="3997325"/>
              <a:ext cx="1543050" cy="38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535" y="4761"/>
                  </a:lnTo>
                  <a:lnTo>
                    <a:pt x="1471" y="8464"/>
                  </a:lnTo>
                  <a:lnTo>
                    <a:pt x="2675" y="12078"/>
                  </a:lnTo>
                  <a:lnTo>
                    <a:pt x="4414" y="15252"/>
                  </a:lnTo>
                  <a:lnTo>
                    <a:pt x="6531" y="17897"/>
                  </a:lnTo>
                  <a:lnTo>
                    <a:pt x="9206" y="20013"/>
                  </a:lnTo>
                  <a:lnTo>
                    <a:pt x="10677" y="20542"/>
                  </a:lnTo>
                  <a:lnTo>
                    <a:pt x="12394" y="21071"/>
                  </a:lnTo>
                  <a:lnTo>
                    <a:pt x="14133" y="21600"/>
                  </a:lnTo>
                  <a:lnTo>
                    <a:pt x="19059" y="21600"/>
                  </a:lnTo>
                  <a:lnTo>
                    <a:pt x="21600" y="21071"/>
                  </a:lnTo>
                  <a:lnTo>
                    <a:pt x="21600" y="5290"/>
                  </a:lnTo>
                  <a:lnTo>
                    <a:pt x="15604" y="5290"/>
                  </a:lnTo>
                  <a:lnTo>
                    <a:pt x="11212" y="4761"/>
                  </a:lnTo>
                  <a:lnTo>
                    <a:pt x="7066" y="3703"/>
                  </a:lnTo>
                  <a:lnTo>
                    <a:pt x="3344" y="2116"/>
                  </a:lnTo>
                  <a:lnTo>
                    <a:pt x="1605" y="105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" name="Shape 65"/>
            <p:cNvSpPr/>
            <p:nvPr/>
          </p:nvSpPr>
          <p:spPr>
            <a:xfrm>
              <a:off x="3825875" y="3911600"/>
              <a:ext cx="1514475" cy="14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99" y="0"/>
                  </a:moveTo>
                  <a:lnTo>
                    <a:pt x="3679" y="0"/>
                  </a:lnTo>
                  <a:lnTo>
                    <a:pt x="2862" y="1440"/>
                  </a:lnTo>
                  <a:lnTo>
                    <a:pt x="2180" y="1440"/>
                  </a:lnTo>
                  <a:lnTo>
                    <a:pt x="1226" y="2880"/>
                  </a:lnTo>
                  <a:lnTo>
                    <a:pt x="681" y="2880"/>
                  </a:lnTo>
                  <a:lnTo>
                    <a:pt x="273" y="4320"/>
                  </a:lnTo>
                  <a:lnTo>
                    <a:pt x="136" y="4320"/>
                  </a:lnTo>
                  <a:lnTo>
                    <a:pt x="0" y="5760"/>
                  </a:lnTo>
                  <a:lnTo>
                    <a:pt x="136" y="7200"/>
                  </a:lnTo>
                  <a:lnTo>
                    <a:pt x="545" y="8640"/>
                  </a:lnTo>
                  <a:lnTo>
                    <a:pt x="1226" y="10080"/>
                  </a:lnTo>
                  <a:lnTo>
                    <a:pt x="2317" y="12960"/>
                  </a:lnTo>
                  <a:lnTo>
                    <a:pt x="3816" y="14400"/>
                  </a:lnTo>
                  <a:lnTo>
                    <a:pt x="5701" y="15840"/>
                  </a:lnTo>
                  <a:lnTo>
                    <a:pt x="7745" y="18720"/>
                  </a:lnTo>
                  <a:lnTo>
                    <a:pt x="10198" y="20160"/>
                  </a:lnTo>
                  <a:lnTo>
                    <a:pt x="12901" y="20160"/>
                  </a:lnTo>
                  <a:lnTo>
                    <a:pt x="15763" y="21600"/>
                  </a:lnTo>
                  <a:lnTo>
                    <a:pt x="21600" y="21600"/>
                  </a:lnTo>
                  <a:lnTo>
                    <a:pt x="21600" y="1440"/>
                  </a:lnTo>
                  <a:lnTo>
                    <a:pt x="17534" y="1440"/>
                  </a:lnTo>
                  <a:lnTo>
                    <a:pt x="1589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0000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" name="Shape 66"/>
            <p:cNvSpPr/>
            <p:nvPr/>
          </p:nvSpPr>
          <p:spPr>
            <a:xfrm>
              <a:off x="1055687" y="657225"/>
              <a:ext cx="161926" cy="24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672"/>
                  </a:lnTo>
                  <a:lnTo>
                    <a:pt x="6353" y="10034"/>
                  </a:lnTo>
                  <a:lnTo>
                    <a:pt x="6353" y="21600"/>
                  </a:lnTo>
                  <a:lnTo>
                    <a:pt x="15247" y="21600"/>
                  </a:lnTo>
                  <a:lnTo>
                    <a:pt x="15247" y="9197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" name="Shape 67"/>
            <p:cNvSpPr/>
            <p:nvPr/>
          </p:nvSpPr>
          <p:spPr>
            <a:xfrm>
              <a:off x="1055687" y="893762"/>
              <a:ext cx="1428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20" y="21600"/>
                  </a:moveTo>
                  <a:lnTo>
                    <a:pt x="17280" y="16200"/>
                  </a:lnTo>
                  <a:lnTo>
                    <a:pt x="21600" y="8100"/>
                  </a:lnTo>
                  <a:lnTo>
                    <a:pt x="20160" y="5400"/>
                  </a:lnTo>
                  <a:lnTo>
                    <a:pt x="15840" y="1350"/>
                  </a:lnTo>
                  <a:lnTo>
                    <a:pt x="10080" y="0"/>
                  </a:lnTo>
                  <a:lnTo>
                    <a:pt x="5760" y="0"/>
                  </a:lnTo>
                  <a:lnTo>
                    <a:pt x="2880" y="2700"/>
                  </a:lnTo>
                  <a:lnTo>
                    <a:pt x="0" y="8100"/>
                  </a:lnTo>
                  <a:lnTo>
                    <a:pt x="2880" y="14850"/>
                  </a:lnTo>
                  <a:lnTo>
                    <a:pt x="7200" y="18900"/>
                  </a:lnTo>
                  <a:lnTo>
                    <a:pt x="11520" y="21600"/>
                  </a:lnTo>
                  <a:close/>
                  <a:moveTo>
                    <a:pt x="11520" y="2700"/>
                  </a:moveTo>
                  <a:lnTo>
                    <a:pt x="15840" y="4050"/>
                  </a:lnTo>
                  <a:lnTo>
                    <a:pt x="17280" y="5400"/>
                  </a:lnTo>
                  <a:lnTo>
                    <a:pt x="17280" y="10800"/>
                  </a:lnTo>
                  <a:lnTo>
                    <a:pt x="12960" y="14850"/>
                  </a:lnTo>
                  <a:lnTo>
                    <a:pt x="11520" y="17550"/>
                  </a:lnTo>
                  <a:lnTo>
                    <a:pt x="7200" y="14850"/>
                  </a:lnTo>
                  <a:lnTo>
                    <a:pt x="4320" y="6750"/>
                  </a:lnTo>
                  <a:lnTo>
                    <a:pt x="7200" y="2700"/>
                  </a:lnTo>
                  <a:lnTo>
                    <a:pt x="11520" y="27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" name="Shape 68"/>
            <p:cNvSpPr/>
            <p:nvPr/>
          </p:nvSpPr>
          <p:spPr>
            <a:xfrm>
              <a:off x="1055687" y="1017587"/>
              <a:ext cx="14287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0"/>
                  </a:moveTo>
                  <a:lnTo>
                    <a:pt x="2880" y="20400"/>
                  </a:lnTo>
                  <a:lnTo>
                    <a:pt x="5760" y="21600"/>
                  </a:lnTo>
                  <a:lnTo>
                    <a:pt x="12960" y="21600"/>
                  </a:lnTo>
                  <a:lnTo>
                    <a:pt x="18720" y="19200"/>
                  </a:lnTo>
                  <a:lnTo>
                    <a:pt x="21600" y="14400"/>
                  </a:lnTo>
                  <a:lnTo>
                    <a:pt x="20160" y="8400"/>
                  </a:lnTo>
                  <a:lnTo>
                    <a:pt x="11520" y="1200"/>
                  </a:lnTo>
                  <a:lnTo>
                    <a:pt x="11520" y="0"/>
                  </a:lnTo>
                  <a:lnTo>
                    <a:pt x="5760" y="4800"/>
                  </a:lnTo>
                  <a:lnTo>
                    <a:pt x="1440" y="9600"/>
                  </a:lnTo>
                  <a:lnTo>
                    <a:pt x="0" y="13200"/>
                  </a:lnTo>
                  <a:lnTo>
                    <a:pt x="0" y="18000"/>
                  </a:lnTo>
                  <a:close/>
                  <a:moveTo>
                    <a:pt x="2880" y="13200"/>
                  </a:moveTo>
                  <a:lnTo>
                    <a:pt x="4320" y="9600"/>
                  </a:lnTo>
                  <a:lnTo>
                    <a:pt x="11520" y="3600"/>
                  </a:lnTo>
                  <a:lnTo>
                    <a:pt x="15840" y="6000"/>
                  </a:lnTo>
                  <a:lnTo>
                    <a:pt x="17280" y="9600"/>
                  </a:lnTo>
                  <a:lnTo>
                    <a:pt x="18720" y="14400"/>
                  </a:lnTo>
                  <a:lnTo>
                    <a:pt x="18720" y="16800"/>
                  </a:lnTo>
                  <a:lnTo>
                    <a:pt x="15840" y="19200"/>
                  </a:lnTo>
                  <a:lnTo>
                    <a:pt x="10080" y="20400"/>
                  </a:lnTo>
                  <a:lnTo>
                    <a:pt x="4320" y="18000"/>
                  </a:lnTo>
                  <a:lnTo>
                    <a:pt x="2880" y="15600"/>
                  </a:lnTo>
                  <a:lnTo>
                    <a:pt x="2880" y="13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" name="Shape 69"/>
            <p:cNvSpPr/>
            <p:nvPr/>
          </p:nvSpPr>
          <p:spPr>
            <a:xfrm>
              <a:off x="4883150" y="123825"/>
              <a:ext cx="16192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831"/>
                  </a:lnTo>
                  <a:lnTo>
                    <a:pt x="6353" y="9969"/>
                  </a:lnTo>
                  <a:lnTo>
                    <a:pt x="6353" y="21600"/>
                  </a:lnTo>
                  <a:lnTo>
                    <a:pt x="15247" y="21600"/>
                  </a:lnTo>
                  <a:lnTo>
                    <a:pt x="15247" y="9138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" name="Shape 70"/>
            <p:cNvSpPr/>
            <p:nvPr/>
          </p:nvSpPr>
          <p:spPr>
            <a:xfrm>
              <a:off x="4892675" y="352425"/>
              <a:ext cx="133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21600"/>
                  </a:moveTo>
                  <a:lnTo>
                    <a:pt x="16971" y="17550"/>
                  </a:lnTo>
                  <a:lnTo>
                    <a:pt x="21600" y="12150"/>
                  </a:lnTo>
                  <a:lnTo>
                    <a:pt x="21600" y="6750"/>
                  </a:lnTo>
                  <a:lnTo>
                    <a:pt x="16971" y="1350"/>
                  </a:lnTo>
                  <a:lnTo>
                    <a:pt x="10800" y="0"/>
                  </a:lnTo>
                  <a:lnTo>
                    <a:pt x="6171" y="1350"/>
                  </a:lnTo>
                  <a:lnTo>
                    <a:pt x="3086" y="4050"/>
                  </a:lnTo>
                  <a:lnTo>
                    <a:pt x="0" y="9450"/>
                  </a:lnTo>
                  <a:lnTo>
                    <a:pt x="3086" y="14850"/>
                  </a:lnTo>
                  <a:lnTo>
                    <a:pt x="10800" y="21600"/>
                  </a:lnTo>
                  <a:close/>
                  <a:moveTo>
                    <a:pt x="12343" y="2700"/>
                  </a:moveTo>
                  <a:lnTo>
                    <a:pt x="16971" y="4050"/>
                  </a:lnTo>
                  <a:lnTo>
                    <a:pt x="18514" y="6750"/>
                  </a:lnTo>
                  <a:lnTo>
                    <a:pt x="18514" y="9450"/>
                  </a:lnTo>
                  <a:lnTo>
                    <a:pt x="16971" y="12150"/>
                  </a:lnTo>
                  <a:lnTo>
                    <a:pt x="13886" y="16200"/>
                  </a:lnTo>
                  <a:lnTo>
                    <a:pt x="10800" y="18900"/>
                  </a:lnTo>
                  <a:lnTo>
                    <a:pt x="7714" y="16200"/>
                  </a:lnTo>
                  <a:lnTo>
                    <a:pt x="4629" y="12150"/>
                  </a:lnTo>
                  <a:lnTo>
                    <a:pt x="4629" y="6750"/>
                  </a:lnTo>
                  <a:lnTo>
                    <a:pt x="7714" y="4050"/>
                  </a:lnTo>
                  <a:lnTo>
                    <a:pt x="12343" y="27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" name="Shape 71"/>
            <p:cNvSpPr/>
            <p:nvPr/>
          </p:nvSpPr>
          <p:spPr>
            <a:xfrm>
              <a:off x="4883150" y="485775"/>
              <a:ext cx="14287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8000"/>
                  </a:moveTo>
                  <a:lnTo>
                    <a:pt x="4320" y="20400"/>
                  </a:lnTo>
                  <a:lnTo>
                    <a:pt x="7200" y="21600"/>
                  </a:lnTo>
                  <a:lnTo>
                    <a:pt x="14400" y="21600"/>
                  </a:lnTo>
                  <a:lnTo>
                    <a:pt x="20160" y="19200"/>
                  </a:lnTo>
                  <a:lnTo>
                    <a:pt x="21600" y="16800"/>
                  </a:lnTo>
                  <a:lnTo>
                    <a:pt x="21600" y="13200"/>
                  </a:lnTo>
                  <a:lnTo>
                    <a:pt x="20160" y="7200"/>
                  </a:lnTo>
                  <a:lnTo>
                    <a:pt x="17280" y="3600"/>
                  </a:lnTo>
                  <a:lnTo>
                    <a:pt x="12960" y="0"/>
                  </a:lnTo>
                  <a:lnTo>
                    <a:pt x="11520" y="0"/>
                  </a:lnTo>
                  <a:lnTo>
                    <a:pt x="5760" y="4800"/>
                  </a:lnTo>
                  <a:lnTo>
                    <a:pt x="2880" y="9600"/>
                  </a:lnTo>
                  <a:lnTo>
                    <a:pt x="0" y="13200"/>
                  </a:lnTo>
                  <a:lnTo>
                    <a:pt x="1440" y="18000"/>
                  </a:lnTo>
                  <a:close/>
                  <a:moveTo>
                    <a:pt x="4320" y="13200"/>
                  </a:moveTo>
                  <a:lnTo>
                    <a:pt x="5760" y="9600"/>
                  </a:lnTo>
                  <a:lnTo>
                    <a:pt x="8640" y="6000"/>
                  </a:lnTo>
                  <a:lnTo>
                    <a:pt x="10080" y="3600"/>
                  </a:lnTo>
                  <a:lnTo>
                    <a:pt x="11520" y="2400"/>
                  </a:lnTo>
                  <a:lnTo>
                    <a:pt x="18720" y="8400"/>
                  </a:lnTo>
                  <a:lnTo>
                    <a:pt x="20160" y="13200"/>
                  </a:lnTo>
                  <a:lnTo>
                    <a:pt x="15840" y="18000"/>
                  </a:lnTo>
                  <a:lnTo>
                    <a:pt x="12960" y="19200"/>
                  </a:lnTo>
                  <a:lnTo>
                    <a:pt x="7200" y="19200"/>
                  </a:lnTo>
                  <a:lnTo>
                    <a:pt x="5760" y="16800"/>
                  </a:lnTo>
                  <a:lnTo>
                    <a:pt x="4320" y="15600"/>
                  </a:lnTo>
                  <a:lnTo>
                    <a:pt x="4320" y="13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" name="Shape 72"/>
            <p:cNvSpPr/>
            <p:nvPr/>
          </p:nvSpPr>
          <p:spPr>
            <a:xfrm>
              <a:off x="4816475" y="3806825"/>
              <a:ext cx="10477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18" y="21600"/>
                  </a:moveTo>
                  <a:lnTo>
                    <a:pt x="17673" y="16200"/>
                  </a:lnTo>
                  <a:lnTo>
                    <a:pt x="21600" y="10800"/>
                  </a:lnTo>
                  <a:lnTo>
                    <a:pt x="21600" y="5400"/>
                  </a:lnTo>
                  <a:lnTo>
                    <a:pt x="17673" y="1350"/>
                  </a:lnTo>
                  <a:lnTo>
                    <a:pt x="9818" y="0"/>
                  </a:lnTo>
                  <a:lnTo>
                    <a:pt x="5891" y="0"/>
                  </a:lnTo>
                  <a:lnTo>
                    <a:pt x="1964" y="2700"/>
                  </a:lnTo>
                  <a:lnTo>
                    <a:pt x="0" y="8100"/>
                  </a:lnTo>
                  <a:lnTo>
                    <a:pt x="1964" y="13500"/>
                  </a:lnTo>
                  <a:lnTo>
                    <a:pt x="5891" y="18900"/>
                  </a:lnTo>
                  <a:lnTo>
                    <a:pt x="9818" y="21600"/>
                  </a:lnTo>
                  <a:close/>
                  <a:moveTo>
                    <a:pt x="9818" y="2700"/>
                  </a:moveTo>
                  <a:lnTo>
                    <a:pt x="15709" y="4050"/>
                  </a:lnTo>
                  <a:lnTo>
                    <a:pt x="17673" y="5400"/>
                  </a:lnTo>
                  <a:lnTo>
                    <a:pt x="17673" y="8100"/>
                  </a:lnTo>
                  <a:lnTo>
                    <a:pt x="15709" y="10800"/>
                  </a:lnTo>
                  <a:lnTo>
                    <a:pt x="11782" y="14850"/>
                  </a:lnTo>
                  <a:lnTo>
                    <a:pt x="9818" y="17550"/>
                  </a:lnTo>
                  <a:lnTo>
                    <a:pt x="5891" y="14850"/>
                  </a:lnTo>
                  <a:lnTo>
                    <a:pt x="1964" y="6750"/>
                  </a:lnTo>
                  <a:lnTo>
                    <a:pt x="5891" y="2700"/>
                  </a:lnTo>
                  <a:lnTo>
                    <a:pt x="9818" y="27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" name="Shape 73"/>
            <p:cNvSpPr/>
            <p:nvPr/>
          </p:nvSpPr>
          <p:spPr>
            <a:xfrm>
              <a:off x="989012" y="0"/>
              <a:ext cx="4132263" cy="70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458" y="0"/>
                  </a:moveTo>
                  <a:lnTo>
                    <a:pt x="21600" y="3503"/>
                  </a:lnTo>
                  <a:lnTo>
                    <a:pt x="50" y="21600"/>
                  </a:lnTo>
                  <a:lnTo>
                    <a:pt x="0" y="19265"/>
                  </a:lnTo>
                  <a:lnTo>
                    <a:pt x="10200" y="4670"/>
                  </a:lnTo>
                  <a:lnTo>
                    <a:pt x="11250" y="3795"/>
                  </a:lnTo>
                  <a:lnTo>
                    <a:pt x="2145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0000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" name="Shape 74"/>
            <p:cNvSpPr/>
            <p:nvPr/>
          </p:nvSpPr>
          <p:spPr>
            <a:xfrm>
              <a:off x="857250" y="4200525"/>
              <a:ext cx="133350" cy="15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57" y="21600"/>
                  </a:moveTo>
                  <a:lnTo>
                    <a:pt x="15429" y="17507"/>
                  </a:lnTo>
                  <a:lnTo>
                    <a:pt x="20057" y="12051"/>
                  </a:lnTo>
                  <a:lnTo>
                    <a:pt x="21600" y="9549"/>
                  </a:lnTo>
                  <a:lnTo>
                    <a:pt x="21600" y="6821"/>
                  </a:lnTo>
                  <a:lnTo>
                    <a:pt x="18514" y="1364"/>
                  </a:lnTo>
                  <a:lnTo>
                    <a:pt x="10800" y="0"/>
                  </a:lnTo>
                  <a:lnTo>
                    <a:pt x="7714" y="0"/>
                  </a:lnTo>
                  <a:lnTo>
                    <a:pt x="3086" y="2728"/>
                  </a:lnTo>
                  <a:lnTo>
                    <a:pt x="0" y="5457"/>
                  </a:lnTo>
                  <a:lnTo>
                    <a:pt x="0" y="8185"/>
                  </a:lnTo>
                  <a:lnTo>
                    <a:pt x="1543" y="13415"/>
                  </a:lnTo>
                  <a:lnTo>
                    <a:pt x="6171" y="18872"/>
                  </a:lnTo>
                  <a:lnTo>
                    <a:pt x="9257" y="21600"/>
                  </a:lnTo>
                  <a:close/>
                  <a:moveTo>
                    <a:pt x="12343" y="2728"/>
                  </a:moveTo>
                  <a:lnTo>
                    <a:pt x="16971" y="4093"/>
                  </a:lnTo>
                  <a:lnTo>
                    <a:pt x="18514" y="6821"/>
                  </a:lnTo>
                  <a:lnTo>
                    <a:pt x="18514" y="9549"/>
                  </a:lnTo>
                  <a:lnTo>
                    <a:pt x="16971" y="12051"/>
                  </a:lnTo>
                  <a:lnTo>
                    <a:pt x="10800" y="17507"/>
                  </a:lnTo>
                  <a:lnTo>
                    <a:pt x="9257" y="17507"/>
                  </a:lnTo>
                  <a:lnTo>
                    <a:pt x="6171" y="14779"/>
                  </a:lnTo>
                  <a:lnTo>
                    <a:pt x="4629" y="10914"/>
                  </a:lnTo>
                  <a:lnTo>
                    <a:pt x="4629" y="6821"/>
                  </a:lnTo>
                  <a:lnTo>
                    <a:pt x="7714" y="2728"/>
                  </a:lnTo>
                  <a:lnTo>
                    <a:pt x="12343" y="272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" name="Shape 75"/>
            <p:cNvSpPr/>
            <p:nvPr/>
          </p:nvSpPr>
          <p:spPr>
            <a:xfrm>
              <a:off x="2198687" y="4357687"/>
              <a:ext cx="14287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0" y="19200"/>
                  </a:moveTo>
                  <a:lnTo>
                    <a:pt x="5760" y="21600"/>
                  </a:lnTo>
                  <a:lnTo>
                    <a:pt x="10080" y="21600"/>
                  </a:lnTo>
                  <a:lnTo>
                    <a:pt x="15840" y="20400"/>
                  </a:lnTo>
                  <a:lnTo>
                    <a:pt x="20160" y="15600"/>
                  </a:lnTo>
                  <a:lnTo>
                    <a:pt x="21600" y="13200"/>
                  </a:lnTo>
                  <a:lnTo>
                    <a:pt x="20160" y="9600"/>
                  </a:lnTo>
                  <a:lnTo>
                    <a:pt x="15840" y="4800"/>
                  </a:lnTo>
                  <a:lnTo>
                    <a:pt x="11520" y="2400"/>
                  </a:lnTo>
                  <a:lnTo>
                    <a:pt x="8640" y="0"/>
                  </a:lnTo>
                  <a:lnTo>
                    <a:pt x="5760" y="0"/>
                  </a:lnTo>
                  <a:lnTo>
                    <a:pt x="2880" y="6000"/>
                  </a:lnTo>
                  <a:lnTo>
                    <a:pt x="0" y="10800"/>
                  </a:lnTo>
                  <a:lnTo>
                    <a:pt x="0" y="15600"/>
                  </a:lnTo>
                  <a:lnTo>
                    <a:pt x="2880" y="19200"/>
                  </a:lnTo>
                  <a:close/>
                  <a:moveTo>
                    <a:pt x="2880" y="14400"/>
                  </a:moveTo>
                  <a:lnTo>
                    <a:pt x="7200" y="3600"/>
                  </a:lnTo>
                  <a:lnTo>
                    <a:pt x="7200" y="2400"/>
                  </a:lnTo>
                  <a:lnTo>
                    <a:pt x="15840" y="7200"/>
                  </a:lnTo>
                  <a:lnTo>
                    <a:pt x="18720" y="10800"/>
                  </a:lnTo>
                  <a:lnTo>
                    <a:pt x="18720" y="14400"/>
                  </a:lnTo>
                  <a:lnTo>
                    <a:pt x="17280" y="16800"/>
                  </a:lnTo>
                  <a:lnTo>
                    <a:pt x="11520" y="19200"/>
                  </a:lnTo>
                  <a:lnTo>
                    <a:pt x="8640" y="19200"/>
                  </a:lnTo>
                  <a:lnTo>
                    <a:pt x="5760" y="18000"/>
                  </a:lnTo>
                  <a:lnTo>
                    <a:pt x="4320" y="16800"/>
                  </a:lnTo>
                  <a:lnTo>
                    <a:pt x="2880" y="14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" name="Shape 76"/>
            <p:cNvSpPr/>
            <p:nvPr/>
          </p:nvSpPr>
          <p:spPr>
            <a:xfrm>
              <a:off x="9525" y="4357687"/>
              <a:ext cx="114300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8640"/>
                  </a:lnTo>
                  <a:lnTo>
                    <a:pt x="18254" y="2880"/>
                  </a:lnTo>
                  <a:lnTo>
                    <a:pt x="10952" y="0"/>
                  </a:lnTo>
                  <a:lnTo>
                    <a:pt x="3651" y="2880"/>
                  </a:lnTo>
                  <a:lnTo>
                    <a:pt x="0" y="8640"/>
                  </a:lnTo>
                  <a:lnTo>
                    <a:pt x="1825" y="14400"/>
                  </a:lnTo>
                  <a:lnTo>
                    <a:pt x="9127" y="18720"/>
                  </a:lnTo>
                  <a:lnTo>
                    <a:pt x="16428" y="21600"/>
                  </a:lnTo>
                  <a:lnTo>
                    <a:pt x="21600" y="21600"/>
                  </a:lnTo>
                  <a:close/>
                  <a:moveTo>
                    <a:pt x="7301" y="4320"/>
                  </a:moveTo>
                  <a:lnTo>
                    <a:pt x="16428" y="4320"/>
                  </a:lnTo>
                  <a:lnTo>
                    <a:pt x="18254" y="10080"/>
                  </a:lnTo>
                  <a:lnTo>
                    <a:pt x="18254" y="18720"/>
                  </a:lnTo>
                  <a:lnTo>
                    <a:pt x="7301" y="15840"/>
                  </a:lnTo>
                  <a:lnTo>
                    <a:pt x="3651" y="11520"/>
                  </a:lnTo>
                  <a:lnTo>
                    <a:pt x="3651" y="7200"/>
                  </a:lnTo>
                  <a:lnTo>
                    <a:pt x="7301" y="43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" name="Shape 77"/>
            <p:cNvSpPr/>
            <p:nvPr/>
          </p:nvSpPr>
          <p:spPr>
            <a:xfrm>
              <a:off x="79374" y="4303712"/>
              <a:ext cx="2190752" cy="617538"/>
            </a:xfrm>
            <a:prstGeom prst="ellipse">
              <a:avLst/>
            </a:prstGeom>
            <a:gradFill flip="none" rotWithShape="1">
              <a:gsLst>
                <a:gs pos="0">
                  <a:srgbClr val="660000"/>
                </a:gs>
                <a:gs pos="100000">
                  <a:srgbClr val="D7D2C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8" name="Shape 78"/>
            <p:cNvSpPr/>
            <p:nvPr/>
          </p:nvSpPr>
          <p:spPr>
            <a:xfrm>
              <a:off x="0" y="4297362"/>
              <a:ext cx="2384425" cy="457201"/>
            </a:xfrm>
            <a:prstGeom prst="ellipse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9" name="Shape 79"/>
            <p:cNvSpPr/>
            <p:nvPr/>
          </p:nvSpPr>
          <p:spPr>
            <a:xfrm>
              <a:off x="74612" y="4338637"/>
              <a:ext cx="2262188" cy="349251"/>
            </a:xfrm>
            <a:prstGeom prst="ellipse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80" name="Shape 80"/>
            <p:cNvSpPr/>
            <p:nvPr/>
          </p:nvSpPr>
          <p:spPr>
            <a:xfrm>
              <a:off x="2141537" y="4224337"/>
              <a:ext cx="1428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40" y="21600"/>
                  </a:moveTo>
                  <a:lnTo>
                    <a:pt x="18720" y="14850"/>
                  </a:lnTo>
                  <a:lnTo>
                    <a:pt x="21600" y="9450"/>
                  </a:lnTo>
                  <a:lnTo>
                    <a:pt x="18720" y="4050"/>
                  </a:lnTo>
                  <a:lnTo>
                    <a:pt x="14400" y="0"/>
                  </a:lnTo>
                  <a:lnTo>
                    <a:pt x="7200" y="1350"/>
                  </a:lnTo>
                  <a:lnTo>
                    <a:pt x="1440" y="6750"/>
                  </a:lnTo>
                  <a:lnTo>
                    <a:pt x="0" y="9450"/>
                  </a:lnTo>
                  <a:lnTo>
                    <a:pt x="1440" y="13500"/>
                  </a:lnTo>
                  <a:lnTo>
                    <a:pt x="5760" y="17550"/>
                  </a:lnTo>
                  <a:lnTo>
                    <a:pt x="11520" y="20250"/>
                  </a:lnTo>
                  <a:lnTo>
                    <a:pt x="15840" y="21600"/>
                  </a:lnTo>
                  <a:close/>
                  <a:moveTo>
                    <a:pt x="10080" y="4050"/>
                  </a:moveTo>
                  <a:lnTo>
                    <a:pt x="14400" y="4050"/>
                  </a:lnTo>
                  <a:lnTo>
                    <a:pt x="17280" y="5400"/>
                  </a:lnTo>
                  <a:lnTo>
                    <a:pt x="17280" y="10800"/>
                  </a:lnTo>
                  <a:lnTo>
                    <a:pt x="15840" y="16200"/>
                  </a:lnTo>
                  <a:lnTo>
                    <a:pt x="14400" y="17550"/>
                  </a:lnTo>
                  <a:lnTo>
                    <a:pt x="14400" y="18900"/>
                  </a:lnTo>
                  <a:lnTo>
                    <a:pt x="10080" y="16200"/>
                  </a:lnTo>
                  <a:lnTo>
                    <a:pt x="7200" y="14850"/>
                  </a:lnTo>
                  <a:lnTo>
                    <a:pt x="4320" y="9450"/>
                  </a:lnTo>
                  <a:lnTo>
                    <a:pt x="5760" y="6750"/>
                  </a:lnTo>
                  <a:lnTo>
                    <a:pt x="10080" y="40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" name="Shape 81"/>
            <p:cNvSpPr/>
            <p:nvPr/>
          </p:nvSpPr>
          <p:spPr>
            <a:xfrm>
              <a:off x="4806950" y="3930650"/>
              <a:ext cx="1143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0"/>
                  </a:moveTo>
                  <a:lnTo>
                    <a:pt x="3600" y="20400"/>
                  </a:lnTo>
                  <a:lnTo>
                    <a:pt x="7200" y="21600"/>
                  </a:lnTo>
                  <a:lnTo>
                    <a:pt x="14400" y="21600"/>
                  </a:lnTo>
                  <a:lnTo>
                    <a:pt x="19800" y="19200"/>
                  </a:lnTo>
                  <a:lnTo>
                    <a:pt x="21600" y="13200"/>
                  </a:lnTo>
                  <a:lnTo>
                    <a:pt x="18000" y="3600"/>
                  </a:lnTo>
                  <a:lnTo>
                    <a:pt x="12600" y="0"/>
                  </a:lnTo>
                  <a:lnTo>
                    <a:pt x="10800" y="0"/>
                  </a:lnTo>
                  <a:lnTo>
                    <a:pt x="5400" y="4800"/>
                  </a:lnTo>
                  <a:lnTo>
                    <a:pt x="1800" y="9600"/>
                  </a:lnTo>
                  <a:lnTo>
                    <a:pt x="0" y="13200"/>
                  </a:lnTo>
                  <a:lnTo>
                    <a:pt x="0" y="18000"/>
                  </a:lnTo>
                  <a:close/>
                  <a:moveTo>
                    <a:pt x="3600" y="13200"/>
                  </a:moveTo>
                  <a:lnTo>
                    <a:pt x="5400" y="9600"/>
                  </a:lnTo>
                  <a:lnTo>
                    <a:pt x="9000" y="4800"/>
                  </a:lnTo>
                  <a:lnTo>
                    <a:pt x="10800" y="3600"/>
                  </a:lnTo>
                  <a:lnTo>
                    <a:pt x="16200" y="6000"/>
                  </a:lnTo>
                  <a:lnTo>
                    <a:pt x="18000" y="9600"/>
                  </a:lnTo>
                  <a:lnTo>
                    <a:pt x="19800" y="14400"/>
                  </a:lnTo>
                  <a:lnTo>
                    <a:pt x="19800" y="16800"/>
                  </a:lnTo>
                  <a:lnTo>
                    <a:pt x="16200" y="19200"/>
                  </a:lnTo>
                  <a:lnTo>
                    <a:pt x="9000" y="20400"/>
                  </a:lnTo>
                  <a:lnTo>
                    <a:pt x="7200" y="19200"/>
                  </a:lnTo>
                  <a:lnTo>
                    <a:pt x="3600" y="18000"/>
                  </a:lnTo>
                  <a:lnTo>
                    <a:pt x="3600" y="13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" name="Shape 82"/>
            <p:cNvSpPr/>
            <p:nvPr/>
          </p:nvSpPr>
          <p:spPr>
            <a:xfrm>
              <a:off x="2927350" y="1025525"/>
              <a:ext cx="274638" cy="4030663"/>
            </a:xfrm>
            <a:prstGeom prst="rect">
              <a:avLst/>
            </a:prstGeom>
            <a:gradFill flip="none" rotWithShape="1">
              <a:gsLst>
                <a:gs pos="0">
                  <a:srgbClr val="660000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83" name="Shape 83"/>
            <p:cNvSpPr/>
            <p:nvPr/>
          </p:nvSpPr>
          <p:spPr>
            <a:xfrm>
              <a:off x="3006725" y="663575"/>
              <a:ext cx="120650" cy="381000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84" name="Shape 84"/>
            <p:cNvSpPr/>
            <p:nvPr/>
          </p:nvSpPr>
          <p:spPr>
            <a:xfrm>
              <a:off x="2898775" y="977900"/>
              <a:ext cx="325438" cy="8255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D7D2C6"/>
                </a:gs>
                <a:gs pos="100000">
                  <a:srgbClr val="66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85" name="Shape 85"/>
            <p:cNvSpPr/>
            <p:nvPr/>
          </p:nvSpPr>
          <p:spPr>
            <a:xfrm>
              <a:off x="3035300" y="638175"/>
              <a:ext cx="400050" cy="250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029" y="1151"/>
                  </a:lnTo>
                  <a:lnTo>
                    <a:pt x="1029" y="822"/>
                  </a:lnTo>
                  <a:lnTo>
                    <a:pt x="0" y="164"/>
                  </a:lnTo>
                  <a:lnTo>
                    <a:pt x="6171" y="0"/>
                  </a:lnTo>
                  <a:lnTo>
                    <a:pt x="6686" y="658"/>
                  </a:lnTo>
                  <a:lnTo>
                    <a:pt x="7543" y="905"/>
                  </a:lnTo>
                </a:path>
              </a:pathLst>
            </a:custGeom>
            <a:gradFill flip="none" rotWithShape="1">
              <a:gsLst>
                <a:gs pos="0">
                  <a:srgbClr val="660000"/>
                </a:gs>
                <a:gs pos="100000">
                  <a:srgbClr val="D7D2C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" name="Shape 86"/>
            <p:cNvSpPr/>
            <p:nvPr/>
          </p:nvSpPr>
          <p:spPr>
            <a:xfrm>
              <a:off x="2817812" y="466725"/>
              <a:ext cx="503238" cy="21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05" y="0"/>
                  </a:moveTo>
                  <a:lnTo>
                    <a:pt x="15516" y="939"/>
                  </a:lnTo>
                  <a:lnTo>
                    <a:pt x="18797" y="5635"/>
                  </a:lnTo>
                  <a:lnTo>
                    <a:pt x="20780" y="1220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752" y="12209"/>
                  </a:lnTo>
                  <a:lnTo>
                    <a:pt x="3213" y="5635"/>
                  </a:lnTo>
                  <a:lnTo>
                    <a:pt x="6494" y="939"/>
                  </a:lnTo>
                  <a:lnTo>
                    <a:pt x="11005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0000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8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" name="Group 1372"/>
          <p:cNvGrpSpPr/>
          <p:nvPr/>
        </p:nvGrpSpPr>
        <p:grpSpPr>
          <a:xfrm>
            <a:off x="0" y="0"/>
            <a:ext cx="9159875" cy="6858000"/>
            <a:chOff x="0" y="0"/>
            <a:chExt cx="9159875" cy="6858000"/>
          </a:xfrm>
        </p:grpSpPr>
        <p:sp>
          <p:nvSpPr>
            <p:cNvPr id="1351" name="Shape 1351"/>
            <p:cNvSpPr/>
            <p:nvPr/>
          </p:nvSpPr>
          <p:spPr>
            <a:xfrm>
              <a:off x="8305800" y="1587"/>
              <a:ext cx="838200" cy="6856413"/>
            </a:xfrm>
            <a:prstGeom prst="rect">
              <a:avLst/>
            </a:prstGeom>
            <a:gradFill flip="none" rotWithShape="1">
              <a:gsLst>
                <a:gs pos="0">
                  <a:srgbClr val="0F0F0F"/>
                </a:gs>
                <a:gs pos="100000">
                  <a:srgbClr val="0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602000"/>
                    </a:outerShdw>
                  </a:effectLst>
                </a:defRPr>
              </a:pPr>
            </a:p>
          </p:txBody>
        </p:sp>
        <p:sp>
          <p:nvSpPr>
            <p:cNvPr id="1352" name="Shape 1352"/>
            <p:cNvSpPr/>
            <p:nvPr/>
          </p:nvSpPr>
          <p:spPr>
            <a:xfrm>
              <a:off x="1676400" y="0"/>
              <a:ext cx="3048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53" name="Shape 1353"/>
            <p:cNvSpPr/>
            <p:nvPr/>
          </p:nvSpPr>
          <p:spPr>
            <a:xfrm>
              <a:off x="2743200" y="0"/>
              <a:ext cx="6858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54" name="Shape 1354"/>
            <p:cNvSpPr/>
            <p:nvPr/>
          </p:nvSpPr>
          <p:spPr>
            <a:xfrm>
              <a:off x="3581400" y="0"/>
              <a:ext cx="381000" cy="6858000"/>
            </a:xfrm>
            <a:prstGeom prst="rect">
              <a:avLst/>
            </a:prstGeom>
            <a:solidFill>
              <a:srgbClr val="8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55" name="Shape 1355"/>
            <p:cNvSpPr/>
            <p:nvPr/>
          </p:nvSpPr>
          <p:spPr>
            <a:xfrm>
              <a:off x="2133600" y="0"/>
              <a:ext cx="6096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56" name="Shape 1356"/>
            <p:cNvSpPr/>
            <p:nvPr/>
          </p:nvSpPr>
          <p:spPr>
            <a:xfrm>
              <a:off x="762000" y="0"/>
              <a:ext cx="9144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57" name="Shape 1357"/>
            <p:cNvSpPr/>
            <p:nvPr/>
          </p:nvSpPr>
          <p:spPr>
            <a:xfrm>
              <a:off x="457200" y="0"/>
              <a:ext cx="3048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511B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58" name="Shape 1358"/>
            <p:cNvSpPr/>
            <p:nvPr/>
          </p:nvSpPr>
          <p:spPr>
            <a:xfrm>
              <a:off x="0" y="0"/>
              <a:ext cx="4572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4C19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59" name="Shape 1359"/>
            <p:cNvSpPr/>
            <p:nvPr/>
          </p:nvSpPr>
          <p:spPr>
            <a:xfrm>
              <a:off x="3429000" y="0"/>
              <a:ext cx="3810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0" name="Shape 1360"/>
            <p:cNvSpPr/>
            <p:nvPr/>
          </p:nvSpPr>
          <p:spPr>
            <a:xfrm>
              <a:off x="4419600" y="0"/>
              <a:ext cx="8382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1" name="Shape 1361"/>
            <p:cNvSpPr/>
            <p:nvPr/>
          </p:nvSpPr>
          <p:spPr>
            <a:xfrm>
              <a:off x="1981200" y="0"/>
              <a:ext cx="228600" cy="6858000"/>
            </a:xfrm>
            <a:prstGeom prst="rect">
              <a:avLst/>
            </a:prstGeom>
            <a:solidFill>
              <a:srgbClr val="602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2" name="Shape 1362"/>
            <p:cNvSpPr/>
            <p:nvPr/>
          </p:nvSpPr>
          <p:spPr>
            <a:xfrm>
              <a:off x="5238750" y="0"/>
              <a:ext cx="400050" cy="6858000"/>
            </a:xfrm>
            <a:prstGeom prst="rect">
              <a:avLst/>
            </a:prstGeom>
            <a:solidFill>
              <a:srgbClr val="602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3" name="Shape 1363"/>
            <p:cNvSpPr/>
            <p:nvPr/>
          </p:nvSpPr>
          <p:spPr>
            <a:xfrm>
              <a:off x="7391400" y="0"/>
              <a:ext cx="2286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5D1F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4" name="Shape 1364"/>
            <p:cNvSpPr/>
            <p:nvPr/>
          </p:nvSpPr>
          <p:spPr>
            <a:xfrm>
              <a:off x="7315200" y="0"/>
              <a:ext cx="1066800" cy="6858000"/>
            </a:xfrm>
            <a:prstGeom prst="rect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602000"/>
                    </a:outerShdw>
                  </a:effectLst>
                </a:defRPr>
              </a:pPr>
            </a:p>
          </p:txBody>
        </p:sp>
        <p:sp>
          <p:nvSpPr>
            <p:cNvPr id="1365" name="Shape 1365"/>
            <p:cNvSpPr/>
            <p:nvPr/>
          </p:nvSpPr>
          <p:spPr>
            <a:xfrm>
              <a:off x="5562600" y="0"/>
              <a:ext cx="9906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6" name="Shape 1366"/>
            <p:cNvSpPr/>
            <p:nvPr/>
          </p:nvSpPr>
          <p:spPr>
            <a:xfrm>
              <a:off x="6096000" y="0"/>
              <a:ext cx="8382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7" name="Shape 1367"/>
            <p:cNvSpPr/>
            <p:nvPr/>
          </p:nvSpPr>
          <p:spPr>
            <a:xfrm>
              <a:off x="6934200" y="0"/>
              <a:ext cx="3810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50000">
                  <a:srgbClr val="5D1F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8" name="Shape 1368"/>
            <p:cNvSpPr/>
            <p:nvPr/>
          </p:nvSpPr>
          <p:spPr>
            <a:xfrm>
              <a:off x="4254500" y="0"/>
              <a:ext cx="241300" cy="68580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69" name="Shape 1369"/>
            <p:cNvSpPr/>
            <p:nvPr/>
          </p:nvSpPr>
          <p:spPr>
            <a:xfrm>
              <a:off x="3756025" y="0"/>
              <a:ext cx="533400" cy="6858000"/>
            </a:xfrm>
            <a:prstGeom prst="rect">
              <a:avLst/>
            </a:prstGeom>
            <a:gradFill flip="none" rotWithShape="1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370" name="Shape 1370"/>
            <p:cNvSpPr/>
            <p:nvPr/>
          </p:nvSpPr>
          <p:spPr>
            <a:xfrm>
              <a:off x="1587" y="6151562"/>
              <a:ext cx="9144001" cy="70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3689"/>
                  </a:lnTo>
                  <a:lnTo>
                    <a:pt x="21375" y="4174"/>
                  </a:lnTo>
                  <a:lnTo>
                    <a:pt x="21172" y="4417"/>
                  </a:lnTo>
                  <a:lnTo>
                    <a:pt x="20790" y="4417"/>
                  </a:lnTo>
                  <a:lnTo>
                    <a:pt x="20655" y="4174"/>
                  </a:lnTo>
                  <a:lnTo>
                    <a:pt x="20588" y="4174"/>
                  </a:lnTo>
                  <a:lnTo>
                    <a:pt x="20498" y="3689"/>
                  </a:lnTo>
                  <a:lnTo>
                    <a:pt x="20452" y="3689"/>
                  </a:lnTo>
                  <a:lnTo>
                    <a:pt x="20452" y="3398"/>
                  </a:lnTo>
                  <a:lnTo>
                    <a:pt x="20430" y="3398"/>
                  </a:lnTo>
                  <a:lnTo>
                    <a:pt x="20430" y="2670"/>
                  </a:lnTo>
                  <a:lnTo>
                    <a:pt x="20408" y="2427"/>
                  </a:lnTo>
                  <a:lnTo>
                    <a:pt x="20408" y="2136"/>
                  </a:lnTo>
                  <a:lnTo>
                    <a:pt x="20385" y="1893"/>
                  </a:lnTo>
                  <a:lnTo>
                    <a:pt x="20340" y="1650"/>
                  </a:lnTo>
                  <a:lnTo>
                    <a:pt x="20318" y="1408"/>
                  </a:lnTo>
                  <a:lnTo>
                    <a:pt x="20302" y="874"/>
                  </a:lnTo>
                  <a:lnTo>
                    <a:pt x="20254" y="777"/>
                  </a:lnTo>
                  <a:lnTo>
                    <a:pt x="20198" y="485"/>
                  </a:lnTo>
                  <a:lnTo>
                    <a:pt x="20130" y="340"/>
                  </a:lnTo>
                  <a:lnTo>
                    <a:pt x="19995" y="340"/>
                  </a:lnTo>
                  <a:lnTo>
                    <a:pt x="19672" y="485"/>
                  </a:lnTo>
                  <a:lnTo>
                    <a:pt x="19290" y="340"/>
                  </a:lnTo>
                  <a:lnTo>
                    <a:pt x="19088" y="777"/>
                  </a:lnTo>
                  <a:lnTo>
                    <a:pt x="18941" y="1068"/>
                  </a:lnTo>
                  <a:lnTo>
                    <a:pt x="18885" y="1456"/>
                  </a:lnTo>
                  <a:lnTo>
                    <a:pt x="18832" y="1893"/>
                  </a:lnTo>
                  <a:lnTo>
                    <a:pt x="18788" y="2136"/>
                  </a:lnTo>
                  <a:lnTo>
                    <a:pt x="18698" y="2670"/>
                  </a:lnTo>
                  <a:lnTo>
                    <a:pt x="18562" y="3398"/>
                  </a:lnTo>
                  <a:lnTo>
                    <a:pt x="18450" y="4174"/>
                  </a:lnTo>
                  <a:lnTo>
                    <a:pt x="18315" y="4660"/>
                  </a:lnTo>
                  <a:lnTo>
                    <a:pt x="18202" y="4951"/>
                  </a:lnTo>
                  <a:lnTo>
                    <a:pt x="17978" y="5436"/>
                  </a:lnTo>
                  <a:lnTo>
                    <a:pt x="17775" y="5436"/>
                  </a:lnTo>
                  <a:lnTo>
                    <a:pt x="17685" y="5194"/>
                  </a:lnTo>
                  <a:lnTo>
                    <a:pt x="17618" y="4951"/>
                  </a:lnTo>
                  <a:lnTo>
                    <a:pt x="17528" y="4660"/>
                  </a:lnTo>
                  <a:lnTo>
                    <a:pt x="17482" y="4417"/>
                  </a:lnTo>
                  <a:lnTo>
                    <a:pt x="17415" y="4174"/>
                  </a:lnTo>
                  <a:lnTo>
                    <a:pt x="17366" y="3204"/>
                  </a:lnTo>
                  <a:lnTo>
                    <a:pt x="17314" y="2039"/>
                  </a:lnTo>
                  <a:lnTo>
                    <a:pt x="17242" y="1213"/>
                  </a:lnTo>
                  <a:lnTo>
                    <a:pt x="17190" y="631"/>
                  </a:lnTo>
                  <a:lnTo>
                    <a:pt x="17119" y="194"/>
                  </a:lnTo>
                  <a:lnTo>
                    <a:pt x="17006" y="146"/>
                  </a:lnTo>
                  <a:lnTo>
                    <a:pt x="16928" y="437"/>
                  </a:lnTo>
                  <a:lnTo>
                    <a:pt x="16852" y="874"/>
                  </a:lnTo>
                  <a:lnTo>
                    <a:pt x="16766" y="1116"/>
                  </a:lnTo>
                  <a:lnTo>
                    <a:pt x="16650" y="1408"/>
                  </a:lnTo>
                  <a:lnTo>
                    <a:pt x="16538" y="1893"/>
                  </a:lnTo>
                  <a:lnTo>
                    <a:pt x="16402" y="2427"/>
                  </a:lnTo>
                  <a:lnTo>
                    <a:pt x="16245" y="2912"/>
                  </a:lnTo>
                  <a:lnTo>
                    <a:pt x="16065" y="3689"/>
                  </a:lnTo>
                  <a:lnTo>
                    <a:pt x="15885" y="3932"/>
                  </a:lnTo>
                  <a:lnTo>
                    <a:pt x="15686" y="4417"/>
                  </a:lnTo>
                  <a:lnTo>
                    <a:pt x="15480" y="4660"/>
                  </a:lnTo>
                  <a:lnTo>
                    <a:pt x="15278" y="4951"/>
                  </a:lnTo>
                  <a:lnTo>
                    <a:pt x="14288" y="4951"/>
                  </a:lnTo>
                  <a:lnTo>
                    <a:pt x="14108" y="4660"/>
                  </a:lnTo>
                  <a:lnTo>
                    <a:pt x="13972" y="4417"/>
                  </a:lnTo>
                  <a:lnTo>
                    <a:pt x="13815" y="3932"/>
                  </a:lnTo>
                  <a:lnTo>
                    <a:pt x="13702" y="3689"/>
                  </a:lnTo>
                  <a:lnTo>
                    <a:pt x="13658" y="3398"/>
                  </a:lnTo>
                  <a:lnTo>
                    <a:pt x="13612" y="3155"/>
                  </a:lnTo>
                  <a:lnTo>
                    <a:pt x="13545" y="2912"/>
                  </a:lnTo>
                  <a:lnTo>
                    <a:pt x="13478" y="2427"/>
                  </a:lnTo>
                  <a:lnTo>
                    <a:pt x="13410" y="2427"/>
                  </a:lnTo>
                  <a:lnTo>
                    <a:pt x="13342" y="2136"/>
                  </a:lnTo>
                  <a:lnTo>
                    <a:pt x="13230" y="2136"/>
                  </a:lnTo>
                  <a:lnTo>
                    <a:pt x="13185" y="2427"/>
                  </a:lnTo>
                  <a:lnTo>
                    <a:pt x="13140" y="2427"/>
                  </a:lnTo>
                  <a:lnTo>
                    <a:pt x="13095" y="2670"/>
                  </a:lnTo>
                  <a:lnTo>
                    <a:pt x="13050" y="2670"/>
                  </a:lnTo>
                  <a:lnTo>
                    <a:pt x="13005" y="3155"/>
                  </a:lnTo>
                  <a:lnTo>
                    <a:pt x="12960" y="3398"/>
                  </a:lnTo>
                  <a:lnTo>
                    <a:pt x="12938" y="3398"/>
                  </a:lnTo>
                  <a:lnTo>
                    <a:pt x="12825" y="3689"/>
                  </a:lnTo>
                  <a:lnTo>
                    <a:pt x="12488" y="3932"/>
                  </a:lnTo>
                  <a:lnTo>
                    <a:pt x="12015" y="4417"/>
                  </a:lnTo>
                  <a:lnTo>
                    <a:pt x="11722" y="4951"/>
                  </a:lnTo>
                  <a:lnTo>
                    <a:pt x="11430" y="5436"/>
                  </a:lnTo>
                  <a:lnTo>
                    <a:pt x="11138" y="5970"/>
                  </a:lnTo>
                  <a:lnTo>
                    <a:pt x="10890" y="6213"/>
                  </a:lnTo>
                  <a:lnTo>
                    <a:pt x="10462" y="6213"/>
                  </a:lnTo>
                  <a:lnTo>
                    <a:pt x="10372" y="5970"/>
                  </a:lnTo>
                  <a:lnTo>
                    <a:pt x="10282" y="5679"/>
                  </a:lnTo>
                  <a:lnTo>
                    <a:pt x="10148" y="5194"/>
                  </a:lnTo>
                  <a:lnTo>
                    <a:pt x="10140" y="4029"/>
                  </a:lnTo>
                  <a:lnTo>
                    <a:pt x="10162" y="2718"/>
                  </a:lnTo>
                  <a:lnTo>
                    <a:pt x="10162" y="1747"/>
                  </a:lnTo>
                  <a:lnTo>
                    <a:pt x="10110" y="1213"/>
                  </a:lnTo>
                  <a:lnTo>
                    <a:pt x="10020" y="1747"/>
                  </a:lnTo>
                  <a:lnTo>
                    <a:pt x="9968" y="2427"/>
                  </a:lnTo>
                  <a:lnTo>
                    <a:pt x="9892" y="2912"/>
                  </a:lnTo>
                  <a:lnTo>
                    <a:pt x="9802" y="3689"/>
                  </a:lnTo>
                  <a:lnTo>
                    <a:pt x="9712" y="4077"/>
                  </a:lnTo>
                  <a:lnTo>
                    <a:pt x="9592" y="4611"/>
                  </a:lnTo>
                  <a:lnTo>
                    <a:pt x="9510" y="4757"/>
                  </a:lnTo>
                  <a:lnTo>
                    <a:pt x="9405" y="4951"/>
                  </a:lnTo>
                  <a:lnTo>
                    <a:pt x="9292" y="5097"/>
                  </a:lnTo>
                  <a:lnTo>
                    <a:pt x="9165" y="5291"/>
                  </a:lnTo>
                  <a:lnTo>
                    <a:pt x="9038" y="5339"/>
                  </a:lnTo>
                  <a:lnTo>
                    <a:pt x="8902" y="5194"/>
                  </a:lnTo>
                  <a:lnTo>
                    <a:pt x="8805" y="5000"/>
                  </a:lnTo>
                  <a:lnTo>
                    <a:pt x="8708" y="4417"/>
                  </a:lnTo>
                  <a:lnTo>
                    <a:pt x="8640" y="4174"/>
                  </a:lnTo>
                  <a:lnTo>
                    <a:pt x="8595" y="3932"/>
                  </a:lnTo>
                  <a:lnTo>
                    <a:pt x="8572" y="3689"/>
                  </a:lnTo>
                  <a:lnTo>
                    <a:pt x="8528" y="3398"/>
                  </a:lnTo>
                  <a:lnTo>
                    <a:pt x="8505" y="3155"/>
                  </a:lnTo>
                  <a:lnTo>
                    <a:pt x="8422" y="874"/>
                  </a:lnTo>
                  <a:lnTo>
                    <a:pt x="8340" y="0"/>
                  </a:lnTo>
                  <a:lnTo>
                    <a:pt x="8194" y="146"/>
                  </a:lnTo>
                  <a:lnTo>
                    <a:pt x="8085" y="777"/>
                  </a:lnTo>
                  <a:lnTo>
                    <a:pt x="7972" y="1068"/>
                  </a:lnTo>
                  <a:lnTo>
                    <a:pt x="7804" y="2378"/>
                  </a:lnTo>
                  <a:lnTo>
                    <a:pt x="7680" y="3107"/>
                  </a:lnTo>
                  <a:lnTo>
                    <a:pt x="7568" y="3689"/>
                  </a:lnTo>
                  <a:lnTo>
                    <a:pt x="7448" y="4660"/>
                  </a:lnTo>
                  <a:lnTo>
                    <a:pt x="7110" y="4951"/>
                  </a:lnTo>
                  <a:lnTo>
                    <a:pt x="6165" y="4951"/>
                  </a:lnTo>
                  <a:lnTo>
                    <a:pt x="6008" y="4660"/>
                  </a:lnTo>
                  <a:lnTo>
                    <a:pt x="5850" y="4417"/>
                  </a:lnTo>
                  <a:lnTo>
                    <a:pt x="5715" y="4174"/>
                  </a:lnTo>
                  <a:lnTo>
                    <a:pt x="5648" y="4174"/>
                  </a:lnTo>
                  <a:lnTo>
                    <a:pt x="5558" y="3689"/>
                  </a:lnTo>
                  <a:lnTo>
                    <a:pt x="5535" y="3398"/>
                  </a:lnTo>
                  <a:lnTo>
                    <a:pt x="5468" y="3155"/>
                  </a:lnTo>
                  <a:lnTo>
                    <a:pt x="5400" y="2670"/>
                  </a:lnTo>
                  <a:lnTo>
                    <a:pt x="5355" y="2427"/>
                  </a:lnTo>
                  <a:lnTo>
                    <a:pt x="5288" y="2427"/>
                  </a:lnTo>
                  <a:lnTo>
                    <a:pt x="5242" y="2136"/>
                  </a:lnTo>
                  <a:lnTo>
                    <a:pt x="5040" y="2136"/>
                  </a:lnTo>
                  <a:lnTo>
                    <a:pt x="4995" y="2427"/>
                  </a:lnTo>
                  <a:lnTo>
                    <a:pt x="4905" y="2670"/>
                  </a:lnTo>
                  <a:lnTo>
                    <a:pt x="4725" y="3398"/>
                  </a:lnTo>
                  <a:lnTo>
                    <a:pt x="4568" y="4174"/>
                  </a:lnTo>
                  <a:lnTo>
                    <a:pt x="4410" y="4660"/>
                  </a:lnTo>
                  <a:lnTo>
                    <a:pt x="4275" y="5194"/>
                  </a:lnTo>
                  <a:lnTo>
                    <a:pt x="4118" y="5679"/>
                  </a:lnTo>
                  <a:lnTo>
                    <a:pt x="3982" y="6213"/>
                  </a:lnTo>
                  <a:lnTo>
                    <a:pt x="3825" y="6456"/>
                  </a:lnTo>
                  <a:lnTo>
                    <a:pt x="3555" y="6941"/>
                  </a:lnTo>
                  <a:lnTo>
                    <a:pt x="3308" y="7232"/>
                  </a:lnTo>
                  <a:lnTo>
                    <a:pt x="3082" y="7232"/>
                  </a:lnTo>
                  <a:lnTo>
                    <a:pt x="2858" y="6941"/>
                  </a:lnTo>
                  <a:lnTo>
                    <a:pt x="2655" y="6698"/>
                  </a:lnTo>
                  <a:lnTo>
                    <a:pt x="2452" y="6213"/>
                  </a:lnTo>
                  <a:lnTo>
                    <a:pt x="2295" y="5679"/>
                  </a:lnTo>
                  <a:lnTo>
                    <a:pt x="2138" y="5194"/>
                  </a:lnTo>
                  <a:lnTo>
                    <a:pt x="2002" y="4660"/>
                  </a:lnTo>
                  <a:lnTo>
                    <a:pt x="1890" y="4174"/>
                  </a:lnTo>
                  <a:lnTo>
                    <a:pt x="1800" y="3689"/>
                  </a:lnTo>
                  <a:lnTo>
                    <a:pt x="1732" y="3155"/>
                  </a:lnTo>
                  <a:lnTo>
                    <a:pt x="1665" y="2670"/>
                  </a:lnTo>
                  <a:lnTo>
                    <a:pt x="1598" y="2136"/>
                  </a:lnTo>
                  <a:lnTo>
                    <a:pt x="1530" y="1650"/>
                  </a:lnTo>
                  <a:lnTo>
                    <a:pt x="1440" y="1650"/>
                  </a:lnTo>
                  <a:lnTo>
                    <a:pt x="1395" y="2136"/>
                  </a:lnTo>
                  <a:lnTo>
                    <a:pt x="1350" y="2670"/>
                  </a:lnTo>
                  <a:lnTo>
                    <a:pt x="1282" y="3398"/>
                  </a:lnTo>
                  <a:lnTo>
                    <a:pt x="1260" y="3689"/>
                  </a:lnTo>
                  <a:lnTo>
                    <a:pt x="1215" y="4174"/>
                  </a:lnTo>
                  <a:lnTo>
                    <a:pt x="1080" y="4660"/>
                  </a:lnTo>
                  <a:lnTo>
                    <a:pt x="990" y="4951"/>
                  </a:lnTo>
                  <a:lnTo>
                    <a:pt x="810" y="5436"/>
                  </a:lnTo>
                  <a:lnTo>
                    <a:pt x="720" y="5436"/>
                  </a:lnTo>
                  <a:lnTo>
                    <a:pt x="630" y="5679"/>
                  </a:lnTo>
                  <a:lnTo>
                    <a:pt x="450" y="5679"/>
                  </a:lnTo>
                  <a:lnTo>
                    <a:pt x="338" y="5436"/>
                  </a:lnTo>
                  <a:lnTo>
                    <a:pt x="248" y="5436"/>
                  </a:lnTo>
                  <a:lnTo>
                    <a:pt x="158" y="5194"/>
                  </a:lnTo>
                  <a:lnTo>
                    <a:pt x="90" y="4951"/>
                  </a:lnTo>
                  <a:lnTo>
                    <a:pt x="0" y="4660"/>
                  </a:ln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1" name="Shape 1371"/>
            <p:cNvSpPr/>
            <p:nvPr/>
          </p:nvSpPr>
          <p:spPr>
            <a:xfrm>
              <a:off x="0" y="6138862"/>
              <a:ext cx="9159875" cy="27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83" y="2979"/>
                  </a:moveTo>
                  <a:lnTo>
                    <a:pt x="19193" y="3228"/>
                  </a:lnTo>
                  <a:lnTo>
                    <a:pt x="19024" y="3724"/>
                  </a:lnTo>
                  <a:lnTo>
                    <a:pt x="18901" y="4717"/>
                  </a:lnTo>
                  <a:lnTo>
                    <a:pt x="18557" y="10428"/>
                  </a:lnTo>
                  <a:lnTo>
                    <a:pt x="18444" y="12662"/>
                  </a:lnTo>
                  <a:lnTo>
                    <a:pt x="18309" y="14152"/>
                  </a:lnTo>
                  <a:lnTo>
                    <a:pt x="17973" y="16386"/>
                  </a:lnTo>
                  <a:lnTo>
                    <a:pt x="17774" y="16386"/>
                  </a:lnTo>
                  <a:lnTo>
                    <a:pt x="17684" y="15641"/>
                  </a:lnTo>
                  <a:lnTo>
                    <a:pt x="17617" y="14897"/>
                  </a:lnTo>
                  <a:lnTo>
                    <a:pt x="17527" y="14152"/>
                  </a:lnTo>
                  <a:lnTo>
                    <a:pt x="17482" y="13407"/>
                  </a:lnTo>
                  <a:lnTo>
                    <a:pt x="17415" y="12662"/>
                  </a:lnTo>
                  <a:lnTo>
                    <a:pt x="17370" y="11917"/>
                  </a:lnTo>
                  <a:lnTo>
                    <a:pt x="17347" y="10428"/>
                  </a:lnTo>
                  <a:lnTo>
                    <a:pt x="17325" y="9683"/>
                  </a:lnTo>
                  <a:lnTo>
                    <a:pt x="17280" y="6703"/>
                  </a:lnTo>
                  <a:lnTo>
                    <a:pt x="17213" y="4469"/>
                  </a:lnTo>
                  <a:lnTo>
                    <a:pt x="17078" y="2234"/>
                  </a:lnTo>
                  <a:lnTo>
                    <a:pt x="16943" y="2234"/>
                  </a:lnTo>
                  <a:lnTo>
                    <a:pt x="16763" y="3724"/>
                  </a:lnTo>
                  <a:lnTo>
                    <a:pt x="16655" y="4469"/>
                  </a:lnTo>
                  <a:lnTo>
                    <a:pt x="16543" y="5959"/>
                  </a:lnTo>
                  <a:lnTo>
                    <a:pt x="16408" y="7448"/>
                  </a:lnTo>
                  <a:lnTo>
                    <a:pt x="16251" y="8938"/>
                  </a:lnTo>
                  <a:lnTo>
                    <a:pt x="16048" y="11172"/>
                  </a:lnTo>
                  <a:lnTo>
                    <a:pt x="15869" y="11917"/>
                  </a:lnTo>
                  <a:lnTo>
                    <a:pt x="15670" y="13407"/>
                  </a:lnTo>
                  <a:lnTo>
                    <a:pt x="15266" y="14897"/>
                  </a:lnTo>
                  <a:lnTo>
                    <a:pt x="14281" y="14897"/>
                  </a:lnTo>
                  <a:lnTo>
                    <a:pt x="14102" y="14152"/>
                  </a:lnTo>
                  <a:lnTo>
                    <a:pt x="13967" y="13407"/>
                  </a:lnTo>
                  <a:lnTo>
                    <a:pt x="13810" y="11917"/>
                  </a:lnTo>
                  <a:lnTo>
                    <a:pt x="13697" y="11172"/>
                  </a:lnTo>
                  <a:lnTo>
                    <a:pt x="13608" y="9683"/>
                  </a:lnTo>
                  <a:lnTo>
                    <a:pt x="13540" y="8938"/>
                  </a:lnTo>
                  <a:lnTo>
                    <a:pt x="13477" y="7448"/>
                  </a:lnTo>
                  <a:lnTo>
                    <a:pt x="13409" y="7448"/>
                  </a:lnTo>
                  <a:lnTo>
                    <a:pt x="13342" y="6703"/>
                  </a:lnTo>
                  <a:lnTo>
                    <a:pt x="13230" y="6703"/>
                  </a:lnTo>
                  <a:lnTo>
                    <a:pt x="13185" y="7448"/>
                  </a:lnTo>
                  <a:lnTo>
                    <a:pt x="13140" y="7448"/>
                  </a:lnTo>
                  <a:lnTo>
                    <a:pt x="13095" y="8193"/>
                  </a:lnTo>
                  <a:lnTo>
                    <a:pt x="13050" y="8193"/>
                  </a:lnTo>
                  <a:lnTo>
                    <a:pt x="13005" y="9683"/>
                  </a:lnTo>
                  <a:lnTo>
                    <a:pt x="12960" y="10428"/>
                  </a:lnTo>
                  <a:lnTo>
                    <a:pt x="12938" y="10428"/>
                  </a:lnTo>
                  <a:lnTo>
                    <a:pt x="12825" y="11172"/>
                  </a:lnTo>
                  <a:lnTo>
                    <a:pt x="12488" y="11917"/>
                  </a:lnTo>
                  <a:lnTo>
                    <a:pt x="11998" y="13407"/>
                  </a:lnTo>
                  <a:lnTo>
                    <a:pt x="11414" y="16386"/>
                  </a:lnTo>
                  <a:lnTo>
                    <a:pt x="11126" y="17876"/>
                  </a:lnTo>
                  <a:lnTo>
                    <a:pt x="10879" y="18621"/>
                  </a:lnTo>
                  <a:lnTo>
                    <a:pt x="10452" y="18621"/>
                  </a:lnTo>
                  <a:lnTo>
                    <a:pt x="10272" y="17131"/>
                  </a:lnTo>
                  <a:lnTo>
                    <a:pt x="10209" y="16386"/>
                  </a:lnTo>
                  <a:lnTo>
                    <a:pt x="10141" y="15641"/>
                  </a:lnTo>
                  <a:lnTo>
                    <a:pt x="10119" y="11917"/>
                  </a:lnTo>
                  <a:lnTo>
                    <a:pt x="10119" y="9683"/>
                  </a:lnTo>
                  <a:lnTo>
                    <a:pt x="10141" y="5214"/>
                  </a:lnTo>
                  <a:lnTo>
                    <a:pt x="10096" y="4469"/>
                  </a:lnTo>
                  <a:lnTo>
                    <a:pt x="10006" y="5214"/>
                  </a:lnTo>
                  <a:lnTo>
                    <a:pt x="9961" y="7448"/>
                  </a:lnTo>
                  <a:lnTo>
                    <a:pt x="9894" y="8938"/>
                  </a:lnTo>
                  <a:lnTo>
                    <a:pt x="9804" y="11172"/>
                  </a:lnTo>
                  <a:lnTo>
                    <a:pt x="9714" y="12662"/>
                  </a:lnTo>
                  <a:lnTo>
                    <a:pt x="9580" y="14152"/>
                  </a:lnTo>
                  <a:lnTo>
                    <a:pt x="9512" y="14152"/>
                  </a:lnTo>
                  <a:lnTo>
                    <a:pt x="9288" y="15641"/>
                  </a:lnTo>
                  <a:lnTo>
                    <a:pt x="9157" y="15641"/>
                  </a:lnTo>
                  <a:lnTo>
                    <a:pt x="9044" y="16386"/>
                  </a:lnTo>
                  <a:lnTo>
                    <a:pt x="8910" y="15641"/>
                  </a:lnTo>
                  <a:lnTo>
                    <a:pt x="8797" y="14897"/>
                  </a:lnTo>
                  <a:lnTo>
                    <a:pt x="8707" y="13407"/>
                  </a:lnTo>
                  <a:lnTo>
                    <a:pt x="8640" y="12662"/>
                  </a:lnTo>
                  <a:lnTo>
                    <a:pt x="8595" y="11917"/>
                  </a:lnTo>
                  <a:lnTo>
                    <a:pt x="8573" y="11172"/>
                  </a:lnTo>
                  <a:lnTo>
                    <a:pt x="8528" y="10428"/>
                  </a:lnTo>
                  <a:lnTo>
                    <a:pt x="8505" y="9683"/>
                  </a:lnTo>
                  <a:lnTo>
                    <a:pt x="8423" y="7076"/>
                  </a:lnTo>
                  <a:lnTo>
                    <a:pt x="8397" y="4345"/>
                  </a:lnTo>
                  <a:lnTo>
                    <a:pt x="8341" y="2234"/>
                  </a:lnTo>
                  <a:lnTo>
                    <a:pt x="8266" y="2234"/>
                  </a:lnTo>
                  <a:lnTo>
                    <a:pt x="8131" y="2979"/>
                  </a:lnTo>
                  <a:lnTo>
                    <a:pt x="8052" y="4469"/>
                  </a:lnTo>
                  <a:lnTo>
                    <a:pt x="7962" y="6331"/>
                  </a:lnTo>
                  <a:lnTo>
                    <a:pt x="7850" y="7448"/>
                  </a:lnTo>
                  <a:lnTo>
                    <a:pt x="7760" y="8938"/>
                  </a:lnTo>
                  <a:lnTo>
                    <a:pt x="7659" y="10800"/>
                  </a:lnTo>
                  <a:lnTo>
                    <a:pt x="7513" y="12662"/>
                  </a:lnTo>
                  <a:lnTo>
                    <a:pt x="7401" y="14152"/>
                  </a:lnTo>
                  <a:lnTo>
                    <a:pt x="7289" y="14897"/>
                  </a:lnTo>
                  <a:lnTo>
                    <a:pt x="6154" y="14897"/>
                  </a:lnTo>
                  <a:lnTo>
                    <a:pt x="5997" y="14152"/>
                  </a:lnTo>
                  <a:lnTo>
                    <a:pt x="5844" y="13407"/>
                  </a:lnTo>
                  <a:lnTo>
                    <a:pt x="5709" y="12662"/>
                  </a:lnTo>
                  <a:lnTo>
                    <a:pt x="5641" y="12662"/>
                  </a:lnTo>
                  <a:lnTo>
                    <a:pt x="5552" y="11172"/>
                  </a:lnTo>
                  <a:lnTo>
                    <a:pt x="5529" y="10428"/>
                  </a:lnTo>
                  <a:lnTo>
                    <a:pt x="5462" y="9683"/>
                  </a:lnTo>
                  <a:lnTo>
                    <a:pt x="5394" y="8193"/>
                  </a:lnTo>
                  <a:lnTo>
                    <a:pt x="5349" y="7448"/>
                  </a:lnTo>
                  <a:lnTo>
                    <a:pt x="5282" y="7448"/>
                  </a:lnTo>
                  <a:lnTo>
                    <a:pt x="5237" y="6703"/>
                  </a:lnTo>
                  <a:lnTo>
                    <a:pt x="5035" y="6703"/>
                  </a:lnTo>
                  <a:lnTo>
                    <a:pt x="4990" y="7448"/>
                  </a:lnTo>
                  <a:lnTo>
                    <a:pt x="4900" y="8193"/>
                  </a:lnTo>
                  <a:lnTo>
                    <a:pt x="4724" y="10428"/>
                  </a:lnTo>
                  <a:lnTo>
                    <a:pt x="4567" y="12662"/>
                  </a:lnTo>
                  <a:lnTo>
                    <a:pt x="4410" y="14152"/>
                  </a:lnTo>
                  <a:lnTo>
                    <a:pt x="4275" y="15641"/>
                  </a:lnTo>
                  <a:lnTo>
                    <a:pt x="3961" y="18621"/>
                  </a:lnTo>
                  <a:lnTo>
                    <a:pt x="3803" y="19366"/>
                  </a:lnTo>
                  <a:lnTo>
                    <a:pt x="3538" y="20855"/>
                  </a:lnTo>
                  <a:lnTo>
                    <a:pt x="3291" y="21600"/>
                  </a:lnTo>
                  <a:lnTo>
                    <a:pt x="3066" y="21600"/>
                  </a:lnTo>
                  <a:lnTo>
                    <a:pt x="2841" y="20855"/>
                  </a:lnTo>
                  <a:lnTo>
                    <a:pt x="2643" y="20110"/>
                  </a:lnTo>
                  <a:lnTo>
                    <a:pt x="2441" y="18621"/>
                  </a:lnTo>
                  <a:lnTo>
                    <a:pt x="2126" y="15641"/>
                  </a:lnTo>
                  <a:lnTo>
                    <a:pt x="1992" y="14152"/>
                  </a:lnTo>
                  <a:lnTo>
                    <a:pt x="1879" y="12662"/>
                  </a:lnTo>
                  <a:lnTo>
                    <a:pt x="1789" y="11172"/>
                  </a:lnTo>
                  <a:lnTo>
                    <a:pt x="1655" y="8193"/>
                  </a:lnTo>
                  <a:lnTo>
                    <a:pt x="1591" y="6703"/>
                  </a:lnTo>
                  <a:lnTo>
                    <a:pt x="1524" y="5214"/>
                  </a:lnTo>
                  <a:lnTo>
                    <a:pt x="1434" y="5214"/>
                  </a:lnTo>
                  <a:lnTo>
                    <a:pt x="1209" y="12662"/>
                  </a:lnTo>
                  <a:lnTo>
                    <a:pt x="1074" y="14152"/>
                  </a:lnTo>
                  <a:lnTo>
                    <a:pt x="805" y="16386"/>
                  </a:lnTo>
                  <a:lnTo>
                    <a:pt x="715" y="16386"/>
                  </a:lnTo>
                  <a:lnTo>
                    <a:pt x="625" y="17131"/>
                  </a:lnTo>
                  <a:lnTo>
                    <a:pt x="449" y="17131"/>
                  </a:lnTo>
                  <a:lnTo>
                    <a:pt x="337" y="16386"/>
                  </a:lnTo>
                  <a:lnTo>
                    <a:pt x="247" y="16386"/>
                  </a:lnTo>
                  <a:lnTo>
                    <a:pt x="157" y="15641"/>
                  </a:lnTo>
                  <a:lnTo>
                    <a:pt x="90" y="14897"/>
                  </a:lnTo>
                  <a:lnTo>
                    <a:pt x="0" y="14152"/>
                  </a:lnTo>
                  <a:lnTo>
                    <a:pt x="0" y="11917"/>
                  </a:lnTo>
                  <a:lnTo>
                    <a:pt x="90" y="12662"/>
                  </a:lnTo>
                  <a:lnTo>
                    <a:pt x="157" y="13407"/>
                  </a:lnTo>
                  <a:lnTo>
                    <a:pt x="247" y="14152"/>
                  </a:lnTo>
                  <a:lnTo>
                    <a:pt x="337" y="14152"/>
                  </a:lnTo>
                  <a:lnTo>
                    <a:pt x="449" y="14897"/>
                  </a:lnTo>
                  <a:lnTo>
                    <a:pt x="625" y="14897"/>
                  </a:lnTo>
                  <a:lnTo>
                    <a:pt x="715" y="14152"/>
                  </a:lnTo>
                  <a:lnTo>
                    <a:pt x="805" y="14152"/>
                  </a:lnTo>
                  <a:lnTo>
                    <a:pt x="1074" y="11917"/>
                  </a:lnTo>
                  <a:lnTo>
                    <a:pt x="1209" y="10428"/>
                  </a:lnTo>
                  <a:lnTo>
                    <a:pt x="1434" y="2979"/>
                  </a:lnTo>
                  <a:lnTo>
                    <a:pt x="1524" y="2979"/>
                  </a:lnTo>
                  <a:lnTo>
                    <a:pt x="1591" y="4469"/>
                  </a:lnTo>
                  <a:lnTo>
                    <a:pt x="1655" y="5959"/>
                  </a:lnTo>
                  <a:lnTo>
                    <a:pt x="1789" y="8938"/>
                  </a:lnTo>
                  <a:lnTo>
                    <a:pt x="1879" y="10428"/>
                  </a:lnTo>
                  <a:lnTo>
                    <a:pt x="1992" y="11917"/>
                  </a:lnTo>
                  <a:lnTo>
                    <a:pt x="2126" y="13407"/>
                  </a:lnTo>
                  <a:lnTo>
                    <a:pt x="2441" y="16386"/>
                  </a:lnTo>
                  <a:lnTo>
                    <a:pt x="2643" y="17876"/>
                  </a:lnTo>
                  <a:lnTo>
                    <a:pt x="2841" y="18621"/>
                  </a:lnTo>
                  <a:lnTo>
                    <a:pt x="3066" y="19366"/>
                  </a:lnTo>
                  <a:lnTo>
                    <a:pt x="3291" y="19366"/>
                  </a:lnTo>
                  <a:lnTo>
                    <a:pt x="3538" y="18621"/>
                  </a:lnTo>
                  <a:lnTo>
                    <a:pt x="3803" y="17131"/>
                  </a:lnTo>
                  <a:lnTo>
                    <a:pt x="3961" y="16386"/>
                  </a:lnTo>
                  <a:lnTo>
                    <a:pt x="4275" y="13407"/>
                  </a:lnTo>
                  <a:lnTo>
                    <a:pt x="4410" y="11917"/>
                  </a:lnTo>
                  <a:lnTo>
                    <a:pt x="4567" y="10428"/>
                  </a:lnTo>
                  <a:lnTo>
                    <a:pt x="4724" y="8193"/>
                  </a:lnTo>
                  <a:lnTo>
                    <a:pt x="4900" y="5959"/>
                  </a:lnTo>
                  <a:lnTo>
                    <a:pt x="4990" y="5214"/>
                  </a:lnTo>
                  <a:lnTo>
                    <a:pt x="5035" y="4469"/>
                  </a:lnTo>
                  <a:lnTo>
                    <a:pt x="5237" y="4469"/>
                  </a:lnTo>
                  <a:lnTo>
                    <a:pt x="5282" y="5214"/>
                  </a:lnTo>
                  <a:lnTo>
                    <a:pt x="5349" y="5214"/>
                  </a:lnTo>
                  <a:lnTo>
                    <a:pt x="5394" y="5959"/>
                  </a:lnTo>
                  <a:lnTo>
                    <a:pt x="5462" y="7448"/>
                  </a:lnTo>
                  <a:lnTo>
                    <a:pt x="5529" y="8193"/>
                  </a:lnTo>
                  <a:lnTo>
                    <a:pt x="5552" y="8938"/>
                  </a:lnTo>
                  <a:lnTo>
                    <a:pt x="5641" y="10428"/>
                  </a:lnTo>
                  <a:lnTo>
                    <a:pt x="5709" y="10428"/>
                  </a:lnTo>
                  <a:lnTo>
                    <a:pt x="5844" y="11172"/>
                  </a:lnTo>
                  <a:lnTo>
                    <a:pt x="5997" y="11917"/>
                  </a:lnTo>
                  <a:lnTo>
                    <a:pt x="6154" y="12662"/>
                  </a:lnTo>
                  <a:lnTo>
                    <a:pt x="7255" y="12662"/>
                  </a:lnTo>
                  <a:lnTo>
                    <a:pt x="7378" y="11917"/>
                  </a:lnTo>
                  <a:lnTo>
                    <a:pt x="7558" y="9559"/>
                  </a:lnTo>
                  <a:lnTo>
                    <a:pt x="7723" y="7076"/>
                  </a:lnTo>
                  <a:lnTo>
                    <a:pt x="7903" y="4717"/>
                  </a:lnTo>
                  <a:lnTo>
                    <a:pt x="8030" y="2234"/>
                  </a:lnTo>
                  <a:lnTo>
                    <a:pt x="8131" y="1117"/>
                  </a:lnTo>
                  <a:lnTo>
                    <a:pt x="8243" y="0"/>
                  </a:lnTo>
                  <a:lnTo>
                    <a:pt x="8367" y="372"/>
                  </a:lnTo>
                  <a:lnTo>
                    <a:pt x="8423" y="2979"/>
                  </a:lnTo>
                  <a:lnTo>
                    <a:pt x="8468" y="6331"/>
                  </a:lnTo>
                  <a:lnTo>
                    <a:pt x="8573" y="8938"/>
                  </a:lnTo>
                  <a:lnTo>
                    <a:pt x="8595" y="9683"/>
                  </a:lnTo>
                  <a:lnTo>
                    <a:pt x="8640" y="10428"/>
                  </a:lnTo>
                  <a:lnTo>
                    <a:pt x="8707" y="11172"/>
                  </a:lnTo>
                  <a:lnTo>
                    <a:pt x="8797" y="12662"/>
                  </a:lnTo>
                  <a:lnTo>
                    <a:pt x="8910" y="13407"/>
                  </a:lnTo>
                  <a:lnTo>
                    <a:pt x="9044" y="14152"/>
                  </a:lnTo>
                  <a:lnTo>
                    <a:pt x="9157" y="13407"/>
                  </a:lnTo>
                  <a:lnTo>
                    <a:pt x="9288" y="13407"/>
                  </a:lnTo>
                  <a:lnTo>
                    <a:pt x="9512" y="11917"/>
                  </a:lnTo>
                  <a:lnTo>
                    <a:pt x="9580" y="11917"/>
                  </a:lnTo>
                  <a:lnTo>
                    <a:pt x="9714" y="10428"/>
                  </a:lnTo>
                  <a:lnTo>
                    <a:pt x="9804" y="8938"/>
                  </a:lnTo>
                  <a:lnTo>
                    <a:pt x="9894" y="6703"/>
                  </a:lnTo>
                  <a:lnTo>
                    <a:pt x="9961" y="5214"/>
                  </a:lnTo>
                  <a:lnTo>
                    <a:pt x="10006" y="2979"/>
                  </a:lnTo>
                  <a:lnTo>
                    <a:pt x="10096" y="2234"/>
                  </a:lnTo>
                  <a:lnTo>
                    <a:pt x="10164" y="2979"/>
                  </a:lnTo>
                  <a:lnTo>
                    <a:pt x="10164" y="5959"/>
                  </a:lnTo>
                  <a:lnTo>
                    <a:pt x="10141" y="9683"/>
                  </a:lnTo>
                  <a:lnTo>
                    <a:pt x="10141" y="13407"/>
                  </a:lnTo>
                  <a:lnTo>
                    <a:pt x="10209" y="14152"/>
                  </a:lnTo>
                  <a:lnTo>
                    <a:pt x="10272" y="14897"/>
                  </a:lnTo>
                  <a:lnTo>
                    <a:pt x="10452" y="16386"/>
                  </a:lnTo>
                  <a:lnTo>
                    <a:pt x="10879" y="16386"/>
                  </a:lnTo>
                  <a:lnTo>
                    <a:pt x="11126" y="15641"/>
                  </a:lnTo>
                  <a:lnTo>
                    <a:pt x="11414" y="14152"/>
                  </a:lnTo>
                  <a:lnTo>
                    <a:pt x="11998" y="11172"/>
                  </a:lnTo>
                  <a:lnTo>
                    <a:pt x="12488" y="9683"/>
                  </a:lnTo>
                  <a:lnTo>
                    <a:pt x="12825" y="8938"/>
                  </a:lnTo>
                  <a:lnTo>
                    <a:pt x="12938" y="8193"/>
                  </a:lnTo>
                  <a:lnTo>
                    <a:pt x="12960" y="8193"/>
                  </a:lnTo>
                  <a:lnTo>
                    <a:pt x="13005" y="7448"/>
                  </a:lnTo>
                  <a:lnTo>
                    <a:pt x="13050" y="5959"/>
                  </a:lnTo>
                  <a:lnTo>
                    <a:pt x="13095" y="5959"/>
                  </a:lnTo>
                  <a:lnTo>
                    <a:pt x="13140" y="5214"/>
                  </a:lnTo>
                  <a:lnTo>
                    <a:pt x="13185" y="5214"/>
                  </a:lnTo>
                  <a:lnTo>
                    <a:pt x="13230" y="4469"/>
                  </a:lnTo>
                  <a:lnTo>
                    <a:pt x="13342" y="4469"/>
                  </a:lnTo>
                  <a:lnTo>
                    <a:pt x="13409" y="5214"/>
                  </a:lnTo>
                  <a:lnTo>
                    <a:pt x="13477" y="5214"/>
                  </a:lnTo>
                  <a:lnTo>
                    <a:pt x="13540" y="6703"/>
                  </a:lnTo>
                  <a:lnTo>
                    <a:pt x="13608" y="7448"/>
                  </a:lnTo>
                  <a:lnTo>
                    <a:pt x="13697" y="8938"/>
                  </a:lnTo>
                  <a:lnTo>
                    <a:pt x="13810" y="9683"/>
                  </a:lnTo>
                  <a:lnTo>
                    <a:pt x="13967" y="11172"/>
                  </a:lnTo>
                  <a:lnTo>
                    <a:pt x="14102" y="11917"/>
                  </a:lnTo>
                  <a:lnTo>
                    <a:pt x="14281" y="12662"/>
                  </a:lnTo>
                  <a:lnTo>
                    <a:pt x="15266" y="12662"/>
                  </a:lnTo>
                  <a:lnTo>
                    <a:pt x="15670" y="11172"/>
                  </a:lnTo>
                  <a:lnTo>
                    <a:pt x="15869" y="9683"/>
                  </a:lnTo>
                  <a:lnTo>
                    <a:pt x="16048" y="8938"/>
                  </a:lnTo>
                  <a:lnTo>
                    <a:pt x="16251" y="6703"/>
                  </a:lnTo>
                  <a:lnTo>
                    <a:pt x="16408" y="5214"/>
                  </a:lnTo>
                  <a:lnTo>
                    <a:pt x="16543" y="3724"/>
                  </a:lnTo>
                  <a:lnTo>
                    <a:pt x="16655" y="2234"/>
                  </a:lnTo>
                  <a:lnTo>
                    <a:pt x="16763" y="1490"/>
                  </a:lnTo>
                  <a:lnTo>
                    <a:pt x="16943" y="0"/>
                  </a:lnTo>
                  <a:lnTo>
                    <a:pt x="17078" y="0"/>
                  </a:lnTo>
                  <a:lnTo>
                    <a:pt x="17213" y="2234"/>
                  </a:lnTo>
                  <a:lnTo>
                    <a:pt x="17280" y="4469"/>
                  </a:lnTo>
                  <a:lnTo>
                    <a:pt x="17325" y="7448"/>
                  </a:lnTo>
                  <a:lnTo>
                    <a:pt x="17347" y="8193"/>
                  </a:lnTo>
                  <a:lnTo>
                    <a:pt x="17370" y="9683"/>
                  </a:lnTo>
                  <a:lnTo>
                    <a:pt x="17415" y="10428"/>
                  </a:lnTo>
                  <a:lnTo>
                    <a:pt x="17482" y="11172"/>
                  </a:lnTo>
                  <a:lnTo>
                    <a:pt x="17527" y="11917"/>
                  </a:lnTo>
                  <a:lnTo>
                    <a:pt x="17617" y="12662"/>
                  </a:lnTo>
                  <a:lnTo>
                    <a:pt x="17684" y="13407"/>
                  </a:lnTo>
                  <a:lnTo>
                    <a:pt x="17774" y="14152"/>
                  </a:lnTo>
                  <a:lnTo>
                    <a:pt x="17973" y="14152"/>
                  </a:lnTo>
                  <a:lnTo>
                    <a:pt x="18309" y="11917"/>
                  </a:lnTo>
                  <a:lnTo>
                    <a:pt x="18444" y="10428"/>
                  </a:lnTo>
                  <a:lnTo>
                    <a:pt x="18557" y="8193"/>
                  </a:lnTo>
                  <a:lnTo>
                    <a:pt x="18826" y="3724"/>
                  </a:lnTo>
                  <a:lnTo>
                    <a:pt x="18946" y="2979"/>
                  </a:lnTo>
                  <a:lnTo>
                    <a:pt x="19058" y="2110"/>
                  </a:lnTo>
                  <a:lnTo>
                    <a:pt x="19159" y="1738"/>
                  </a:lnTo>
                  <a:lnTo>
                    <a:pt x="19260" y="1117"/>
                  </a:lnTo>
                  <a:lnTo>
                    <a:pt x="19373" y="1117"/>
                  </a:lnTo>
                  <a:lnTo>
                    <a:pt x="19462" y="993"/>
                  </a:lnTo>
                  <a:lnTo>
                    <a:pt x="19537" y="1117"/>
                  </a:lnTo>
                  <a:lnTo>
                    <a:pt x="19608" y="1117"/>
                  </a:lnTo>
                  <a:lnTo>
                    <a:pt x="19683" y="1366"/>
                  </a:lnTo>
                  <a:lnTo>
                    <a:pt x="19766" y="1117"/>
                  </a:lnTo>
                  <a:lnTo>
                    <a:pt x="19856" y="1366"/>
                  </a:lnTo>
                  <a:lnTo>
                    <a:pt x="19942" y="993"/>
                  </a:lnTo>
                  <a:lnTo>
                    <a:pt x="20031" y="993"/>
                  </a:lnTo>
                  <a:lnTo>
                    <a:pt x="20177" y="1117"/>
                  </a:lnTo>
                  <a:lnTo>
                    <a:pt x="20346" y="2979"/>
                  </a:lnTo>
                  <a:lnTo>
                    <a:pt x="20391" y="3724"/>
                  </a:lnTo>
                  <a:lnTo>
                    <a:pt x="20413" y="4469"/>
                  </a:lnTo>
                  <a:lnTo>
                    <a:pt x="20413" y="5214"/>
                  </a:lnTo>
                  <a:lnTo>
                    <a:pt x="20436" y="5959"/>
                  </a:lnTo>
                  <a:lnTo>
                    <a:pt x="20436" y="8193"/>
                  </a:lnTo>
                  <a:lnTo>
                    <a:pt x="20458" y="8193"/>
                  </a:lnTo>
                  <a:lnTo>
                    <a:pt x="20458" y="8938"/>
                  </a:lnTo>
                  <a:lnTo>
                    <a:pt x="20503" y="8938"/>
                  </a:lnTo>
                  <a:lnTo>
                    <a:pt x="20593" y="10428"/>
                  </a:lnTo>
                  <a:lnTo>
                    <a:pt x="20660" y="10428"/>
                  </a:lnTo>
                  <a:lnTo>
                    <a:pt x="20795" y="11172"/>
                  </a:lnTo>
                  <a:lnTo>
                    <a:pt x="21173" y="11172"/>
                  </a:lnTo>
                  <a:lnTo>
                    <a:pt x="21375" y="10428"/>
                  </a:lnTo>
                  <a:lnTo>
                    <a:pt x="21600" y="8938"/>
                  </a:lnTo>
                  <a:lnTo>
                    <a:pt x="21600" y="11172"/>
                  </a:lnTo>
                  <a:lnTo>
                    <a:pt x="21375" y="12662"/>
                  </a:lnTo>
                  <a:lnTo>
                    <a:pt x="21173" y="13407"/>
                  </a:lnTo>
                  <a:lnTo>
                    <a:pt x="20795" y="13407"/>
                  </a:lnTo>
                  <a:lnTo>
                    <a:pt x="20660" y="12662"/>
                  </a:lnTo>
                  <a:lnTo>
                    <a:pt x="20593" y="12662"/>
                  </a:lnTo>
                  <a:lnTo>
                    <a:pt x="20503" y="11172"/>
                  </a:lnTo>
                  <a:lnTo>
                    <a:pt x="20458" y="11172"/>
                  </a:lnTo>
                  <a:lnTo>
                    <a:pt x="20458" y="10428"/>
                  </a:lnTo>
                  <a:lnTo>
                    <a:pt x="20436" y="10428"/>
                  </a:lnTo>
                  <a:lnTo>
                    <a:pt x="20436" y="8193"/>
                  </a:lnTo>
                  <a:lnTo>
                    <a:pt x="20413" y="7448"/>
                  </a:lnTo>
                  <a:lnTo>
                    <a:pt x="20413" y="6703"/>
                  </a:lnTo>
                  <a:lnTo>
                    <a:pt x="20391" y="5959"/>
                  </a:lnTo>
                  <a:lnTo>
                    <a:pt x="20346" y="5214"/>
                  </a:lnTo>
                  <a:lnTo>
                    <a:pt x="20323" y="4469"/>
                  </a:lnTo>
                  <a:lnTo>
                    <a:pt x="20301" y="4469"/>
                  </a:lnTo>
                  <a:lnTo>
                    <a:pt x="20234" y="3724"/>
                  </a:lnTo>
                  <a:lnTo>
                    <a:pt x="20189" y="3724"/>
                  </a:lnTo>
                  <a:lnTo>
                    <a:pt x="20103" y="2855"/>
                  </a:lnTo>
                  <a:lnTo>
                    <a:pt x="20013" y="2979"/>
                  </a:lnTo>
                  <a:lnTo>
                    <a:pt x="19934" y="3352"/>
                  </a:lnTo>
                  <a:lnTo>
                    <a:pt x="19833" y="3600"/>
                  </a:lnTo>
                  <a:lnTo>
                    <a:pt x="19728" y="3600"/>
                  </a:lnTo>
                  <a:lnTo>
                    <a:pt x="19642" y="3228"/>
                  </a:lnTo>
                  <a:lnTo>
                    <a:pt x="19537" y="2979"/>
                  </a:lnTo>
                  <a:lnTo>
                    <a:pt x="19462" y="2607"/>
                  </a:lnTo>
                  <a:lnTo>
                    <a:pt x="19369" y="2979"/>
                  </a:lnTo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50000">
                  <a:srgbClr val="080808"/>
                </a:gs>
                <a:gs pos="100000">
                  <a:srgbClr val="0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373" name="Shape 1373"/>
          <p:cNvSpPr/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200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74" name="Shape 1374"/>
          <p:cNvSpPr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EBF25A"/>
              </a:buClr>
              <a:buSzPct val="80000"/>
              <a:buChar char="●"/>
              <a:defRPr>
                <a:solidFill>
                  <a:srgbClr val="FFFFFF"/>
                </a:solidFill>
              </a:defRPr>
            </a:lvl1pPr>
            <a:lvl2pPr>
              <a:buClr>
                <a:srgbClr val="EBF25A"/>
              </a:buClr>
              <a:buSzPct val="80000"/>
              <a:buChar char="●"/>
              <a:defRPr>
                <a:solidFill>
                  <a:srgbClr val="FFFFFF"/>
                </a:solidFill>
              </a:defRPr>
            </a:lvl2pPr>
            <a:lvl3pPr>
              <a:buClr>
                <a:srgbClr val="EBF25A"/>
              </a:buClr>
              <a:buSzPct val="80000"/>
              <a:buChar char="●"/>
              <a:defRPr>
                <a:solidFill>
                  <a:srgbClr val="FFFFFF"/>
                </a:solidFill>
              </a:defRPr>
            </a:lvl3pPr>
            <a:lvl4pPr>
              <a:buClr>
                <a:srgbClr val="EBF25A"/>
              </a:buClr>
              <a:buSzPct val="80000"/>
              <a:buChar char="●"/>
              <a:defRPr>
                <a:solidFill>
                  <a:srgbClr val="FFFFFF"/>
                </a:solidFill>
              </a:defRPr>
            </a:lvl4pPr>
            <a:lvl5pPr>
              <a:buClr>
                <a:srgbClr val="EBF25A"/>
              </a:buClr>
              <a:buSzPct val="80000"/>
              <a:buChar char="●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5" name="Shape 1375"/>
          <p:cNvSpPr/>
          <p:nvPr>
            <p:ph type="sldNum" sz="quarter" idx="2"/>
          </p:nvPr>
        </p:nvSpPr>
        <p:spPr>
          <a:xfrm>
            <a:off x="8444001" y="6243637"/>
            <a:ext cx="242799" cy="243841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4" name="Group 1514"/>
          <p:cNvGrpSpPr/>
          <p:nvPr/>
        </p:nvGrpSpPr>
        <p:grpSpPr>
          <a:xfrm>
            <a:off x="2019332" y="251992"/>
            <a:ext cx="6888131" cy="5439163"/>
            <a:chOff x="0" y="0"/>
            <a:chExt cx="6888129" cy="5439161"/>
          </a:xfrm>
        </p:grpSpPr>
        <p:grpSp>
          <p:nvGrpSpPr>
            <p:cNvPr id="1384" name="Group 1384"/>
            <p:cNvGrpSpPr/>
            <p:nvPr/>
          </p:nvGrpSpPr>
          <p:grpSpPr>
            <a:xfrm>
              <a:off x="1463642" y="702095"/>
              <a:ext cx="946151" cy="709613"/>
              <a:chOff x="0" y="0"/>
              <a:chExt cx="946150" cy="709612"/>
            </a:xfrm>
          </p:grpSpPr>
          <p:sp>
            <p:nvSpPr>
              <p:cNvPr id="1382" name="Shape 1382"/>
              <p:cNvSpPr/>
              <p:nvPr/>
            </p:nvSpPr>
            <p:spPr>
              <a:xfrm>
                <a:off x="0" y="0"/>
                <a:ext cx="946150" cy="709613"/>
              </a:xfrm>
              <a:prstGeom prst="ellipse">
                <a:avLst/>
              </a:prstGeom>
              <a:gradFill flip="none" rotWithShape="1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  <p:sp>
            <p:nvSpPr>
              <p:cNvPr id="1383" name="Shape 1383"/>
              <p:cNvSpPr/>
              <p:nvPr/>
            </p:nvSpPr>
            <p:spPr>
              <a:xfrm>
                <a:off x="340022" y="311687"/>
                <a:ext cx="229147" cy="131821"/>
              </a:xfrm>
              <a:prstGeom prst="ellipse">
                <a:avLst/>
              </a:prstGeom>
              <a:gradFill flip="none" rotWithShape="1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CC00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 Black"/>
                    <a:ea typeface="Arial Black"/>
                    <a:cs typeface="Arial Black"/>
                    <a:sym typeface="Arial Black"/>
                  </a:defRPr>
                </a:pPr>
              </a:p>
            </p:txBody>
          </p:sp>
        </p:grpSp>
        <p:grpSp>
          <p:nvGrpSpPr>
            <p:cNvPr id="1498" name="Group 1498"/>
            <p:cNvGrpSpPr/>
            <p:nvPr/>
          </p:nvGrpSpPr>
          <p:grpSpPr>
            <a:xfrm>
              <a:off x="0" y="0"/>
              <a:ext cx="6888131" cy="5439162"/>
              <a:chOff x="0" y="0"/>
              <a:chExt cx="6888130" cy="5439161"/>
            </a:xfrm>
          </p:grpSpPr>
          <p:grpSp>
            <p:nvGrpSpPr>
              <p:cNvPr id="1487" name="Group 1487"/>
              <p:cNvGrpSpPr/>
              <p:nvPr/>
            </p:nvGrpSpPr>
            <p:grpSpPr>
              <a:xfrm>
                <a:off x="0" y="0"/>
                <a:ext cx="6875496" cy="5439162"/>
                <a:chOff x="0" y="0"/>
                <a:chExt cx="6875495" cy="5439161"/>
              </a:xfrm>
            </p:grpSpPr>
            <p:grpSp>
              <p:nvGrpSpPr>
                <p:cNvPr id="1387" name="Group 1387"/>
                <p:cNvGrpSpPr/>
                <p:nvPr/>
              </p:nvGrpSpPr>
              <p:grpSpPr>
                <a:xfrm>
                  <a:off x="1716256" y="1015349"/>
                  <a:ext cx="3600828" cy="2651247"/>
                  <a:chOff x="0" y="0"/>
                  <a:chExt cx="3600827" cy="2651245"/>
                </a:xfrm>
              </p:grpSpPr>
              <p:sp>
                <p:nvSpPr>
                  <p:cNvPr id="1385" name="Shape 1385"/>
                  <p:cNvSpPr/>
                  <p:nvPr/>
                </p:nvSpPr>
                <p:spPr>
                  <a:xfrm>
                    <a:off x="0" y="0"/>
                    <a:ext cx="3600828" cy="265124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AF273E"/>
                      </a:gs>
                      <a:gs pos="100000">
                        <a:srgbClr val="000000"/>
                      </a:gs>
                    </a:gsLst>
                    <a:path path="circle">
                      <a:fillToRect l="37721" t="-19636" r="62278" b="119636"/>
                    </a:path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lnSpc>
                        <a:spcPct val="90000"/>
                      </a:lnSpc>
                      <a:spcBef>
                        <a:spcPts val="400"/>
                      </a:spcBef>
                      <a:defRPr sz="1800" u="none">
                        <a:solidFill>
                          <a:srgbClr val="FFCC00"/>
                        </a:solidFill>
                        <a:effectLst>
                          <a:outerShdw sx="100000" sy="100000" kx="0" ky="0" algn="b" rotWithShape="0" blurRad="12700" dist="25400" dir="2700000">
                            <a:srgbClr val="000000"/>
                          </a:outerShdw>
                        </a:effectLst>
                        <a:latin typeface="Arial Black"/>
                        <a:ea typeface="Arial Black"/>
                        <a:cs typeface="Arial Black"/>
                        <a:sym typeface="Arial Black"/>
                      </a:defRPr>
                    </a:pPr>
                  </a:p>
                </p:txBody>
              </p:sp>
              <p:sp>
                <p:nvSpPr>
                  <p:cNvPr id="1386" name="Shape 1386"/>
                  <p:cNvSpPr/>
                  <p:nvPr/>
                </p:nvSpPr>
                <p:spPr>
                  <a:xfrm>
                    <a:off x="1374973" y="969246"/>
                    <a:ext cx="714000" cy="500654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AF273E"/>
                      </a:gs>
                    </a:gsLst>
                    <a:path path="circle">
                      <a:fillToRect l="37721" t="-19636" r="62278" b="119636"/>
                    </a:path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lnSpc>
                        <a:spcPct val="90000"/>
                      </a:lnSpc>
                      <a:spcBef>
                        <a:spcPts val="400"/>
                      </a:spcBef>
                      <a:defRPr sz="1800" u="none">
                        <a:solidFill>
                          <a:srgbClr val="FFCC00"/>
                        </a:solidFill>
                        <a:effectLst>
                          <a:outerShdw sx="100000" sy="100000" kx="0" ky="0" algn="b" rotWithShape="0" blurRad="12700" dist="25400" dir="2700000">
                            <a:srgbClr val="000000"/>
                          </a:outerShdw>
                        </a:effectLst>
                        <a:latin typeface="Arial Black"/>
                        <a:ea typeface="Arial Black"/>
                        <a:cs typeface="Arial Black"/>
                        <a:sym typeface="Arial Black"/>
                      </a:defRPr>
                    </a:pPr>
                  </a:p>
                </p:txBody>
              </p:sp>
            </p:grpSp>
            <p:grpSp>
              <p:nvGrpSpPr>
                <p:cNvPr id="1486" name="Group 1486"/>
                <p:cNvGrpSpPr/>
                <p:nvPr/>
              </p:nvGrpSpPr>
              <p:grpSpPr>
                <a:xfrm>
                  <a:off x="-1" y="0"/>
                  <a:ext cx="6875498" cy="5439162"/>
                  <a:chOff x="0" y="0"/>
                  <a:chExt cx="6875496" cy="5439161"/>
                </a:xfrm>
              </p:grpSpPr>
              <p:grpSp>
                <p:nvGrpSpPr>
                  <p:cNvPr id="1390" name="Group 1390"/>
                  <p:cNvGrpSpPr/>
                  <p:nvPr/>
                </p:nvGrpSpPr>
                <p:grpSpPr>
                  <a:xfrm>
                    <a:off x="3743456" y="2075515"/>
                    <a:ext cx="2549699" cy="2730129"/>
                    <a:chOff x="0" y="0"/>
                    <a:chExt cx="2549698" cy="2730128"/>
                  </a:xfrm>
                </p:grpSpPr>
                <p:sp>
                  <p:nvSpPr>
                    <p:cNvPr id="1388" name="Shape 1388"/>
                    <p:cNvSpPr/>
                    <p:nvPr/>
                  </p:nvSpPr>
                  <p:spPr>
                    <a:xfrm rot="2711884">
                      <a:off x="-180103" y="698515"/>
                      <a:ext cx="2125930" cy="37724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389" name="Shape 1389"/>
                    <p:cNvSpPr/>
                    <p:nvPr/>
                  </p:nvSpPr>
                  <p:spPr>
                    <a:xfrm rot="2711884">
                      <a:off x="1372980" y="1820107"/>
                      <a:ext cx="1132367" cy="59635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393" name="Group 1393"/>
                  <p:cNvGrpSpPr/>
                  <p:nvPr/>
                </p:nvGrpSpPr>
                <p:grpSpPr>
                  <a:xfrm>
                    <a:off x="3768545" y="1904199"/>
                    <a:ext cx="3031505" cy="2515807"/>
                    <a:chOff x="0" y="0"/>
                    <a:chExt cx="3031503" cy="2515806"/>
                  </a:xfrm>
                </p:grpSpPr>
                <p:sp>
                  <p:nvSpPr>
                    <p:cNvPr id="1391" name="Shape 1391"/>
                    <p:cNvSpPr/>
                    <p:nvPr/>
                  </p:nvSpPr>
                  <p:spPr>
                    <a:xfrm rot="2104081">
                      <a:off x="-82858" y="604648"/>
                      <a:ext cx="2236954" cy="41834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392" name="Shape 1392"/>
                    <p:cNvSpPr/>
                    <p:nvPr/>
                  </p:nvSpPr>
                  <p:spPr>
                    <a:xfrm rot="2104081">
                      <a:off x="1754526" y="1569471"/>
                      <a:ext cx="1194889" cy="66327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396" name="Group 1396"/>
                  <p:cNvGrpSpPr/>
                  <p:nvPr/>
                </p:nvGrpSpPr>
                <p:grpSpPr>
                  <a:xfrm>
                    <a:off x="3756899" y="1820169"/>
                    <a:ext cx="3088476" cy="1980377"/>
                    <a:chOff x="0" y="0"/>
                    <a:chExt cx="3088474" cy="1980375"/>
                  </a:xfrm>
                </p:grpSpPr>
                <p:sp>
                  <p:nvSpPr>
                    <p:cNvPr id="1394" name="Shape 1394"/>
                    <p:cNvSpPr/>
                    <p:nvPr/>
                  </p:nvSpPr>
                  <p:spPr>
                    <a:xfrm rot="1582914">
                      <a:off x="-29751" y="456212"/>
                      <a:ext cx="2139534" cy="36756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395" name="Shape 1395"/>
                    <p:cNvSpPr/>
                    <p:nvPr/>
                  </p:nvSpPr>
                  <p:spPr>
                    <a:xfrm rot="1582914">
                      <a:off x="1877054" y="1177472"/>
                      <a:ext cx="1142192" cy="57930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399" name="Group 1399"/>
                  <p:cNvGrpSpPr/>
                  <p:nvPr/>
                </p:nvGrpSpPr>
                <p:grpSpPr>
                  <a:xfrm>
                    <a:off x="3748862" y="1725905"/>
                    <a:ext cx="3126635" cy="1595618"/>
                    <a:chOff x="0" y="0"/>
                    <a:chExt cx="3126633" cy="1595617"/>
                  </a:xfrm>
                </p:grpSpPr>
                <p:sp>
                  <p:nvSpPr>
                    <p:cNvPr id="1397" name="Shape 1397"/>
                    <p:cNvSpPr/>
                    <p:nvPr/>
                  </p:nvSpPr>
                  <p:spPr>
                    <a:xfrm rot="1080363">
                      <a:off x="11961" y="309710"/>
                      <a:ext cx="2068010" cy="40504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398" name="Shape 1398"/>
                    <p:cNvSpPr/>
                    <p:nvPr/>
                  </p:nvSpPr>
                  <p:spPr>
                    <a:xfrm rot="1080363">
                      <a:off x="1950344" y="799288"/>
                      <a:ext cx="1104201" cy="64137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02" name="Group 1402"/>
                  <p:cNvGrpSpPr/>
                  <p:nvPr/>
                </p:nvGrpSpPr>
                <p:grpSpPr>
                  <a:xfrm>
                    <a:off x="3786778" y="1635053"/>
                    <a:ext cx="2933010" cy="991423"/>
                    <a:chOff x="0" y="0"/>
                    <a:chExt cx="2933009" cy="991421"/>
                  </a:xfrm>
                </p:grpSpPr>
                <p:sp>
                  <p:nvSpPr>
                    <p:cNvPr id="1400" name="Shape 1400"/>
                    <p:cNvSpPr/>
                    <p:nvPr/>
                  </p:nvSpPr>
                  <p:spPr>
                    <a:xfrm rot="463793">
                      <a:off x="16713" y="126415"/>
                      <a:ext cx="1905233" cy="37723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01" name="Shape 1401"/>
                    <p:cNvSpPr/>
                    <p:nvPr/>
                  </p:nvSpPr>
                  <p:spPr>
                    <a:xfrm rot="463793">
                      <a:off x="1880420" y="330594"/>
                      <a:ext cx="1017188" cy="59512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05" name="Group 1405"/>
                  <p:cNvGrpSpPr/>
                  <p:nvPr/>
                </p:nvGrpSpPr>
                <p:grpSpPr>
                  <a:xfrm>
                    <a:off x="3831922" y="1567452"/>
                    <a:ext cx="2653417" cy="438723"/>
                    <a:chOff x="0" y="0"/>
                    <a:chExt cx="2653416" cy="438721"/>
                  </a:xfrm>
                </p:grpSpPr>
                <p:sp>
                  <p:nvSpPr>
                    <p:cNvPr id="1403" name="Shape 1403"/>
                    <p:cNvSpPr/>
                    <p:nvPr/>
                  </p:nvSpPr>
                  <p:spPr>
                    <a:xfrm rot="21515819">
                      <a:off x="2967" y="38880"/>
                      <a:ext cx="1731358" cy="26358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04" name="Shape 1404"/>
                    <p:cNvSpPr/>
                    <p:nvPr/>
                  </p:nvSpPr>
                  <p:spPr>
                    <a:xfrm rot="21515819">
                      <a:off x="1724412" y="11250"/>
                      <a:ext cx="924048" cy="41622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08" name="Group 1408"/>
                  <p:cNvGrpSpPr/>
                  <p:nvPr/>
                </p:nvGrpSpPr>
                <p:grpSpPr>
                  <a:xfrm>
                    <a:off x="3770469" y="1058035"/>
                    <a:ext cx="2357581" cy="781785"/>
                    <a:chOff x="0" y="0"/>
                    <a:chExt cx="2357579" cy="781783"/>
                  </a:xfrm>
                </p:grpSpPr>
                <p:sp>
                  <p:nvSpPr>
                    <p:cNvPr id="1406" name="Shape 1406"/>
                    <p:cNvSpPr/>
                    <p:nvPr/>
                  </p:nvSpPr>
                  <p:spPr>
                    <a:xfrm rot="20797423">
                      <a:off x="9462" y="349620"/>
                      <a:ext cx="1519254" cy="25995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07" name="Shape 1407"/>
                    <p:cNvSpPr/>
                    <p:nvPr/>
                  </p:nvSpPr>
                  <p:spPr>
                    <a:xfrm rot="20797423">
                      <a:off x="1509843" y="88281"/>
                      <a:ext cx="811300" cy="41013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11" name="Group 1411"/>
                  <p:cNvGrpSpPr/>
                  <p:nvPr/>
                </p:nvGrpSpPr>
                <p:grpSpPr>
                  <a:xfrm>
                    <a:off x="635742" y="2226773"/>
                    <a:ext cx="2549145" cy="2730178"/>
                    <a:chOff x="0" y="0"/>
                    <a:chExt cx="2549144" cy="2730177"/>
                  </a:xfrm>
                </p:grpSpPr>
                <p:sp>
                  <p:nvSpPr>
                    <p:cNvPr id="1409" name="Shape 1409"/>
                    <p:cNvSpPr/>
                    <p:nvPr/>
                  </p:nvSpPr>
                  <p:spPr>
                    <a:xfrm flipH="1" rot="18888116">
                      <a:off x="602889" y="698337"/>
                      <a:ext cx="2125930" cy="37845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10" name="Shape 1410"/>
                    <p:cNvSpPr/>
                    <p:nvPr/>
                  </p:nvSpPr>
                  <p:spPr>
                    <a:xfrm flipH="1" rot="18888116">
                      <a:off x="43990" y="1819286"/>
                      <a:ext cx="1134818" cy="59635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14" name="Group 1414"/>
                  <p:cNvGrpSpPr/>
                  <p:nvPr/>
                </p:nvGrpSpPr>
                <p:grpSpPr>
                  <a:xfrm>
                    <a:off x="76680" y="2121494"/>
                    <a:ext cx="3030979" cy="2518011"/>
                    <a:chOff x="0" y="0"/>
                    <a:chExt cx="3030978" cy="2518009"/>
                  </a:xfrm>
                </p:grpSpPr>
                <p:sp>
                  <p:nvSpPr>
                    <p:cNvPr id="1412" name="Shape 1412"/>
                    <p:cNvSpPr/>
                    <p:nvPr/>
                  </p:nvSpPr>
                  <p:spPr>
                    <a:xfrm flipH="1" rot="19495919">
                      <a:off x="876188" y="604428"/>
                      <a:ext cx="2236954" cy="42076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13" name="Shape 1413"/>
                    <p:cNvSpPr/>
                    <p:nvPr/>
                  </p:nvSpPr>
                  <p:spPr>
                    <a:xfrm flipH="1" rot="19495919">
                      <a:off x="82088" y="1571674"/>
                      <a:ext cx="1194890" cy="66327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17" name="Group 1417"/>
                  <p:cNvGrpSpPr/>
                  <p:nvPr/>
                </p:nvGrpSpPr>
                <p:grpSpPr>
                  <a:xfrm>
                    <a:off x="30122" y="2038434"/>
                    <a:ext cx="3087242" cy="1979144"/>
                    <a:chOff x="0" y="0"/>
                    <a:chExt cx="3087241" cy="1979143"/>
                  </a:xfrm>
                </p:grpSpPr>
                <p:sp>
                  <p:nvSpPr>
                    <p:cNvPr id="1415" name="Shape 1415"/>
                    <p:cNvSpPr/>
                    <p:nvPr/>
                  </p:nvSpPr>
                  <p:spPr>
                    <a:xfrm flipH="1" rot="20017086">
                      <a:off x="977458" y="456212"/>
                      <a:ext cx="2139534" cy="36756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16" name="Shape 1416"/>
                    <p:cNvSpPr/>
                    <p:nvPr/>
                  </p:nvSpPr>
                  <p:spPr>
                    <a:xfrm flipH="1" rot="20017086">
                      <a:off x="69228" y="1176239"/>
                      <a:ext cx="1142192" cy="57930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20" name="Group 1420"/>
                  <p:cNvGrpSpPr/>
                  <p:nvPr/>
                </p:nvGrpSpPr>
                <p:grpSpPr>
                  <a:xfrm>
                    <a:off x="-1" y="1945404"/>
                    <a:ext cx="3125402" cy="1595618"/>
                    <a:chOff x="0" y="0"/>
                    <a:chExt cx="3125400" cy="1595617"/>
                  </a:xfrm>
                </p:grpSpPr>
                <p:sp>
                  <p:nvSpPr>
                    <p:cNvPr id="1418" name="Shape 1418"/>
                    <p:cNvSpPr/>
                    <p:nvPr/>
                  </p:nvSpPr>
                  <p:spPr>
                    <a:xfrm flipH="1" rot="20519637">
                      <a:off x="1045429" y="309710"/>
                      <a:ext cx="2068011" cy="40504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19" name="Shape 1419"/>
                    <p:cNvSpPr/>
                    <p:nvPr/>
                  </p:nvSpPr>
                  <p:spPr>
                    <a:xfrm flipH="1" rot="20519637">
                      <a:off x="72089" y="799288"/>
                      <a:ext cx="1104201" cy="64137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23" name="Group 1423"/>
                  <p:cNvGrpSpPr/>
                  <p:nvPr/>
                </p:nvGrpSpPr>
                <p:grpSpPr>
                  <a:xfrm>
                    <a:off x="155708" y="1853318"/>
                    <a:ext cx="2933010" cy="990190"/>
                    <a:chOff x="0" y="0"/>
                    <a:chExt cx="2933009" cy="990188"/>
                  </a:xfrm>
                </p:grpSpPr>
                <p:sp>
                  <p:nvSpPr>
                    <p:cNvPr id="1421" name="Shape 1421"/>
                    <p:cNvSpPr/>
                    <p:nvPr/>
                  </p:nvSpPr>
                  <p:spPr>
                    <a:xfrm flipH="1" rot="21136207">
                      <a:off x="1011063" y="126415"/>
                      <a:ext cx="1905233" cy="37723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22" name="Shape 1422"/>
                    <p:cNvSpPr/>
                    <p:nvPr/>
                  </p:nvSpPr>
                  <p:spPr>
                    <a:xfrm flipH="1" rot="21136207">
                      <a:off x="35401" y="329361"/>
                      <a:ext cx="1017188" cy="59512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26" name="Group 1426"/>
                  <p:cNvGrpSpPr/>
                  <p:nvPr/>
                </p:nvGrpSpPr>
                <p:grpSpPr>
                  <a:xfrm>
                    <a:off x="390127" y="1784505"/>
                    <a:ext cx="2652228" cy="441156"/>
                    <a:chOff x="0" y="0"/>
                    <a:chExt cx="2652227" cy="441155"/>
                  </a:xfrm>
                </p:grpSpPr>
                <p:sp>
                  <p:nvSpPr>
                    <p:cNvPr id="1424" name="Shape 1424"/>
                    <p:cNvSpPr/>
                    <p:nvPr/>
                  </p:nvSpPr>
                  <p:spPr>
                    <a:xfrm flipH="1" rot="84181">
                      <a:off x="917888" y="38883"/>
                      <a:ext cx="1731358" cy="26479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25" name="Shape 1425"/>
                    <p:cNvSpPr/>
                    <p:nvPr/>
                  </p:nvSpPr>
                  <p:spPr>
                    <a:xfrm flipH="1" rot="84181">
                      <a:off x="4986" y="11249"/>
                      <a:ext cx="924049" cy="41865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29" name="Group 1429"/>
                  <p:cNvGrpSpPr/>
                  <p:nvPr/>
                </p:nvGrpSpPr>
                <p:grpSpPr>
                  <a:xfrm>
                    <a:off x="747164" y="1275120"/>
                    <a:ext cx="2357863" cy="782965"/>
                    <a:chOff x="0" y="0"/>
                    <a:chExt cx="2357862" cy="782963"/>
                  </a:xfrm>
                </p:grpSpPr>
                <p:sp>
                  <p:nvSpPr>
                    <p:cNvPr id="1427" name="Shape 1427"/>
                    <p:cNvSpPr/>
                    <p:nvPr/>
                  </p:nvSpPr>
                  <p:spPr>
                    <a:xfrm flipH="1" rot="802577">
                      <a:off x="829146" y="350800"/>
                      <a:ext cx="1519254" cy="25995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28" name="Shape 1428"/>
                    <p:cNvSpPr/>
                    <p:nvPr/>
                  </p:nvSpPr>
                  <p:spPr>
                    <a:xfrm flipH="1" rot="802577">
                      <a:off x="36718" y="88248"/>
                      <a:ext cx="811300" cy="41257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32" name="Group 1432"/>
                  <p:cNvGrpSpPr/>
                  <p:nvPr/>
                </p:nvGrpSpPr>
                <p:grpSpPr>
                  <a:xfrm>
                    <a:off x="873797" y="991128"/>
                    <a:ext cx="2317853" cy="1077966"/>
                    <a:chOff x="0" y="0"/>
                    <a:chExt cx="2317852" cy="1077965"/>
                  </a:xfrm>
                </p:grpSpPr>
                <p:sp>
                  <p:nvSpPr>
                    <p:cNvPr id="1430" name="Shape 1430"/>
                    <p:cNvSpPr/>
                    <p:nvPr/>
                  </p:nvSpPr>
                  <p:spPr>
                    <a:xfrm flipH="1" rot="1277472">
                      <a:off x="802059" y="550833"/>
                      <a:ext cx="1520487" cy="25995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31" name="Shape 1431"/>
                    <p:cNvSpPr/>
                    <p:nvPr/>
                  </p:nvSpPr>
                  <p:spPr>
                    <a:xfrm flipH="1" rot="1277472">
                      <a:off x="46775" y="133297"/>
                      <a:ext cx="811299" cy="41013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35" name="Group 1435"/>
                  <p:cNvGrpSpPr/>
                  <p:nvPr/>
                </p:nvGrpSpPr>
                <p:grpSpPr>
                  <a:xfrm>
                    <a:off x="1147204" y="586074"/>
                    <a:ext cx="2162695" cy="1501574"/>
                    <a:chOff x="0" y="0"/>
                    <a:chExt cx="2162693" cy="1501573"/>
                  </a:xfrm>
                </p:grpSpPr>
                <p:sp>
                  <p:nvSpPr>
                    <p:cNvPr id="1433" name="Shape 1433"/>
                    <p:cNvSpPr/>
                    <p:nvPr/>
                  </p:nvSpPr>
                  <p:spPr>
                    <a:xfrm flipH="1" rot="2028409">
                      <a:off x="699561" y="840945"/>
                      <a:ext cx="1519254" cy="25995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34" name="Shape 1434"/>
                    <p:cNvSpPr/>
                    <p:nvPr/>
                  </p:nvSpPr>
                  <p:spPr>
                    <a:xfrm flipH="1" rot="2028409">
                      <a:off x="45510" y="191027"/>
                      <a:ext cx="811300" cy="41013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38" name="Group 1438"/>
                  <p:cNvGrpSpPr/>
                  <p:nvPr/>
                </p:nvGrpSpPr>
                <p:grpSpPr>
                  <a:xfrm>
                    <a:off x="1423378" y="190597"/>
                    <a:ext cx="1979393" cy="1826060"/>
                    <a:chOff x="0" y="0"/>
                    <a:chExt cx="1979392" cy="1826058"/>
                  </a:xfrm>
                </p:grpSpPr>
                <p:sp>
                  <p:nvSpPr>
                    <p:cNvPr id="1436" name="Shape 1436"/>
                    <p:cNvSpPr/>
                    <p:nvPr/>
                  </p:nvSpPr>
                  <p:spPr>
                    <a:xfrm flipH="1" rot="2664424">
                      <a:off x="566063" y="1063480"/>
                      <a:ext cx="1542684" cy="25995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37" name="Shape 1437"/>
                    <p:cNvSpPr/>
                    <p:nvPr/>
                  </p:nvSpPr>
                  <p:spPr>
                    <a:xfrm flipH="1" rot="2664424">
                      <a:off x="26739" y="229223"/>
                      <a:ext cx="823555" cy="41257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41" name="Group 1441"/>
                  <p:cNvGrpSpPr/>
                  <p:nvPr/>
                </p:nvGrpSpPr>
                <p:grpSpPr>
                  <a:xfrm>
                    <a:off x="2012303" y="89501"/>
                    <a:ext cx="1453277" cy="1881474"/>
                    <a:chOff x="0" y="0"/>
                    <a:chExt cx="1453276" cy="1881472"/>
                  </a:xfrm>
                </p:grpSpPr>
                <p:sp>
                  <p:nvSpPr>
                    <p:cNvPr id="1439" name="Shape 1439"/>
                    <p:cNvSpPr/>
                    <p:nvPr/>
                  </p:nvSpPr>
                  <p:spPr>
                    <a:xfrm flipH="1" rot="3473776">
                      <a:off x="303557" y="1107376"/>
                      <a:ext cx="1357686" cy="259959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40" name="Shape 1440"/>
                    <p:cNvSpPr/>
                    <p:nvPr/>
                  </p:nvSpPr>
                  <p:spPr>
                    <a:xfrm flipH="1" rot="3473776">
                      <a:off x="4036" y="210675"/>
                      <a:ext cx="724274" cy="41014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44" name="Group 1444"/>
                  <p:cNvGrpSpPr/>
                  <p:nvPr/>
                </p:nvGrpSpPr>
                <p:grpSpPr>
                  <a:xfrm>
                    <a:off x="2432812" y="-1"/>
                    <a:ext cx="1114510" cy="1941354"/>
                    <a:chOff x="0" y="0"/>
                    <a:chExt cx="1114508" cy="1941352"/>
                  </a:xfrm>
                </p:grpSpPr>
                <p:sp>
                  <p:nvSpPr>
                    <p:cNvPr id="1442" name="Shape 1442"/>
                    <p:cNvSpPr/>
                    <p:nvPr/>
                  </p:nvSpPr>
                  <p:spPr>
                    <a:xfrm flipH="1" rot="4126479">
                      <a:off x="102329" y="1154514"/>
                      <a:ext cx="1308360" cy="259959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43" name="Shape 1443"/>
                    <p:cNvSpPr/>
                    <p:nvPr/>
                  </p:nvSpPr>
                  <p:spPr>
                    <a:xfrm flipH="1" rot="4126479">
                      <a:off x="-31660" y="194747"/>
                      <a:ext cx="698538" cy="41014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47" name="Group 1447"/>
                  <p:cNvGrpSpPr/>
                  <p:nvPr/>
                </p:nvGrpSpPr>
                <p:grpSpPr>
                  <a:xfrm>
                    <a:off x="3645420" y="705909"/>
                    <a:ext cx="2310467" cy="1107233"/>
                    <a:chOff x="0" y="0"/>
                    <a:chExt cx="2310465" cy="1107231"/>
                  </a:xfrm>
                </p:grpSpPr>
                <p:sp>
                  <p:nvSpPr>
                    <p:cNvPr id="1445" name="Shape 1445"/>
                    <p:cNvSpPr/>
                    <p:nvPr/>
                  </p:nvSpPr>
                  <p:spPr>
                    <a:xfrm rot="20274565">
                      <a:off x="-6929" y="570913"/>
                      <a:ext cx="1520487" cy="25995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46" name="Shape 1446"/>
                    <p:cNvSpPr/>
                    <p:nvPr/>
                  </p:nvSpPr>
                  <p:spPr>
                    <a:xfrm rot="20274565">
                      <a:off x="1451367" y="137409"/>
                      <a:ext cx="811300" cy="41257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50" name="Group 1450"/>
                  <p:cNvGrpSpPr/>
                  <p:nvPr/>
                </p:nvGrpSpPr>
                <p:grpSpPr>
                  <a:xfrm>
                    <a:off x="3512888" y="380045"/>
                    <a:ext cx="2191601" cy="1445779"/>
                    <a:chOff x="0" y="0"/>
                    <a:chExt cx="2191599" cy="1445778"/>
                  </a:xfrm>
                </p:grpSpPr>
                <p:sp>
                  <p:nvSpPr>
                    <p:cNvPr id="1448" name="Shape 1448"/>
                    <p:cNvSpPr/>
                    <p:nvPr/>
                  </p:nvSpPr>
                  <p:spPr>
                    <a:xfrm rot="19678936">
                      <a:off x="-46641" y="802856"/>
                      <a:ext cx="1519255" cy="25995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49" name="Shape 1449"/>
                    <p:cNvSpPr/>
                    <p:nvPr/>
                  </p:nvSpPr>
                  <p:spPr>
                    <a:xfrm rot="19678936">
                      <a:off x="1332638" y="183688"/>
                      <a:ext cx="811300" cy="41257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sp>
                <p:nvSpPr>
                  <p:cNvPr id="1451" name="Shape 1451"/>
                  <p:cNvSpPr/>
                  <p:nvPr/>
                </p:nvSpPr>
                <p:spPr>
                  <a:xfrm flipH="1" rot="4578754">
                    <a:off x="2746112" y="1217889"/>
                    <a:ext cx="1265200" cy="17532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179" fill="norm" stroke="1" extrusionOk="0">
                        <a:moveTo>
                          <a:pt x="0" y="21179"/>
                        </a:moveTo>
                        <a:cubicBezTo>
                          <a:pt x="189" y="20493"/>
                          <a:pt x="4484" y="10208"/>
                          <a:pt x="6821" y="6779"/>
                        </a:cubicBezTo>
                        <a:cubicBezTo>
                          <a:pt x="9158" y="3350"/>
                          <a:pt x="11558" y="1636"/>
                          <a:pt x="14021" y="608"/>
                        </a:cubicBezTo>
                        <a:cubicBezTo>
                          <a:pt x="16484" y="-421"/>
                          <a:pt x="20361" y="50"/>
                          <a:pt x="21600" y="608"/>
                        </a:cubicBezTo>
                        <a:lnTo>
                          <a:pt x="21474" y="3993"/>
                        </a:lnTo>
                        <a:cubicBezTo>
                          <a:pt x="20195" y="4550"/>
                          <a:pt x="16642" y="2622"/>
                          <a:pt x="13926" y="3993"/>
                        </a:cubicBezTo>
                        <a:cubicBezTo>
                          <a:pt x="9545" y="5408"/>
                          <a:pt x="7879" y="7808"/>
                          <a:pt x="5163" y="12093"/>
                        </a:cubicBezTo>
                        <a:cubicBezTo>
                          <a:pt x="2826" y="14836"/>
                          <a:pt x="1074" y="19293"/>
                          <a:pt x="0" y="2117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1452" name="Shape 1452"/>
                  <p:cNvSpPr/>
                  <p:nvPr/>
                </p:nvSpPr>
                <p:spPr>
                  <a:xfrm flipH="1" rot="4578754">
                    <a:off x="2777091" y="291179"/>
                    <a:ext cx="676480" cy="27870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466" h="21318" fill="norm" stroke="1" extrusionOk="0">
                        <a:moveTo>
                          <a:pt x="61" y="42"/>
                        </a:moveTo>
                        <a:cubicBezTo>
                          <a:pt x="1038" y="-176"/>
                          <a:pt x="3578" y="479"/>
                          <a:pt x="5922" y="1353"/>
                        </a:cubicBezTo>
                        <a:cubicBezTo>
                          <a:pt x="8266" y="2227"/>
                          <a:pt x="11832" y="3565"/>
                          <a:pt x="14127" y="5285"/>
                        </a:cubicBezTo>
                        <a:cubicBezTo>
                          <a:pt x="16423" y="7006"/>
                          <a:pt x="18450" y="9764"/>
                          <a:pt x="19671" y="11621"/>
                        </a:cubicBezTo>
                        <a:cubicBezTo>
                          <a:pt x="20892" y="13478"/>
                          <a:pt x="21283" y="14843"/>
                          <a:pt x="21441" y="16454"/>
                        </a:cubicBezTo>
                        <a:cubicBezTo>
                          <a:pt x="21600" y="18065"/>
                          <a:pt x="20965" y="21206"/>
                          <a:pt x="20623" y="21315"/>
                        </a:cubicBezTo>
                        <a:cubicBezTo>
                          <a:pt x="20281" y="21424"/>
                          <a:pt x="20013" y="18584"/>
                          <a:pt x="19402" y="17082"/>
                        </a:cubicBezTo>
                        <a:cubicBezTo>
                          <a:pt x="18792" y="15580"/>
                          <a:pt x="17937" y="13751"/>
                          <a:pt x="16960" y="12221"/>
                        </a:cubicBezTo>
                        <a:cubicBezTo>
                          <a:pt x="15983" y="10692"/>
                          <a:pt x="15190" y="9272"/>
                          <a:pt x="13541" y="7907"/>
                        </a:cubicBezTo>
                        <a:cubicBezTo>
                          <a:pt x="11893" y="6542"/>
                          <a:pt x="9353" y="4985"/>
                          <a:pt x="7094" y="3975"/>
                        </a:cubicBezTo>
                        <a:cubicBezTo>
                          <a:pt x="4835" y="2964"/>
                          <a:pt x="1172" y="2555"/>
                          <a:pt x="0" y="1899"/>
                        </a:cubicBezTo>
                        <a:lnTo>
                          <a:pt x="61" y="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grpSp>
                <p:nvGrpSpPr>
                  <p:cNvPr id="1455" name="Group 1455"/>
                  <p:cNvGrpSpPr/>
                  <p:nvPr/>
                </p:nvGrpSpPr>
                <p:grpSpPr>
                  <a:xfrm>
                    <a:off x="3339137" y="23309"/>
                    <a:ext cx="1190508" cy="1896373"/>
                    <a:chOff x="0" y="0"/>
                    <a:chExt cx="1190506" cy="1896371"/>
                  </a:xfrm>
                </p:grpSpPr>
                <p:sp>
                  <p:nvSpPr>
                    <p:cNvPr id="1453" name="Shape 1453"/>
                    <p:cNvSpPr/>
                    <p:nvPr/>
                  </p:nvSpPr>
                  <p:spPr>
                    <a:xfrm rot="17742246">
                      <a:off x="-270566" y="1146886"/>
                      <a:ext cx="1309593" cy="22247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54" name="Shape 1454"/>
                    <p:cNvSpPr/>
                    <p:nvPr/>
                  </p:nvSpPr>
                  <p:spPr>
                    <a:xfrm rot="17742246">
                      <a:off x="530743" y="214775"/>
                      <a:ext cx="698538" cy="35294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58" name="Group 1458"/>
                  <p:cNvGrpSpPr/>
                  <p:nvPr/>
                </p:nvGrpSpPr>
                <p:grpSpPr>
                  <a:xfrm>
                    <a:off x="3334358" y="143188"/>
                    <a:ext cx="1882394" cy="1789887"/>
                    <a:chOff x="0" y="0"/>
                    <a:chExt cx="1882393" cy="1789886"/>
                  </a:xfrm>
                </p:grpSpPr>
                <p:sp>
                  <p:nvSpPr>
                    <p:cNvPr id="1456" name="Shape 1456"/>
                    <p:cNvSpPr/>
                    <p:nvPr/>
                  </p:nvSpPr>
                  <p:spPr>
                    <a:xfrm rot="18822740">
                      <a:off x="-102039" y="999113"/>
                      <a:ext cx="1424275" cy="32646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57" name="Shape 1457"/>
                    <p:cNvSpPr/>
                    <p:nvPr/>
                  </p:nvSpPr>
                  <p:spPr>
                    <a:xfrm rot="18822740">
                      <a:off x="1052424" y="195329"/>
                      <a:ext cx="761039" cy="516028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61" name="Group 1461"/>
                  <p:cNvGrpSpPr/>
                  <p:nvPr/>
                </p:nvGrpSpPr>
                <p:grpSpPr>
                  <a:xfrm>
                    <a:off x="3440819" y="45175"/>
                    <a:ext cx="423617" cy="1791722"/>
                    <a:chOff x="0" y="0"/>
                    <a:chExt cx="423615" cy="1791720"/>
                  </a:xfrm>
                </p:grpSpPr>
                <p:sp>
                  <p:nvSpPr>
                    <p:cNvPr id="1459" name="Shape 1459"/>
                    <p:cNvSpPr/>
                    <p:nvPr/>
                  </p:nvSpPr>
                  <p:spPr>
                    <a:xfrm rot="16696252">
                      <a:off x="-452141" y="1150161"/>
                      <a:ext cx="1176414" cy="10398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60" name="Shape 1460"/>
                    <p:cNvSpPr/>
                    <p:nvPr/>
                  </p:nvSpPr>
                  <p:spPr>
                    <a:xfrm rot="16696252">
                      <a:off x="-16541" y="240133"/>
                      <a:ext cx="627459" cy="16430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64" name="Group 1464"/>
                  <p:cNvGrpSpPr/>
                  <p:nvPr/>
                </p:nvGrpSpPr>
                <p:grpSpPr>
                  <a:xfrm>
                    <a:off x="1052142" y="2282771"/>
                    <a:ext cx="2189004" cy="2990885"/>
                    <a:chOff x="0" y="0"/>
                    <a:chExt cx="2189003" cy="2990883"/>
                  </a:xfrm>
                </p:grpSpPr>
                <p:sp>
                  <p:nvSpPr>
                    <p:cNvPr id="1462" name="Shape 1462"/>
                    <p:cNvSpPr/>
                    <p:nvPr/>
                  </p:nvSpPr>
                  <p:spPr>
                    <a:xfrm flipH="1" rot="18335691">
                      <a:off x="353962" y="785518"/>
                      <a:ext cx="2125930" cy="37724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63" name="Shape 1463"/>
                    <p:cNvSpPr/>
                    <p:nvPr/>
                  </p:nvSpPr>
                  <p:spPr>
                    <a:xfrm flipH="1" rot="18335691">
                      <a:off x="5826" y="2058760"/>
                      <a:ext cx="1132367" cy="59635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67" name="Group 1467"/>
                  <p:cNvGrpSpPr/>
                  <p:nvPr/>
                </p:nvGrpSpPr>
                <p:grpSpPr>
                  <a:xfrm>
                    <a:off x="1780628" y="2401386"/>
                    <a:ext cx="1475732" cy="2989423"/>
                    <a:chOff x="0" y="0"/>
                    <a:chExt cx="1475730" cy="2989421"/>
                  </a:xfrm>
                </p:grpSpPr>
                <p:sp>
                  <p:nvSpPr>
                    <p:cNvPr id="1465" name="Shape 1465"/>
                    <p:cNvSpPr/>
                    <p:nvPr/>
                  </p:nvSpPr>
                  <p:spPr>
                    <a:xfrm flipH="1" rot="17542885">
                      <a:off x="-56569" y="792545"/>
                      <a:ext cx="1966855" cy="37724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66" name="Shape 1466"/>
                    <p:cNvSpPr/>
                    <p:nvPr/>
                  </p:nvSpPr>
                  <p:spPr>
                    <a:xfrm flipH="1" rot="17542885">
                      <a:off x="-49082" y="2092705"/>
                      <a:ext cx="1049033" cy="59635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70" name="Group 1470"/>
                  <p:cNvGrpSpPr/>
                  <p:nvPr/>
                </p:nvGrpSpPr>
                <p:grpSpPr>
                  <a:xfrm>
                    <a:off x="2494099" y="2451762"/>
                    <a:ext cx="868521" cy="2919127"/>
                    <a:chOff x="0" y="0"/>
                    <a:chExt cx="868520" cy="2919126"/>
                  </a:xfrm>
                </p:grpSpPr>
                <p:sp>
                  <p:nvSpPr>
                    <p:cNvPr id="1468" name="Shape 1468"/>
                    <p:cNvSpPr/>
                    <p:nvPr/>
                  </p:nvSpPr>
                  <p:spPr>
                    <a:xfrm flipH="1" rot="16870649">
                      <a:off x="-424469" y="788785"/>
                      <a:ext cx="1887080" cy="33953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69" name="Shape 1469"/>
                    <p:cNvSpPr/>
                    <p:nvPr/>
                  </p:nvSpPr>
                  <p:spPr>
                    <a:xfrm flipH="1" rot="16870649">
                      <a:off x="-142702" y="2105666"/>
                      <a:ext cx="1006205" cy="535917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73" name="Group 1473"/>
                  <p:cNvGrpSpPr/>
                  <p:nvPr/>
                </p:nvGrpSpPr>
                <p:grpSpPr>
                  <a:xfrm>
                    <a:off x="3657948" y="2235547"/>
                    <a:ext cx="2272389" cy="2941074"/>
                    <a:chOff x="0" y="0"/>
                    <a:chExt cx="2272388" cy="2941072"/>
                  </a:xfrm>
                </p:grpSpPr>
                <p:sp>
                  <p:nvSpPr>
                    <p:cNvPr id="1471" name="Shape 1471"/>
                    <p:cNvSpPr/>
                    <p:nvPr/>
                  </p:nvSpPr>
                  <p:spPr>
                    <a:xfrm rot="3144576">
                      <a:off x="-265082" y="768724"/>
                      <a:ext cx="2125930" cy="37724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72" name="Shape 1472"/>
                    <p:cNvSpPr/>
                    <p:nvPr/>
                  </p:nvSpPr>
                  <p:spPr>
                    <a:xfrm rot="3144576">
                      <a:off x="1124554" y="2012367"/>
                      <a:ext cx="1132367" cy="59635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76" name="Group 1476"/>
                  <p:cNvGrpSpPr/>
                  <p:nvPr/>
                </p:nvGrpSpPr>
                <p:grpSpPr>
                  <a:xfrm>
                    <a:off x="3628105" y="2346071"/>
                    <a:ext cx="1750665" cy="3021549"/>
                    <a:chOff x="0" y="0"/>
                    <a:chExt cx="1750664" cy="3021548"/>
                  </a:xfrm>
                </p:grpSpPr>
                <p:sp>
                  <p:nvSpPr>
                    <p:cNvPr id="1474" name="Shape 1474"/>
                    <p:cNvSpPr/>
                    <p:nvPr/>
                  </p:nvSpPr>
                  <p:spPr>
                    <a:xfrm rot="3745734">
                      <a:off x="-385900" y="804163"/>
                      <a:ext cx="2033445" cy="36152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75" name="Shape 1475"/>
                    <p:cNvSpPr/>
                    <p:nvPr/>
                  </p:nvSpPr>
                  <p:spPr>
                    <a:xfrm rot="3745734">
                      <a:off x="705292" y="2123896"/>
                      <a:ext cx="1083346" cy="57079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79" name="Group 1479"/>
                  <p:cNvGrpSpPr/>
                  <p:nvPr/>
                </p:nvGrpSpPr>
                <p:grpSpPr>
                  <a:xfrm>
                    <a:off x="3555947" y="2461778"/>
                    <a:ext cx="1220953" cy="2977384"/>
                    <a:chOff x="0" y="0"/>
                    <a:chExt cx="1220951" cy="2977383"/>
                  </a:xfrm>
                </p:grpSpPr>
                <p:sp>
                  <p:nvSpPr>
                    <p:cNvPr id="1477" name="Shape 1477"/>
                    <p:cNvSpPr/>
                    <p:nvPr/>
                  </p:nvSpPr>
                  <p:spPr>
                    <a:xfrm rot="4286818">
                      <a:off x="-531629" y="833840"/>
                      <a:ext cx="1973021" cy="29744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78" name="Shape 1478"/>
                    <p:cNvSpPr/>
                    <p:nvPr/>
                  </p:nvSpPr>
                  <p:spPr>
                    <a:xfrm rot="4286818">
                      <a:off x="304438" y="2168757"/>
                      <a:ext cx="1052709" cy="46978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82" name="Group 1482"/>
                  <p:cNvGrpSpPr/>
                  <p:nvPr/>
                </p:nvGrpSpPr>
                <p:grpSpPr>
                  <a:xfrm>
                    <a:off x="3502473" y="2588378"/>
                    <a:ext cx="693047" cy="2772214"/>
                    <a:chOff x="0" y="0"/>
                    <a:chExt cx="693045" cy="2772213"/>
                  </a:xfrm>
                </p:grpSpPr>
                <p:sp>
                  <p:nvSpPr>
                    <p:cNvPr id="1480" name="Shape 1480"/>
                    <p:cNvSpPr/>
                    <p:nvPr/>
                  </p:nvSpPr>
                  <p:spPr>
                    <a:xfrm rot="4898956">
                      <a:off x="-628108" y="770235"/>
                      <a:ext cx="1813946" cy="297441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81" name="Shape 1481"/>
                    <p:cNvSpPr/>
                    <p:nvPr/>
                  </p:nvSpPr>
                  <p:spPr>
                    <a:xfrm rot="4898956">
                      <a:off x="-93732" y="2024268"/>
                      <a:ext cx="968150" cy="46978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1485" name="Group 1485"/>
                  <p:cNvGrpSpPr/>
                  <p:nvPr/>
                </p:nvGrpSpPr>
                <p:grpSpPr>
                  <a:xfrm>
                    <a:off x="2944376" y="2635857"/>
                    <a:ext cx="657444" cy="2711723"/>
                    <a:chOff x="0" y="0"/>
                    <a:chExt cx="657443" cy="2711721"/>
                  </a:xfrm>
                </p:grpSpPr>
                <p:sp>
                  <p:nvSpPr>
                    <p:cNvPr id="1483" name="Shape 1483"/>
                    <p:cNvSpPr/>
                    <p:nvPr/>
                  </p:nvSpPr>
                  <p:spPr>
                    <a:xfrm rot="5755659">
                      <a:off x="-433115" y="779353"/>
                      <a:ext cx="1772019" cy="227313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179" fill="norm" stroke="1" extrusionOk="0">
                          <a:moveTo>
                            <a:pt x="0" y="21179"/>
                          </a:moveTo>
                          <a:cubicBezTo>
                            <a:pt x="189" y="20493"/>
                            <a:pt x="4484" y="10208"/>
                            <a:pt x="6821" y="6779"/>
                          </a:cubicBezTo>
                          <a:cubicBezTo>
                            <a:pt x="9158" y="3350"/>
                            <a:pt x="11558" y="1636"/>
                            <a:pt x="14021" y="608"/>
                          </a:cubicBezTo>
                          <a:cubicBezTo>
                            <a:pt x="16484" y="-421"/>
                            <a:pt x="20361" y="50"/>
                            <a:pt x="21600" y="608"/>
                          </a:cubicBezTo>
                          <a:lnTo>
                            <a:pt x="21474" y="3993"/>
                          </a:lnTo>
                          <a:cubicBezTo>
                            <a:pt x="20195" y="4550"/>
                            <a:pt x="16642" y="2622"/>
                            <a:pt x="13926" y="3993"/>
                          </a:cubicBezTo>
                          <a:cubicBezTo>
                            <a:pt x="9545" y="5408"/>
                            <a:pt x="7879" y="7808"/>
                            <a:pt x="5163" y="12093"/>
                          </a:cubicBezTo>
                          <a:cubicBezTo>
                            <a:pt x="2826" y="14836"/>
                            <a:pt x="1074" y="19293"/>
                            <a:pt x="0" y="2117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  <p:sp>
                  <p:nvSpPr>
                    <p:cNvPr id="1484" name="Shape 1484"/>
                    <p:cNvSpPr/>
                    <p:nvPr/>
                  </p:nvSpPr>
                  <p:spPr>
                    <a:xfrm rot="5755659">
                      <a:off x="-245089" y="2043762"/>
                      <a:ext cx="944865" cy="359029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6" h="21318" fill="norm" stroke="1" extrusionOk="0">
                          <a:moveTo>
                            <a:pt x="61" y="42"/>
                          </a:moveTo>
                          <a:cubicBezTo>
                            <a:pt x="1038" y="-176"/>
                            <a:pt x="3578" y="479"/>
                            <a:pt x="5922" y="1353"/>
                          </a:cubicBezTo>
                          <a:cubicBezTo>
                            <a:pt x="8266" y="2227"/>
                            <a:pt x="11832" y="3565"/>
                            <a:pt x="14127" y="5285"/>
                          </a:cubicBezTo>
                          <a:cubicBezTo>
                            <a:pt x="16423" y="7006"/>
                            <a:pt x="18450" y="9764"/>
                            <a:pt x="19671" y="11621"/>
                          </a:cubicBezTo>
                          <a:cubicBezTo>
                            <a:pt x="20892" y="13478"/>
                            <a:pt x="21283" y="14843"/>
                            <a:pt x="21441" y="16454"/>
                          </a:cubicBezTo>
                          <a:cubicBezTo>
                            <a:pt x="21600" y="18065"/>
                            <a:pt x="20965" y="21206"/>
                            <a:pt x="20623" y="21315"/>
                          </a:cubicBezTo>
                          <a:cubicBezTo>
                            <a:pt x="20281" y="21424"/>
                            <a:pt x="20013" y="18584"/>
                            <a:pt x="19402" y="17082"/>
                          </a:cubicBezTo>
                          <a:cubicBezTo>
                            <a:pt x="18792" y="15580"/>
                            <a:pt x="17937" y="13751"/>
                            <a:pt x="16960" y="12221"/>
                          </a:cubicBezTo>
                          <a:cubicBezTo>
                            <a:pt x="15983" y="10692"/>
                            <a:pt x="15190" y="9272"/>
                            <a:pt x="13541" y="7907"/>
                          </a:cubicBezTo>
                          <a:cubicBezTo>
                            <a:pt x="11893" y="6542"/>
                            <a:pt x="9353" y="4985"/>
                            <a:pt x="7094" y="3975"/>
                          </a:cubicBezTo>
                          <a:cubicBezTo>
                            <a:pt x="4835" y="2964"/>
                            <a:pt x="1172" y="2555"/>
                            <a:pt x="0" y="1899"/>
                          </a:cubicBezTo>
                          <a:lnTo>
                            <a:pt x="61" y="42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6200000" scaled="0"/>
                    </a:gra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CC00"/>
                          </a:solidFill>
                        </a:defRPr>
                      </a:pPr>
                    </a:p>
                  </p:txBody>
                </p:sp>
              </p:grpSp>
            </p:grpSp>
          </p:grpSp>
          <p:grpSp>
            <p:nvGrpSpPr>
              <p:cNvPr id="1497" name="Group 1497"/>
              <p:cNvGrpSpPr/>
              <p:nvPr/>
            </p:nvGrpSpPr>
            <p:grpSpPr>
              <a:xfrm>
                <a:off x="155075" y="430842"/>
                <a:ext cx="6733056" cy="4521785"/>
                <a:chOff x="0" y="0"/>
                <a:chExt cx="6733054" cy="4521783"/>
              </a:xfrm>
            </p:grpSpPr>
            <p:grpSp>
              <p:nvGrpSpPr>
                <p:cNvPr id="1495" name="Group 1495"/>
                <p:cNvGrpSpPr/>
                <p:nvPr/>
              </p:nvGrpSpPr>
              <p:grpSpPr>
                <a:xfrm>
                  <a:off x="0" y="0"/>
                  <a:ext cx="6733055" cy="4521784"/>
                  <a:chOff x="0" y="0"/>
                  <a:chExt cx="6733054" cy="4521783"/>
                </a:xfrm>
              </p:grpSpPr>
              <p:sp>
                <p:nvSpPr>
                  <p:cNvPr id="1488" name="Shape 1488"/>
                  <p:cNvSpPr/>
                  <p:nvPr/>
                </p:nvSpPr>
                <p:spPr>
                  <a:xfrm flipH="1" rot="10800000">
                    <a:off x="3567446" y="176338"/>
                    <a:ext cx="3165609" cy="130290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21600" y="0"/>
                        </a:moveTo>
                        <a:cubicBezTo>
                          <a:pt x="19364" y="13327"/>
                          <a:pt x="15106" y="21600"/>
                          <a:pt x="10484" y="21600"/>
                        </a:cubicBezTo>
                        <a:cubicBezTo>
                          <a:pt x="6291" y="21600"/>
                          <a:pt x="2368" y="14782"/>
                          <a:pt x="0" y="3383"/>
                        </a:cubicBezTo>
                      </a:path>
                    </a:pathLst>
                  </a:custGeom>
                  <a:noFill/>
                  <a:ln w="9525" cap="flat">
                    <a:solidFill>
                      <a:srgbClr val="FF8B17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1489" name="Shape 1489"/>
                  <p:cNvSpPr/>
                  <p:nvPr/>
                </p:nvSpPr>
                <p:spPr>
                  <a:xfrm flipH="1">
                    <a:off x="387212" y="1588281"/>
                    <a:ext cx="2486133" cy="293350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0" y="1846"/>
                        </a:moveTo>
                        <a:cubicBezTo>
                          <a:pt x="1978" y="629"/>
                          <a:pt x="4121" y="0"/>
                          <a:pt x="6290" y="0"/>
                        </a:cubicBezTo>
                        <a:cubicBezTo>
                          <a:pt x="14745" y="0"/>
                          <a:pt x="21600" y="9365"/>
                          <a:pt x="21600" y="20918"/>
                        </a:cubicBezTo>
                        <a:cubicBezTo>
                          <a:pt x="21600" y="21146"/>
                          <a:pt x="21597" y="21373"/>
                          <a:pt x="21591" y="21600"/>
                        </a:cubicBezTo>
                      </a:path>
                    </a:pathLst>
                  </a:custGeom>
                  <a:noFill/>
                  <a:ln w="9525" cap="flat">
                    <a:solidFill>
                      <a:srgbClr val="FE1F08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1490" name="Shape 1490"/>
                  <p:cNvSpPr/>
                  <p:nvPr/>
                </p:nvSpPr>
                <p:spPr>
                  <a:xfrm>
                    <a:off x="3645170" y="1070363"/>
                    <a:ext cx="1758538" cy="293473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0" y="4369"/>
                        </a:moveTo>
                        <a:cubicBezTo>
                          <a:pt x="2348" y="1536"/>
                          <a:pt x="5230" y="0"/>
                          <a:pt x="8198" y="0"/>
                        </a:cubicBezTo>
                        <a:cubicBezTo>
                          <a:pt x="15600" y="0"/>
                          <a:pt x="21600" y="9365"/>
                          <a:pt x="21600" y="20918"/>
                        </a:cubicBezTo>
                        <a:cubicBezTo>
                          <a:pt x="21600" y="21146"/>
                          <a:pt x="21598" y="21373"/>
                          <a:pt x="21593" y="21600"/>
                        </a:cubicBezTo>
                      </a:path>
                    </a:pathLst>
                  </a:custGeom>
                  <a:noFill/>
                  <a:ln w="9525" cap="flat">
                    <a:solidFill>
                      <a:srgbClr val="FF8B17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1491" name="Shape 1491"/>
                  <p:cNvSpPr/>
                  <p:nvPr/>
                </p:nvSpPr>
                <p:spPr>
                  <a:xfrm flipH="1">
                    <a:off x="0" y="615335"/>
                    <a:ext cx="3132227" cy="293473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0" y="6085"/>
                        </a:moveTo>
                        <a:cubicBezTo>
                          <a:pt x="2373" y="2187"/>
                          <a:pt x="5584" y="0"/>
                          <a:pt x="8932" y="0"/>
                        </a:cubicBezTo>
                        <a:cubicBezTo>
                          <a:pt x="15928" y="0"/>
                          <a:pt x="21600" y="9365"/>
                          <a:pt x="21600" y="20918"/>
                        </a:cubicBezTo>
                        <a:cubicBezTo>
                          <a:pt x="21600" y="21146"/>
                          <a:pt x="21598" y="21373"/>
                          <a:pt x="21593" y="21600"/>
                        </a:cubicBezTo>
                      </a:path>
                    </a:pathLst>
                  </a:custGeom>
                  <a:noFill/>
                  <a:ln w="9525" cap="flat">
                    <a:solidFill>
                      <a:srgbClr val="FE1F08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1492" name="Shape 1492"/>
                  <p:cNvSpPr/>
                  <p:nvPr/>
                </p:nvSpPr>
                <p:spPr>
                  <a:xfrm flipH="1">
                    <a:off x="882942" y="0"/>
                    <a:ext cx="2281419" cy="131732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0" y="21600"/>
                        </a:moveTo>
                        <a:cubicBezTo>
                          <a:pt x="2686" y="8148"/>
                          <a:pt x="7345" y="0"/>
                          <a:pt x="12352" y="0"/>
                        </a:cubicBezTo>
                        <a:cubicBezTo>
                          <a:pt x="15721" y="0"/>
                          <a:pt x="18988" y="3701"/>
                          <a:pt x="21600" y="10480"/>
                        </a:cubicBezTo>
                      </a:path>
                    </a:pathLst>
                  </a:custGeom>
                  <a:noFill/>
                  <a:ln w="9525" cap="flat">
                    <a:solidFill>
                      <a:srgbClr val="FF8B17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1493" name="Shape 1493"/>
                  <p:cNvSpPr/>
                  <p:nvPr/>
                </p:nvSpPr>
                <p:spPr>
                  <a:xfrm>
                    <a:off x="3317170" y="1193677"/>
                    <a:ext cx="943368" cy="125760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0" y="10191"/>
                        </a:moveTo>
                        <a:cubicBezTo>
                          <a:pt x="2624" y="3583"/>
                          <a:pt x="5846" y="0"/>
                          <a:pt x="9163" y="0"/>
                        </a:cubicBezTo>
                        <a:cubicBezTo>
                          <a:pt x="14154" y="0"/>
                          <a:pt x="18818" y="8099"/>
                          <a:pt x="21600" y="21600"/>
                        </a:cubicBezTo>
                      </a:path>
                    </a:pathLst>
                  </a:custGeom>
                  <a:noFill/>
                  <a:ln w="9525" cap="flat">
                    <a:solidFill>
                      <a:srgbClr val="FFE103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  <p:sp>
                <p:nvSpPr>
                  <p:cNvPr id="1494" name="Shape 1494"/>
                  <p:cNvSpPr/>
                  <p:nvPr/>
                </p:nvSpPr>
                <p:spPr>
                  <a:xfrm flipH="1">
                    <a:off x="2134461" y="163462"/>
                    <a:ext cx="510668" cy="186998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399" h="21493" fill="norm" stroke="1" extrusionOk="0">
                        <a:moveTo>
                          <a:pt x="0" y="477"/>
                        </a:moveTo>
                        <a:cubicBezTo>
                          <a:pt x="3118" y="185"/>
                          <a:pt x="6235" y="-107"/>
                          <a:pt x="6680" y="39"/>
                        </a:cubicBezTo>
                        <a:cubicBezTo>
                          <a:pt x="7126" y="185"/>
                          <a:pt x="2227" y="1134"/>
                          <a:pt x="2672" y="1352"/>
                        </a:cubicBezTo>
                        <a:cubicBezTo>
                          <a:pt x="3118" y="1571"/>
                          <a:pt x="8907" y="1134"/>
                          <a:pt x="9353" y="1352"/>
                        </a:cubicBezTo>
                        <a:cubicBezTo>
                          <a:pt x="9798" y="1571"/>
                          <a:pt x="5122" y="2374"/>
                          <a:pt x="5344" y="2666"/>
                        </a:cubicBezTo>
                        <a:cubicBezTo>
                          <a:pt x="5567" y="2958"/>
                          <a:pt x="10243" y="2885"/>
                          <a:pt x="10689" y="3104"/>
                        </a:cubicBezTo>
                        <a:cubicBezTo>
                          <a:pt x="11134" y="3323"/>
                          <a:pt x="7571" y="3761"/>
                          <a:pt x="8016" y="3979"/>
                        </a:cubicBezTo>
                        <a:cubicBezTo>
                          <a:pt x="8462" y="4198"/>
                          <a:pt x="12915" y="4198"/>
                          <a:pt x="13361" y="4417"/>
                        </a:cubicBezTo>
                        <a:cubicBezTo>
                          <a:pt x="13806" y="4636"/>
                          <a:pt x="10466" y="5074"/>
                          <a:pt x="10689" y="5293"/>
                        </a:cubicBezTo>
                        <a:cubicBezTo>
                          <a:pt x="10911" y="5512"/>
                          <a:pt x="14252" y="5512"/>
                          <a:pt x="14697" y="5731"/>
                        </a:cubicBezTo>
                        <a:cubicBezTo>
                          <a:pt x="15142" y="5950"/>
                          <a:pt x="13138" y="6315"/>
                          <a:pt x="13361" y="6607"/>
                        </a:cubicBezTo>
                        <a:cubicBezTo>
                          <a:pt x="13584" y="6898"/>
                          <a:pt x="15588" y="7190"/>
                          <a:pt x="16033" y="7482"/>
                        </a:cubicBezTo>
                        <a:cubicBezTo>
                          <a:pt x="16478" y="7774"/>
                          <a:pt x="15588" y="7993"/>
                          <a:pt x="16033" y="8358"/>
                        </a:cubicBezTo>
                        <a:cubicBezTo>
                          <a:pt x="16478" y="8723"/>
                          <a:pt x="18482" y="9234"/>
                          <a:pt x="18705" y="9671"/>
                        </a:cubicBezTo>
                        <a:cubicBezTo>
                          <a:pt x="18928" y="10109"/>
                          <a:pt x="17146" y="10620"/>
                          <a:pt x="17369" y="10985"/>
                        </a:cubicBezTo>
                        <a:cubicBezTo>
                          <a:pt x="17592" y="11350"/>
                          <a:pt x="19819" y="11496"/>
                          <a:pt x="20041" y="11861"/>
                        </a:cubicBezTo>
                        <a:cubicBezTo>
                          <a:pt x="20264" y="12225"/>
                          <a:pt x="18705" y="12736"/>
                          <a:pt x="18705" y="13174"/>
                        </a:cubicBezTo>
                        <a:cubicBezTo>
                          <a:pt x="18705" y="13612"/>
                          <a:pt x="20041" y="14123"/>
                          <a:pt x="20041" y="14488"/>
                        </a:cubicBezTo>
                        <a:cubicBezTo>
                          <a:pt x="20041" y="14852"/>
                          <a:pt x="18482" y="14998"/>
                          <a:pt x="18705" y="15363"/>
                        </a:cubicBezTo>
                        <a:cubicBezTo>
                          <a:pt x="18928" y="15728"/>
                          <a:pt x="21155" y="16239"/>
                          <a:pt x="21377" y="16677"/>
                        </a:cubicBezTo>
                        <a:cubicBezTo>
                          <a:pt x="21600" y="17115"/>
                          <a:pt x="20041" y="17479"/>
                          <a:pt x="20041" y="17990"/>
                        </a:cubicBezTo>
                        <a:cubicBezTo>
                          <a:pt x="20041" y="18501"/>
                          <a:pt x="21377" y="19377"/>
                          <a:pt x="21377" y="19742"/>
                        </a:cubicBezTo>
                        <a:cubicBezTo>
                          <a:pt x="21377" y="20107"/>
                          <a:pt x="20041" y="19888"/>
                          <a:pt x="20041" y="20179"/>
                        </a:cubicBezTo>
                        <a:cubicBezTo>
                          <a:pt x="20041" y="20471"/>
                          <a:pt x="20709" y="20982"/>
                          <a:pt x="21377" y="21493"/>
                        </a:cubicBezTo>
                      </a:path>
                    </a:pathLst>
                  </a:custGeom>
                  <a:noFill/>
                  <a:ln w="9525" cap="flat">
                    <a:solidFill>
                      <a:srgbClr val="FE1F08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solidFill>
                          <a:srgbClr val="FFCC00"/>
                        </a:solidFill>
                      </a:defRPr>
                    </a:pPr>
                  </a:p>
                </p:txBody>
              </p:sp>
            </p:grpSp>
            <p:sp>
              <p:nvSpPr>
                <p:cNvPr id="1496" name="Shape 1496"/>
                <p:cNvSpPr/>
                <p:nvPr/>
              </p:nvSpPr>
              <p:spPr>
                <a:xfrm rot="20253369">
                  <a:off x="3955913" y="1505387"/>
                  <a:ext cx="539988" cy="102701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99" h="21493" fill="norm" stroke="1" extrusionOk="0">
                      <a:moveTo>
                        <a:pt x="0" y="477"/>
                      </a:moveTo>
                      <a:cubicBezTo>
                        <a:pt x="3118" y="185"/>
                        <a:pt x="6235" y="-107"/>
                        <a:pt x="6680" y="39"/>
                      </a:cubicBezTo>
                      <a:cubicBezTo>
                        <a:pt x="7126" y="185"/>
                        <a:pt x="2227" y="1134"/>
                        <a:pt x="2672" y="1352"/>
                      </a:cubicBezTo>
                      <a:cubicBezTo>
                        <a:pt x="3118" y="1571"/>
                        <a:pt x="8907" y="1134"/>
                        <a:pt x="9353" y="1352"/>
                      </a:cubicBezTo>
                      <a:cubicBezTo>
                        <a:pt x="9798" y="1571"/>
                        <a:pt x="5122" y="2374"/>
                        <a:pt x="5344" y="2666"/>
                      </a:cubicBezTo>
                      <a:cubicBezTo>
                        <a:pt x="5567" y="2958"/>
                        <a:pt x="10243" y="2885"/>
                        <a:pt x="10689" y="3104"/>
                      </a:cubicBezTo>
                      <a:cubicBezTo>
                        <a:pt x="11134" y="3323"/>
                        <a:pt x="7571" y="3761"/>
                        <a:pt x="8016" y="3979"/>
                      </a:cubicBezTo>
                      <a:cubicBezTo>
                        <a:pt x="8462" y="4198"/>
                        <a:pt x="12915" y="4198"/>
                        <a:pt x="13361" y="4417"/>
                      </a:cubicBezTo>
                      <a:cubicBezTo>
                        <a:pt x="13806" y="4636"/>
                        <a:pt x="10466" y="5074"/>
                        <a:pt x="10689" y="5293"/>
                      </a:cubicBezTo>
                      <a:cubicBezTo>
                        <a:pt x="10911" y="5512"/>
                        <a:pt x="14252" y="5512"/>
                        <a:pt x="14697" y="5731"/>
                      </a:cubicBezTo>
                      <a:cubicBezTo>
                        <a:pt x="15142" y="5950"/>
                        <a:pt x="13138" y="6315"/>
                        <a:pt x="13361" y="6607"/>
                      </a:cubicBezTo>
                      <a:cubicBezTo>
                        <a:pt x="13584" y="6898"/>
                        <a:pt x="15588" y="7190"/>
                        <a:pt x="16033" y="7482"/>
                      </a:cubicBezTo>
                      <a:cubicBezTo>
                        <a:pt x="16478" y="7774"/>
                        <a:pt x="15588" y="7993"/>
                        <a:pt x="16033" y="8358"/>
                      </a:cubicBezTo>
                      <a:cubicBezTo>
                        <a:pt x="16478" y="8723"/>
                        <a:pt x="18482" y="9234"/>
                        <a:pt x="18705" y="9671"/>
                      </a:cubicBezTo>
                      <a:cubicBezTo>
                        <a:pt x="18928" y="10109"/>
                        <a:pt x="17146" y="10620"/>
                        <a:pt x="17369" y="10985"/>
                      </a:cubicBezTo>
                      <a:cubicBezTo>
                        <a:pt x="17592" y="11350"/>
                        <a:pt x="19819" y="11496"/>
                        <a:pt x="20041" y="11861"/>
                      </a:cubicBezTo>
                      <a:cubicBezTo>
                        <a:pt x="20264" y="12225"/>
                        <a:pt x="18705" y="12736"/>
                        <a:pt x="18705" y="13174"/>
                      </a:cubicBezTo>
                      <a:cubicBezTo>
                        <a:pt x="18705" y="13612"/>
                        <a:pt x="20041" y="14123"/>
                        <a:pt x="20041" y="14488"/>
                      </a:cubicBezTo>
                      <a:cubicBezTo>
                        <a:pt x="20041" y="14852"/>
                        <a:pt x="18482" y="14998"/>
                        <a:pt x="18705" y="15363"/>
                      </a:cubicBezTo>
                      <a:cubicBezTo>
                        <a:pt x="18928" y="15728"/>
                        <a:pt x="21155" y="16239"/>
                        <a:pt x="21377" y="16677"/>
                      </a:cubicBezTo>
                      <a:cubicBezTo>
                        <a:pt x="21600" y="17115"/>
                        <a:pt x="20041" y="17479"/>
                        <a:pt x="20041" y="17990"/>
                      </a:cubicBezTo>
                      <a:cubicBezTo>
                        <a:pt x="20041" y="18501"/>
                        <a:pt x="21377" y="19377"/>
                        <a:pt x="21377" y="19742"/>
                      </a:cubicBezTo>
                      <a:cubicBezTo>
                        <a:pt x="21377" y="20107"/>
                        <a:pt x="20041" y="19888"/>
                        <a:pt x="20041" y="20179"/>
                      </a:cubicBezTo>
                      <a:cubicBezTo>
                        <a:pt x="20041" y="20471"/>
                        <a:pt x="20709" y="20982"/>
                        <a:pt x="21377" y="21493"/>
                      </a:cubicBezTo>
                    </a:path>
                  </a:pathLst>
                </a:custGeom>
                <a:noFill/>
                <a:ln w="9525" cap="flat">
                  <a:solidFill>
                    <a:srgbClr val="FFE103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solidFill>
                        <a:srgbClr val="FFCC00"/>
                      </a:solidFill>
                    </a:defRPr>
                  </a:pPr>
                </a:p>
              </p:txBody>
            </p:sp>
          </p:grpSp>
        </p:grpSp>
        <p:grpSp>
          <p:nvGrpSpPr>
            <p:cNvPr id="1513" name="Group 1513"/>
            <p:cNvGrpSpPr/>
            <p:nvPr/>
          </p:nvGrpSpPr>
          <p:grpSpPr>
            <a:xfrm>
              <a:off x="323817" y="469566"/>
              <a:ext cx="6398775" cy="4699623"/>
              <a:chOff x="0" y="0"/>
              <a:chExt cx="6398774" cy="4699622"/>
            </a:xfrm>
          </p:grpSpPr>
          <p:sp>
            <p:nvSpPr>
              <p:cNvPr id="1499" name="Shape 1499"/>
              <p:cNvSpPr/>
              <p:nvPr/>
            </p:nvSpPr>
            <p:spPr>
              <a:xfrm flipH="1">
                <a:off x="2131650" y="2522258"/>
                <a:ext cx="592554" cy="18149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0" name="Shape 1500"/>
              <p:cNvSpPr/>
              <p:nvPr/>
            </p:nvSpPr>
            <p:spPr>
              <a:xfrm flipH="1">
                <a:off x="1040845" y="1858360"/>
                <a:ext cx="1953768" cy="28412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2724" y="2486"/>
                      <a:pt x="21600" y="11072"/>
                      <a:pt x="21600" y="20896"/>
                    </a:cubicBezTo>
                    <a:cubicBezTo>
                      <a:pt x="21600" y="21131"/>
                      <a:pt x="21595" y="21366"/>
                      <a:pt x="21584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1" name="Shape 1501"/>
              <p:cNvSpPr/>
              <p:nvPr/>
            </p:nvSpPr>
            <p:spPr>
              <a:xfrm flipH="1">
                <a:off x="1302289" y="1400826"/>
                <a:ext cx="1535372" cy="29337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244"/>
                    </a:moveTo>
                    <a:cubicBezTo>
                      <a:pt x="1756" y="420"/>
                      <a:pt x="3610" y="0"/>
                      <a:pt x="5478" y="0"/>
                    </a:cubicBezTo>
                    <a:cubicBezTo>
                      <a:pt x="14382" y="0"/>
                      <a:pt x="21600" y="9365"/>
                      <a:pt x="21600" y="20918"/>
                    </a:cubicBezTo>
                    <a:cubicBezTo>
                      <a:pt x="21600" y="21146"/>
                      <a:pt x="21597" y="21373"/>
                      <a:pt x="21591" y="21600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2" name="Shape 1502"/>
              <p:cNvSpPr/>
              <p:nvPr/>
            </p:nvSpPr>
            <p:spPr>
              <a:xfrm flipH="1">
                <a:off x="-1" y="1017288"/>
                <a:ext cx="2930154" cy="29337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107"/>
                    </a:moveTo>
                    <a:cubicBezTo>
                      <a:pt x="2332" y="1439"/>
                      <a:pt x="5157" y="0"/>
                      <a:pt x="8059" y="0"/>
                    </a:cubicBezTo>
                    <a:cubicBezTo>
                      <a:pt x="15537" y="0"/>
                      <a:pt x="21600" y="9365"/>
                      <a:pt x="21600" y="20918"/>
                    </a:cubicBezTo>
                    <a:cubicBezTo>
                      <a:pt x="21600" y="21146"/>
                      <a:pt x="21597" y="21373"/>
                      <a:pt x="21592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3" name="Shape 1503"/>
              <p:cNvSpPr/>
              <p:nvPr/>
            </p:nvSpPr>
            <p:spPr>
              <a:xfrm>
                <a:off x="3243378" y="1429191"/>
                <a:ext cx="469875" cy="29337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369"/>
                    </a:moveTo>
                    <a:cubicBezTo>
                      <a:pt x="2348" y="1536"/>
                      <a:pt x="5230" y="0"/>
                      <a:pt x="8198" y="0"/>
                    </a:cubicBezTo>
                    <a:cubicBezTo>
                      <a:pt x="15600" y="0"/>
                      <a:pt x="21600" y="9365"/>
                      <a:pt x="21600" y="20918"/>
                    </a:cubicBezTo>
                    <a:cubicBezTo>
                      <a:pt x="21600" y="21146"/>
                      <a:pt x="21598" y="21373"/>
                      <a:pt x="21593" y="21600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4" name="Shape 1504"/>
              <p:cNvSpPr/>
              <p:nvPr/>
            </p:nvSpPr>
            <p:spPr>
              <a:xfrm>
                <a:off x="3366679" y="1415625"/>
                <a:ext cx="1238199" cy="29337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4369"/>
                    </a:moveTo>
                    <a:cubicBezTo>
                      <a:pt x="2348" y="1536"/>
                      <a:pt x="5230" y="0"/>
                      <a:pt x="8198" y="0"/>
                    </a:cubicBezTo>
                    <a:cubicBezTo>
                      <a:pt x="15600" y="0"/>
                      <a:pt x="21600" y="9365"/>
                      <a:pt x="21600" y="20918"/>
                    </a:cubicBezTo>
                    <a:cubicBezTo>
                      <a:pt x="21600" y="21146"/>
                      <a:pt x="21598" y="21373"/>
                      <a:pt x="21593" y="21600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5" name="Shape 1505"/>
              <p:cNvSpPr/>
              <p:nvPr/>
            </p:nvSpPr>
            <p:spPr>
              <a:xfrm>
                <a:off x="3811911" y="2834269"/>
                <a:ext cx="592553" cy="18149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6" name="Shape 1506"/>
              <p:cNvSpPr/>
              <p:nvPr/>
            </p:nvSpPr>
            <p:spPr>
              <a:xfrm flipH="1" rot="8860755">
                <a:off x="2879845" y="2227619"/>
                <a:ext cx="540019" cy="10283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7" name="Shape 1507"/>
              <p:cNvSpPr/>
              <p:nvPr/>
            </p:nvSpPr>
            <p:spPr>
              <a:xfrm flipH="1">
                <a:off x="356516" y="2671756"/>
                <a:ext cx="1325609" cy="18701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8" name="Shape 1508"/>
              <p:cNvSpPr/>
              <p:nvPr/>
            </p:nvSpPr>
            <p:spPr>
              <a:xfrm flipH="1">
                <a:off x="982223" y="686234"/>
                <a:ext cx="849123" cy="18701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09" name="Shape 1509"/>
              <p:cNvSpPr/>
              <p:nvPr/>
            </p:nvSpPr>
            <p:spPr>
              <a:xfrm>
                <a:off x="5168463" y="2395981"/>
                <a:ext cx="1230312" cy="19646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8B1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10" name="Shape 1510"/>
              <p:cNvSpPr/>
              <p:nvPr/>
            </p:nvSpPr>
            <p:spPr>
              <a:xfrm>
                <a:off x="4522251" y="1395020"/>
                <a:ext cx="1855852" cy="13093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11" name="Shape 1511"/>
              <p:cNvSpPr/>
              <p:nvPr/>
            </p:nvSpPr>
            <p:spPr>
              <a:xfrm>
                <a:off x="4592545" y="0"/>
                <a:ext cx="810027" cy="1759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E1F08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  <p:sp>
            <p:nvSpPr>
              <p:cNvPr id="1512" name="Shape 1512"/>
              <p:cNvSpPr/>
              <p:nvPr/>
            </p:nvSpPr>
            <p:spPr>
              <a:xfrm flipH="1" rot="1346631">
                <a:off x="1843878" y="1438784"/>
                <a:ext cx="540018" cy="1027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9" h="21493" fill="norm" stroke="1" extrusionOk="0">
                    <a:moveTo>
                      <a:pt x="0" y="477"/>
                    </a:moveTo>
                    <a:cubicBezTo>
                      <a:pt x="3118" y="185"/>
                      <a:pt x="6235" y="-107"/>
                      <a:pt x="6680" y="39"/>
                    </a:cubicBezTo>
                    <a:cubicBezTo>
                      <a:pt x="7126" y="185"/>
                      <a:pt x="2227" y="1134"/>
                      <a:pt x="2672" y="1352"/>
                    </a:cubicBezTo>
                    <a:cubicBezTo>
                      <a:pt x="3118" y="1571"/>
                      <a:pt x="8907" y="1134"/>
                      <a:pt x="9353" y="1352"/>
                    </a:cubicBezTo>
                    <a:cubicBezTo>
                      <a:pt x="9798" y="1571"/>
                      <a:pt x="5122" y="2374"/>
                      <a:pt x="5344" y="2666"/>
                    </a:cubicBezTo>
                    <a:cubicBezTo>
                      <a:pt x="5567" y="2958"/>
                      <a:pt x="10243" y="2885"/>
                      <a:pt x="10689" y="3104"/>
                    </a:cubicBezTo>
                    <a:cubicBezTo>
                      <a:pt x="11134" y="3323"/>
                      <a:pt x="7571" y="3761"/>
                      <a:pt x="8016" y="3979"/>
                    </a:cubicBezTo>
                    <a:cubicBezTo>
                      <a:pt x="8462" y="4198"/>
                      <a:pt x="12915" y="4198"/>
                      <a:pt x="13361" y="4417"/>
                    </a:cubicBezTo>
                    <a:cubicBezTo>
                      <a:pt x="13806" y="4636"/>
                      <a:pt x="10466" y="5074"/>
                      <a:pt x="10689" y="5293"/>
                    </a:cubicBezTo>
                    <a:cubicBezTo>
                      <a:pt x="10911" y="5512"/>
                      <a:pt x="14252" y="5512"/>
                      <a:pt x="14697" y="5731"/>
                    </a:cubicBezTo>
                    <a:cubicBezTo>
                      <a:pt x="15142" y="5950"/>
                      <a:pt x="13138" y="6315"/>
                      <a:pt x="13361" y="6607"/>
                    </a:cubicBezTo>
                    <a:cubicBezTo>
                      <a:pt x="13584" y="6898"/>
                      <a:pt x="15588" y="7190"/>
                      <a:pt x="16033" y="7482"/>
                    </a:cubicBezTo>
                    <a:cubicBezTo>
                      <a:pt x="16478" y="7774"/>
                      <a:pt x="15588" y="7993"/>
                      <a:pt x="16033" y="8358"/>
                    </a:cubicBezTo>
                    <a:cubicBezTo>
                      <a:pt x="16478" y="8723"/>
                      <a:pt x="18482" y="9234"/>
                      <a:pt x="18705" y="9671"/>
                    </a:cubicBezTo>
                    <a:cubicBezTo>
                      <a:pt x="18928" y="10109"/>
                      <a:pt x="17146" y="10620"/>
                      <a:pt x="17369" y="10985"/>
                    </a:cubicBezTo>
                    <a:cubicBezTo>
                      <a:pt x="17592" y="11350"/>
                      <a:pt x="19819" y="11496"/>
                      <a:pt x="20041" y="11861"/>
                    </a:cubicBezTo>
                    <a:cubicBezTo>
                      <a:pt x="20264" y="12225"/>
                      <a:pt x="18705" y="12736"/>
                      <a:pt x="18705" y="13174"/>
                    </a:cubicBezTo>
                    <a:cubicBezTo>
                      <a:pt x="18705" y="13612"/>
                      <a:pt x="20041" y="14123"/>
                      <a:pt x="20041" y="14488"/>
                    </a:cubicBezTo>
                    <a:cubicBezTo>
                      <a:pt x="20041" y="14852"/>
                      <a:pt x="18482" y="14998"/>
                      <a:pt x="18705" y="15363"/>
                    </a:cubicBezTo>
                    <a:cubicBezTo>
                      <a:pt x="18928" y="15728"/>
                      <a:pt x="21155" y="16239"/>
                      <a:pt x="21377" y="16677"/>
                    </a:cubicBezTo>
                    <a:cubicBezTo>
                      <a:pt x="21600" y="17115"/>
                      <a:pt x="20041" y="17479"/>
                      <a:pt x="20041" y="17990"/>
                    </a:cubicBezTo>
                    <a:cubicBezTo>
                      <a:pt x="20041" y="18501"/>
                      <a:pt x="21377" y="19377"/>
                      <a:pt x="21377" y="19742"/>
                    </a:cubicBezTo>
                    <a:cubicBezTo>
                      <a:pt x="21377" y="20107"/>
                      <a:pt x="20041" y="19888"/>
                      <a:pt x="20041" y="20179"/>
                    </a:cubicBezTo>
                    <a:cubicBezTo>
                      <a:pt x="20041" y="20471"/>
                      <a:pt x="20709" y="20982"/>
                      <a:pt x="21377" y="21493"/>
                    </a:cubicBezTo>
                  </a:path>
                </a:pathLst>
              </a:custGeom>
              <a:noFill/>
              <a:ln w="9525" cap="flat">
                <a:solidFill>
                  <a:srgbClr val="FFE10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CC00"/>
                    </a:solidFill>
                  </a:defRPr>
                </a:pPr>
              </a:p>
            </p:txBody>
          </p:sp>
        </p:grpSp>
      </p:grpSp>
      <p:sp>
        <p:nvSpPr>
          <p:cNvPr id="1515" name="Shape 1515"/>
          <p:cNvSpPr/>
          <p:nvPr>
            <p:ph type="title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16" name="Shape 1516"/>
          <p:cNvSpPr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FF3399"/>
              </a:buClr>
              <a:buSzPct val="100000"/>
              <a:buFontTx/>
              <a:buChar char="–"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>
              <a:buClr>
                <a:srgbClr val="FF3399"/>
              </a:buClr>
              <a:buSzPct val="100000"/>
              <a:buFontTx/>
              <a:buChar char="•"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>
              <a:buClr>
                <a:srgbClr val="FF3399"/>
              </a:buClr>
              <a:buSzPct val="100000"/>
              <a:buFontTx/>
              <a:buChar char="•"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>
              <a:buClr>
                <a:srgbClr val="FF3399"/>
              </a:buClr>
              <a:buSzPct val="100000"/>
              <a:buFontTx/>
              <a:buChar char="−"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>
              <a:buClr>
                <a:srgbClr val="FF3399"/>
              </a:buClr>
              <a:buSzPct val="100000"/>
              <a:buFontTx/>
              <a:buChar char="–"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7" name="Shape 1517"/>
          <p:cNvSpPr/>
          <p:nvPr>
            <p:ph type="sldNum" sz="quarter" idx="2"/>
          </p:nvPr>
        </p:nvSpPr>
        <p:spPr>
          <a:xfrm>
            <a:off x="8116877" y="6248400"/>
            <a:ext cx="341323" cy="332740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4" name="Group 1534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1524" name="Shape 1524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25" name="Shape 1525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26" name="Shape 1526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27" name="Shape 1527"/>
            <p:cNvSpPr/>
            <p:nvPr/>
          </p:nvSpPr>
          <p:spPr>
            <a:xfrm>
              <a:off x="7213600" y="0"/>
              <a:ext cx="1947863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28" name="Shape 1528"/>
            <p:cNvSpPr/>
            <p:nvPr/>
          </p:nvSpPr>
          <p:spPr>
            <a:xfrm>
              <a:off x="6646861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29" name="Shape 1529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30" name="Shape 1530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31" name="Shape 1531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32" name="Shape 1532"/>
            <p:cNvSpPr/>
            <p:nvPr/>
          </p:nvSpPr>
          <p:spPr>
            <a:xfrm>
              <a:off x="8067675" y="4902200"/>
              <a:ext cx="1095376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33" name="Shape 1533"/>
            <p:cNvSpPr/>
            <p:nvPr/>
          </p:nvSpPr>
          <p:spPr>
            <a:xfrm>
              <a:off x="0" y="0"/>
              <a:ext cx="863601" cy="569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"/>
                  </a:moveTo>
                  <a:lnTo>
                    <a:pt x="21600" y="0"/>
                  </a:lnTo>
                  <a:lnTo>
                    <a:pt x="21600" y="64"/>
                  </a:lnTo>
                  <a:lnTo>
                    <a:pt x="0" y="2160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535" name="Shape 1535"/>
          <p:cNvSpPr/>
          <p:nvPr>
            <p:ph type="sldNum" sz="quarter" idx="2"/>
          </p:nvPr>
        </p:nvSpPr>
        <p:spPr>
          <a:xfrm>
            <a:off x="6733991" y="6115367"/>
            <a:ext cx="224022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 0">
    <p:bg>
      <p:bgPr>
        <a:solidFill>
          <a:srgbClr val="6F91A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2" name="Group 1552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1542" name="Shape 1542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43" name="Shape 1543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44" name="Shape 1544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5" name="Shape 1545"/>
            <p:cNvSpPr/>
            <p:nvPr/>
          </p:nvSpPr>
          <p:spPr>
            <a:xfrm>
              <a:off x="7213600" y="0"/>
              <a:ext cx="1947863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6" name="Shape 1546"/>
            <p:cNvSpPr/>
            <p:nvPr/>
          </p:nvSpPr>
          <p:spPr>
            <a:xfrm>
              <a:off x="6646861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7" name="Shape 1547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8" name="Shape 1548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9" name="Shape 1549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50" name="Shape 1550"/>
            <p:cNvSpPr/>
            <p:nvPr/>
          </p:nvSpPr>
          <p:spPr>
            <a:xfrm>
              <a:off x="8067675" y="4902200"/>
              <a:ext cx="1095376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51" name="Shape 1551"/>
            <p:cNvSpPr/>
            <p:nvPr/>
          </p:nvSpPr>
          <p:spPr>
            <a:xfrm>
              <a:off x="0" y="0"/>
              <a:ext cx="863601" cy="569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"/>
                  </a:moveTo>
                  <a:lnTo>
                    <a:pt x="21600" y="0"/>
                  </a:lnTo>
                  <a:lnTo>
                    <a:pt x="21600" y="64"/>
                  </a:lnTo>
                  <a:lnTo>
                    <a:pt x="0" y="2160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553" name="Shape 1553"/>
          <p:cNvSpPr/>
          <p:nvPr>
            <p:ph type="sldNum" sz="quarter" idx="2"/>
          </p:nvPr>
        </p:nvSpPr>
        <p:spPr>
          <a:xfrm>
            <a:off x="6733991" y="6115367"/>
            <a:ext cx="224022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0" name="Group 1570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1560" name="Shape 1560"/>
            <p:cNvSpPr/>
            <p:nvPr/>
          </p:nvSpPr>
          <p:spPr>
            <a:xfrm>
              <a:off x="-1" y="4021137"/>
              <a:ext cx="457202" cy="28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21536"/>
                  </a:lnTo>
                  <a:cubicBezTo>
                    <a:pt x="133" y="14421"/>
                    <a:pt x="267" y="7307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61" name="Shape 1561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62" name="Shape 1562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63" name="Shape 1563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64" name="Shape 1564"/>
            <p:cNvSpPr/>
            <p:nvPr/>
          </p:nvSpPr>
          <p:spPr>
            <a:xfrm>
              <a:off x="7213600" y="0"/>
              <a:ext cx="1947864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65" name="Shape 1565"/>
            <p:cNvSpPr/>
            <p:nvPr/>
          </p:nvSpPr>
          <p:spPr>
            <a:xfrm>
              <a:off x="6646862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66" name="Shape 1566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67" name="Shape 1567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68" name="Shape 1568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69" name="Shape 1569"/>
            <p:cNvSpPr/>
            <p:nvPr/>
          </p:nvSpPr>
          <p:spPr>
            <a:xfrm>
              <a:off x="8067675" y="4902200"/>
              <a:ext cx="1095375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571" name="Shape 1571"/>
          <p:cNvSpPr/>
          <p:nvPr/>
        </p:nvSpPr>
        <p:spPr>
          <a:xfrm>
            <a:off x="482600" y="469374"/>
            <a:ext cx="457200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defTabSz="457200">
              <a:lnSpc>
                <a:spcPct val="90000"/>
              </a:lnSpc>
              <a:spcBef>
                <a:spcPts val="1900"/>
              </a:spcBef>
              <a:defRPr sz="800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572" name="Shape 1572"/>
          <p:cNvSpPr/>
          <p:nvPr/>
        </p:nvSpPr>
        <p:spPr>
          <a:xfrm>
            <a:off x="6748462" y="2565667"/>
            <a:ext cx="457201" cy="1226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defTabSz="457200">
              <a:lnSpc>
                <a:spcPct val="90000"/>
              </a:lnSpc>
              <a:spcBef>
                <a:spcPts val="1900"/>
              </a:spcBef>
              <a:defRPr sz="800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573" name="Shape 1573"/>
          <p:cNvSpPr/>
          <p:nvPr>
            <p:ph type="title"/>
          </p:nvPr>
        </p:nvSpPr>
        <p:spPr>
          <a:xfrm>
            <a:off x="609600" y="609600"/>
            <a:ext cx="6348413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74" name="Shape 1574"/>
          <p:cNvSpPr/>
          <p:nvPr>
            <p:ph type="body" sz="half" idx="1"/>
          </p:nvPr>
        </p:nvSpPr>
        <p:spPr>
          <a:xfrm>
            <a:off x="609600" y="2160587"/>
            <a:ext cx="6348413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78668" indent="-321468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208314" indent="-293914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71450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75" name="Shape 1575"/>
          <p:cNvSpPr/>
          <p:nvPr>
            <p:ph type="sldNum" sz="quarter" idx="2"/>
          </p:nvPr>
        </p:nvSpPr>
        <p:spPr>
          <a:xfrm>
            <a:off x="6733991" y="6115367"/>
            <a:ext cx="224022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2" name="Group 1592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1582" name="Shape 1582"/>
            <p:cNvSpPr/>
            <p:nvPr/>
          </p:nvSpPr>
          <p:spPr>
            <a:xfrm>
              <a:off x="-1" y="4021137"/>
              <a:ext cx="457202" cy="28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21536"/>
                  </a:lnTo>
                  <a:cubicBezTo>
                    <a:pt x="133" y="14421"/>
                    <a:pt x="267" y="7307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83" name="Shape 1583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84" name="Shape 1584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85" name="Shape 1585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86" name="Shape 1586"/>
            <p:cNvSpPr/>
            <p:nvPr/>
          </p:nvSpPr>
          <p:spPr>
            <a:xfrm>
              <a:off x="7213600" y="0"/>
              <a:ext cx="1947864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87" name="Shape 1587"/>
            <p:cNvSpPr/>
            <p:nvPr/>
          </p:nvSpPr>
          <p:spPr>
            <a:xfrm>
              <a:off x="6646862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88" name="Shape 1588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89" name="Shape 1589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90" name="Shape 1590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91" name="Shape 1591"/>
            <p:cNvSpPr/>
            <p:nvPr/>
          </p:nvSpPr>
          <p:spPr>
            <a:xfrm>
              <a:off x="8067675" y="4902200"/>
              <a:ext cx="1095375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593" name="Shape 1593"/>
          <p:cNvSpPr/>
          <p:nvPr/>
        </p:nvSpPr>
        <p:spPr>
          <a:xfrm>
            <a:off x="482600" y="469374"/>
            <a:ext cx="457200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defTabSz="457200">
              <a:lnSpc>
                <a:spcPct val="90000"/>
              </a:lnSpc>
              <a:spcBef>
                <a:spcPts val="1900"/>
              </a:spcBef>
              <a:defRPr sz="800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594" name="Shape 1594"/>
          <p:cNvSpPr/>
          <p:nvPr/>
        </p:nvSpPr>
        <p:spPr>
          <a:xfrm>
            <a:off x="6748462" y="2565667"/>
            <a:ext cx="457201" cy="1226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defTabSz="457200">
              <a:lnSpc>
                <a:spcPct val="90000"/>
              </a:lnSpc>
              <a:spcBef>
                <a:spcPts val="1900"/>
              </a:spcBef>
              <a:defRPr sz="800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595" name="Shape 1595"/>
          <p:cNvSpPr/>
          <p:nvPr>
            <p:ph type="title"/>
          </p:nvPr>
        </p:nvSpPr>
        <p:spPr>
          <a:xfrm>
            <a:off x="609600" y="609600"/>
            <a:ext cx="6348413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96" name="Shape 1596"/>
          <p:cNvSpPr/>
          <p:nvPr>
            <p:ph type="body" sz="half" idx="1"/>
          </p:nvPr>
        </p:nvSpPr>
        <p:spPr>
          <a:xfrm>
            <a:off x="609600" y="2160587"/>
            <a:ext cx="6348413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78668" indent="-321468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208314" indent="-293914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71450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97" name="Shape 1597"/>
          <p:cNvSpPr/>
          <p:nvPr>
            <p:ph type="sldNum" sz="quarter" idx="2"/>
          </p:nvPr>
        </p:nvSpPr>
        <p:spPr>
          <a:xfrm>
            <a:off x="6733991" y="6115367"/>
            <a:ext cx="224022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4" name="Group 1614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1604" name="Shape 1604"/>
            <p:cNvSpPr/>
            <p:nvPr/>
          </p:nvSpPr>
          <p:spPr>
            <a:xfrm>
              <a:off x="-1" y="4021137"/>
              <a:ext cx="457202" cy="28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21536"/>
                  </a:lnTo>
                  <a:cubicBezTo>
                    <a:pt x="133" y="14421"/>
                    <a:pt x="267" y="7307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05" name="Shape 1605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06" name="Shape 1606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07" name="Shape 1607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08" name="Shape 1608"/>
            <p:cNvSpPr/>
            <p:nvPr/>
          </p:nvSpPr>
          <p:spPr>
            <a:xfrm>
              <a:off x="7213600" y="0"/>
              <a:ext cx="1947864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09" name="Shape 1609"/>
            <p:cNvSpPr/>
            <p:nvPr/>
          </p:nvSpPr>
          <p:spPr>
            <a:xfrm>
              <a:off x="6646862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10" name="Shape 1610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11" name="Shape 1611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12" name="Shape 1612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13" name="Shape 1613"/>
            <p:cNvSpPr/>
            <p:nvPr/>
          </p:nvSpPr>
          <p:spPr>
            <a:xfrm>
              <a:off x="8067675" y="4902200"/>
              <a:ext cx="1095375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615" name="Shape 1615"/>
          <p:cNvSpPr/>
          <p:nvPr>
            <p:ph type="sldNum" sz="quarter" idx="2"/>
          </p:nvPr>
        </p:nvSpPr>
        <p:spPr>
          <a:xfrm>
            <a:off x="8386578" y="6367780"/>
            <a:ext cx="224023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2" name="Group 1632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1622" name="Shape 1622"/>
            <p:cNvSpPr/>
            <p:nvPr/>
          </p:nvSpPr>
          <p:spPr>
            <a:xfrm>
              <a:off x="-1" y="4021137"/>
              <a:ext cx="457202" cy="28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21536"/>
                  </a:lnTo>
                  <a:cubicBezTo>
                    <a:pt x="133" y="14421"/>
                    <a:pt x="267" y="7307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23" name="Shape 1623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24" name="Shape 1624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25" name="Shape 1625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26" name="Shape 1626"/>
            <p:cNvSpPr/>
            <p:nvPr/>
          </p:nvSpPr>
          <p:spPr>
            <a:xfrm>
              <a:off x="7213600" y="0"/>
              <a:ext cx="1947864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27" name="Shape 1627"/>
            <p:cNvSpPr/>
            <p:nvPr/>
          </p:nvSpPr>
          <p:spPr>
            <a:xfrm>
              <a:off x="6646862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28" name="Shape 1628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29" name="Shape 1629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30" name="Shape 1630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31" name="Shape 1631"/>
            <p:cNvSpPr/>
            <p:nvPr/>
          </p:nvSpPr>
          <p:spPr>
            <a:xfrm>
              <a:off x="8067675" y="4902200"/>
              <a:ext cx="1095375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633" name="Shape 1633"/>
          <p:cNvSpPr/>
          <p:nvPr>
            <p:ph type="sldNum" sz="quarter" idx="2"/>
          </p:nvPr>
        </p:nvSpPr>
        <p:spPr>
          <a:xfrm>
            <a:off x="8386578" y="6367780"/>
            <a:ext cx="224023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0" name="Group 1650"/>
          <p:cNvGrpSpPr/>
          <p:nvPr/>
        </p:nvGrpSpPr>
        <p:grpSpPr>
          <a:xfrm>
            <a:off x="-7938" y="-7938"/>
            <a:ext cx="9169401" cy="6873876"/>
            <a:chOff x="0" y="0"/>
            <a:chExt cx="9169400" cy="6873874"/>
          </a:xfrm>
        </p:grpSpPr>
        <p:sp>
          <p:nvSpPr>
            <p:cNvPr id="1640" name="Shape 1640"/>
            <p:cNvSpPr/>
            <p:nvPr/>
          </p:nvSpPr>
          <p:spPr>
            <a:xfrm>
              <a:off x="-1" y="4021137"/>
              <a:ext cx="457202" cy="28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21536"/>
                  </a:lnTo>
                  <a:cubicBezTo>
                    <a:pt x="133" y="14421"/>
                    <a:pt x="267" y="7307"/>
                    <a:pt x="0" y="0"/>
                  </a:cubicBezTo>
                  <a:close/>
                </a:path>
              </a:pathLst>
            </a:custGeom>
            <a:solidFill>
              <a:srgbClr val="90C226">
                <a:alpha val="850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41" name="Shape 1641"/>
            <p:cNvSpPr/>
            <p:nvPr/>
          </p:nvSpPr>
          <p:spPr>
            <a:xfrm flipV="1">
              <a:off x="5138737" y="4183061"/>
              <a:ext cx="4022725" cy="2682875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42" name="Shape 1642"/>
            <p:cNvSpPr/>
            <p:nvPr/>
          </p:nvSpPr>
          <p:spPr>
            <a:xfrm>
              <a:off x="7050087" y="7938"/>
              <a:ext cx="1219201" cy="6857999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43" name="Shape 1643"/>
            <p:cNvSpPr/>
            <p:nvPr/>
          </p:nvSpPr>
          <p:spPr>
            <a:xfrm>
              <a:off x="6899275" y="7938"/>
              <a:ext cx="2270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rgbClr val="90C226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44" name="Shape 1644"/>
            <p:cNvSpPr/>
            <p:nvPr/>
          </p:nvSpPr>
          <p:spPr>
            <a:xfrm>
              <a:off x="7213600" y="0"/>
              <a:ext cx="1947864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45" name="Shape 1645"/>
            <p:cNvSpPr/>
            <p:nvPr/>
          </p:nvSpPr>
          <p:spPr>
            <a:xfrm>
              <a:off x="6646862" y="3927475"/>
              <a:ext cx="2513014" cy="29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4A021">
                <a:alpha val="7215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46" name="Shape 1646"/>
            <p:cNvSpPr/>
            <p:nvPr/>
          </p:nvSpPr>
          <p:spPr>
            <a:xfrm>
              <a:off x="7018336" y="0"/>
              <a:ext cx="2143126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47" name="Shape 1647"/>
            <p:cNvSpPr/>
            <p:nvPr/>
          </p:nvSpPr>
          <p:spPr>
            <a:xfrm>
              <a:off x="8304212" y="0"/>
              <a:ext cx="857251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48" name="Shape 1648"/>
            <p:cNvSpPr/>
            <p:nvPr/>
          </p:nvSpPr>
          <p:spPr>
            <a:xfrm>
              <a:off x="8085136" y="0"/>
              <a:ext cx="1066802" cy="686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9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49" name="Shape 1649"/>
            <p:cNvSpPr/>
            <p:nvPr/>
          </p:nvSpPr>
          <p:spPr>
            <a:xfrm>
              <a:off x="8067675" y="4902200"/>
              <a:ext cx="1095375" cy="196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0C226">
                <a:alpha val="7999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651" name="Shape 1651"/>
          <p:cNvSpPr/>
          <p:nvPr>
            <p:ph type="sldNum" sz="quarter" idx="2"/>
          </p:nvPr>
        </p:nvSpPr>
        <p:spPr>
          <a:xfrm>
            <a:off x="8462778" y="6367780"/>
            <a:ext cx="224023" cy="218441"/>
          </a:xfrm>
          <a:prstGeom prst="rect">
            <a:avLst/>
          </a:prstGeom>
        </p:spPr>
        <p:txBody>
          <a:bodyPr anchor="ctr"/>
          <a:lstStyle>
            <a:lvl1pPr defTabSz="457200">
              <a:lnSpc>
                <a:spcPct val="90000"/>
              </a:lnSpc>
              <a:spcBef>
                <a:spcPts val="200"/>
              </a:spcBef>
              <a:defRPr sz="900">
                <a:solidFill>
                  <a:srgbClr val="90C226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4" name="Group 1664"/>
          <p:cNvGrpSpPr/>
          <p:nvPr/>
        </p:nvGrpSpPr>
        <p:grpSpPr>
          <a:xfrm>
            <a:off x="319087" y="1752600"/>
            <a:ext cx="8824913" cy="5129213"/>
            <a:chOff x="0" y="0"/>
            <a:chExt cx="8824912" cy="5129212"/>
          </a:xfrm>
        </p:grpSpPr>
        <p:sp>
          <p:nvSpPr>
            <p:cNvPr id="1658" name="Shape 1658"/>
            <p:cNvSpPr/>
            <p:nvPr/>
          </p:nvSpPr>
          <p:spPr>
            <a:xfrm>
              <a:off x="14287" y="0"/>
              <a:ext cx="8810626" cy="510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4" y="0"/>
                  </a:moveTo>
                  <a:lnTo>
                    <a:pt x="1296" y="8664"/>
                  </a:lnTo>
                  <a:lnTo>
                    <a:pt x="0" y="8664"/>
                  </a:lnTo>
                  <a:lnTo>
                    <a:pt x="23" y="2156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304" y="0"/>
                  </a:lnTo>
                  <a:close/>
                </a:path>
              </a:pathLst>
            </a:custGeom>
            <a:solidFill>
              <a:srgbClr val="006600">
                <a:alpha val="3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59" name="Shape 1659"/>
            <p:cNvSpPr/>
            <p:nvPr/>
          </p:nvSpPr>
          <p:spPr>
            <a:xfrm>
              <a:off x="519112" y="2057400"/>
              <a:ext cx="8305801" cy="3048000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60" name="Shape 1660"/>
            <p:cNvSpPr/>
            <p:nvPr/>
          </p:nvSpPr>
          <p:spPr>
            <a:xfrm>
              <a:off x="-1" y="2020887"/>
              <a:ext cx="5484814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61" name="Shape 1661"/>
            <p:cNvSpPr/>
            <p:nvPr/>
          </p:nvSpPr>
          <p:spPr>
            <a:xfrm>
              <a:off x="519112" y="0"/>
              <a:ext cx="7769226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62" name="Shape 1662"/>
            <p:cNvSpPr/>
            <p:nvPr/>
          </p:nvSpPr>
          <p:spPr>
            <a:xfrm>
              <a:off x="0" y="2020887"/>
              <a:ext cx="47625" cy="310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63" name="Shape 1663"/>
            <p:cNvSpPr/>
            <p:nvPr/>
          </p:nvSpPr>
          <p:spPr>
            <a:xfrm>
              <a:off x="519112" y="0"/>
              <a:ext cx="46038" cy="511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665" name="Shape 1665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66" name="Shape 1666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67" name="Shape 1667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3"/>
          <p:cNvGrpSpPr/>
          <p:nvPr/>
        </p:nvGrpSpPr>
        <p:grpSpPr>
          <a:xfrm>
            <a:off x="0" y="0"/>
            <a:ext cx="9140825" cy="6850063"/>
            <a:chOff x="0" y="0"/>
            <a:chExt cx="9140825" cy="6850062"/>
          </a:xfrm>
        </p:grpSpPr>
        <p:grpSp>
          <p:nvGrpSpPr>
            <p:cNvPr id="100" name="Group 100"/>
            <p:cNvGrpSpPr/>
            <p:nvPr/>
          </p:nvGrpSpPr>
          <p:grpSpPr>
            <a:xfrm>
              <a:off x="2743200" y="3540125"/>
              <a:ext cx="6392863" cy="3309938"/>
              <a:chOff x="0" y="0"/>
              <a:chExt cx="6392862" cy="3309937"/>
            </a:xfrm>
          </p:grpSpPr>
          <p:sp>
            <p:nvSpPr>
              <p:cNvPr id="95" name="Shape 95"/>
              <p:cNvSpPr/>
              <p:nvPr/>
            </p:nvSpPr>
            <p:spPr>
              <a:xfrm>
                <a:off x="0" y="657225"/>
                <a:ext cx="4575175" cy="2652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783" y="7032"/>
                    </a:moveTo>
                    <a:lnTo>
                      <a:pt x="20536" y="6825"/>
                    </a:lnTo>
                    <a:lnTo>
                      <a:pt x="20176" y="6541"/>
                    </a:lnTo>
                    <a:lnTo>
                      <a:pt x="19726" y="6256"/>
                    </a:lnTo>
                    <a:lnTo>
                      <a:pt x="19194" y="5907"/>
                    </a:lnTo>
                    <a:lnTo>
                      <a:pt x="18587" y="5481"/>
                    </a:lnTo>
                    <a:lnTo>
                      <a:pt x="17898" y="5132"/>
                    </a:lnTo>
                    <a:lnTo>
                      <a:pt x="16511" y="4434"/>
                    </a:lnTo>
                    <a:lnTo>
                      <a:pt x="15574" y="4007"/>
                    </a:lnTo>
                    <a:lnTo>
                      <a:pt x="14765" y="3581"/>
                    </a:lnTo>
                    <a:lnTo>
                      <a:pt x="14075" y="3167"/>
                    </a:lnTo>
                    <a:lnTo>
                      <a:pt x="13543" y="2740"/>
                    </a:lnTo>
                    <a:lnTo>
                      <a:pt x="13056" y="2314"/>
                    </a:lnTo>
                    <a:lnTo>
                      <a:pt x="12689" y="1965"/>
                    </a:lnTo>
                    <a:lnTo>
                      <a:pt x="12404" y="1616"/>
                    </a:lnTo>
                    <a:lnTo>
                      <a:pt x="12202" y="1331"/>
                    </a:lnTo>
                    <a:lnTo>
                      <a:pt x="12037" y="1047"/>
                    </a:lnTo>
                    <a:lnTo>
                      <a:pt x="11917" y="776"/>
                    </a:lnTo>
                    <a:lnTo>
                      <a:pt x="11879" y="556"/>
                    </a:lnTo>
                    <a:lnTo>
                      <a:pt x="11834" y="349"/>
                    </a:lnTo>
                    <a:lnTo>
                      <a:pt x="11879" y="65"/>
                    </a:lnTo>
                    <a:lnTo>
                      <a:pt x="11879" y="0"/>
                    </a:lnTo>
                    <a:lnTo>
                      <a:pt x="11752" y="349"/>
                    </a:lnTo>
                    <a:lnTo>
                      <a:pt x="11669" y="633"/>
                    </a:lnTo>
                    <a:lnTo>
                      <a:pt x="11669" y="982"/>
                    </a:lnTo>
                    <a:lnTo>
                      <a:pt x="11752" y="1267"/>
                    </a:lnTo>
                    <a:lnTo>
                      <a:pt x="11917" y="1551"/>
                    </a:lnTo>
                    <a:lnTo>
                      <a:pt x="12119" y="1823"/>
                    </a:lnTo>
                    <a:lnTo>
                      <a:pt x="12366" y="2107"/>
                    </a:lnTo>
                    <a:lnTo>
                      <a:pt x="12651" y="2391"/>
                    </a:lnTo>
                    <a:lnTo>
                      <a:pt x="13018" y="2676"/>
                    </a:lnTo>
                    <a:lnTo>
                      <a:pt x="13423" y="2947"/>
                    </a:lnTo>
                    <a:lnTo>
                      <a:pt x="14278" y="3451"/>
                    </a:lnTo>
                    <a:lnTo>
                      <a:pt x="15289" y="4007"/>
                    </a:lnTo>
                    <a:lnTo>
                      <a:pt x="16354" y="4498"/>
                    </a:lnTo>
                    <a:lnTo>
                      <a:pt x="17126" y="4925"/>
                    </a:lnTo>
                    <a:lnTo>
                      <a:pt x="17853" y="5274"/>
                    </a:lnTo>
                    <a:lnTo>
                      <a:pt x="18467" y="5623"/>
                    </a:lnTo>
                    <a:lnTo>
                      <a:pt x="19037" y="5972"/>
                    </a:lnTo>
                    <a:lnTo>
                      <a:pt x="19524" y="6256"/>
                    </a:lnTo>
                    <a:lnTo>
                      <a:pt x="19929" y="6541"/>
                    </a:lnTo>
                    <a:lnTo>
                      <a:pt x="20296" y="6825"/>
                    </a:lnTo>
                    <a:lnTo>
                      <a:pt x="20536" y="7032"/>
                    </a:lnTo>
                    <a:lnTo>
                      <a:pt x="20746" y="7239"/>
                    </a:lnTo>
                    <a:lnTo>
                      <a:pt x="20866" y="7459"/>
                    </a:lnTo>
                    <a:lnTo>
                      <a:pt x="20948" y="7665"/>
                    </a:lnTo>
                    <a:lnTo>
                      <a:pt x="20985" y="7950"/>
                    </a:lnTo>
                    <a:lnTo>
                      <a:pt x="20948" y="8299"/>
                    </a:lnTo>
                    <a:lnTo>
                      <a:pt x="20866" y="8583"/>
                    </a:lnTo>
                    <a:lnTo>
                      <a:pt x="20701" y="8932"/>
                    </a:lnTo>
                    <a:lnTo>
                      <a:pt x="20461" y="9217"/>
                    </a:lnTo>
                    <a:lnTo>
                      <a:pt x="20176" y="9501"/>
                    </a:lnTo>
                    <a:lnTo>
                      <a:pt x="19809" y="9772"/>
                    </a:lnTo>
                    <a:lnTo>
                      <a:pt x="19404" y="10057"/>
                    </a:lnTo>
                    <a:lnTo>
                      <a:pt x="18954" y="10341"/>
                    </a:lnTo>
                    <a:lnTo>
                      <a:pt x="18422" y="10625"/>
                    </a:lnTo>
                    <a:lnTo>
                      <a:pt x="17853" y="10897"/>
                    </a:lnTo>
                    <a:lnTo>
                      <a:pt x="17246" y="11181"/>
                    </a:lnTo>
                    <a:lnTo>
                      <a:pt x="16593" y="11466"/>
                    </a:lnTo>
                    <a:lnTo>
                      <a:pt x="15214" y="12022"/>
                    </a:lnTo>
                    <a:lnTo>
                      <a:pt x="13663" y="12655"/>
                    </a:lnTo>
                    <a:lnTo>
                      <a:pt x="12037" y="13366"/>
                    </a:lnTo>
                    <a:lnTo>
                      <a:pt x="10328" y="14141"/>
                    </a:lnTo>
                    <a:lnTo>
                      <a:pt x="8582" y="15046"/>
                    </a:lnTo>
                    <a:lnTo>
                      <a:pt x="6835" y="16042"/>
                    </a:lnTo>
                    <a:lnTo>
                      <a:pt x="5044" y="17166"/>
                    </a:lnTo>
                    <a:lnTo>
                      <a:pt x="3298" y="18498"/>
                    </a:lnTo>
                    <a:lnTo>
                      <a:pt x="1626" y="19971"/>
                    </a:lnTo>
                    <a:lnTo>
                      <a:pt x="0" y="21600"/>
                    </a:lnTo>
                    <a:lnTo>
                      <a:pt x="2646" y="21600"/>
                    </a:lnTo>
                    <a:lnTo>
                      <a:pt x="4152" y="20256"/>
                    </a:lnTo>
                    <a:lnTo>
                      <a:pt x="5651" y="18989"/>
                    </a:lnTo>
                    <a:lnTo>
                      <a:pt x="7158" y="17942"/>
                    </a:lnTo>
                    <a:lnTo>
                      <a:pt x="8582" y="16946"/>
                    </a:lnTo>
                    <a:lnTo>
                      <a:pt x="10006" y="16042"/>
                    </a:lnTo>
                    <a:lnTo>
                      <a:pt x="11385" y="15331"/>
                    </a:lnTo>
                    <a:lnTo>
                      <a:pt x="12689" y="14633"/>
                    </a:lnTo>
                    <a:lnTo>
                      <a:pt x="13948" y="13999"/>
                    </a:lnTo>
                    <a:lnTo>
                      <a:pt x="15132" y="13508"/>
                    </a:lnTo>
                    <a:lnTo>
                      <a:pt x="16226" y="13017"/>
                    </a:lnTo>
                    <a:lnTo>
                      <a:pt x="17246" y="12590"/>
                    </a:lnTo>
                    <a:lnTo>
                      <a:pt x="18182" y="12241"/>
                    </a:lnTo>
                    <a:lnTo>
                      <a:pt x="18992" y="11815"/>
                    </a:lnTo>
                    <a:lnTo>
                      <a:pt x="19681" y="11530"/>
                    </a:lnTo>
                    <a:lnTo>
                      <a:pt x="20251" y="11181"/>
                    </a:lnTo>
                    <a:lnTo>
                      <a:pt x="20701" y="10832"/>
                    </a:lnTo>
                    <a:lnTo>
                      <a:pt x="20985" y="10548"/>
                    </a:lnTo>
                    <a:lnTo>
                      <a:pt x="21188" y="10264"/>
                    </a:lnTo>
                    <a:lnTo>
                      <a:pt x="21353" y="9915"/>
                    </a:lnTo>
                    <a:lnTo>
                      <a:pt x="21473" y="9630"/>
                    </a:lnTo>
                    <a:lnTo>
                      <a:pt x="21555" y="9359"/>
                    </a:lnTo>
                    <a:lnTo>
                      <a:pt x="21600" y="9074"/>
                    </a:lnTo>
                    <a:lnTo>
                      <a:pt x="21555" y="8506"/>
                    </a:lnTo>
                    <a:lnTo>
                      <a:pt x="21390" y="8014"/>
                    </a:lnTo>
                    <a:lnTo>
                      <a:pt x="21233" y="7601"/>
                    </a:lnTo>
                    <a:lnTo>
                      <a:pt x="20985" y="7239"/>
                    </a:lnTo>
                    <a:lnTo>
                      <a:pt x="20783" y="70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8E8E8"/>
                  </a:gs>
                  <a:gs pos="100000">
                    <a:srgbClr val="FFFFFF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6" name="Shape 96"/>
              <p:cNvSpPr/>
              <p:nvPr/>
            </p:nvSpPr>
            <p:spPr>
              <a:xfrm>
                <a:off x="3876675" y="700087"/>
                <a:ext cx="1998663" cy="1287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6380"/>
                    </a:moveTo>
                    <a:lnTo>
                      <a:pt x="21411" y="15661"/>
                    </a:lnTo>
                    <a:lnTo>
                      <a:pt x="21223" y="15075"/>
                    </a:lnTo>
                    <a:lnTo>
                      <a:pt x="20862" y="14356"/>
                    </a:lnTo>
                    <a:lnTo>
                      <a:pt x="20382" y="13770"/>
                    </a:lnTo>
                    <a:lnTo>
                      <a:pt x="19267" y="12758"/>
                    </a:lnTo>
                    <a:lnTo>
                      <a:pt x="17877" y="11745"/>
                    </a:lnTo>
                    <a:lnTo>
                      <a:pt x="16196" y="10867"/>
                    </a:lnTo>
                    <a:lnTo>
                      <a:pt x="14429" y="10147"/>
                    </a:lnTo>
                    <a:lnTo>
                      <a:pt x="12473" y="9269"/>
                    </a:lnTo>
                    <a:lnTo>
                      <a:pt x="8561" y="7830"/>
                    </a:lnTo>
                    <a:lnTo>
                      <a:pt x="6708" y="6951"/>
                    </a:lnTo>
                    <a:lnTo>
                      <a:pt x="4941" y="6099"/>
                    </a:lnTo>
                    <a:lnTo>
                      <a:pt x="3346" y="5220"/>
                    </a:lnTo>
                    <a:lnTo>
                      <a:pt x="2042" y="4048"/>
                    </a:lnTo>
                    <a:lnTo>
                      <a:pt x="926" y="2903"/>
                    </a:lnTo>
                    <a:lnTo>
                      <a:pt x="566" y="2317"/>
                    </a:lnTo>
                    <a:lnTo>
                      <a:pt x="275" y="1598"/>
                    </a:lnTo>
                    <a:lnTo>
                      <a:pt x="86" y="879"/>
                    </a:lnTo>
                    <a:lnTo>
                      <a:pt x="0" y="0"/>
                    </a:lnTo>
                    <a:lnTo>
                      <a:pt x="0" y="1012"/>
                    </a:lnTo>
                    <a:lnTo>
                      <a:pt x="86" y="1598"/>
                    </a:lnTo>
                    <a:lnTo>
                      <a:pt x="275" y="2317"/>
                    </a:lnTo>
                    <a:lnTo>
                      <a:pt x="566" y="3036"/>
                    </a:lnTo>
                    <a:lnTo>
                      <a:pt x="926" y="3782"/>
                    </a:lnTo>
                    <a:lnTo>
                      <a:pt x="1493" y="4634"/>
                    </a:lnTo>
                    <a:lnTo>
                      <a:pt x="2145" y="5513"/>
                    </a:lnTo>
                    <a:lnTo>
                      <a:pt x="3071" y="6392"/>
                    </a:lnTo>
                    <a:lnTo>
                      <a:pt x="4186" y="7404"/>
                    </a:lnTo>
                    <a:lnTo>
                      <a:pt x="5593" y="8256"/>
                    </a:lnTo>
                    <a:lnTo>
                      <a:pt x="7171" y="9269"/>
                    </a:lnTo>
                    <a:lnTo>
                      <a:pt x="9024" y="10147"/>
                    </a:lnTo>
                    <a:lnTo>
                      <a:pt x="11272" y="11026"/>
                    </a:lnTo>
                    <a:lnTo>
                      <a:pt x="12850" y="11586"/>
                    </a:lnTo>
                    <a:lnTo>
                      <a:pt x="14240" y="12331"/>
                    </a:lnTo>
                    <a:lnTo>
                      <a:pt x="15458" y="13051"/>
                    </a:lnTo>
                    <a:lnTo>
                      <a:pt x="16573" y="13636"/>
                    </a:lnTo>
                    <a:lnTo>
                      <a:pt x="17414" y="14356"/>
                    </a:lnTo>
                    <a:lnTo>
                      <a:pt x="18066" y="15075"/>
                    </a:lnTo>
                    <a:lnTo>
                      <a:pt x="18529" y="15794"/>
                    </a:lnTo>
                    <a:lnTo>
                      <a:pt x="18906" y="16513"/>
                    </a:lnTo>
                    <a:lnTo>
                      <a:pt x="19078" y="17259"/>
                    </a:lnTo>
                    <a:lnTo>
                      <a:pt x="19181" y="17978"/>
                    </a:lnTo>
                    <a:lnTo>
                      <a:pt x="19078" y="18564"/>
                    </a:lnTo>
                    <a:lnTo>
                      <a:pt x="18803" y="19283"/>
                    </a:lnTo>
                    <a:lnTo>
                      <a:pt x="18529" y="19869"/>
                    </a:lnTo>
                    <a:lnTo>
                      <a:pt x="18066" y="20428"/>
                    </a:lnTo>
                    <a:lnTo>
                      <a:pt x="16762" y="21600"/>
                    </a:lnTo>
                    <a:lnTo>
                      <a:pt x="17963" y="21014"/>
                    </a:lnTo>
                    <a:lnTo>
                      <a:pt x="18992" y="20428"/>
                    </a:lnTo>
                    <a:lnTo>
                      <a:pt x="19833" y="19869"/>
                    </a:lnTo>
                    <a:lnTo>
                      <a:pt x="20571" y="19283"/>
                    </a:lnTo>
                    <a:lnTo>
                      <a:pt x="21034" y="18697"/>
                    </a:lnTo>
                    <a:lnTo>
                      <a:pt x="21411" y="17978"/>
                    </a:lnTo>
                    <a:lnTo>
                      <a:pt x="21600" y="17259"/>
                    </a:lnTo>
                    <a:lnTo>
                      <a:pt x="21600" y="163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8E8E8"/>
                  </a:gs>
                  <a:gs pos="100000">
                    <a:srgbClr val="FFFFFF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1860550" y="1771650"/>
                <a:ext cx="4522788" cy="1538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698" y="21355"/>
                    </a:moveTo>
                    <a:lnTo>
                      <a:pt x="0" y="21600"/>
                    </a:lnTo>
                    <a:lnTo>
                      <a:pt x="2964" y="21600"/>
                    </a:lnTo>
                    <a:lnTo>
                      <a:pt x="3290" y="21110"/>
                    </a:lnTo>
                    <a:lnTo>
                      <a:pt x="3662" y="20374"/>
                    </a:lnTo>
                    <a:lnTo>
                      <a:pt x="4200" y="19527"/>
                    </a:lnTo>
                    <a:lnTo>
                      <a:pt x="4814" y="18680"/>
                    </a:lnTo>
                    <a:lnTo>
                      <a:pt x="5512" y="17699"/>
                    </a:lnTo>
                    <a:lnTo>
                      <a:pt x="6338" y="16607"/>
                    </a:lnTo>
                    <a:lnTo>
                      <a:pt x="7286" y="15515"/>
                    </a:lnTo>
                    <a:lnTo>
                      <a:pt x="8355" y="14311"/>
                    </a:lnTo>
                    <a:lnTo>
                      <a:pt x="9545" y="12973"/>
                    </a:lnTo>
                    <a:lnTo>
                      <a:pt x="10864" y="11636"/>
                    </a:lnTo>
                    <a:lnTo>
                      <a:pt x="12305" y="10298"/>
                    </a:lnTo>
                    <a:lnTo>
                      <a:pt x="13867" y="8983"/>
                    </a:lnTo>
                    <a:lnTo>
                      <a:pt x="15595" y="7646"/>
                    </a:lnTo>
                    <a:lnTo>
                      <a:pt x="17445" y="6308"/>
                    </a:lnTo>
                    <a:lnTo>
                      <a:pt x="19462" y="4971"/>
                    </a:lnTo>
                    <a:lnTo>
                      <a:pt x="21600" y="3633"/>
                    </a:lnTo>
                    <a:lnTo>
                      <a:pt x="21600" y="0"/>
                    </a:lnTo>
                    <a:lnTo>
                      <a:pt x="21357" y="357"/>
                    </a:lnTo>
                    <a:lnTo>
                      <a:pt x="21024" y="736"/>
                    </a:lnTo>
                    <a:lnTo>
                      <a:pt x="20614" y="1204"/>
                    </a:lnTo>
                    <a:lnTo>
                      <a:pt x="20076" y="1694"/>
                    </a:lnTo>
                    <a:lnTo>
                      <a:pt x="19500" y="2185"/>
                    </a:lnTo>
                    <a:lnTo>
                      <a:pt x="18886" y="2675"/>
                    </a:lnTo>
                    <a:lnTo>
                      <a:pt x="18188" y="3277"/>
                    </a:lnTo>
                    <a:lnTo>
                      <a:pt x="17445" y="3767"/>
                    </a:lnTo>
                    <a:lnTo>
                      <a:pt x="14322" y="6175"/>
                    </a:lnTo>
                    <a:lnTo>
                      <a:pt x="12798" y="7267"/>
                    </a:lnTo>
                    <a:lnTo>
                      <a:pt x="12055" y="7891"/>
                    </a:lnTo>
                    <a:lnTo>
                      <a:pt x="11395" y="8493"/>
                    </a:lnTo>
                    <a:lnTo>
                      <a:pt x="8393" y="11279"/>
                    </a:lnTo>
                    <a:lnTo>
                      <a:pt x="6914" y="12862"/>
                    </a:lnTo>
                    <a:lnTo>
                      <a:pt x="5512" y="14422"/>
                    </a:lnTo>
                    <a:lnTo>
                      <a:pt x="4155" y="16005"/>
                    </a:lnTo>
                    <a:lnTo>
                      <a:pt x="2881" y="17699"/>
                    </a:lnTo>
                    <a:lnTo>
                      <a:pt x="1729" y="19527"/>
                    </a:lnTo>
                    <a:lnTo>
                      <a:pt x="698" y="2135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D1D1D1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1619250" y="0"/>
                <a:ext cx="4773613" cy="3309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250" y="4569"/>
                    </a:moveTo>
                    <a:lnTo>
                      <a:pt x="10294" y="4911"/>
                    </a:lnTo>
                    <a:lnTo>
                      <a:pt x="10373" y="5190"/>
                    </a:lnTo>
                    <a:lnTo>
                      <a:pt x="10488" y="5470"/>
                    </a:lnTo>
                    <a:lnTo>
                      <a:pt x="10646" y="5698"/>
                    </a:lnTo>
                    <a:lnTo>
                      <a:pt x="11069" y="6143"/>
                    </a:lnTo>
                    <a:lnTo>
                      <a:pt x="11658" y="6599"/>
                    </a:lnTo>
                    <a:lnTo>
                      <a:pt x="12319" y="6941"/>
                    </a:lnTo>
                    <a:lnTo>
                      <a:pt x="13059" y="7273"/>
                    </a:lnTo>
                    <a:lnTo>
                      <a:pt x="13842" y="7614"/>
                    </a:lnTo>
                    <a:lnTo>
                      <a:pt x="15480" y="8174"/>
                    </a:lnTo>
                    <a:lnTo>
                      <a:pt x="16299" y="8516"/>
                    </a:lnTo>
                    <a:lnTo>
                      <a:pt x="17039" y="8795"/>
                    </a:lnTo>
                    <a:lnTo>
                      <a:pt x="17700" y="9137"/>
                    </a:lnTo>
                    <a:lnTo>
                      <a:pt x="18324" y="9531"/>
                    </a:lnTo>
                    <a:lnTo>
                      <a:pt x="18791" y="9925"/>
                    </a:lnTo>
                    <a:lnTo>
                      <a:pt x="18949" y="10153"/>
                    </a:lnTo>
                    <a:lnTo>
                      <a:pt x="19100" y="10432"/>
                    </a:lnTo>
                    <a:lnTo>
                      <a:pt x="19222" y="10660"/>
                    </a:lnTo>
                    <a:lnTo>
                      <a:pt x="19258" y="10940"/>
                    </a:lnTo>
                    <a:lnTo>
                      <a:pt x="19258" y="11220"/>
                    </a:lnTo>
                    <a:lnTo>
                      <a:pt x="19222" y="11447"/>
                    </a:lnTo>
                    <a:lnTo>
                      <a:pt x="19143" y="11675"/>
                    </a:lnTo>
                    <a:lnTo>
                      <a:pt x="18985" y="11903"/>
                    </a:lnTo>
                    <a:lnTo>
                      <a:pt x="18791" y="12121"/>
                    </a:lnTo>
                    <a:lnTo>
                      <a:pt x="18554" y="12297"/>
                    </a:lnTo>
                    <a:lnTo>
                      <a:pt x="18281" y="12515"/>
                    </a:lnTo>
                    <a:lnTo>
                      <a:pt x="17972" y="12691"/>
                    </a:lnTo>
                    <a:lnTo>
                      <a:pt x="17585" y="12856"/>
                    </a:lnTo>
                    <a:lnTo>
                      <a:pt x="17154" y="13022"/>
                    </a:lnTo>
                    <a:lnTo>
                      <a:pt x="16723" y="13198"/>
                    </a:lnTo>
                    <a:lnTo>
                      <a:pt x="16220" y="13364"/>
                    </a:lnTo>
                    <a:lnTo>
                      <a:pt x="15128" y="13758"/>
                    </a:lnTo>
                    <a:lnTo>
                      <a:pt x="13878" y="14214"/>
                    </a:lnTo>
                    <a:lnTo>
                      <a:pt x="12513" y="14721"/>
                    </a:lnTo>
                    <a:lnTo>
                      <a:pt x="10998" y="15281"/>
                    </a:lnTo>
                    <a:lnTo>
                      <a:pt x="9396" y="15954"/>
                    </a:lnTo>
                    <a:lnTo>
                      <a:pt x="7679" y="16752"/>
                    </a:lnTo>
                    <a:lnTo>
                      <a:pt x="5890" y="17705"/>
                    </a:lnTo>
                    <a:lnTo>
                      <a:pt x="3980" y="18834"/>
                    </a:lnTo>
                    <a:lnTo>
                      <a:pt x="2026" y="20129"/>
                    </a:lnTo>
                    <a:lnTo>
                      <a:pt x="0" y="21600"/>
                    </a:lnTo>
                    <a:lnTo>
                      <a:pt x="1092" y="21600"/>
                    </a:lnTo>
                    <a:lnTo>
                      <a:pt x="1753" y="21486"/>
                    </a:lnTo>
                    <a:lnTo>
                      <a:pt x="2773" y="20637"/>
                    </a:lnTo>
                    <a:lnTo>
                      <a:pt x="3857" y="19787"/>
                    </a:lnTo>
                    <a:lnTo>
                      <a:pt x="5028" y="19000"/>
                    </a:lnTo>
                    <a:lnTo>
                      <a:pt x="6314" y="18264"/>
                    </a:lnTo>
                    <a:lnTo>
                      <a:pt x="7643" y="17539"/>
                    </a:lnTo>
                    <a:lnTo>
                      <a:pt x="9044" y="16803"/>
                    </a:lnTo>
                    <a:lnTo>
                      <a:pt x="11931" y="15508"/>
                    </a:lnTo>
                    <a:lnTo>
                      <a:pt x="12556" y="15229"/>
                    </a:lnTo>
                    <a:lnTo>
                      <a:pt x="13253" y="14939"/>
                    </a:lnTo>
                    <a:lnTo>
                      <a:pt x="14697" y="14431"/>
                    </a:lnTo>
                    <a:lnTo>
                      <a:pt x="17656" y="13312"/>
                    </a:lnTo>
                    <a:lnTo>
                      <a:pt x="18324" y="13084"/>
                    </a:lnTo>
                    <a:lnTo>
                      <a:pt x="18985" y="12805"/>
                    </a:lnTo>
                    <a:lnTo>
                      <a:pt x="19610" y="12577"/>
                    </a:lnTo>
                    <a:lnTo>
                      <a:pt x="20156" y="12349"/>
                    </a:lnTo>
                    <a:lnTo>
                      <a:pt x="20659" y="12121"/>
                    </a:lnTo>
                    <a:lnTo>
                      <a:pt x="21054" y="11903"/>
                    </a:lnTo>
                    <a:lnTo>
                      <a:pt x="21363" y="11727"/>
                    </a:lnTo>
                    <a:lnTo>
                      <a:pt x="21600" y="11561"/>
                    </a:lnTo>
                    <a:lnTo>
                      <a:pt x="21600" y="9023"/>
                    </a:lnTo>
                    <a:lnTo>
                      <a:pt x="21126" y="8909"/>
                    </a:lnTo>
                    <a:lnTo>
                      <a:pt x="20544" y="8744"/>
                    </a:lnTo>
                    <a:lnTo>
                      <a:pt x="19919" y="8567"/>
                    </a:lnTo>
                    <a:lnTo>
                      <a:pt x="19179" y="8350"/>
                    </a:lnTo>
                    <a:lnTo>
                      <a:pt x="18439" y="8122"/>
                    </a:lnTo>
                    <a:lnTo>
                      <a:pt x="17656" y="7842"/>
                    </a:lnTo>
                    <a:lnTo>
                      <a:pt x="16098" y="7273"/>
                    </a:lnTo>
                    <a:lnTo>
                      <a:pt x="15358" y="6941"/>
                    </a:lnTo>
                    <a:lnTo>
                      <a:pt x="14697" y="6599"/>
                    </a:lnTo>
                    <a:lnTo>
                      <a:pt x="14072" y="6257"/>
                    </a:lnTo>
                    <a:lnTo>
                      <a:pt x="13526" y="5864"/>
                    </a:lnTo>
                    <a:lnTo>
                      <a:pt x="13102" y="5532"/>
                    </a:lnTo>
                    <a:lnTo>
                      <a:pt x="12786" y="5128"/>
                    </a:lnTo>
                    <a:lnTo>
                      <a:pt x="12707" y="4911"/>
                    </a:lnTo>
                    <a:lnTo>
                      <a:pt x="12628" y="4734"/>
                    </a:lnTo>
                    <a:lnTo>
                      <a:pt x="12592" y="4517"/>
                    </a:lnTo>
                    <a:lnTo>
                      <a:pt x="12628" y="4341"/>
                    </a:lnTo>
                    <a:lnTo>
                      <a:pt x="12786" y="3947"/>
                    </a:lnTo>
                    <a:lnTo>
                      <a:pt x="13023" y="3553"/>
                    </a:lnTo>
                    <a:lnTo>
                      <a:pt x="13375" y="3274"/>
                    </a:lnTo>
                    <a:lnTo>
                      <a:pt x="13799" y="2994"/>
                    </a:lnTo>
                    <a:lnTo>
                      <a:pt x="14266" y="2766"/>
                    </a:lnTo>
                    <a:lnTo>
                      <a:pt x="14812" y="2538"/>
                    </a:lnTo>
                    <a:lnTo>
                      <a:pt x="16062" y="2207"/>
                    </a:lnTo>
                    <a:lnTo>
                      <a:pt x="17462" y="1865"/>
                    </a:lnTo>
                    <a:lnTo>
                      <a:pt x="18870" y="1637"/>
                    </a:lnTo>
                    <a:lnTo>
                      <a:pt x="20307" y="1295"/>
                    </a:lnTo>
                    <a:lnTo>
                      <a:pt x="20975" y="1129"/>
                    </a:lnTo>
                    <a:lnTo>
                      <a:pt x="21600" y="901"/>
                    </a:lnTo>
                    <a:lnTo>
                      <a:pt x="21600" y="0"/>
                    </a:lnTo>
                    <a:lnTo>
                      <a:pt x="20896" y="228"/>
                    </a:lnTo>
                    <a:lnTo>
                      <a:pt x="20077" y="456"/>
                    </a:lnTo>
                    <a:lnTo>
                      <a:pt x="19222" y="684"/>
                    </a:lnTo>
                    <a:lnTo>
                      <a:pt x="18324" y="849"/>
                    </a:lnTo>
                    <a:lnTo>
                      <a:pt x="16414" y="1243"/>
                    </a:lnTo>
                    <a:lnTo>
                      <a:pt x="15480" y="1409"/>
                    </a:lnTo>
                    <a:lnTo>
                      <a:pt x="14582" y="1637"/>
                    </a:lnTo>
                    <a:lnTo>
                      <a:pt x="13684" y="1803"/>
                    </a:lnTo>
                    <a:lnTo>
                      <a:pt x="12865" y="2093"/>
                    </a:lnTo>
                    <a:lnTo>
                      <a:pt x="12125" y="2372"/>
                    </a:lnTo>
                    <a:lnTo>
                      <a:pt x="11500" y="2704"/>
                    </a:lnTo>
                    <a:lnTo>
                      <a:pt x="10954" y="3108"/>
                    </a:lnTo>
                    <a:lnTo>
                      <a:pt x="10567" y="3502"/>
                    </a:lnTo>
                    <a:lnTo>
                      <a:pt x="10452" y="3719"/>
                    </a:lnTo>
                    <a:lnTo>
                      <a:pt x="10329" y="4009"/>
                    </a:lnTo>
                    <a:lnTo>
                      <a:pt x="10250" y="4289"/>
                    </a:lnTo>
                    <a:lnTo>
                      <a:pt x="10250" y="4569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4402137" y="138112"/>
                <a:ext cx="1981201" cy="8556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3305"/>
                    </a:moveTo>
                    <a:lnTo>
                      <a:pt x="0" y="14427"/>
                    </a:lnTo>
                    <a:lnTo>
                      <a:pt x="87" y="15509"/>
                    </a:lnTo>
                    <a:lnTo>
                      <a:pt x="467" y="16591"/>
                    </a:lnTo>
                    <a:lnTo>
                      <a:pt x="935" y="17472"/>
                    </a:lnTo>
                    <a:lnTo>
                      <a:pt x="1592" y="18554"/>
                    </a:lnTo>
                    <a:lnTo>
                      <a:pt x="2440" y="19636"/>
                    </a:lnTo>
                    <a:lnTo>
                      <a:pt x="3375" y="20518"/>
                    </a:lnTo>
                    <a:lnTo>
                      <a:pt x="4413" y="21600"/>
                    </a:lnTo>
                    <a:lnTo>
                      <a:pt x="3669" y="20718"/>
                    </a:lnTo>
                    <a:lnTo>
                      <a:pt x="3098" y="19636"/>
                    </a:lnTo>
                    <a:lnTo>
                      <a:pt x="2717" y="18755"/>
                    </a:lnTo>
                    <a:lnTo>
                      <a:pt x="2440" y="17913"/>
                    </a:lnTo>
                    <a:lnTo>
                      <a:pt x="2354" y="17032"/>
                    </a:lnTo>
                    <a:lnTo>
                      <a:pt x="2354" y="16150"/>
                    </a:lnTo>
                    <a:lnTo>
                      <a:pt x="2440" y="15268"/>
                    </a:lnTo>
                    <a:lnTo>
                      <a:pt x="3098" y="13745"/>
                    </a:lnTo>
                    <a:lnTo>
                      <a:pt x="3479" y="13104"/>
                    </a:lnTo>
                    <a:lnTo>
                      <a:pt x="4604" y="11782"/>
                    </a:lnTo>
                    <a:lnTo>
                      <a:pt x="6110" y="10499"/>
                    </a:lnTo>
                    <a:lnTo>
                      <a:pt x="7702" y="9377"/>
                    </a:lnTo>
                    <a:lnTo>
                      <a:pt x="9588" y="8536"/>
                    </a:lnTo>
                    <a:lnTo>
                      <a:pt x="11458" y="7654"/>
                    </a:lnTo>
                    <a:lnTo>
                      <a:pt x="15404" y="6131"/>
                    </a:lnTo>
                    <a:lnTo>
                      <a:pt x="17187" y="5450"/>
                    </a:lnTo>
                    <a:lnTo>
                      <a:pt x="18883" y="4809"/>
                    </a:lnTo>
                    <a:lnTo>
                      <a:pt x="20388" y="4609"/>
                    </a:lnTo>
                    <a:lnTo>
                      <a:pt x="21600" y="4168"/>
                    </a:lnTo>
                    <a:lnTo>
                      <a:pt x="21600" y="0"/>
                    </a:lnTo>
                    <a:lnTo>
                      <a:pt x="20094" y="882"/>
                    </a:lnTo>
                    <a:lnTo>
                      <a:pt x="18502" y="1523"/>
                    </a:lnTo>
                    <a:lnTo>
                      <a:pt x="15127" y="2845"/>
                    </a:lnTo>
                    <a:lnTo>
                      <a:pt x="11648" y="3727"/>
                    </a:lnTo>
                    <a:lnTo>
                      <a:pt x="8360" y="5049"/>
                    </a:lnTo>
                    <a:lnTo>
                      <a:pt x="6767" y="5691"/>
                    </a:lnTo>
                    <a:lnTo>
                      <a:pt x="5348" y="6332"/>
                    </a:lnTo>
                    <a:lnTo>
                      <a:pt x="3946" y="7213"/>
                    </a:lnTo>
                    <a:lnTo>
                      <a:pt x="2821" y="8095"/>
                    </a:lnTo>
                    <a:lnTo>
                      <a:pt x="1783" y="9177"/>
                    </a:lnTo>
                    <a:lnTo>
                      <a:pt x="935" y="10259"/>
                    </a:lnTo>
                    <a:lnTo>
                      <a:pt x="381" y="11782"/>
                    </a:lnTo>
                    <a:lnTo>
                      <a:pt x="0" y="1330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E0E0E0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01" name="Shape 101"/>
            <p:cNvSpPr/>
            <p:nvPr/>
          </p:nvSpPr>
          <p:spPr>
            <a:xfrm>
              <a:off x="5273675" y="2128837"/>
              <a:ext cx="2897188" cy="243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53" y="15998"/>
                  </a:moveTo>
                  <a:lnTo>
                    <a:pt x="9238" y="15601"/>
                  </a:lnTo>
                  <a:lnTo>
                    <a:pt x="11082" y="15204"/>
                  </a:lnTo>
                  <a:lnTo>
                    <a:pt x="12766" y="14880"/>
                  </a:lnTo>
                  <a:lnTo>
                    <a:pt x="14300" y="14483"/>
                  </a:lnTo>
                  <a:lnTo>
                    <a:pt x="15673" y="14072"/>
                  </a:lnTo>
                  <a:lnTo>
                    <a:pt x="16896" y="13675"/>
                  </a:lnTo>
                  <a:lnTo>
                    <a:pt x="18025" y="13189"/>
                  </a:lnTo>
                  <a:lnTo>
                    <a:pt x="18938" y="12792"/>
                  </a:lnTo>
                  <a:lnTo>
                    <a:pt x="19756" y="12234"/>
                  </a:lnTo>
                  <a:lnTo>
                    <a:pt x="20424" y="11763"/>
                  </a:lnTo>
                  <a:lnTo>
                    <a:pt x="20885" y="11116"/>
                  </a:lnTo>
                  <a:lnTo>
                    <a:pt x="21290" y="10469"/>
                  </a:lnTo>
                  <a:lnTo>
                    <a:pt x="21497" y="9837"/>
                  </a:lnTo>
                  <a:lnTo>
                    <a:pt x="21600" y="9028"/>
                  </a:lnTo>
                  <a:lnTo>
                    <a:pt x="21544" y="8234"/>
                  </a:lnTo>
                  <a:lnTo>
                    <a:pt x="21346" y="7352"/>
                  </a:lnTo>
                  <a:lnTo>
                    <a:pt x="21083" y="6720"/>
                  </a:lnTo>
                  <a:lnTo>
                    <a:pt x="20678" y="5999"/>
                  </a:lnTo>
                  <a:lnTo>
                    <a:pt x="20170" y="5352"/>
                  </a:lnTo>
                  <a:lnTo>
                    <a:pt x="19559" y="4720"/>
                  </a:lnTo>
                  <a:lnTo>
                    <a:pt x="18891" y="4073"/>
                  </a:lnTo>
                  <a:lnTo>
                    <a:pt x="18129" y="3441"/>
                  </a:lnTo>
                  <a:lnTo>
                    <a:pt x="16642" y="2309"/>
                  </a:lnTo>
                  <a:lnTo>
                    <a:pt x="15880" y="1838"/>
                  </a:lnTo>
                  <a:lnTo>
                    <a:pt x="15165" y="1353"/>
                  </a:lnTo>
                  <a:lnTo>
                    <a:pt x="14450" y="956"/>
                  </a:lnTo>
                  <a:lnTo>
                    <a:pt x="13886" y="632"/>
                  </a:lnTo>
                  <a:lnTo>
                    <a:pt x="13378" y="397"/>
                  </a:lnTo>
                  <a:lnTo>
                    <a:pt x="13020" y="147"/>
                  </a:lnTo>
                  <a:lnTo>
                    <a:pt x="12766" y="74"/>
                  </a:lnTo>
                  <a:lnTo>
                    <a:pt x="12663" y="0"/>
                  </a:lnTo>
                  <a:lnTo>
                    <a:pt x="14093" y="794"/>
                  </a:lnTo>
                  <a:lnTo>
                    <a:pt x="15570" y="1750"/>
                  </a:lnTo>
                  <a:lnTo>
                    <a:pt x="17000" y="2720"/>
                  </a:lnTo>
                  <a:lnTo>
                    <a:pt x="18326" y="3749"/>
                  </a:lnTo>
                  <a:lnTo>
                    <a:pt x="18938" y="4235"/>
                  </a:lnTo>
                  <a:lnTo>
                    <a:pt x="19455" y="4793"/>
                  </a:lnTo>
                  <a:lnTo>
                    <a:pt x="19963" y="5352"/>
                  </a:lnTo>
                  <a:lnTo>
                    <a:pt x="20424" y="5911"/>
                  </a:lnTo>
                  <a:lnTo>
                    <a:pt x="20782" y="6470"/>
                  </a:lnTo>
                  <a:lnTo>
                    <a:pt x="21036" y="7028"/>
                  </a:lnTo>
                  <a:lnTo>
                    <a:pt x="21186" y="7675"/>
                  </a:lnTo>
                  <a:lnTo>
                    <a:pt x="21290" y="8234"/>
                  </a:lnTo>
                  <a:lnTo>
                    <a:pt x="21243" y="8793"/>
                  </a:lnTo>
                  <a:lnTo>
                    <a:pt x="21083" y="9352"/>
                  </a:lnTo>
                  <a:lnTo>
                    <a:pt x="20829" y="9837"/>
                  </a:lnTo>
                  <a:lnTo>
                    <a:pt x="20424" y="10322"/>
                  </a:lnTo>
                  <a:lnTo>
                    <a:pt x="19963" y="10719"/>
                  </a:lnTo>
                  <a:lnTo>
                    <a:pt x="19399" y="11116"/>
                  </a:lnTo>
                  <a:lnTo>
                    <a:pt x="18787" y="11440"/>
                  </a:lnTo>
                  <a:lnTo>
                    <a:pt x="18072" y="11763"/>
                  </a:lnTo>
                  <a:lnTo>
                    <a:pt x="17254" y="12072"/>
                  </a:lnTo>
                  <a:lnTo>
                    <a:pt x="16445" y="12395"/>
                  </a:lnTo>
                  <a:lnTo>
                    <a:pt x="14601" y="12881"/>
                  </a:lnTo>
                  <a:lnTo>
                    <a:pt x="12710" y="13351"/>
                  </a:lnTo>
                  <a:lnTo>
                    <a:pt x="10668" y="13836"/>
                  </a:lnTo>
                  <a:lnTo>
                    <a:pt x="8683" y="14233"/>
                  </a:lnTo>
                  <a:lnTo>
                    <a:pt x="6736" y="14630"/>
                  </a:lnTo>
                  <a:lnTo>
                    <a:pt x="4901" y="15116"/>
                  </a:lnTo>
                  <a:lnTo>
                    <a:pt x="4083" y="15351"/>
                  </a:lnTo>
                  <a:lnTo>
                    <a:pt x="3321" y="15674"/>
                  </a:lnTo>
                  <a:lnTo>
                    <a:pt x="2606" y="15910"/>
                  </a:lnTo>
                  <a:lnTo>
                    <a:pt x="1938" y="16233"/>
                  </a:lnTo>
                  <a:lnTo>
                    <a:pt x="1383" y="16557"/>
                  </a:lnTo>
                  <a:lnTo>
                    <a:pt x="866" y="16880"/>
                  </a:lnTo>
                  <a:lnTo>
                    <a:pt x="508" y="17277"/>
                  </a:lnTo>
                  <a:lnTo>
                    <a:pt x="207" y="17674"/>
                  </a:lnTo>
                  <a:lnTo>
                    <a:pt x="56" y="18071"/>
                  </a:lnTo>
                  <a:lnTo>
                    <a:pt x="0" y="18556"/>
                  </a:lnTo>
                  <a:lnTo>
                    <a:pt x="103" y="19042"/>
                  </a:lnTo>
                  <a:lnTo>
                    <a:pt x="254" y="19512"/>
                  </a:lnTo>
                  <a:lnTo>
                    <a:pt x="508" y="19924"/>
                  </a:lnTo>
                  <a:lnTo>
                    <a:pt x="922" y="20321"/>
                  </a:lnTo>
                  <a:lnTo>
                    <a:pt x="1326" y="20644"/>
                  </a:lnTo>
                  <a:lnTo>
                    <a:pt x="1844" y="20953"/>
                  </a:lnTo>
                  <a:lnTo>
                    <a:pt x="3067" y="21600"/>
                  </a:lnTo>
                  <a:lnTo>
                    <a:pt x="2502" y="21203"/>
                  </a:lnTo>
                  <a:lnTo>
                    <a:pt x="2041" y="20791"/>
                  </a:lnTo>
                  <a:lnTo>
                    <a:pt x="1637" y="20394"/>
                  </a:lnTo>
                  <a:lnTo>
                    <a:pt x="1383" y="19997"/>
                  </a:lnTo>
                  <a:lnTo>
                    <a:pt x="1176" y="19600"/>
                  </a:lnTo>
                  <a:lnTo>
                    <a:pt x="1129" y="19203"/>
                  </a:lnTo>
                  <a:lnTo>
                    <a:pt x="1176" y="18792"/>
                  </a:lnTo>
                  <a:lnTo>
                    <a:pt x="1326" y="18483"/>
                  </a:lnTo>
                  <a:lnTo>
                    <a:pt x="1637" y="18071"/>
                  </a:lnTo>
                  <a:lnTo>
                    <a:pt x="1994" y="17762"/>
                  </a:lnTo>
                  <a:lnTo>
                    <a:pt x="2559" y="17439"/>
                  </a:lnTo>
                  <a:lnTo>
                    <a:pt x="3217" y="17115"/>
                  </a:lnTo>
                  <a:lnTo>
                    <a:pt x="3979" y="16792"/>
                  </a:lnTo>
                  <a:lnTo>
                    <a:pt x="4958" y="16483"/>
                  </a:lnTo>
                  <a:lnTo>
                    <a:pt x="6030" y="16233"/>
                  </a:lnTo>
                  <a:lnTo>
                    <a:pt x="7253" y="1599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100000">
                  <a:srgbClr val="D8D8D8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0" y="0"/>
              <a:ext cx="9140825" cy="2819400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04" name="Shape 104"/>
          <p:cNvSpPr/>
          <p:nvPr>
            <p:ph type="sldNum" sz="quarter" idx="2"/>
          </p:nvPr>
        </p:nvSpPr>
        <p:spPr>
          <a:xfrm>
            <a:off x="8413144" y="6460395"/>
            <a:ext cx="273657" cy="264256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2" name="Group 1682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674" name="Shape 1674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5" name="Shape 1675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6" name="Shape 1676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7" name="Shape 1677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8" name="Shape 1678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9" name="Shape 1679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80" name="Shape 1680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81" name="Shape 1681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683" name="Shape 1683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8" name="Group 1698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690" name="Shape 1690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1" name="Shape 1691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2" name="Shape 1692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3" name="Shape 1693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4" name="Shape 1694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5" name="Shape 1695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6" name="Shape 1696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7" name="Shape 1697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699" name="Shape 1699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00" name="Shape 1700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01" name="Shape 1701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6" name="Group 1716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708" name="Shape 1708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09" name="Shape 1709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0" name="Shape 1710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1" name="Shape 1711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2" name="Shape 1712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3" name="Shape 1713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4" name="Shape 1714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5" name="Shape 1715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717" name="Shape 1717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18" name="Shape 1718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19" name="Shape 1719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4" name="Group 1734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726" name="Shape 1726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27" name="Shape 1727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28" name="Shape 1728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29" name="Shape 1729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30" name="Shape 1730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31" name="Shape 1731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32" name="Shape 1732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33" name="Shape 1733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735" name="Shape 1735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36" name="Shape 1736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37" name="Shape 1737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2" name="Group 1752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744" name="Shape 1744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45" name="Shape 1745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46" name="Shape 1746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47" name="Shape 1747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48" name="Shape 1748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49" name="Shape 1749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50" name="Shape 1750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51" name="Shape 1751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753" name="Shape 1753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54" name="Shape 1754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55" name="Shape 1755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0" name="Group 1770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762" name="Shape 1762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3" name="Shape 1763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4" name="Shape 1764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5" name="Shape 1765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6" name="Shape 1766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7" name="Shape 1767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8" name="Shape 1768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9" name="Shape 1769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771" name="Shape 1771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6" name="Group 1786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778" name="Shape 1778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79" name="Shape 1779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0" name="Shape 1780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1" name="Shape 1781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2" name="Shape 1782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3" name="Shape 1783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4" name="Shape 1784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5" name="Shape 1785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787" name="Shape 1787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88" name="Shape 1788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89" name="Shape 1789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4" name="Group 1804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796" name="Shape 1796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7" name="Shape 1797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8" name="Shape 1798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9" name="Shape 1799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00" name="Shape 1800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01" name="Shape 1801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02" name="Shape 1802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03" name="Shape 1803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805" name="Shape 1805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06" name="Shape 1806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07" name="Shape 1807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2" name="Group 1822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814" name="Shape 1814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5" name="Shape 1815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6" name="Shape 1816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7" name="Shape 1817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8" name="Shape 1818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9" name="Shape 1819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20" name="Shape 1820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21" name="Shape 1821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823" name="Shape 1823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24" name="Shape 1824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25" name="Shape 1825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0" name="Group 1840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832" name="Shape 1832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3" name="Shape 1833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4" name="Shape 1834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5" name="Shape 1835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6" name="Shape 1836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7" name="Shape 1837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8" name="Shape 1838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9" name="Shape 1839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841" name="Shape 1841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42" name="Shape 1842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3" name="Shape 1843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E8E8E8"/>
            </a:gs>
            <a:gs pos="100000">
              <a:srgbClr val="FFFFFF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roup 261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124" name="Group 124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111" name="Shape 111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2" name="Shape 112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6" name="Shape 116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7" name="Shape 117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1" name="Shape 121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CEC8B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260" name="Group 260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125" name="Shape 125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6" name="Shape 126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7" name="Shape 127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8" name="Shape 128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29" name="Shape 129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0" name="Shape 130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1" name="Shape 131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2" name="Shape 132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3" name="Shape 133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4" name="Shape 134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5" name="Shape 135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6" name="Shape 136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7" name="Shape 137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8" name="Shape 138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39" name="Shape 139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0" name="Shape 140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1" name="Shape 141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2" name="Shape 142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3" name="Shape 143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4" name="Shape 144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5" name="Shape 145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6" name="Shape 146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7" name="Shape 147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8" name="Shape 148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49" name="Shape 149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0" name="Shape 150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1" name="Shape 151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2" name="Shape 152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3" name="Shape 153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4" name="Shape 154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5" name="Shape 155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6" name="Shape 156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7" name="Shape 157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8" name="Shape 158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59" name="Shape 159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0" name="Shape 160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1" name="Shape 161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2" name="Shape 162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3" name="Shape 163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4" name="Shape 164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5" name="Shape 165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6" name="Shape 166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7" name="Shape 167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8" name="Shape 168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69" name="Shape 169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0" name="Shape 170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1" name="Shape 171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2" name="Shape 172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3" name="Shape 173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4" name="Shape 174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5" name="Shape 175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6" name="Shape 176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7" name="Shape 177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8" name="Shape 178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79" name="Shape 179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0" name="Shape 180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1" name="Shape 181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2" name="Shape 182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3" name="Shape 183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4" name="Shape 184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5" name="Shape 185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6" name="Shape 186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7" name="Shape 187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88" name="Shape 188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89" name="Shape 189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0" name="Shape 190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1" name="Shape 191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2" name="Shape 192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3" name="Shape 193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4" name="Shape 194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5" name="Shape 195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6" name="Shape 196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7" name="Shape 197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8" name="Shape 198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199" name="Shape 199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0" name="Shape 200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1" name="Shape 201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2" name="Shape 202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3" name="Shape 203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4" name="Shape 204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5" name="Shape 205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6" name="Shape 206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7" name="Shape 207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8" name="Shape 208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09" name="Shape 209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0" name="Shape 210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1" name="Shape 211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2" name="Shape 212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3" name="Shape 213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4" name="Shape 214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5" name="Shape 215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6" name="Shape 216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7" name="Shape 217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8" name="Shape 218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19" name="Shape 219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0" name="Shape 220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1" name="Shape 221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2" name="Shape 222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3" name="Shape 223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4" name="Shape 224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5" name="Shape 225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6" name="Shape 226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7" name="Shape 227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8" name="Shape 228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29" name="Shape 229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0" name="Shape 230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1" name="Shape 231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2" name="Shape 232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3" name="Shape 233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4" name="Shape 234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5" name="Shape 235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6" name="Shape 236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7" name="Shape 237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8" name="Shape 238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39" name="Shape 239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40" name="Shape 240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41" name="Shape 241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42" name="Shape 242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43" name="Shape 243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44" name="Shape 244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45" name="Shape 245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0" name="Shape 250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1" name="Shape 251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2" name="Shape 252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3" name="Shape 253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4" name="Shape 254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55" name="Shape 255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56" name="Shape 256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7" name="Shape 257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CEC8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8" name="Shape 258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8C2B4"/>
                  </a:gs>
                  <a:gs pos="100000">
                    <a:srgbClr val="CEC8BA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59" name="Shape 259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BBB6A9"/>
                  </a:gs>
                  <a:gs pos="50000">
                    <a:srgbClr val="CEC8BA"/>
                  </a:gs>
                  <a:gs pos="100000">
                    <a:srgbClr val="BBB6A9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</p:grpSp>
      </p:grpSp>
      <p:sp>
        <p:nvSpPr>
          <p:cNvPr id="262" name="Shape 262"/>
          <p:cNvSpPr/>
          <p:nvPr>
            <p:ph type="sldNum" sz="quarter" idx="2"/>
          </p:nvPr>
        </p:nvSpPr>
        <p:spPr>
          <a:xfrm>
            <a:off x="8596972" y="6245225"/>
            <a:ext cx="245404" cy="226986"/>
          </a:xfrm>
          <a:prstGeom prst="rect">
            <a:avLst/>
          </a:prstGeom>
        </p:spPr>
        <p:txBody>
          <a:bodyPr anchor="t"/>
          <a:lstStyle>
            <a:lvl1pPr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00CC00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8" name="Group 1858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1850" name="Shape 1850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1" name="Shape 1851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2" name="Shape 1852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rgbClr val="00CC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3" name="Shape 1853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4" name="Shape 1854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5" name="Shape 1855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6" name="Shape 1856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7" name="Shape 1857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859" name="Shape 1859"/>
          <p:cNvSpPr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>
                <a:solidFill>
                  <a:srgbClr val="FFFFB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60" name="Shape 1860"/>
          <p:cNvSpPr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buClr>
                <a:srgbClr val="99FF66"/>
              </a:buClr>
              <a:buSzPct val="100000"/>
              <a:buChar char="▪"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61" name="Shape 1861"/>
          <p:cNvSpPr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8" name="Group 2018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1881" name="Group 1881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1868" name="Shape 1868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69" name="Shape 1869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0" name="Shape 1870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1" name="Shape 1871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2" name="Shape 1872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3" name="Shape 1873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4" name="Shape 1874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5" name="Shape 1875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6" name="Shape 1876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7" name="Shape 1877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8" name="Shape 1878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79" name="Shape 1879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80" name="Shape 1880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017" name="Group 2017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1882" name="Shape 1882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83" name="Shape 1883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84" name="Shape 1884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85" name="Shape 1885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86" name="Shape 1886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87" name="Shape 1887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88" name="Shape 1888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89" name="Shape 1889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0" name="Shape 1890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1" name="Shape 1891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2" name="Shape 1892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3" name="Shape 1893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4" name="Shape 1894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5" name="Shape 1895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6" name="Shape 1896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7" name="Shape 1897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8" name="Shape 1898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9" name="Shape 1899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0" name="Shape 1900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1" name="Shape 1901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2" name="Shape 1902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3" name="Shape 1903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4" name="Shape 1904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5" name="Shape 1905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6" name="Shape 1906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7" name="Shape 1907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8" name="Shape 1908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09" name="Shape 1909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0" name="Shape 1910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1" name="Shape 1911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2" name="Shape 1912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3" name="Shape 1913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4" name="Shape 1914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5" name="Shape 1915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6" name="Shape 1916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7" name="Shape 1917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8" name="Shape 1918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19" name="Shape 1919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0" name="Shape 1920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1" name="Shape 1921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2" name="Shape 1922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3" name="Shape 1923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4" name="Shape 1924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5" name="Shape 1925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6" name="Shape 1926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7" name="Shape 1927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8" name="Shape 1928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9" name="Shape 1929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0" name="Shape 1930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1" name="Shape 1931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2" name="Shape 1932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3" name="Shape 1933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4" name="Shape 1934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5" name="Shape 1935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6" name="Shape 1936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7" name="Shape 1937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8" name="Shape 1938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39" name="Shape 1939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0" name="Shape 1940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1" name="Shape 1941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2" name="Shape 1942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3" name="Shape 1943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4" name="Shape 1944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5" name="Shape 1945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46" name="Shape 1946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7" name="Shape 1947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8" name="Shape 1948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49" name="Shape 1949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0" name="Shape 1950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1" name="Shape 1951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2" name="Shape 1952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3" name="Shape 1953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4" name="Shape 1954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5" name="Shape 1955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6" name="Shape 1956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7" name="Shape 1957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8" name="Shape 1958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9" name="Shape 1959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0" name="Shape 1960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1" name="Shape 1961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2" name="Shape 1962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3" name="Shape 1963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4" name="Shape 1964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5" name="Shape 1965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6" name="Shape 1966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7" name="Shape 1967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8" name="Shape 1968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69" name="Shape 1969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0" name="Shape 1970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1" name="Shape 1971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2" name="Shape 1972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3" name="Shape 1973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4" name="Shape 1974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5" name="Shape 1975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6" name="Shape 1976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7" name="Shape 1977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8" name="Shape 1978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79" name="Shape 1979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0" name="Shape 1980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1" name="Shape 1981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2" name="Shape 1982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3" name="Shape 1983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4" name="Shape 1984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5" name="Shape 1985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6" name="Shape 1986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7" name="Shape 1987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8" name="Shape 1988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9" name="Shape 1989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0" name="Shape 1990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1" name="Shape 1991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2" name="Shape 1992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3" name="Shape 1993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4" name="Shape 1994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5" name="Shape 1995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6" name="Shape 1996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7" name="Shape 1997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8" name="Shape 1998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99" name="Shape 1999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00" name="Shape 2000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01" name="Shape 2001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02" name="Shape 2002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3" name="Shape 2003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4" name="Shape 2004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5" name="Shape 2005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6" name="Shape 2006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7" name="Shape 2007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8" name="Shape 2008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9" name="Shape 2009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10" name="Shape 2010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11" name="Shape 2011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12" name="Shape 2012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13" name="Shape 2013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14" name="Shape 2014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15" name="Shape 2015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16" name="Shape 2016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019" name="Shape 2019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20" name="Shape 2020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21" name="Shape 2021"/>
          <p:cNvSpPr/>
          <p:nvPr>
            <p:ph type="sldNum" sz="quarter" idx="2"/>
          </p:nvPr>
        </p:nvSpPr>
        <p:spPr>
          <a:xfrm>
            <a:off x="8596401" y="6248400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8" name="Group 2178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041" name="Group 2041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028" name="Shape 2028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29" name="Shape 2029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0" name="Shape 2030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1" name="Shape 2031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2" name="Shape 2032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3" name="Shape 2033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4" name="Shape 2034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5" name="Shape 2035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6" name="Shape 2036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7" name="Shape 2037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8" name="Shape 2038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39" name="Shape 2039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40" name="Shape 2040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177" name="Group 2177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2042" name="Shape 2042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3" name="Shape 2043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4" name="Shape 2044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5" name="Shape 2045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6" name="Shape 2046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7" name="Shape 2047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8" name="Shape 2048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49" name="Shape 2049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0" name="Shape 2050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1" name="Shape 2051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2" name="Shape 2052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3" name="Shape 2053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4" name="Shape 2054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5" name="Shape 2055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6" name="Shape 2056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7" name="Shape 2057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8" name="Shape 2058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59" name="Shape 2059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0" name="Shape 2060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1" name="Shape 2061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2" name="Shape 2062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3" name="Shape 2063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4" name="Shape 2064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5" name="Shape 2065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6" name="Shape 2066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7" name="Shape 2067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8" name="Shape 2068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69" name="Shape 2069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0" name="Shape 2070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1" name="Shape 2071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2" name="Shape 2072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3" name="Shape 2073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4" name="Shape 2074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5" name="Shape 2075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6" name="Shape 2076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7" name="Shape 2077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8" name="Shape 2078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79" name="Shape 2079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0" name="Shape 2080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1" name="Shape 2081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2" name="Shape 2082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3" name="Shape 2083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4" name="Shape 2084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5" name="Shape 2085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6" name="Shape 2086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7" name="Shape 2087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8" name="Shape 2088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89" name="Shape 2089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0" name="Shape 2090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1" name="Shape 2091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2" name="Shape 2092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3" name="Shape 2093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4" name="Shape 2094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5" name="Shape 2095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6" name="Shape 2096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7" name="Shape 2097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8" name="Shape 2098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99" name="Shape 2099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0" name="Shape 2100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1" name="Shape 2101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2" name="Shape 2102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3" name="Shape 2103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4" name="Shape 2104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5" name="Shape 2105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06" name="Shape 2106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7" name="Shape 2107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8" name="Shape 2108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09" name="Shape 2109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0" name="Shape 2110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1" name="Shape 2111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2" name="Shape 2112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3" name="Shape 2113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4" name="Shape 2114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5" name="Shape 2115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6" name="Shape 2116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7" name="Shape 2117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8" name="Shape 2118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19" name="Shape 2119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0" name="Shape 2120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1" name="Shape 2121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2" name="Shape 2122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3" name="Shape 2123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4" name="Shape 2124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5" name="Shape 2125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6" name="Shape 2126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7" name="Shape 2127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8" name="Shape 2128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29" name="Shape 2129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0" name="Shape 2130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1" name="Shape 2131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2" name="Shape 2132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3" name="Shape 2133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4" name="Shape 2134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5" name="Shape 2135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6" name="Shape 2136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7" name="Shape 2137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8" name="Shape 2138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9" name="Shape 2139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0" name="Shape 2140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1" name="Shape 2141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2" name="Shape 2142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3" name="Shape 2143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4" name="Shape 2144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5" name="Shape 2145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6" name="Shape 2146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7" name="Shape 2147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8" name="Shape 2148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9" name="Shape 2149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0" name="Shape 2150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1" name="Shape 2151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2" name="Shape 2152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3" name="Shape 2153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4" name="Shape 2154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5" name="Shape 2155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6" name="Shape 2156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7" name="Shape 2157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8" name="Shape 2158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9" name="Shape 2159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60" name="Shape 2160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61" name="Shape 2161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62" name="Shape 2162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63" name="Shape 2163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64" name="Shape 2164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65" name="Shape 2165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66" name="Shape 2166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67" name="Shape 2167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68" name="Shape 2168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69" name="Shape 2169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0" name="Shape 2170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1" name="Shape 2171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72" name="Shape 2172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73" name="Shape 2173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4" name="Shape 2174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5" name="Shape 2175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6" name="Shape 2176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179" name="Shape 217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6" name="Group 233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199" name="Group 219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186" name="Shape 218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87" name="Shape 218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88" name="Shape 218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89" name="Shape 218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0" name="Shape 219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1" name="Shape 219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2" name="Shape 219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3" name="Shape 219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4" name="Shape 219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5" name="Shape 219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6" name="Shape 219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7" name="Shape 219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98" name="Shape 219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335" name="Group 233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2200" name="Shape 220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1" name="Shape 220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2" name="Shape 220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3" name="Shape 220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4" name="Shape 220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5" name="Shape 220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6" name="Shape 220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7" name="Shape 220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8" name="Shape 220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9" name="Shape 220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0" name="Shape 221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1" name="Shape 221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2" name="Shape 221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3" name="Shape 221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4" name="Shape 221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5" name="Shape 221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6" name="Shape 221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7" name="Shape 221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8" name="Shape 221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9" name="Shape 221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0" name="Shape 222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1" name="Shape 222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2" name="Shape 222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3" name="Shape 222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4" name="Shape 222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5" name="Shape 222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6" name="Shape 222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7" name="Shape 222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8" name="Shape 222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29" name="Shape 222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0" name="Shape 223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1" name="Shape 223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2" name="Shape 223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3" name="Shape 223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4" name="Shape 223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5" name="Shape 223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6" name="Shape 223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7" name="Shape 223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8" name="Shape 223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39" name="Shape 223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0" name="Shape 224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1" name="Shape 224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2" name="Shape 224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3" name="Shape 224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4" name="Shape 224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5" name="Shape 224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6" name="Shape 224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7" name="Shape 224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8" name="Shape 224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49" name="Shape 224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0" name="Shape 225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1" name="Shape 225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2" name="Shape 225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3" name="Shape 225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4" name="Shape 225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5" name="Shape 225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6" name="Shape 225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7" name="Shape 225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8" name="Shape 225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59" name="Shape 225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0" name="Shape 226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1" name="Shape 226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2" name="Shape 226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3" name="Shape 226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64" name="Shape 226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5" name="Shape 226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6" name="Shape 226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7" name="Shape 226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8" name="Shape 226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9" name="Shape 226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0" name="Shape 227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1" name="Shape 227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2" name="Shape 227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3" name="Shape 227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4" name="Shape 227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5" name="Shape 227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6" name="Shape 227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7" name="Shape 227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8" name="Shape 227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9" name="Shape 227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0" name="Shape 228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1" name="Shape 228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2" name="Shape 228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3" name="Shape 228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4" name="Shape 228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5" name="Shape 228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6" name="Shape 228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7" name="Shape 228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8" name="Shape 228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9" name="Shape 228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0" name="Shape 229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1" name="Shape 229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2" name="Shape 229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3" name="Shape 229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4" name="Shape 229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5" name="Shape 229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6" name="Shape 229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7" name="Shape 229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8" name="Shape 229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9" name="Shape 229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0" name="Shape 230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1" name="Shape 230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2" name="Shape 230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3" name="Shape 230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4" name="Shape 230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5" name="Shape 230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6" name="Shape 230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7" name="Shape 230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8" name="Shape 230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9" name="Shape 230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0" name="Shape 231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1" name="Shape 231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2" name="Shape 231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3" name="Shape 231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4" name="Shape 231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5" name="Shape 231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6" name="Shape 231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7" name="Shape 231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8" name="Shape 231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9" name="Shape 231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20" name="Shape 232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1" name="Shape 232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2" name="Shape 232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3" name="Shape 232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4" name="Shape 232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5" name="Shape 232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6" name="Shape 232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7" name="Shape 232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8" name="Shape 232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29" name="Shape 232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30" name="Shape 233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31" name="Shape 233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32" name="Shape 233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33" name="Shape 233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34" name="Shape 233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337" name="Shape 233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338" name="Shape 233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39" name="Shape 233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6" name="Group 249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359" name="Group 235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346" name="Shape 234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47" name="Shape 234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48" name="Shape 234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49" name="Shape 234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0" name="Shape 235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1" name="Shape 235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2" name="Shape 235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3" name="Shape 235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4" name="Shape 235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5" name="Shape 235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6" name="Shape 235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7" name="Shape 235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58" name="Shape 235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495" name="Group 249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2360" name="Shape 236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1" name="Shape 236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2" name="Shape 236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3" name="Shape 236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4" name="Shape 236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5" name="Shape 236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6" name="Shape 236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7" name="Shape 236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8" name="Shape 236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69" name="Shape 236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0" name="Shape 237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1" name="Shape 237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2" name="Shape 237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3" name="Shape 237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4" name="Shape 237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5" name="Shape 237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6" name="Shape 237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7" name="Shape 237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8" name="Shape 237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79" name="Shape 237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0" name="Shape 238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1" name="Shape 238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2" name="Shape 238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3" name="Shape 238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4" name="Shape 238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5" name="Shape 238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6" name="Shape 238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7" name="Shape 238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8" name="Shape 238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89" name="Shape 238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0" name="Shape 239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1" name="Shape 239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2" name="Shape 239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3" name="Shape 239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4" name="Shape 239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5" name="Shape 239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6" name="Shape 239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7" name="Shape 239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8" name="Shape 239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9" name="Shape 239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0" name="Shape 240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1" name="Shape 240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2" name="Shape 240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3" name="Shape 240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4" name="Shape 240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5" name="Shape 240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6" name="Shape 240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7" name="Shape 240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8" name="Shape 240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9" name="Shape 240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0" name="Shape 241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1" name="Shape 241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2" name="Shape 241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3" name="Shape 241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4" name="Shape 241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5" name="Shape 241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6" name="Shape 241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7" name="Shape 241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8" name="Shape 241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9" name="Shape 241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0" name="Shape 242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1" name="Shape 242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2" name="Shape 242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3" name="Shape 242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24" name="Shape 242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5" name="Shape 242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6" name="Shape 242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7" name="Shape 242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8" name="Shape 242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9" name="Shape 242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0" name="Shape 243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1" name="Shape 243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2" name="Shape 243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3" name="Shape 243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4" name="Shape 243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5" name="Shape 243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6" name="Shape 243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7" name="Shape 243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8" name="Shape 243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9" name="Shape 243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0" name="Shape 244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1" name="Shape 244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2" name="Shape 244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3" name="Shape 244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4" name="Shape 244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5" name="Shape 244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6" name="Shape 244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7" name="Shape 244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8" name="Shape 244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9" name="Shape 244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0" name="Shape 245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1" name="Shape 245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2" name="Shape 245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3" name="Shape 245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4" name="Shape 245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5" name="Shape 245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6" name="Shape 245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7" name="Shape 245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8" name="Shape 245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9" name="Shape 245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0" name="Shape 246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1" name="Shape 246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2" name="Shape 246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3" name="Shape 246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4" name="Shape 246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5" name="Shape 246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6" name="Shape 246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7" name="Shape 246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8" name="Shape 246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9" name="Shape 246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0" name="Shape 247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1" name="Shape 247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2" name="Shape 247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3" name="Shape 247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4" name="Shape 247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5" name="Shape 247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6" name="Shape 247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7" name="Shape 247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8" name="Shape 247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9" name="Shape 247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80" name="Shape 248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1" name="Shape 248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2" name="Shape 248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3" name="Shape 248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4" name="Shape 248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5" name="Shape 248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6" name="Shape 248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7" name="Shape 248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8" name="Shape 248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89" name="Shape 248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90" name="Shape 249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91" name="Shape 249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92" name="Shape 249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93" name="Shape 249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94" name="Shape 249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497" name="Shape 249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98" name="Shape 249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99" name="Shape 249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6" name="Group 265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519" name="Group 251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506" name="Shape 250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07" name="Shape 250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08" name="Shape 250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09" name="Shape 250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0" name="Shape 251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1" name="Shape 251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2" name="Shape 251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3" name="Shape 251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4" name="Shape 251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5" name="Shape 251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6" name="Shape 251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7" name="Shape 251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18" name="Shape 251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655" name="Group 265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2520" name="Shape 252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1" name="Shape 252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2" name="Shape 252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3" name="Shape 252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4" name="Shape 252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5" name="Shape 252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6" name="Shape 252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7" name="Shape 252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8" name="Shape 252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9" name="Shape 252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0" name="Shape 253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1" name="Shape 253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2" name="Shape 253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3" name="Shape 253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4" name="Shape 253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5" name="Shape 253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6" name="Shape 253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7" name="Shape 253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8" name="Shape 253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9" name="Shape 253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0" name="Shape 254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1" name="Shape 254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2" name="Shape 254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3" name="Shape 254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4" name="Shape 254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5" name="Shape 254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6" name="Shape 254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7" name="Shape 254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8" name="Shape 254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9" name="Shape 254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0" name="Shape 255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1" name="Shape 255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2" name="Shape 255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3" name="Shape 255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4" name="Shape 255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5" name="Shape 255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6" name="Shape 255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7" name="Shape 255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8" name="Shape 255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9" name="Shape 255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0" name="Shape 256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1" name="Shape 256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2" name="Shape 256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3" name="Shape 256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4" name="Shape 256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5" name="Shape 256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6" name="Shape 256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7" name="Shape 256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8" name="Shape 256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9" name="Shape 256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0" name="Shape 257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1" name="Shape 257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2" name="Shape 257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3" name="Shape 257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4" name="Shape 257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5" name="Shape 257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6" name="Shape 257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7" name="Shape 257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8" name="Shape 257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9" name="Shape 257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0" name="Shape 258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1" name="Shape 258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2" name="Shape 258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3" name="Shape 258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84" name="Shape 258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5" name="Shape 258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6" name="Shape 258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7" name="Shape 258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8" name="Shape 258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9" name="Shape 258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0" name="Shape 259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1" name="Shape 259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2" name="Shape 259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3" name="Shape 259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4" name="Shape 259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5" name="Shape 259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6" name="Shape 259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7" name="Shape 259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8" name="Shape 259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9" name="Shape 259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0" name="Shape 260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1" name="Shape 260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2" name="Shape 260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3" name="Shape 260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4" name="Shape 260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5" name="Shape 260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6" name="Shape 260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7" name="Shape 260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8" name="Shape 260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9" name="Shape 260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0" name="Shape 261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1" name="Shape 261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2" name="Shape 261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3" name="Shape 261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4" name="Shape 261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5" name="Shape 261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6" name="Shape 261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7" name="Shape 261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8" name="Shape 261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19" name="Shape 261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0" name="Shape 262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1" name="Shape 262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2" name="Shape 262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3" name="Shape 262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4" name="Shape 262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5" name="Shape 262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6" name="Shape 262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7" name="Shape 262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8" name="Shape 262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29" name="Shape 262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0" name="Shape 263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1" name="Shape 263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2" name="Shape 263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3" name="Shape 263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4" name="Shape 263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5" name="Shape 263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6" name="Shape 263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7" name="Shape 263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8" name="Shape 263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39" name="Shape 263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40" name="Shape 264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1" name="Shape 264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2" name="Shape 264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3" name="Shape 264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4" name="Shape 264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5" name="Shape 264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6" name="Shape 264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7" name="Shape 264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8" name="Shape 264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9" name="Shape 264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50" name="Shape 265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51" name="Shape 265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52" name="Shape 265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53" name="Shape 265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54" name="Shape 265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657" name="Shape 265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658" name="Shape 265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59" name="Shape 265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6" name="Group 281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679" name="Group 267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666" name="Shape 266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67" name="Shape 266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68" name="Shape 266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69" name="Shape 266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0" name="Shape 267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1" name="Shape 267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2" name="Shape 267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3" name="Shape 267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4" name="Shape 267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5" name="Shape 267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6" name="Shape 267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7" name="Shape 267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78" name="Shape 267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815" name="Group 281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2680" name="Shape 268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1" name="Shape 268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2" name="Shape 268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3" name="Shape 268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4" name="Shape 268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5" name="Shape 268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6" name="Shape 268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7" name="Shape 268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8" name="Shape 268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89" name="Shape 268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0" name="Shape 269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1" name="Shape 269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2" name="Shape 269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3" name="Shape 269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4" name="Shape 269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5" name="Shape 269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6" name="Shape 269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7" name="Shape 269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8" name="Shape 269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99" name="Shape 269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0" name="Shape 270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1" name="Shape 270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2" name="Shape 270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3" name="Shape 270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4" name="Shape 270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5" name="Shape 270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6" name="Shape 270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7" name="Shape 270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8" name="Shape 270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09" name="Shape 270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0" name="Shape 271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1" name="Shape 271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2" name="Shape 271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3" name="Shape 271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4" name="Shape 271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5" name="Shape 271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6" name="Shape 271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7" name="Shape 271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8" name="Shape 271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19" name="Shape 271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0" name="Shape 272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1" name="Shape 272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2" name="Shape 272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3" name="Shape 272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4" name="Shape 272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5" name="Shape 272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6" name="Shape 272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7" name="Shape 272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8" name="Shape 272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29" name="Shape 272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0" name="Shape 273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1" name="Shape 273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2" name="Shape 273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3" name="Shape 273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4" name="Shape 273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5" name="Shape 273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6" name="Shape 273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7" name="Shape 273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8" name="Shape 273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39" name="Shape 273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0" name="Shape 274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1" name="Shape 274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2" name="Shape 274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3" name="Shape 274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44" name="Shape 274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5" name="Shape 274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6" name="Shape 274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7" name="Shape 274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8" name="Shape 274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49" name="Shape 274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0" name="Shape 275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1" name="Shape 275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2" name="Shape 275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3" name="Shape 275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4" name="Shape 275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5" name="Shape 275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6" name="Shape 275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7" name="Shape 275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8" name="Shape 275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59" name="Shape 275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0" name="Shape 276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1" name="Shape 276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2" name="Shape 276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3" name="Shape 276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4" name="Shape 276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5" name="Shape 276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6" name="Shape 276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7" name="Shape 276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8" name="Shape 276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69" name="Shape 276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0" name="Shape 277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1" name="Shape 277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2" name="Shape 277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3" name="Shape 277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4" name="Shape 277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5" name="Shape 277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6" name="Shape 277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7" name="Shape 277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8" name="Shape 277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79" name="Shape 277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0" name="Shape 278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1" name="Shape 278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2" name="Shape 278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3" name="Shape 278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4" name="Shape 278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5" name="Shape 278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6" name="Shape 278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7" name="Shape 278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8" name="Shape 278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89" name="Shape 278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0" name="Shape 279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1" name="Shape 279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2" name="Shape 279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3" name="Shape 279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4" name="Shape 279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5" name="Shape 279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6" name="Shape 279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7" name="Shape 279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8" name="Shape 279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799" name="Shape 279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00" name="Shape 280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1" name="Shape 280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2" name="Shape 280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3" name="Shape 280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4" name="Shape 280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5" name="Shape 280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6" name="Shape 280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7" name="Shape 280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8" name="Shape 280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9" name="Shape 280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10" name="Shape 281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11" name="Shape 281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12" name="Shape 281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13" name="Shape 281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14" name="Shape 281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817" name="Shape 281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818" name="Shape 281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19" name="Shape 281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6" name="Group 297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839" name="Group 283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826" name="Shape 282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27" name="Shape 282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28" name="Shape 282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29" name="Shape 282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0" name="Shape 283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1" name="Shape 283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2" name="Shape 283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3" name="Shape 283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4" name="Shape 283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5" name="Shape 283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6" name="Shape 283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7" name="Shape 283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38" name="Shape 283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975" name="Group 297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2840" name="Shape 284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1" name="Shape 284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2" name="Shape 284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3" name="Shape 284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4" name="Shape 284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5" name="Shape 284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6" name="Shape 284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7" name="Shape 284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8" name="Shape 284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9" name="Shape 284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0" name="Shape 285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1" name="Shape 285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2" name="Shape 285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3" name="Shape 285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4" name="Shape 285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5" name="Shape 285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6" name="Shape 285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7" name="Shape 285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8" name="Shape 285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9" name="Shape 285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0" name="Shape 286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1" name="Shape 286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2" name="Shape 286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3" name="Shape 286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4" name="Shape 286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5" name="Shape 286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6" name="Shape 286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7" name="Shape 286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8" name="Shape 286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9" name="Shape 286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0" name="Shape 287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1" name="Shape 287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2" name="Shape 287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3" name="Shape 287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4" name="Shape 287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5" name="Shape 287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6" name="Shape 287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7" name="Shape 287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8" name="Shape 287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9" name="Shape 287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0" name="Shape 288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1" name="Shape 288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2" name="Shape 288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3" name="Shape 288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4" name="Shape 288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5" name="Shape 288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6" name="Shape 288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7" name="Shape 288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8" name="Shape 288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9" name="Shape 288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0" name="Shape 289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1" name="Shape 289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2" name="Shape 289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3" name="Shape 289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4" name="Shape 289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5" name="Shape 289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6" name="Shape 289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7" name="Shape 289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8" name="Shape 289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9" name="Shape 289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0" name="Shape 290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1" name="Shape 290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2" name="Shape 290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3" name="Shape 290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04" name="Shape 290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5" name="Shape 290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6" name="Shape 290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7" name="Shape 290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8" name="Shape 290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9" name="Shape 290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0" name="Shape 291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1" name="Shape 291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2" name="Shape 291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3" name="Shape 291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4" name="Shape 291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5" name="Shape 291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6" name="Shape 291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7" name="Shape 291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8" name="Shape 291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19" name="Shape 291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0" name="Shape 292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1" name="Shape 292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2" name="Shape 292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3" name="Shape 292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4" name="Shape 292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5" name="Shape 292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6" name="Shape 292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7" name="Shape 292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8" name="Shape 292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29" name="Shape 292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0" name="Shape 293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1" name="Shape 293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2" name="Shape 293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3" name="Shape 293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4" name="Shape 293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5" name="Shape 293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6" name="Shape 293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7" name="Shape 293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8" name="Shape 293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39" name="Shape 293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0" name="Shape 294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1" name="Shape 294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2" name="Shape 294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3" name="Shape 294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4" name="Shape 294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5" name="Shape 294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6" name="Shape 294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7" name="Shape 294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8" name="Shape 294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49" name="Shape 294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0" name="Shape 295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1" name="Shape 295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2" name="Shape 295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3" name="Shape 295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4" name="Shape 295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5" name="Shape 295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6" name="Shape 295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7" name="Shape 295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8" name="Shape 295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59" name="Shape 295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60" name="Shape 296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1" name="Shape 296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2" name="Shape 296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3" name="Shape 296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4" name="Shape 296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5" name="Shape 296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6" name="Shape 296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7" name="Shape 296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8" name="Shape 296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9" name="Shape 296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70" name="Shape 297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71" name="Shape 297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72" name="Shape 297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73" name="Shape 297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74" name="Shape 297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2977" name="Shape 297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978" name="Shape 297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79" name="Shape 297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6" name="Group 313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999" name="Group 299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986" name="Shape 298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87" name="Shape 298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88" name="Shape 298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89" name="Shape 298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0" name="Shape 299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1" name="Shape 299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2" name="Shape 299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3" name="Shape 299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4" name="Shape 299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5" name="Shape 299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6" name="Shape 299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7" name="Shape 299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8" name="Shape 299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3135" name="Group 313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3000" name="Shape 300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1" name="Shape 300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2" name="Shape 300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3" name="Shape 300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4" name="Shape 300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5" name="Shape 300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6" name="Shape 300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7" name="Shape 300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8" name="Shape 300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9" name="Shape 300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0" name="Shape 301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1" name="Shape 301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2" name="Shape 301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3" name="Shape 301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4" name="Shape 301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5" name="Shape 301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6" name="Shape 301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7" name="Shape 301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8" name="Shape 301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9" name="Shape 301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0" name="Shape 302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1" name="Shape 302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2" name="Shape 302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3" name="Shape 302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4" name="Shape 302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5" name="Shape 302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6" name="Shape 302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7" name="Shape 302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8" name="Shape 302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9" name="Shape 302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0" name="Shape 303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1" name="Shape 303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2" name="Shape 303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3" name="Shape 303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4" name="Shape 303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5" name="Shape 303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6" name="Shape 303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7" name="Shape 303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8" name="Shape 303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9" name="Shape 303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0" name="Shape 304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1" name="Shape 304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2" name="Shape 304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3" name="Shape 304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4" name="Shape 304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5" name="Shape 304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6" name="Shape 304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7" name="Shape 304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8" name="Shape 304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9" name="Shape 304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0" name="Shape 305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1" name="Shape 305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2" name="Shape 305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3" name="Shape 305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4" name="Shape 305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5" name="Shape 305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6" name="Shape 305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7" name="Shape 305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8" name="Shape 305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59" name="Shape 305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0" name="Shape 306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1" name="Shape 306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2" name="Shape 306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3" name="Shape 306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064" name="Shape 306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5" name="Shape 306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6" name="Shape 306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7" name="Shape 306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8" name="Shape 306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69" name="Shape 306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0" name="Shape 307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1" name="Shape 307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2" name="Shape 307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3" name="Shape 307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4" name="Shape 307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5" name="Shape 307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6" name="Shape 307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7" name="Shape 307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8" name="Shape 307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79" name="Shape 307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0" name="Shape 308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1" name="Shape 308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2" name="Shape 308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3" name="Shape 308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4" name="Shape 308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5" name="Shape 308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6" name="Shape 308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7" name="Shape 308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8" name="Shape 308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89" name="Shape 308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0" name="Shape 309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1" name="Shape 309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2" name="Shape 309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3" name="Shape 309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4" name="Shape 309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5" name="Shape 309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6" name="Shape 309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7" name="Shape 309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8" name="Shape 309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99" name="Shape 309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0" name="Shape 310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1" name="Shape 310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2" name="Shape 310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3" name="Shape 310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4" name="Shape 310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5" name="Shape 310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6" name="Shape 310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7" name="Shape 310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8" name="Shape 310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09" name="Shape 310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0" name="Shape 311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1" name="Shape 311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2" name="Shape 311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3" name="Shape 311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4" name="Shape 311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5" name="Shape 311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6" name="Shape 311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7" name="Shape 311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8" name="Shape 311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19" name="Shape 311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20" name="Shape 312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1" name="Shape 312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2" name="Shape 312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3" name="Shape 312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4" name="Shape 312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5" name="Shape 312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6" name="Shape 312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7" name="Shape 312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8" name="Shape 312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9" name="Shape 312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30" name="Shape 313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31" name="Shape 313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32" name="Shape 313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33" name="Shape 313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34" name="Shape 313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3137" name="Shape 313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138" name="Shape 313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39" name="Shape 313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6" name="Group 329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3159" name="Group 315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3146" name="Shape 314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47" name="Shape 314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48" name="Shape 314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49" name="Shape 314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0" name="Shape 315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1" name="Shape 315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2" name="Shape 315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3" name="Shape 315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4" name="Shape 315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5" name="Shape 315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6" name="Shape 315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7" name="Shape 315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58" name="Shape 315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3295" name="Group 329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3160" name="Shape 316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1" name="Shape 316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2" name="Shape 316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3" name="Shape 316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4" name="Shape 316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5" name="Shape 316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6" name="Shape 316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7" name="Shape 316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8" name="Shape 316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69" name="Shape 316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0" name="Shape 317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1" name="Shape 317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2" name="Shape 317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3" name="Shape 317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4" name="Shape 317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5" name="Shape 317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6" name="Shape 317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7" name="Shape 317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8" name="Shape 317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79" name="Shape 317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0" name="Shape 318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1" name="Shape 318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2" name="Shape 318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3" name="Shape 318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4" name="Shape 318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5" name="Shape 318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6" name="Shape 318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7" name="Shape 318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8" name="Shape 318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89" name="Shape 318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0" name="Shape 319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1" name="Shape 319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2" name="Shape 319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3" name="Shape 319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4" name="Shape 319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5" name="Shape 319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6" name="Shape 319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7" name="Shape 319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8" name="Shape 319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199" name="Shape 319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0" name="Shape 320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1" name="Shape 320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2" name="Shape 320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3" name="Shape 320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4" name="Shape 320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5" name="Shape 320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6" name="Shape 320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7" name="Shape 320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8" name="Shape 320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09" name="Shape 320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0" name="Shape 321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1" name="Shape 321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2" name="Shape 321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3" name="Shape 321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4" name="Shape 321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5" name="Shape 321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6" name="Shape 321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7" name="Shape 321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8" name="Shape 321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19" name="Shape 321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0" name="Shape 322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1" name="Shape 322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2" name="Shape 322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3" name="Shape 322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24" name="Shape 322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5" name="Shape 322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6" name="Shape 322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7" name="Shape 322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8" name="Shape 322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29" name="Shape 322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0" name="Shape 323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1" name="Shape 323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2" name="Shape 323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3" name="Shape 323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4" name="Shape 323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5" name="Shape 323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6" name="Shape 323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7" name="Shape 323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8" name="Shape 323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39" name="Shape 323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0" name="Shape 324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1" name="Shape 324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2" name="Shape 324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3" name="Shape 324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4" name="Shape 324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5" name="Shape 324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6" name="Shape 324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7" name="Shape 324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8" name="Shape 324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49" name="Shape 324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0" name="Shape 325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1" name="Shape 325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2" name="Shape 325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3" name="Shape 325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4" name="Shape 325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5" name="Shape 325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6" name="Shape 325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7" name="Shape 325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8" name="Shape 325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59" name="Shape 325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0" name="Shape 326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1" name="Shape 326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2" name="Shape 326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3" name="Shape 326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4" name="Shape 326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5" name="Shape 326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6" name="Shape 326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7" name="Shape 326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8" name="Shape 326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69" name="Shape 326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0" name="Shape 327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1" name="Shape 327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2" name="Shape 327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3" name="Shape 327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4" name="Shape 327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5" name="Shape 327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6" name="Shape 327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7" name="Shape 327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8" name="Shape 327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79" name="Shape 327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80" name="Shape 328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1" name="Shape 328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2" name="Shape 328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3" name="Shape 328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4" name="Shape 328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5" name="Shape 328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6" name="Shape 328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7" name="Shape 328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8" name="Shape 328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89" name="Shape 328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90" name="Shape 329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291" name="Shape 329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92" name="Shape 329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93" name="Shape 329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94" name="Shape 329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3297" name="Shape 329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298" name="Shape 329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99" name="Shape 329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 0">
    <p:bg>
      <p:bgPr>
        <a:gradFill flip="none" rotWithShape="1">
          <a:gsLst>
            <a:gs pos="0">
              <a:srgbClr val="E8E8E8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" name="Group 419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282" name="Group 282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69" name="Shape 269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3" name="Shape 273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4" name="Shape 274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5" name="Shape 275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6" name="Shape 276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7" name="Shape 277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8" name="Shape 278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9" name="Shape 279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0" name="Shape 280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1" name="Shape 281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418" name="Group 418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283" name="Shape 283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84" name="Shape 284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85" name="Shape 285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86" name="Shape 286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87" name="Shape 287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88" name="Shape 288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89" name="Shape 289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0" name="Shape 290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1" name="Shape 291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2" name="Shape 292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3" name="Shape 293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4" name="Shape 294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5" name="Shape 295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6" name="Shape 296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7" name="Shape 297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8" name="Shape 298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299" name="Shape 299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0" name="Shape 300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1" name="Shape 301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2" name="Shape 302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3" name="Shape 303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4" name="Shape 304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5" name="Shape 305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6" name="Shape 306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7" name="Shape 307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8" name="Shape 308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09" name="Shape 309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0" name="Shape 310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1" name="Shape 311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2" name="Shape 312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3" name="Shape 313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4" name="Shape 314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5" name="Shape 315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6" name="Shape 316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7" name="Shape 317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8" name="Shape 318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19" name="Shape 319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0" name="Shape 320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1" name="Shape 321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2" name="Shape 322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3" name="Shape 323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4" name="Shape 324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5" name="Shape 325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6" name="Shape 326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7" name="Shape 327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8" name="Shape 328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29" name="Shape 329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0" name="Shape 330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1" name="Shape 331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2" name="Shape 332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3" name="Shape 333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4" name="Shape 334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5" name="Shape 335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6" name="Shape 336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7" name="Shape 337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8" name="Shape 338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39" name="Shape 339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0" name="Shape 340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1" name="Shape 341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2" name="Shape 342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3" name="Shape 343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4" name="Shape 344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5" name="Shape 345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" name="Shape 347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8" name="Shape 348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49" name="Shape 349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0" name="Shape 350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1" name="Shape 351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2" name="Shape 352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3" name="Shape 353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4" name="Shape 354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5" name="Shape 355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6" name="Shape 356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7" name="Shape 357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8" name="Shape 358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59" name="Shape 359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0" name="Shape 360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1" name="Shape 361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2" name="Shape 362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3" name="Shape 363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4" name="Shape 364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5" name="Shape 365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6" name="Shape 366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7" name="Shape 367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8" name="Shape 368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9" name="Shape 369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0" name="Shape 370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1" name="Shape 371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2" name="Shape 372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3" name="Shape 373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4" name="Shape 374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5" name="Shape 375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6" name="Shape 376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7" name="Shape 377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8" name="Shape 378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79" name="Shape 379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0" name="Shape 380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1" name="Shape 381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2" name="Shape 382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3" name="Shape 383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4" name="Shape 384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5" name="Shape 385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6" name="Shape 386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7" name="Shape 387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8" name="Shape 388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89" name="Shape 389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0" name="Shape 390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1" name="Shape 391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2" name="Shape 392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3" name="Shape 393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4" name="Shape 394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5" name="Shape 395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6" name="Shape 396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7" name="Shape 397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8" name="Shape 398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99" name="Shape 399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00" name="Shape 400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01" name="Shape 401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02" name="Shape 402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03" name="Shape 403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4" name="Shape 404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5" name="Shape 405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6" name="Shape 406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7" name="Shape 407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8" name="Shape 408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9" name="Shape 409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10" name="Shape 410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11" name="Shape 411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12" name="Shape 412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13" name="Shape 413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14" name="Shape 414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15" name="Shape 415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16" name="Shape 416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8C2B4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17" name="Shape 417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BBB6A9"/>
                  </a:gs>
                  <a:gs pos="50000">
                    <a:srgbClr val="5B5D6B"/>
                  </a:gs>
                  <a:gs pos="100000">
                    <a:srgbClr val="BBB6A9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</p:grpSp>
      </p:grpSp>
      <p:sp>
        <p:nvSpPr>
          <p:cNvPr id="420" name="Shape 420"/>
          <p:cNvSpPr/>
          <p:nvPr>
            <p:ph type="sldNum" sz="quarter" idx="2"/>
          </p:nvPr>
        </p:nvSpPr>
        <p:spPr>
          <a:xfrm>
            <a:off x="8596972" y="6245225"/>
            <a:ext cx="245404" cy="226986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56" name="Group 345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3319" name="Group 331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3306" name="Shape 330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07" name="Shape 330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08" name="Shape 330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09" name="Shape 330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0" name="Shape 331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1" name="Shape 331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2" name="Shape 331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3" name="Shape 331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4" name="Shape 331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5" name="Shape 331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6" name="Shape 331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7" name="Shape 331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18" name="Shape 331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3455" name="Group 345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3320" name="Shape 332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1" name="Shape 332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2" name="Shape 332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3" name="Shape 332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4" name="Shape 332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5" name="Shape 332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6" name="Shape 332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7" name="Shape 332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8" name="Shape 332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29" name="Shape 332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0" name="Shape 333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1" name="Shape 333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2" name="Shape 333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3" name="Shape 333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4" name="Shape 333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5" name="Shape 333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6" name="Shape 333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7" name="Shape 333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8" name="Shape 333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39" name="Shape 333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0" name="Shape 334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1" name="Shape 334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2" name="Shape 334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3" name="Shape 334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4" name="Shape 334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5" name="Shape 334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6" name="Shape 334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7" name="Shape 334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8" name="Shape 334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49" name="Shape 334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0" name="Shape 335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1" name="Shape 335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2" name="Shape 335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3" name="Shape 335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4" name="Shape 335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5" name="Shape 335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6" name="Shape 335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7" name="Shape 335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8" name="Shape 335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59" name="Shape 335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0" name="Shape 336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1" name="Shape 336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2" name="Shape 336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3" name="Shape 336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4" name="Shape 336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5" name="Shape 336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6" name="Shape 336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7" name="Shape 336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8" name="Shape 336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69" name="Shape 336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0" name="Shape 337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1" name="Shape 337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2" name="Shape 337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3" name="Shape 337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4" name="Shape 337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5" name="Shape 337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6" name="Shape 337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7" name="Shape 337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8" name="Shape 337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79" name="Shape 337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0" name="Shape 338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1" name="Shape 338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2" name="Shape 338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3" name="Shape 338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84" name="Shape 338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5" name="Shape 338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6" name="Shape 338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7" name="Shape 338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8" name="Shape 338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89" name="Shape 338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0" name="Shape 339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1" name="Shape 339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2" name="Shape 339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3" name="Shape 339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4" name="Shape 339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5" name="Shape 339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6" name="Shape 339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7" name="Shape 339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8" name="Shape 339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399" name="Shape 339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0" name="Shape 340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1" name="Shape 340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2" name="Shape 340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3" name="Shape 340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4" name="Shape 340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5" name="Shape 340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6" name="Shape 340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7" name="Shape 340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8" name="Shape 340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09" name="Shape 340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0" name="Shape 341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1" name="Shape 341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2" name="Shape 341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3" name="Shape 341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4" name="Shape 341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5" name="Shape 341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6" name="Shape 341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7" name="Shape 341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8" name="Shape 341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19" name="Shape 341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0" name="Shape 342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1" name="Shape 342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2" name="Shape 342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3" name="Shape 342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4" name="Shape 342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5" name="Shape 342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6" name="Shape 342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7" name="Shape 342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8" name="Shape 342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29" name="Shape 342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0" name="Shape 343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1" name="Shape 343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2" name="Shape 343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3" name="Shape 343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4" name="Shape 343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5" name="Shape 343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6" name="Shape 343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7" name="Shape 343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8" name="Shape 343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39" name="Shape 343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40" name="Shape 344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1" name="Shape 344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2" name="Shape 344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3" name="Shape 344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4" name="Shape 344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5" name="Shape 344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6" name="Shape 344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7" name="Shape 344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8" name="Shape 344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9" name="Shape 344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50" name="Shape 345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51" name="Shape 345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52" name="Shape 345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53" name="Shape 345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54" name="Shape 345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3457" name="Shape 345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458" name="Shape 345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9" name="Shape 345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16" name="Group 3616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3479" name="Group 3479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3466" name="Shape 3466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67" name="Shape 3467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68" name="Shape 3468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69" name="Shape 3469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0" name="Shape 3470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1" name="Shape 3471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2" name="Shape 3472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3" name="Shape 3473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4" name="Shape 3474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5" name="Shape 3475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6" name="Shape 3476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7" name="Shape 3477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8" name="Shape 3478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3615" name="Group 3615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3480" name="Shape 3480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1" name="Shape 3481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2" name="Shape 3482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3" name="Shape 3483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4" name="Shape 3484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5" name="Shape 3485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6" name="Shape 3486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7" name="Shape 3487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8" name="Shape 3488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89" name="Shape 3489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0" name="Shape 3490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1" name="Shape 3491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2" name="Shape 3492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3" name="Shape 3493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4" name="Shape 3494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5" name="Shape 3495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6" name="Shape 3496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7" name="Shape 3497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8" name="Shape 3498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499" name="Shape 3499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0" name="Shape 3500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1" name="Shape 3501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2" name="Shape 3502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3" name="Shape 3503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4" name="Shape 3504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5" name="Shape 3505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6" name="Shape 3506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7" name="Shape 3507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8" name="Shape 3508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09" name="Shape 3509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0" name="Shape 3510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1" name="Shape 3511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2" name="Shape 3512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3" name="Shape 3513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4" name="Shape 3514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5" name="Shape 3515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6" name="Shape 3516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7" name="Shape 3517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8" name="Shape 3518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19" name="Shape 3519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0" name="Shape 3520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1" name="Shape 3521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2" name="Shape 3522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3" name="Shape 3523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4" name="Shape 3524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5" name="Shape 3525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6" name="Shape 3526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7" name="Shape 3527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8" name="Shape 3528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29" name="Shape 3529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0" name="Shape 3530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1" name="Shape 3531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2" name="Shape 3532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3" name="Shape 3533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4" name="Shape 3534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5" name="Shape 3535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6" name="Shape 3536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7" name="Shape 3537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8" name="Shape 3538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39" name="Shape 3539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0" name="Shape 3540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1" name="Shape 3541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2" name="Shape 3542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3" name="Shape 3543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544" name="Shape 3544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5" name="Shape 3545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6" name="Shape 3546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7" name="Shape 3547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8" name="Shape 3548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49" name="Shape 3549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0" name="Shape 3550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1" name="Shape 3551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2" name="Shape 3552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3" name="Shape 3553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4" name="Shape 3554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5" name="Shape 3555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6" name="Shape 3556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7" name="Shape 3557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8" name="Shape 3558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59" name="Shape 3559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0" name="Shape 3560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1" name="Shape 3561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2" name="Shape 3562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3" name="Shape 3563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4" name="Shape 3564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5" name="Shape 3565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6" name="Shape 3566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7" name="Shape 3567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8" name="Shape 3568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69" name="Shape 3569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0" name="Shape 3570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1" name="Shape 3571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2" name="Shape 3572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3" name="Shape 3573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4" name="Shape 3574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5" name="Shape 3575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6" name="Shape 3576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7" name="Shape 3577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8" name="Shape 3578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9" name="Shape 3579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0" name="Shape 3580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1" name="Shape 3581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2" name="Shape 3582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3" name="Shape 3583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4" name="Shape 3584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5" name="Shape 3585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6" name="Shape 3586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7" name="Shape 3587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8" name="Shape 3588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89" name="Shape 3589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0" name="Shape 3590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1" name="Shape 3591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2" name="Shape 3592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3" name="Shape 3593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4" name="Shape 3594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5" name="Shape 3595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6" name="Shape 3596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7" name="Shape 3597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8" name="Shape 3598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99" name="Shape 3599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600" name="Shape 3600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1" name="Shape 3601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2" name="Shape 3602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3" name="Shape 3603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4" name="Shape 3604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5" name="Shape 3605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6" name="Shape 3606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7" name="Shape 3607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8" name="Shape 3608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09" name="Shape 3609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610" name="Shape 3610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611" name="Shape 3611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12" name="Shape 3612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13" name="Shape 3613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14" name="Shape 3614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 u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3617" name="Shape 3617"/>
          <p:cNvSpPr/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618" name="Shape 3618"/>
          <p:cNvSpPr/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1pPr>
            <a:lvl2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2pPr>
            <a:lvl3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3pPr>
            <a:lvl4pPr>
              <a:buClr>
                <a:srgbClr val="A3C145"/>
              </a:buClr>
              <a:buSzPct val="100000"/>
              <a:buFont typeface="Arial"/>
              <a:buChar char="▪"/>
              <a:defRPr>
                <a:solidFill>
                  <a:srgbClr val="FFFFFF"/>
                </a:solidFill>
              </a:defRPr>
            </a:lvl4pPr>
            <a:lvl5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19" name="Shape 3619"/>
          <p:cNvSpPr/>
          <p:nvPr>
            <p:ph type="sldNum" sz="quarter" idx="2"/>
          </p:nvPr>
        </p:nvSpPr>
        <p:spPr>
          <a:xfrm>
            <a:off x="8599576" y="6245225"/>
            <a:ext cx="242799" cy="243840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 1">
    <p:bg>
      <p:bgPr>
        <a:gradFill flip="none" rotWithShape="1">
          <a:gsLst>
            <a:gs pos="0">
              <a:srgbClr val="E8E8E8"/>
            </a:gs>
            <a:gs pos="100000">
              <a:srgbClr val="2A3D7A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7" name="Group 577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440" name="Group 440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427" name="Shape 427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28" name="Shape 428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29" name="Shape 429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0" name="Shape 430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1" name="Shape 431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2" name="Shape 432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3" name="Shape 433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4" name="Shape 434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5" name="Shape 435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6" name="Shape 436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7" name="Shape 437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8" name="Shape 438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9" name="Shape 439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576" name="Group 576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441" name="Shape 441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2" name="Shape 442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3" name="Shape 443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4" name="Shape 444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5" name="Shape 445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6" name="Shape 446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7" name="Shape 447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8" name="Shape 448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49" name="Shape 449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0" name="Shape 450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1" name="Shape 451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2" name="Shape 452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3" name="Shape 453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4" name="Shape 454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5" name="Shape 455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6" name="Shape 456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7" name="Shape 457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8" name="Shape 458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59" name="Shape 459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0" name="Shape 460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1" name="Shape 461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2" name="Shape 462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3" name="Shape 463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4" name="Shape 464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5" name="Shape 465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6" name="Shape 466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7" name="Shape 467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8" name="Shape 468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69" name="Shape 469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0" name="Shape 470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1" name="Shape 471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2" name="Shape 472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3" name="Shape 473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4" name="Shape 474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5" name="Shape 475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6" name="Shape 476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7" name="Shape 477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8" name="Shape 478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79" name="Shape 479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0" name="Shape 480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1" name="Shape 481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2" name="Shape 482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3" name="Shape 483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4" name="Shape 484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5" name="Shape 485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6" name="Shape 486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7" name="Shape 487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8" name="Shape 488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89" name="Shape 489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0" name="Shape 490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1" name="Shape 491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2" name="Shape 492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3" name="Shape 493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4" name="Shape 494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5" name="Shape 495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6" name="Shape 496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7" name="Shape 497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8" name="Shape 498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499" name="Shape 499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0" name="Shape 500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1" name="Shape 501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2" name="Shape 502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3" name="Shape 503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4" name="Shape 504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05" name="Shape 505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6" name="Shape 506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7" name="Shape 507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8" name="Shape 508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09" name="Shape 509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0" name="Shape 510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1" name="Shape 511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2" name="Shape 512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3" name="Shape 513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4" name="Shape 514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5" name="Shape 515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6" name="Shape 516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7" name="Shape 517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8" name="Shape 518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19" name="Shape 519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0" name="Shape 520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1" name="Shape 521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2" name="Shape 522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3" name="Shape 523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4" name="Shape 524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5" name="Shape 525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6" name="Shape 526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7" name="Shape 527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8" name="Shape 528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29" name="Shape 529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0" name="Shape 530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1" name="Shape 531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2" name="Shape 532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3" name="Shape 533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4" name="Shape 534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5" name="Shape 535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6" name="Shape 536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7" name="Shape 537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8" name="Shape 538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39" name="Shape 539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0" name="Shape 540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1" name="Shape 541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2" name="Shape 542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3" name="Shape 543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4" name="Shape 544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5" name="Shape 545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6" name="Shape 546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7" name="Shape 547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8" name="Shape 548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49" name="Shape 549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0" name="Shape 550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1" name="Shape 551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2" name="Shape 552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3" name="Shape 553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4" name="Shape 554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5" name="Shape 555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6" name="Shape 556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7" name="Shape 557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8" name="Shape 558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59" name="Shape 559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60" name="Shape 560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61" name="Shape 561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2" name="Shape 562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3" name="Shape 563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4" name="Shape 564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5" name="Shape 565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6" name="Shape 566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7" name="Shape 567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8" name="Shape 568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9" name="Shape 569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70" name="Shape 570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71" name="Shape 571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572" name="Shape 572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73" name="Shape 573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2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74" name="Shape 574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8C2B4"/>
                  </a:gs>
                  <a:gs pos="100000">
                    <a:srgbClr val="5B5249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75" name="Shape 575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BBB6A9"/>
                  </a:gs>
                  <a:gs pos="50000">
                    <a:srgbClr val="5B5249"/>
                  </a:gs>
                  <a:gs pos="100000">
                    <a:srgbClr val="BBB6A9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</p:grpSp>
      </p:grpSp>
      <p:sp>
        <p:nvSpPr>
          <p:cNvPr id="578" name="Shape 578"/>
          <p:cNvSpPr/>
          <p:nvPr>
            <p:ph type="sldNum" sz="quarter" idx="2"/>
          </p:nvPr>
        </p:nvSpPr>
        <p:spPr>
          <a:xfrm>
            <a:off x="8596972" y="6245225"/>
            <a:ext cx="245404" cy="226986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0068A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/>
          <p:nvPr/>
        </p:nvSpPr>
        <p:spPr>
          <a:xfrm>
            <a:off x="6627812" y="6429375"/>
            <a:ext cx="285751" cy="20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3499" y="21600"/>
                </a:lnTo>
                <a:lnTo>
                  <a:pt x="9292" y="17673"/>
                </a:lnTo>
                <a:lnTo>
                  <a:pt x="14360" y="12764"/>
                </a:lnTo>
                <a:lnTo>
                  <a:pt x="18704" y="7855"/>
                </a:lnTo>
                <a:lnTo>
                  <a:pt x="21600" y="1964"/>
                </a:lnTo>
                <a:lnTo>
                  <a:pt x="20152" y="0"/>
                </a:lnTo>
                <a:lnTo>
                  <a:pt x="16532" y="6873"/>
                </a:lnTo>
                <a:lnTo>
                  <a:pt x="12188" y="12764"/>
                </a:lnTo>
                <a:lnTo>
                  <a:pt x="6396" y="17673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0077C8"/>
              </a:gs>
              <a:gs pos="100000">
                <a:srgbClr val="0088E4"/>
              </a:gs>
            </a:gsLst>
            <a:lin ang="81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649" name="Group 649"/>
          <p:cNvGrpSpPr/>
          <p:nvPr/>
        </p:nvGrpSpPr>
        <p:grpSpPr>
          <a:xfrm>
            <a:off x="3175" y="4267200"/>
            <a:ext cx="9140825" cy="2590800"/>
            <a:chOff x="0" y="0"/>
            <a:chExt cx="9140825" cy="2590800"/>
          </a:xfrm>
        </p:grpSpPr>
        <p:sp>
          <p:nvSpPr>
            <p:cNvPr id="586" name="Shape 586"/>
            <p:cNvSpPr/>
            <p:nvPr/>
          </p:nvSpPr>
          <p:spPr>
            <a:xfrm>
              <a:off x="0" y="0"/>
              <a:ext cx="9140825" cy="2590800"/>
            </a:xfrm>
            <a:prstGeom prst="rect">
              <a:avLst/>
            </a:prstGeom>
            <a:gradFill flip="none" rotWithShape="1">
              <a:gsLst>
                <a:gs pos="0">
                  <a:srgbClr val="0088E4"/>
                </a:gs>
                <a:gs pos="100000">
                  <a:srgbClr val="0068AE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598" name="Group 598"/>
            <p:cNvGrpSpPr/>
            <p:nvPr/>
          </p:nvGrpSpPr>
          <p:grpSpPr>
            <a:xfrm>
              <a:off x="5597525" y="1630362"/>
              <a:ext cx="1257300" cy="827088"/>
              <a:chOff x="0" y="0"/>
              <a:chExt cx="1257300" cy="827087"/>
            </a:xfrm>
          </p:grpSpPr>
          <p:sp>
            <p:nvSpPr>
              <p:cNvPr id="587" name="Shape 587"/>
              <p:cNvSpPr/>
              <p:nvPr/>
            </p:nvSpPr>
            <p:spPr>
              <a:xfrm>
                <a:off x="252412" y="150812"/>
                <a:ext cx="844551" cy="5191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88" name="Shape 588"/>
              <p:cNvSpPr/>
              <p:nvPr/>
            </p:nvSpPr>
            <p:spPr>
              <a:xfrm>
                <a:off x="315912" y="198437"/>
                <a:ext cx="717551" cy="4365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89" name="Shape 589"/>
              <p:cNvSpPr/>
              <p:nvPr/>
            </p:nvSpPr>
            <p:spPr>
              <a:xfrm>
                <a:off x="404812" y="249237"/>
                <a:ext cx="546101" cy="3286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90" name="Shape 590"/>
              <p:cNvSpPr/>
              <p:nvPr/>
            </p:nvSpPr>
            <p:spPr>
              <a:xfrm>
                <a:off x="468312" y="287337"/>
                <a:ext cx="415926" cy="2524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4D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91" name="Shape 591"/>
              <p:cNvSpPr/>
              <p:nvPr/>
            </p:nvSpPr>
            <p:spPr>
              <a:xfrm>
                <a:off x="522287" y="328612"/>
                <a:ext cx="304801" cy="1698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92" name="Shape 592"/>
              <p:cNvSpPr/>
              <p:nvPr/>
            </p:nvSpPr>
            <p:spPr>
              <a:xfrm>
                <a:off x="76200" y="0"/>
                <a:ext cx="608013" cy="255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261" y="1610"/>
                    </a:moveTo>
                    <a:lnTo>
                      <a:pt x="14532" y="3220"/>
                    </a:lnTo>
                    <a:lnTo>
                      <a:pt x="8425" y="7245"/>
                    </a:lnTo>
                    <a:lnTo>
                      <a:pt x="5711" y="10330"/>
                    </a:lnTo>
                    <a:lnTo>
                      <a:pt x="3336" y="13550"/>
                    </a:lnTo>
                    <a:lnTo>
                      <a:pt x="1357" y="17575"/>
                    </a:lnTo>
                    <a:lnTo>
                      <a:pt x="0" y="21600"/>
                    </a:lnTo>
                    <a:lnTo>
                      <a:pt x="0" y="18380"/>
                    </a:lnTo>
                    <a:lnTo>
                      <a:pt x="1640" y="14355"/>
                    </a:lnTo>
                    <a:lnTo>
                      <a:pt x="3675" y="11135"/>
                    </a:lnTo>
                    <a:lnTo>
                      <a:pt x="8764" y="4830"/>
                    </a:lnTo>
                    <a:lnTo>
                      <a:pt x="14532" y="1610"/>
                    </a:lnTo>
                    <a:lnTo>
                      <a:pt x="21261" y="0"/>
                    </a:lnTo>
                    <a:lnTo>
                      <a:pt x="21600" y="0"/>
                    </a:lnTo>
                    <a:lnTo>
                      <a:pt x="21600" y="1610"/>
                    </a:lnTo>
                    <a:lnTo>
                      <a:pt x="21261" y="161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93" name="Shape 593"/>
              <p:cNvSpPr/>
              <p:nvPr/>
            </p:nvSpPr>
            <p:spPr>
              <a:xfrm>
                <a:off x="266700" y="722312"/>
                <a:ext cx="704850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531" y="17673"/>
                    </a:moveTo>
                    <a:lnTo>
                      <a:pt x="17212" y="15709"/>
                    </a:lnTo>
                    <a:lnTo>
                      <a:pt x="21600" y="7855"/>
                    </a:lnTo>
                    <a:lnTo>
                      <a:pt x="21600" y="11782"/>
                    </a:lnTo>
                    <a:lnTo>
                      <a:pt x="17212" y="19636"/>
                    </a:lnTo>
                    <a:lnTo>
                      <a:pt x="12531" y="21600"/>
                    </a:lnTo>
                    <a:lnTo>
                      <a:pt x="9069" y="19636"/>
                    </a:lnTo>
                    <a:lnTo>
                      <a:pt x="5851" y="15709"/>
                    </a:lnTo>
                    <a:lnTo>
                      <a:pt x="2926" y="11782"/>
                    </a:lnTo>
                    <a:lnTo>
                      <a:pt x="0" y="3927"/>
                    </a:lnTo>
                    <a:lnTo>
                      <a:pt x="0" y="0"/>
                    </a:lnTo>
                    <a:lnTo>
                      <a:pt x="2633" y="7855"/>
                    </a:lnTo>
                    <a:lnTo>
                      <a:pt x="9069" y="15709"/>
                    </a:lnTo>
                    <a:lnTo>
                      <a:pt x="12531" y="176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3C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94" name="Shape 594"/>
              <p:cNvSpPr/>
              <p:nvPr/>
            </p:nvSpPr>
            <p:spPr>
              <a:xfrm>
                <a:off x="0" y="303212"/>
                <a:ext cx="141288" cy="342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912" y="6600"/>
                    </a:moveTo>
                    <a:lnTo>
                      <a:pt x="4369" y="10800"/>
                    </a:lnTo>
                    <a:lnTo>
                      <a:pt x="8737" y="14400"/>
                    </a:lnTo>
                    <a:lnTo>
                      <a:pt x="14562" y="18000"/>
                    </a:lnTo>
                    <a:lnTo>
                      <a:pt x="21600" y="21600"/>
                    </a:lnTo>
                    <a:lnTo>
                      <a:pt x="17474" y="21600"/>
                    </a:lnTo>
                    <a:lnTo>
                      <a:pt x="10193" y="18000"/>
                    </a:lnTo>
                    <a:lnTo>
                      <a:pt x="4369" y="14400"/>
                    </a:lnTo>
                    <a:lnTo>
                      <a:pt x="1456" y="10800"/>
                    </a:lnTo>
                    <a:lnTo>
                      <a:pt x="0" y="6600"/>
                    </a:lnTo>
                    <a:lnTo>
                      <a:pt x="0" y="3000"/>
                    </a:lnTo>
                    <a:lnTo>
                      <a:pt x="2912" y="0"/>
                    </a:lnTo>
                    <a:lnTo>
                      <a:pt x="7281" y="0"/>
                    </a:lnTo>
                    <a:lnTo>
                      <a:pt x="4369" y="3000"/>
                    </a:lnTo>
                    <a:lnTo>
                      <a:pt x="2912" y="6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95" name="Shape 595"/>
              <p:cNvSpPr/>
              <p:nvPr/>
            </p:nvSpPr>
            <p:spPr>
              <a:xfrm>
                <a:off x="66675" y="47625"/>
                <a:ext cx="1190625" cy="731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046" y="20757"/>
                    </a:moveTo>
                    <a:lnTo>
                      <a:pt x="8993" y="20475"/>
                    </a:lnTo>
                    <a:lnTo>
                      <a:pt x="7084" y="19913"/>
                    </a:lnTo>
                    <a:lnTo>
                      <a:pt x="5349" y="19070"/>
                    </a:lnTo>
                    <a:lnTo>
                      <a:pt x="3788" y="17945"/>
                    </a:lnTo>
                    <a:lnTo>
                      <a:pt x="2400" y="16259"/>
                    </a:lnTo>
                    <a:lnTo>
                      <a:pt x="1533" y="14572"/>
                    </a:lnTo>
                    <a:lnTo>
                      <a:pt x="867" y="12604"/>
                    </a:lnTo>
                    <a:lnTo>
                      <a:pt x="694" y="10636"/>
                    </a:lnTo>
                    <a:lnTo>
                      <a:pt x="867" y="8668"/>
                    </a:lnTo>
                    <a:lnTo>
                      <a:pt x="1533" y="6700"/>
                    </a:lnTo>
                    <a:lnTo>
                      <a:pt x="2400" y="5013"/>
                    </a:lnTo>
                    <a:lnTo>
                      <a:pt x="3788" y="3608"/>
                    </a:lnTo>
                    <a:lnTo>
                      <a:pt x="5349" y="2202"/>
                    </a:lnTo>
                    <a:lnTo>
                      <a:pt x="7084" y="1406"/>
                    </a:lnTo>
                    <a:lnTo>
                      <a:pt x="8993" y="843"/>
                    </a:lnTo>
                    <a:lnTo>
                      <a:pt x="11046" y="562"/>
                    </a:lnTo>
                    <a:lnTo>
                      <a:pt x="13822" y="843"/>
                    </a:lnTo>
                    <a:lnTo>
                      <a:pt x="16251" y="1921"/>
                    </a:lnTo>
                    <a:lnTo>
                      <a:pt x="16251" y="1406"/>
                    </a:lnTo>
                    <a:lnTo>
                      <a:pt x="13822" y="281"/>
                    </a:lnTo>
                    <a:lnTo>
                      <a:pt x="11046" y="0"/>
                    </a:lnTo>
                    <a:lnTo>
                      <a:pt x="8819" y="281"/>
                    </a:lnTo>
                    <a:lnTo>
                      <a:pt x="6737" y="843"/>
                    </a:lnTo>
                    <a:lnTo>
                      <a:pt x="4829" y="1921"/>
                    </a:lnTo>
                    <a:lnTo>
                      <a:pt x="3267" y="3046"/>
                    </a:lnTo>
                    <a:lnTo>
                      <a:pt x="1880" y="4732"/>
                    </a:lnTo>
                    <a:lnTo>
                      <a:pt x="867" y="6419"/>
                    </a:lnTo>
                    <a:lnTo>
                      <a:pt x="173" y="8387"/>
                    </a:lnTo>
                    <a:lnTo>
                      <a:pt x="0" y="10636"/>
                    </a:lnTo>
                    <a:lnTo>
                      <a:pt x="173" y="12885"/>
                    </a:lnTo>
                    <a:lnTo>
                      <a:pt x="867" y="14853"/>
                    </a:lnTo>
                    <a:lnTo>
                      <a:pt x="1880" y="16821"/>
                    </a:lnTo>
                    <a:lnTo>
                      <a:pt x="3267" y="18508"/>
                    </a:lnTo>
                    <a:lnTo>
                      <a:pt x="4829" y="19632"/>
                    </a:lnTo>
                    <a:lnTo>
                      <a:pt x="6737" y="20757"/>
                    </a:lnTo>
                    <a:lnTo>
                      <a:pt x="8819" y="21319"/>
                    </a:lnTo>
                    <a:lnTo>
                      <a:pt x="11046" y="21600"/>
                    </a:lnTo>
                    <a:lnTo>
                      <a:pt x="12954" y="21319"/>
                    </a:lnTo>
                    <a:lnTo>
                      <a:pt x="14689" y="21038"/>
                    </a:lnTo>
                    <a:lnTo>
                      <a:pt x="17610" y="19351"/>
                    </a:lnTo>
                    <a:lnTo>
                      <a:pt x="18998" y="18226"/>
                    </a:lnTo>
                    <a:lnTo>
                      <a:pt x="20039" y="16821"/>
                    </a:lnTo>
                    <a:lnTo>
                      <a:pt x="20906" y="15415"/>
                    </a:lnTo>
                    <a:lnTo>
                      <a:pt x="21600" y="13728"/>
                    </a:lnTo>
                    <a:lnTo>
                      <a:pt x="21427" y="13447"/>
                    </a:lnTo>
                    <a:lnTo>
                      <a:pt x="21080" y="13166"/>
                    </a:lnTo>
                    <a:lnTo>
                      <a:pt x="20559" y="14853"/>
                    </a:lnTo>
                    <a:lnTo>
                      <a:pt x="19692" y="16259"/>
                    </a:lnTo>
                    <a:lnTo>
                      <a:pt x="18651" y="17664"/>
                    </a:lnTo>
                    <a:lnTo>
                      <a:pt x="17465" y="18789"/>
                    </a:lnTo>
                    <a:lnTo>
                      <a:pt x="14516" y="20194"/>
                    </a:lnTo>
                    <a:lnTo>
                      <a:pt x="12781" y="20757"/>
                    </a:lnTo>
                    <a:lnTo>
                      <a:pt x="11046" y="207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96" name="Shape 596"/>
              <p:cNvSpPr/>
              <p:nvPr/>
            </p:nvSpPr>
            <p:spPr>
              <a:xfrm>
                <a:off x="809625" y="9525"/>
                <a:ext cx="152400" cy="47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8640"/>
                    </a:lnTo>
                    <a:lnTo>
                      <a:pt x="10800" y="12960"/>
                    </a:lnTo>
                    <a:lnTo>
                      <a:pt x="21600" y="21600"/>
                    </a:lnTo>
                    <a:lnTo>
                      <a:pt x="21600" y="12960"/>
                    </a:lnTo>
                    <a:lnTo>
                      <a:pt x="10800" y="864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97" name="Shape 597"/>
              <p:cNvSpPr/>
              <p:nvPr/>
            </p:nvSpPr>
            <p:spPr>
              <a:xfrm>
                <a:off x="608012" y="369887"/>
                <a:ext cx="133351" cy="8413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617" name="Group 617"/>
            <p:cNvGrpSpPr/>
            <p:nvPr/>
          </p:nvGrpSpPr>
          <p:grpSpPr>
            <a:xfrm>
              <a:off x="2816225" y="1497012"/>
              <a:ext cx="2581275" cy="1084263"/>
              <a:chOff x="0" y="0"/>
              <a:chExt cx="2581275" cy="1084262"/>
            </a:xfrm>
          </p:grpSpPr>
          <p:sp>
            <p:nvSpPr>
              <p:cNvPr id="599" name="Shape 599"/>
              <p:cNvSpPr/>
              <p:nvPr/>
            </p:nvSpPr>
            <p:spPr>
              <a:xfrm>
                <a:off x="781050" y="481012"/>
                <a:ext cx="1012825" cy="5984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0" name="Shape 600"/>
              <p:cNvSpPr/>
              <p:nvPr/>
            </p:nvSpPr>
            <p:spPr>
              <a:xfrm>
                <a:off x="854075" y="519112"/>
                <a:ext cx="862013" cy="527051"/>
              </a:xfrm>
              <a:prstGeom prst="ellipse">
                <a:avLst/>
              </a:pr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1" name="Shape 601"/>
              <p:cNvSpPr/>
              <p:nvPr/>
            </p:nvSpPr>
            <p:spPr>
              <a:xfrm>
                <a:off x="896937" y="552450"/>
                <a:ext cx="795339" cy="4746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2" name="Shape 602"/>
              <p:cNvSpPr/>
              <p:nvPr/>
            </p:nvSpPr>
            <p:spPr>
              <a:xfrm>
                <a:off x="939800" y="581025"/>
                <a:ext cx="704850" cy="409575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3" name="Shape 603"/>
              <p:cNvSpPr/>
              <p:nvPr/>
            </p:nvSpPr>
            <p:spPr>
              <a:xfrm>
                <a:off x="966787" y="593725"/>
                <a:ext cx="655638" cy="381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4" name="Shape 604"/>
              <p:cNvSpPr/>
              <p:nvPr/>
            </p:nvSpPr>
            <p:spPr>
              <a:xfrm>
                <a:off x="1049337" y="627062"/>
                <a:ext cx="485776" cy="304801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5" name="Shape 605"/>
              <p:cNvSpPr/>
              <p:nvPr/>
            </p:nvSpPr>
            <p:spPr>
              <a:xfrm>
                <a:off x="1111250" y="674687"/>
                <a:ext cx="360363" cy="2143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6" name="Shape 606"/>
              <p:cNvSpPr/>
              <p:nvPr/>
            </p:nvSpPr>
            <p:spPr>
              <a:xfrm>
                <a:off x="1216025" y="739775"/>
                <a:ext cx="142876" cy="95250"/>
              </a:xfrm>
              <a:prstGeom prst="ellipse">
                <a:avLst/>
              </a:pr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7" name="Shape 607"/>
              <p:cNvSpPr/>
              <p:nvPr/>
            </p:nvSpPr>
            <p:spPr>
              <a:xfrm>
                <a:off x="1284287" y="303212"/>
                <a:ext cx="712789" cy="295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89" y="697"/>
                    </a:moveTo>
                    <a:lnTo>
                      <a:pt x="7232" y="2090"/>
                    </a:lnTo>
                    <a:lnTo>
                      <a:pt x="10366" y="4181"/>
                    </a:lnTo>
                    <a:lnTo>
                      <a:pt x="13259" y="6968"/>
                    </a:lnTo>
                    <a:lnTo>
                      <a:pt x="15863" y="9755"/>
                    </a:lnTo>
                    <a:lnTo>
                      <a:pt x="18177" y="13239"/>
                    </a:lnTo>
                    <a:lnTo>
                      <a:pt x="20202" y="17419"/>
                    </a:lnTo>
                    <a:lnTo>
                      <a:pt x="21600" y="21600"/>
                    </a:lnTo>
                    <a:lnTo>
                      <a:pt x="21600" y="18813"/>
                    </a:lnTo>
                    <a:lnTo>
                      <a:pt x="19912" y="14632"/>
                    </a:lnTo>
                    <a:lnTo>
                      <a:pt x="17888" y="11148"/>
                    </a:lnTo>
                    <a:lnTo>
                      <a:pt x="15573" y="7665"/>
                    </a:lnTo>
                    <a:lnTo>
                      <a:pt x="12970" y="5574"/>
                    </a:lnTo>
                    <a:lnTo>
                      <a:pt x="6943" y="1394"/>
                    </a:lnTo>
                    <a:lnTo>
                      <a:pt x="3761" y="697"/>
                    </a:lnTo>
                    <a:lnTo>
                      <a:pt x="289" y="0"/>
                    </a:lnTo>
                    <a:lnTo>
                      <a:pt x="0" y="0"/>
                    </a:lnTo>
                    <a:lnTo>
                      <a:pt x="0" y="697"/>
                    </a:lnTo>
                    <a:lnTo>
                      <a:pt x="289" y="69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08" name="Shape 608"/>
              <p:cNvSpPr/>
              <p:nvPr/>
            </p:nvSpPr>
            <p:spPr>
              <a:xfrm>
                <a:off x="581025" y="350837"/>
                <a:ext cx="1416050" cy="733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58" y="12904"/>
                    </a:moveTo>
                    <a:lnTo>
                      <a:pt x="704" y="10379"/>
                    </a:lnTo>
                    <a:lnTo>
                      <a:pt x="1432" y="8135"/>
                    </a:lnTo>
                    <a:lnTo>
                      <a:pt x="2306" y="6171"/>
                    </a:lnTo>
                    <a:lnTo>
                      <a:pt x="3616" y="4488"/>
                    </a:lnTo>
                    <a:lnTo>
                      <a:pt x="5072" y="2805"/>
                    </a:lnTo>
                    <a:lnTo>
                      <a:pt x="6820" y="1683"/>
                    </a:lnTo>
                    <a:lnTo>
                      <a:pt x="8834" y="1122"/>
                    </a:lnTo>
                    <a:lnTo>
                      <a:pt x="10873" y="842"/>
                    </a:lnTo>
                    <a:lnTo>
                      <a:pt x="12911" y="1122"/>
                    </a:lnTo>
                    <a:lnTo>
                      <a:pt x="14780" y="1683"/>
                    </a:lnTo>
                    <a:lnTo>
                      <a:pt x="16528" y="2805"/>
                    </a:lnTo>
                    <a:lnTo>
                      <a:pt x="17984" y="4488"/>
                    </a:lnTo>
                    <a:lnTo>
                      <a:pt x="19294" y="6171"/>
                    </a:lnTo>
                    <a:lnTo>
                      <a:pt x="20168" y="8135"/>
                    </a:lnTo>
                    <a:lnTo>
                      <a:pt x="20896" y="10379"/>
                    </a:lnTo>
                    <a:lnTo>
                      <a:pt x="21042" y="12904"/>
                    </a:lnTo>
                    <a:lnTo>
                      <a:pt x="20751" y="15429"/>
                    </a:lnTo>
                    <a:lnTo>
                      <a:pt x="20168" y="17673"/>
                    </a:lnTo>
                    <a:lnTo>
                      <a:pt x="19003" y="19917"/>
                    </a:lnTo>
                    <a:lnTo>
                      <a:pt x="17547" y="21600"/>
                    </a:lnTo>
                    <a:lnTo>
                      <a:pt x="18566" y="21600"/>
                    </a:lnTo>
                    <a:lnTo>
                      <a:pt x="19877" y="19917"/>
                    </a:lnTo>
                    <a:lnTo>
                      <a:pt x="20751" y="17673"/>
                    </a:lnTo>
                    <a:lnTo>
                      <a:pt x="21454" y="15429"/>
                    </a:lnTo>
                    <a:lnTo>
                      <a:pt x="21600" y="12904"/>
                    </a:lnTo>
                    <a:lnTo>
                      <a:pt x="21454" y="10379"/>
                    </a:lnTo>
                    <a:lnTo>
                      <a:pt x="20751" y="7855"/>
                    </a:lnTo>
                    <a:lnTo>
                      <a:pt x="19731" y="5610"/>
                    </a:lnTo>
                    <a:lnTo>
                      <a:pt x="18421" y="3927"/>
                    </a:lnTo>
                    <a:lnTo>
                      <a:pt x="16819" y="2244"/>
                    </a:lnTo>
                    <a:lnTo>
                      <a:pt x="15071" y="1122"/>
                    </a:lnTo>
                    <a:lnTo>
                      <a:pt x="13057" y="281"/>
                    </a:lnTo>
                    <a:lnTo>
                      <a:pt x="10873" y="0"/>
                    </a:lnTo>
                    <a:lnTo>
                      <a:pt x="8689" y="281"/>
                    </a:lnTo>
                    <a:lnTo>
                      <a:pt x="6674" y="1122"/>
                    </a:lnTo>
                    <a:lnTo>
                      <a:pt x="4781" y="2244"/>
                    </a:lnTo>
                    <a:lnTo>
                      <a:pt x="3179" y="3927"/>
                    </a:lnTo>
                    <a:lnTo>
                      <a:pt x="1869" y="5610"/>
                    </a:lnTo>
                    <a:lnTo>
                      <a:pt x="849" y="7855"/>
                    </a:lnTo>
                    <a:lnTo>
                      <a:pt x="291" y="10379"/>
                    </a:lnTo>
                    <a:lnTo>
                      <a:pt x="0" y="12904"/>
                    </a:lnTo>
                    <a:lnTo>
                      <a:pt x="146" y="15429"/>
                    </a:lnTo>
                    <a:lnTo>
                      <a:pt x="849" y="17673"/>
                    </a:lnTo>
                    <a:lnTo>
                      <a:pt x="1723" y="19917"/>
                    </a:lnTo>
                    <a:lnTo>
                      <a:pt x="3034" y="21600"/>
                    </a:lnTo>
                    <a:lnTo>
                      <a:pt x="4053" y="21600"/>
                    </a:lnTo>
                    <a:lnTo>
                      <a:pt x="2597" y="19917"/>
                    </a:lnTo>
                    <a:lnTo>
                      <a:pt x="1432" y="17673"/>
                    </a:lnTo>
                    <a:lnTo>
                      <a:pt x="849" y="15429"/>
                    </a:lnTo>
                    <a:lnTo>
                      <a:pt x="558" y="129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3C1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09" name="Shape 609"/>
              <p:cNvSpPr/>
              <p:nvPr/>
            </p:nvSpPr>
            <p:spPr>
              <a:xfrm>
                <a:off x="485775" y="312737"/>
                <a:ext cx="646113" cy="771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8" y="13333"/>
                    </a:moveTo>
                    <a:lnTo>
                      <a:pt x="1277" y="10933"/>
                    </a:lnTo>
                    <a:lnTo>
                      <a:pt x="2554" y="8800"/>
                    </a:lnTo>
                    <a:lnTo>
                      <a:pt x="4416" y="6667"/>
                    </a:lnTo>
                    <a:lnTo>
                      <a:pt x="6969" y="4800"/>
                    </a:lnTo>
                    <a:lnTo>
                      <a:pt x="9842" y="3200"/>
                    </a:lnTo>
                    <a:lnTo>
                      <a:pt x="13354" y="1867"/>
                    </a:lnTo>
                    <a:lnTo>
                      <a:pt x="17503" y="1067"/>
                    </a:lnTo>
                    <a:lnTo>
                      <a:pt x="21600" y="267"/>
                    </a:lnTo>
                    <a:lnTo>
                      <a:pt x="21600" y="0"/>
                    </a:lnTo>
                    <a:lnTo>
                      <a:pt x="17184" y="533"/>
                    </a:lnTo>
                    <a:lnTo>
                      <a:pt x="13034" y="1600"/>
                    </a:lnTo>
                    <a:lnTo>
                      <a:pt x="9523" y="2933"/>
                    </a:lnTo>
                    <a:lnTo>
                      <a:pt x="6331" y="4533"/>
                    </a:lnTo>
                    <a:lnTo>
                      <a:pt x="3831" y="6400"/>
                    </a:lnTo>
                    <a:lnTo>
                      <a:pt x="1596" y="8533"/>
                    </a:lnTo>
                    <a:lnTo>
                      <a:pt x="319" y="10933"/>
                    </a:lnTo>
                    <a:lnTo>
                      <a:pt x="0" y="13333"/>
                    </a:lnTo>
                    <a:lnTo>
                      <a:pt x="319" y="15467"/>
                    </a:lnTo>
                    <a:lnTo>
                      <a:pt x="1596" y="17600"/>
                    </a:lnTo>
                    <a:lnTo>
                      <a:pt x="3511" y="19733"/>
                    </a:lnTo>
                    <a:lnTo>
                      <a:pt x="5693" y="21600"/>
                    </a:lnTo>
                    <a:lnTo>
                      <a:pt x="6969" y="21600"/>
                    </a:lnTo>
                    <a:lnTo>
                      <a:pt x="4416" y="20000"/>
                    </a:lnTo>
                    <a:lnTo>
                      <a:pt x="2554" y="17867"/>
                    </a:lnTo>
                    <a:lnTo>
                      <a:pt x="1277" y="15733"/>
                    </a:lnTo>
                    <a:lnTo>
                      <a:pt x="958" y="1333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0" name="Shape 610"/>
              <p:cNvSpPr/>
              <p:nvPr/>
            </p:nvSpPr>
            <p:spPr>
              <a:xfrm>
                <a:off x="1922462" y="655637"/>
                <a:ext cx="171451" cy="400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966" y="7200"/>
                    </a:moveTo>
                    <a:lnTo>
                      <a:pt x="16755" y="11314"/>
                    </a:lnTo>
                    <a:lnTo>
                      <a:pt x="13121" y="14914"/>
                    </a:lnTo>
                    <a:lnTo>
                      <a:pt x="7267" y="18514"/>
                    </a:lnTo>
                    <a:lnTo>
                      <a:pt x="0" y="21600"/>
                    </a:lnTo>
                    <a:lnTo>
                      <a:pt x="3634" y="21600"/>
                    </a:lnTo>
                    <a:lnTo>
                      <a:pt x="10699" y="18514"/>
                    </a:lnTo>
                    <a:lnTo>
                      <a:pt x="16755" y="14914"/>
                    </a:lnTo>
                    <a:lnTo>
                      <a:pt x="20389" y="11314"/>
                    </a:lnTo>
                    <a:lnTo>
                      <a:pt x="21600" y="7200"/>
                    </a:lnTo>
                    <a:lnTo>
                      <a:pt x="20389" y="3600"/>
                    </a:lnTo>
                    <a:lnTo>
                      <a:pt x="17966" y="0"/>
                    </a:lnTo>
                    <a:lnTo>
                      <a:pt x="13121" y="0"/>
                    </a:lnTo>
                    <a:lnTo>
                      <a:pt x="16755" y="3600"/>
                    </a:lnTo>
                    <a:lnTo>
                      <a:pt x="17966" y="72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FBB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1" name="Shape 611"/>
              <p:cNvSpPr/>
              <p:nvPr/>
            </p:nvSpPr>
            <p:spPr>
              <a:xfrm>
                <a:off x="463550" y="85725"/>
                <a:ext cx="1325563" cy="238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400" y="2592"/>
                    </a:moveTo>
                    <a:lnTo>
                      <a:pt x="15443" y="3456"/>
                    </a:lnTo>
                    <a:lnTo>
                      <a:pt x="17642" y="4320"/>
                    </a:lnTo>
                    <a:lnTo>
                      <a:pt x="19531" y="6048"/>
                    </a:lnTo>
                    <a:lnTo>
                      <a:pt x="21419" y="8640"/>
                    </a:lnTo>
                    <a:lnTo>
                      <a:pt x="21600" y="6048"/>
                    </a:lnTo>
                    <a:lnTo>
                      <a:pt x="19686" y="3456"/>
                    </a:lnTo>
                    <a:lnTo>
                      <a:pt x="17797" y="1728"/>
                    </a:lnTo>
                    <a:lnTo>
                      <a:pt x="13400" y="0"/>
                    </a:lnTo>
                    <a:lnTo>
                      <a:pt x="9623" y="1728"/>
                    </a:lnTo>
                    <a:lnTo>
                      <a:pt x="6001" y="5184"/>
                    </a:lnTo>
                    <a:lnTo>
                      <a:pt x="2846" y="11232"/>
                    </a:lnTo>
                    <a:lnTo>
                      <a:pt x="0" y="19008"/>
                    </a:lnTo>
                    <a:lnTo>
                      <a:pt x="491" y="21600"/>
                    </a:lnTo>
                    <a:lnTo>
                      <a:pt x="3156" y="13824"/>
                    </a:lnTo>
                    <a:lnTo>
                      <a:pt x="6312" y="7776"/>
                    </a:lnTo>
                    <a:lnTo>
                      <a:pt x="9778" y="4320"/>
                    </a:lnTo>
                    <a:lnTo>
                      <a:pt x="13400" y="2592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2" name="Shape 612"/>
              <p:cNvSpPr/>
              <p:nvPr/>
            </p:nvSpPr>
            <p:spPr>
              <a:xfrm>
                <a:off x="144462" y="352425"/>
                <a:ext cx="271463" cy="731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916" y="12323"/>
                    </a:moveTo>
                    <a:lnTo>
                      <a:pt x="5432" y="8949"/>
                    </a:lnTo>
                    <a:lnTo>
                      <a:pt x="8463" y="6138"/>
                    </a:lnTo>
                    <a:lnTo>
                      <a:pt x="14653" y="3374"/>
                    </a:lnTo>
                    <a:lnTo>
                      <a:pt x="21600" y="843"/>
                    </a:lnTo>
                    <a:lnTo>
                      <a:pt x="19326" y="0"/>
                    </a:lnTo>
                    <a:lnTo>
                      <a:pt x="10863" y="2811"/>
                    </a:lnTo>
                    <a:lnTo>
                      <a:pt x="5432" y="5623"/>
                    </a:lnTo>
                    <a:lnTo>
                      <a:pt x="1642" y="8949"/>
                    </a:lnTo>
                    <a:lnTo>
                      <a:pt x="0" y="12323"/>
                    </a:lnTo>
                    <a:lnTo>
                      <a:pt x="758" y="14853"/>
                    </a:lnTo>
                    <a:lnTo>
                      <a:pt x="3158" y="17102"/>
                    </a:lnTo>
                    <a:lnTo>
                      <a:pt x="6189" y="19351"/>
                    </a:lnTo>
                    <a:lnTo>
                      <a:pt x="10863" y="21600"/>
                    </a:lnTo>
                    <a:lnTo>
                      <a:pt x="15411" y="21600"/>
                    </a:lnTo>
                    <a:lnTo>
                      <a:pt x="10863" y="19351"/>
                    </a:lnTo>
                    <a:lnTo>
                      <a:pt x="6947" y="17102"/>
                    </a:lnTo>
                    <a:lnTo>
                      <a:pt x="4674" y="14853"/>
                    </a:lnTo>
                    <a:lnTo>
                      <a:pt x="3916" y="12323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3" name="Shape 613"/>
              <p:cNvSpPr/>
              <p:nvPr/>
            </p:nvSpPr>
            <p:spPr>
              <a:xfrm>
                <a:off x="1865312" y="190500"/>
                <a:ext cx="571501" cy="893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004"/>
                    </a:moveTo>
                    <a:lnTo>
                      <a:pt x="21180" y="11702"/>
                    </a:lnTo>
                    <a:lnTo>
                      <a:pt x="20100" y="9630"/>
                    </a:lnTo>
                    <a:lnTo>
                      <a:pt x="18300" y="7827"/>
                    </a:lnTo>
                    <a:lnTo>
                      <a:pt x="15720" y="5985"/>
                    </a:lnTo>
                    <a:lnTo>
                      <a:pt x="12780" y="4144"/>
                    </a:lnTo>
                    <a:lnTo>
                      <a:pt x="9540" y="2532"/>
                    </a:lnTo>
                    <a:lnTo>
                      <a:pt x="5520" y="1151"/>
                    </a:lnTo>
                    <a:lnTo>
                      <a:pt x="1140" y="0"/>
                    </a:lnTo>
                    <a:lnTo>
                      <a:pt x="0" y="460"/>
                    </a:lnTo>
                    <a:lnTo>
                      <a:pt x="4020" y="1611"/>
                    </a:lnTo>
                    <a:lnTo>
                      <a:pt x="8040" y="2993"/>
                    </a:lnTo>
                    <a:lnTo>
                      <a:pt x="11340" y="4374"/>
                    </a:lnTo>
                    <a:lnTo>
                      <a:pt x="14280" y="6215"/>
                    </a:lnTo>
                    <a:lnTo>
                      <a:pt x="16440" y="8057"/>
                    </a:lnTo>
                    <a:lnTo>
                      <a:pt x="17940" y="9860"/>
                    </a:lnTo>
                    <a:lnTo>
                      <a:pt x="19020" y="11932"/>
                    </a:lnTo>
                    <a:lnTo>
                      <a:pt x="19380" y="14004"/>
                    </a:lnTo>
                    <a:lnTo>
                      <a:pt x="19020" y="16075"/>
                    </a:lnTo>
                    <a:lnTo>
                      <a:pt x="17940" y="17917"/>
                    </a:lnTo>
                    <a:lnTo>
                      <a:pt x="16440" y="19758"/>
                    </a:lnTo>
                    <a:lnTo>
                      <a:pt x="14280" y="21600"/>
                    </a:lnTo>
                    <a:lnTo>
                      <a:pt x="16080" y="21600"/>
                    </a:lnTo>
                    <a:lnTo>
                      <a:pt x="18660" y="19758"/>
                    </a:lnTo>
                    <a:lnTo>
                      <a:pt x="20100" y="17917"/>
                    </a:lnTo>
                    <a:lnTo>
                      <a:pt x="21180" y="16075"/>
                    </a:lnTo>
                    <a:lnTo>
                      <a:pt x="21600" y="140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4" name="Shape 614"/>
              <p:cNvSpPr/>
              <p:nvPr/>
            </p:nvSpPr>
            <p:spPr>
              <a:xfrm>
                <a:off x="860425" y="0"/>
                <a:ext cx="1711325" cy="6746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099" y="21600"/>
                    </a:moveTo>
                    <a:lnTo>
                      <a:pt x="21600" y="21295"/>
                    </a:lnTo>
                    <a:lnTo>
                      <a:pt x="21360" y="19160"/>
                    </a:lnTo>
                    <a:lnTo>
                      <a:pt x="20979" y="17077"/>
                    </a:lnTo>
                    <a:lnTo>
                      <a:pt x="19757" y="12808"/>
                    </a:lnTo>
                    <a:lnTo>
                      <a:pt x="18174" y="9148"/>
                    </a:lnTo>
                    <a:lnTo>
                      <a:pt x="16230" y="6099"/>
                    </a:lnTo>
                    <a:lnTo>
                      <a:pt x="13906" y="3659"/>
                    </a:lnTo>
                    <a:lnTo>
                      <a:pt x="11221" y="1525"/>
                    </a:lnTo>
                    <a:lnTo>
                      <a:pt x="8416" y="305"/>
                    </a:lnTo>
                    <a:lnTo>
                      <a:pt x="5370" y="0"/>
                    </a:lnTo>
                    <a:lnTo>
                      <a:pt x="2685" y="305"/>
                    </a:lnTo>
                    <a:lnTo>
                      <a:pt x="0" y="1220"/>
                    </a:lnTo>
                    <a:lnTo>
                      <a:pt x="240" y="1830"/>
                    </a:lnTo>
                    <a:lnTo>
                      <a:pt x="2685" y="915"/>
                    </a:lnTo>
                    <a:lnTo>
                      <a:pt x="5370" y="610"/>
                    </a:lnTo>
                    <a:lnTo>
                      <a:pt x="8416" y="915"/>
                    </a:lnTo>
                    <a:lnTo>
                      <a:pt x="11101" y="2135"/>
                    </a:lnTo>
                    <a:lnTo>
                      <a:pt x="13665" y="4269"/>
                    </a:lnTo>
                    <a:lnTo>
                      <a:pt x="15990" y="6709"/>
                    </a:lnTo>
                    <a:lnTo>
                      <a:pt x="17933" y="9758"/>
                    </a:lnTo>
                    <a:lnTo>
                      <a:pt x="19396" y="13417"/>
                    </a:lnTo>
                    <a:lnTo>
                      <a:pt x="20017" y="15247"/>
                    </a:lnTo>
                    <a:lnTo>
                      <a:pt x="20498" y="17382"/>
                    </a:lnTo>
                    <a:lnTo>
                      <a:pt x="20859" y="19465"/>
                    </a:lnTo>
                    <a:lnTo>
                      <a:pt x="21099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5" name="Shape 615"/>
              <p:cNvSpPr/>
              <p:nvPr/>
            </p:nvSpPr>
            <p:spPr>
              <a:xfrm>
                <a:off x="2425700" y="712787"/>
                <a:ext cx="155575" cy="3714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5510" y="21600"/>
                    </a:lnTo>
                    <a:lnTo>
                      <a:pt x="12122" y="17169"/>
                    </a:lnTo>
                    <a:lnTo>
                      <a:pt x="17633" y="12738"/>
                    </a:lnTo>
                    <a:lnTo>
                      <a:pt x="20278" y="8308"/>
                    </a:lnTo>
                    <a:lnTo>
                      <a:pt x="21600" y="3323"/>
                    </a:lnTo>
                    <a:lnTo>
                      <a:pt x="21600" y="0"/>
                    </a:lnTo>
                    <a:lnTo>
                      <a:pt x="16310" y="0"/>
                    </a:lnTo>
                    <a:lnTo>
                      <a:pt x="16310" y="3323"/>
                    </a:lnTo>
                    <a:lnTo>
                      <a:pt x="14767" y="8308"/>
                    </a:lnTo>
                    <a:lnTo>
                      <a:pt x="12122" y="12738"/>
                    </a:lnTo>
                    <a:lnTo>
                      <a:pt x="6833" y="17169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6" name="Shape 616"/>
              <p:cNvSpPr/>
              <p:nvPr/>
            </p:nvSpPr>
            <p:spPr>
              <a:xfrm>
                <a:off x="0" y="66675"/>
                <a:ext cx="763588" cy="1017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08" y="14928"/>
                    </a:moveTo>
                    <a:lnTo>
                      <a:pt x="1078" y="12502"/>
                    </a:lnTo>
                    <a:lnTo>
                      <a:pt x="2470" y="10278"/>
                    </a:lnTo>
                    <a:lnTo>
                      <a:pt x="4086" y="8290"/>
                    </a:lnTo>
                    <a:lnTo>
                      <a:pt x="6556" y="6268"/>
                    </a:lnTo>
                    <a:lnTo>
                      <a:pt x="9565" y="4448"/>
                    </a:lnTo>
                    <a:lnTo>
                      <a:pt x="13113" y="2831"/>
                    </a:lnTo>
                    <a:lnTo>
                      <a:pt x="17244" y="1617"/>
                    </a:lnTo>
                    <a:lnTo>
                      <a:pt x="21600" y="404"/>
                    </a:lnTo>
                    <a:lnTo>
                      <a:pt x="20522" y="0"/>
                    </a:lnTo>
                    <a:lnTo>
                      <a:pt x="16121" y="1213"/>
                    </a:lnTo>
                    <a:lnTo>
                      <a:pt x="12304" y="2628"/>
                    </a:lnTo>
                    <a:lnTo>
                      <a:pt x="8757" y="4246"/>
                    </a:lnTo>
                    <a:lnTo>
                      <a:pt x="5748" y="6066"/>
                    </a:lnTo>
                    <a:lnTo>
                      <a:pt x="3278" y="8087"/>
                    </a:lnTo>
                    <a:lnTo>
                      <a:pt x="1662" y="10278"/>
                    </a:lnTo>
                    <a:lnTo>
                      <a:pt x="269" y="12502"/>
                    </a:lnTo>
                    <a:lnTo>
                      <a:pt x="0" y="14928"/>
                    </a:lnTo>
                    <a:lnTo>
                      <a:pt x="269" y="16748"/>
                    </a:lnTo>
                    <a:lnTo>
                      <a:pt x="808" y="18365"/>
                    </a:lnTo>
                    <a:lnTo>
                      <a:pt x="1931" y="19983"/>
                    </a:lnTo>
                    <a:lnTo>
                      <a:pt x="3278" y="21600"/>
                    </a:lnTo>
                    <a:lnTo>
                      <a:pt x="4356" y="21600"/>
                    </a:lnTo>
                    <a:lnTo>
                      <a:pt x="3009" y="19983"/>
                    </a:lnTo>
                    <a:lnTo>
                      <a:pt x="1931" y="18365"/>
                    </a:lnTo>
                    <a:lnTo>
                      <a:pt x="1078" y="16748"/>
                    </a:lnTo>
                    <a:lnTo>
                      <a:pt x="808" y="14928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635" name="Group 635"/>
            <p:cNvGrpSpPr/>
            <p:nvPr/>
          </p:nvGrpSpPr>
          <p:grpSpPr>
            <a:xfrm>
              <a:off x="6550025" y="1066800"/>
              <a:ext cx="2144713" cy="1303338"/>
              <a:chOff x="0" y="0"/>
              <a:chExt cx="2144712" cy="1303337"/>
            </a:xfrm>
          </p:grpSpPr>
          <p:sp>
            <p:nvSpPr>
              <p:cNvPr id="618" name="Shape 618"/>
              <p:cNvSpPr/>
              <p:nvPr/>
            </p:nvSpPr>
            <p:spPr>
              <a:xfrm>
                <a:off x="114300" y="66675"/>
                <a:ext cx="1906588" cy="1160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63" y="0"/>
                    </a:moveTo>
                    <a:lnTo>
                      <a:pt x="8705" y="177"/>
                    </a:lnTo>
                    <a:lnTo>
                      <a:pt x="6654" y="886"/>
                    </a:lnTo>
                    <a:lnTo>
                      <a:pt x="4730" y="1773"/>
                    </a:lnTo>
                    <a:lnTo>
                      <a:pt x="3219" y="3191"/>
                    </a:lnTo>
                    <a:lnTo>
                      <a:pt x="1816" y="4787"/>
                    </a:lnTo>
                    <a:lnTo>
                      <a:pt x="863" y="6560"/>
                    </a:lnTo>
                    <a:lnTo>
                      <a:pt x="216" y="8687"/>
                    </a:lnTo>
                    <a:lnTo>
                      <a:pt x="0" y="10815"/>
                    </a:lnTo>
                    <a:lnTo>
                      <a:pt x="108" y="11849"/>
                    </a:lnTo>
                    <a:lnTo>
                      <a:pt x="216" y="12913"/>
                    </a:lnTo>
                    <a:lnTo>
                      <a:pt x="863" y="15040"/>
                    </a:lnTo>
                    <a:lnTo>
                      <a:pt x="1816" y="16813"/>
                    </a:lnTo>
                    <a:lnTo>
                      <a:pt x="3219" y="18409"/>
                    </a:lnTo>
                    <a:lnTo>
                      <a:pt x="4730" y="19827"/>
                    </a:lnTo>
                    <a:lnTo>
                      <a:pt x="6654" y="20714"/>
                    </a:lnTo>
                    <a:lnTo>
                      <a:pt x="8705" y="21423"/>
                    </a:lnTo>
                    <a:lnTo>
                      <a:pt x="10863" y="21600"/>
                    </a:lnTo>
                    <a:lnTo>
                      <a:pt x="13003" y="21423"/>
                    </a:lnTo>
                    <a:lnTo>
                      <a:pt x="15053" y="20714"/>
                    </a:lnTo>
                    <a:lnTo>
                      <a:pt x="16870" y="19827"/>
                    </a:lnTo>
                    <a:lnTo>
                      <a:pt x="18489" y="18409"/>
                    </a:lnTo>
                    <a:lnTo>
                      <a:pt x="19784" y="16813"/>
                    </a:lnTo>
                    <a:lnTo>
                      <a:pt x="20737" y="15040"/>
                    </a:lnTo>
                    <a:lnTo>
                      <a:pt x="21384" y="12913"/>
                    </a:lnTo>
                    <a:lnTo>
                      <a:pt x="21600" y="11849"/>
                    </a:lnTo>
                    <a:lnTo>
                      <a:pt x="21600" y="9751"/>
                    </a:lnTo>
                    <a:lnTo>
                      <a:pt x="21384" y="8687"/>
                    </a:lnTo>
                    <a:lnTo>
                      <a:pt x="20737" y="6560"/>
                    </a:lnTo>
                    <a:lnTo>
                      <a:pt x="19784" y="4787"/>
                    </a:lnTo>
                    <a:lnTo>
                      <a:pt x="18489" y="3191"/>
                    </a:lnTo>
                    <a:lnTo>
                      <a:pt x="16870" y="1773"/>
                    </a:lnTo>
                    <a:lnTo>
                      <a:pt x="15053" y="886"/>
                    </a:lnTo>
                    <a:lnTo>
                      <a:pt x="13003" y="177"/>
                    </a:lnTo>
                    <a:lnTo>
                      <a:pt x="10863" y="0"/>
                    </a:lnTo>
                    <a:close/>
                    <a:moveTo>
                      <a:pt x="10863" y="20891"/>
                    </a:moveTo>
                    <a:lnTo>
                      <a:pt x="8813" y="20714"/>
                    </a:lnTo>
                    <a:lnTo>
                      <a:pt x="6870" y="20182"/>
                    </a:lnTo>
                    <a:lnTo>
                      <a:pt x="5162" y="19118"/>
                    </a:lnTo>
                    <a:lnTo>
                      <a:pt x="3651" y="18054"/>
                    </a:lnTo>
                    <a:lnTo>
                      <a:pt x="2356" y="16459"/>
                    </a:lnTo>
                    <a:lnTo>
                      <a:pt x="1493" y="14686"/>
                    </a:lnTo>
                    <a:lnTo>
                      <a:pt x="863" y="12913"/>
                    </a:lnTo>
                    <a:lnTo>
                      <a:pt x="755" y="11849"/>
                    </a:lnTo>
                    <a:lnTo>
                      <a:pt x="647" y="10815"/>
                    </a:lnTo>
                    <a:lnTo>
                      <a:pt x="755" y="9751"/>
                    </a:lnTo>
                    <a:lnTo>
                      <a:pt x="863" y="8865"/>
                    </a:lnTo>
                    <a:lnTo>
                      <a:pt x="1493" y="6914"/>
                    </a:lnTo>
                    <a:lnTo>
                      <a:pt x="2356" y="5141"/>
                    </a:lnTo>
                    <a:lnTo>
                      <a:pt x="3651" y="3723"/>
                    </a:lnTo>
                    <a:lnTo>
                      <a:pt x="5162" y="2482"/>
                    </a:lnTo>
                    <a:lnTo>
                      <a:pt x="6870" y="1596"/>
                    </a:lnTo>
                    <a:lnTo>
                      <a:pt x="8813" y="886"/>
                    </a:lnTo>
                    <a:lnTo>
                      <a:pt x="10863" y="709"/>
                    </a:lnTo>
                    <a:lnTo>
                      <a:pt x="12895" y="886"/>
                    </a:lnTo>
                    <a:lnTo>
                      <a:pt x="14838" y="1596"/>
                    </a:lnTo>
                    <a:lnTo>
                      <a:pt x="16546" y="2482"/>
                    </a:lnTo>
                    <a:lnTo>
                      <a:pt x="18057" y="3723"/>
                    </a:lnTo>
                    <a:lnTo>
                      <a:pt x="19244" y="5141"/>
                    </a:lnTo>
                    <a:lnTo>
                      <a:pt x="20215" y="6914"/>
                    </a:lnTo>
                    <a:lnTo>
                      <a:pt x="20737" y="8865"/>
                    </a:lnTo>
                    <a:lnTo>
                      <a:pt x="20953" y="10815"/>
                    </a:lnTo>
                    <a:lnTo>
                      <a:pt x="20737" y="12913"/>
                    </a:lnTo>
                    <a:lnTo>
                      <a:pt x="20215" y="14686"/>
                    </a:lnTo>
                    <a:lnTo>
                      <a:pt x="19244" y="16459"/>
                    </a:lnTo>
                    <a:lnTo>
                      <a:pt x="18057" y="18054"/>
                    </a:lnTo>
                    <a:lnTo>
                      <a:pt x="16546" y="19118"/>
                    </a:lnTo>
                    <a:lnTo>
                      <a:pt x="14838" y="20182"/>
                    </a:lnTo>
                    <a:lnTo>
                      <a:pt x="12895" y="20714"/>
                    </a:lnTo>
                    <a:lnTo>
                      <a:pt x="10863" y="2089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9" name="Shape 619"/>
              <p:cNvSpPr/>
              <p:nvPr/>
            </p:nvSpPr>
            <p:spPr>
              <a:xfrm>
                <a:off x="0" y="9525"/>
                <a:ext cx="863600" cy="1169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3" y="11782"/>
                    </a:moveTo>
                    <a:lnTo>
                      <a:pt x="1429" y="9672"/>
                    </a:lnTo>
                    <a:lnTo>
                      <a:pt x="2621" y="7737"/>
                    </a:lnTo>
                    <a:lnTo>
                      <a:pt x="4288" y="5979"/>
                    </a:lnTo>
                    <a:lnTo>
                      <a:pt x="6869" y="4396"/>
                    </a:lnTo>
                    <a:lnTo>
                      <a:pt x="9966" y="2989"/>
                    </a:lnTo>
                    <a:lnTo>
                      <a:pt x="13301" y="1758"/>
                    </a:lnTo>
                    <a:lnTo>
                      <a:pt x="17312" y="879"/>
                    </a:lnTo>
                    <a:lnTo>
                      <a:pt x="21600" y="352"/>
                    </a:lnTo>
                    <a:lnTo>
                      <a:pt x="21600" y="0"/>
                    </a:lnTo>
                    <a:lnTo>
                      <a:pt x="17074" y="528"/>
                    </a:lnTo>
                    <a:lnTo>
                      <a:pt x="13063" y="1407"/>
                    </a:lnTo>
                    <a:lnTo>
                      <a:pt x="9251" y="2638"/>
                    </a:lnTo>
                    <a:lnTo>
                      <a:pt x="6154" y="4045"/>
                    </a:lnTo>
                    <a:lnTo>
                      <a:pt x="3574" y="5803"/>
                    </a:lnTo>
                    <a:lnTo>
                      <a:pt x="1668" y="7561"/>
                    </a:lnTo>
                    <a:lnTo>
                      <a:pt x="476" y="9672"/>
                    </a:lnTo>
                    <a:lnTo>
                      <a:pt x="0" y="11782"/>
                    </a:lnTo>
                    <a:lnTo>
                      <a:pt x="238" y="13335"/>
                    </a:lnTo>
                    <a:lnTo>
                      <a:pt x="715" y="14742"/>
                    </a:lnTo>
                    <a:lnTo>
                      <a:pt x="1668" y="15973"/>
                    </a:lnTo>
                    <a:lnTo>
                      <a:pt x="3097" y="17380"/>
                    </a:lnTo>
                    <a:lnTo>
                      <a:pt x="4526" y="18611"/>
                    </a:lnTo>
                    <a:lnTo>
                      <a:pt x="6393" y="19666"/>
                    </a:lnTo>
                    <a:lnTo>
                      <a:pt x="8775" y="20721"/>
                    </a:lnTo>
                    <a:lnTo>
                      <a:pt x="11157" y="21600"/>
                    </a:lnTo>
                    <a:lnTo>
                      <a:pt x="12825" y="21600"/>
                    </a:lnTo>
                    <a:lnTo>
                      <a:pt x="10204" y="20721"/>
                    </a:lnTo>
                    <a:lnTo>
                      <a:pt x="5916" y="18611"/>
                    </a:lnTo>
                    <a:lnTo>
                      <a:pt x="4288" y="17380"/>
                    </a:lnTo>
                    <a:lnTo>
                      <a:pt x="2859" y="16149"/>
                    </a:lnTo>
                    <a:lnTo>
                      <a:pt x="1906" y="14742"/>
                    </a:lnTo>
                    <a:lnTo>
                      <a:pt x="1191" y="13335"/>
                    </a:lnTo>
                    <a:lnTo>
                      <a:pt x="953" y="1178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0" name="Shape 620"/>
              <p:cNvSpPr/>
              <p:nvPr/>
            </p:nvSpPr>
            <p:spPr>
              <a:xfrm>
                <a:off x="1054100" y="0"/>
                <a:ext cx="966788" cy="400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426" y="1029"/>
                    </a:moveTo>
                    <a:lnTo>
                      <a:pt x="4008" y="1543"/>
                    </a:lnTo>
                    <a:lnTo>
                      <a:pt x="7200" y="2571"/>
                    </a:lnTo>
                    <a:lnTo>
                      <a:pt x="10357" y="4114"/>
                    </a:lnTo>
                    <a:lnTo>
                      <a:pt x="13336" y="6686"/>
                    </a:lnTo>
                    <a:lnTo>
                      <a:pt x="15890" y="9771"/>
                    </a:lnTo>
                    <a:lnTo>
                      <a:pt x="18231" y="13371"/>
                    </a:lnTo>
                    <a:lnTo>
                      <a:pt x="20110" y="16971"/>
                    </a:lnTo>
                    <a:lnTo>
                      <a:pt x="21600" y="21600"/>
                    </a:lnTo>
                    <a:lnTo>
                      <a:pt x="21600" y="18514"/>
                    </a:lnTo>
                    <a:lnTo>
                      <a:pt x="19898" y="14400"/>
                    </a:lnTo>
                    <a:lnTo>
                      <a:pt x="17805" y="10800"/>
                    </a:lnTo>
                    <a:lnTo>
                      <a:pt x="15464" y="7714"/>
                    </a:lnTo>
                    <a:lnTo>
                      <a:pt x="12910" y="5143"/>
                    </a:lnTo>
                    <a:lnTo>
                      <a:pt x="10144" y="3086"/>
                    </a:lnTo>
                    <a:lnTo>
                      <a:pt x="6987" y="1543"/>
                    </a:lnTo>
                    <a:lnTo>
                      <a:pt x="3795" y="514"/>
                    </a:lnTo>
                    <a:lnTo>
                      <a:pt x="426" y="0"/>
                    </a:lnTo>
                    <a:lnTo>
                      <a:pt x="0" y="0"/>
                    </a:lnTo>
                    <a:lnTo>
                      <a:pt x="0" y="1029"/>
                    </a:lnTo>
                    <a:lnTo>
                      <a:pt x="426" y="10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F8FE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1" name="Shape 621"/>
              <p:cNvSpPr/>
              <p:nvPr/>
            </p:nvSpPr>
            <p:spPr>
              <a:xfrm>
                <a:off x="1774825" y="1027112"/>
                <a:ext cx="114300" cy="85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0800" y="12000"/>
                    </a:lnTo>
                    <a:lnTo>
                      <a:pt x="0" y="21600"/>
                    </a:lnTo>
                    <a:lnTo>
                      <a:pt x="10800" y="21600"/>
                    </a:lnTo>
                    <a:lnTo>
                      <a:pt x="16200" y="16800"/>
                    </a:lnTo>
                    <a:lnTo>
                      <a:pt x="21600" y="9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2" name="Shape 622"/>
              <p:cNvSpPr/>
              <p:nvPr/>
            </p:nvSpPr>
            <p:spPr>
              <a:xfrm>
                <a:off x="598487" y="1131887"/>
                <a:ext cx="1119188" cy="171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161" y="18000"/>
                    </a:moveTo>
                    <a:lnTo>
                      <a:pt x="6771" y="18000"/>
                    </a:lnTo>
                    <a:lnTo>
                      <a:pt x="4381" y="15600"/>
                    </a:lnTo>
                    <a:lnTo>
                      <a:pt x="0" y="9600"/>
                    </a:lnTo>
                    <a:lnTo>
                      <a:pt x="0" y="13200"/>
                    </a:lnTo>
                    <a:lnTo>
                      <a:pt x="4381" y="19200"/>
                    </a:lnTo>
                    <a:lnTo>
                      <a:pt x="6771" y="21600"/>
                    </a:lnTo>
                    <a:lnTo>
                      <a:pt x="9161" y="21600"/>
                    </a:lnTo>
                    <a:lnTo>
                      <a:pt x="12623" y="20400"/>
                    </a:lnTo>
                    <a:lnTo>
                      <a:pt x="15932" y="16800"/>
                    </a:lnTo>
                    <a:lnTo>
                      <a:pt x="18843" y="12000"/>
                    </a:lnTo>
                    <a:lnTo>
                      <a:pt x="21600" y="4800"/>
                    </a:lnTo>
                    <a:lnTo>
                      <a:pt x="21600" y="0"/>
                    </a:lnTo>
                    <a:lnTo>
                      <a:pt x="18843" y="8400"/>
                    </a:lnTo>
                    <a:lnTo>
                      <a:pt x="15932" y="13200"/>
                    </a:lnTo>
                    <a:lnTo>
                      <a:pt x="12623" y="16800"/>
                    </a:lnTo>
                    <a:lnTo>
                      <a:pt x="9161" y="180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3" name="Shape 623"/>
              <p:cNvSpPr/>
              <p:nvPr/>
            </p:nvSpPr>
            <p:spPr>
              <a:xfrm>
                <a:off x="1917700" y="466725"/>
                <a:ext cx="227013" cy="541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975" y="7221"/>
                    </a:moveTo>
                    <a:lnTo>
                      <a:pt x="17069" y="10958"/>
                    </a:lnTo>
                    <a:lnTo>
                      <a:pt x="13443" y="15139"/>
                    </a:lnTo>
                    <a:lnTo>
                      <a:pt x="7099" y="18560"/>
                    </a:lnTo>
                    <a:lnTo>
                      <a:pt x="0" y="21600"/>
                    </a:lnTo>
                    <a:lnTo>
                      <a:pt x="4380" y="21600"/>
                    </a:lnTo>
                    <a:lnTo>
                      <a:pt x="11631" y="18179"/>
                    </a:lnTo>
                    <a:lnTo>
                      <a:pt x="17069" y="14759"/>
                    </a:lnTo>
                    <a:lnTo>
                      <a:pt x="20694" y="10958"/>
                    </a:lnTo>
                    <a:lnTo>
                      <a:pt x="21600" y="7221"/>
                    </a:lnTo>
                    <a:lnTo>
                      <a:pt x="20694" y="3801"/>
                    </a:lnTo>
                    <a:lnTo>
                      <a:pt x="17975" y="0"/>
                    </a:lnTo>
                    <a:lnTo>
                      <a:pt x="13443" y="0"/>
                    </a:lnTo>
                    <a:lnTo>
                      <a:pt x="17069" y="3801"/>
                    </a:lnTo>
                    <a:lnTo>
                      <a:pt x="17975" y="722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4" name="Shape 624"/>
              <p:cNvSpPr/>
              <p:nvPr/>
            </p:nvSpPr>
            <p:spPr>
              <a:xfrm>
                <a:off x="1481137" y="419100"/>
                <a:ext cx="131763" cy="1428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354" y="21600"/>
                    </a:moveTo>
                    <a:lnTo>
                      <a:pt x="21600" y="20160"/>
                    </a:lnTo>
                    <a:lnTo>
                      <a:pt x="18477" y="14400"/>
                    </a:lnTo>
                    <a:lnTo>
                      <a:pt x="13793" y="10080"/>
                    </a:lnTo>
                    <a:lnTo>
                      <a:pt x="1561" y="0"/>
                    </a:lnTo>
                    <a:lnTo>
                      <a:pt x="0" y="4320"/>
                    </a:lnTo>
                    <a:lnTo>
                      <a:pt x="9108" y="11520"/>
                    </a:lnTo>
                    <a:lnTo>
                      <a:pt x="15354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5" name="Shape 625"/>
              <p:cNvSpPr/>
              <p:nvPr/>
            </p:nvSpPr>
            <p:spPr>
              <a:xfrm>
                <a:off x="503237" y="304800"/>
                <a:ext cx="1138238" cy="6842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877" y="10825"/>
                    </a:moveTo>
                    <a:lnTo>
                      <a:pt x="20696" y="12880"/>
                    </a:lnTo>
                    <a:lnTo>
                      <a:pt x="20154" y="14684"/>
                    </a:lnTo>
                    <a:lnTo>
                      <a:pt x="19069" y="16488"/>
                    </a:lnTo>
                    <a:lnTo>
                      <a:pt x="18015" y="17992"/>
                    </a:lnTo>
                    <a:lnTo>
                      <a:pt x="16388" y="19194"/>
                    </a:lnTo>
                    <a:lnTo>
                      <a:pt x="14762" y="20097"/>
                    </a:lnTo>
                    <a:lnTo>
                      <a:pt x="12773" y="20698"/>
                    </a:lnTo>
                    <a:lnTo>
                      <a:pt x="10815" y="20999"/>
                    </a:lnTo>
                    <a:lnTo>
                      <a:pt x="8827" y="20698"/>
                    </a:lnTo>
                    <a:lnTo>
                      <a:pt x="6838" y="20097"/>
                    </a:lnTo>
                    <a:lnTo>
                      <a:pt x="5212" y="19194"/>
                    </a:lnTo>
                    <a:lnTo>
                      <a:pt x="3585" y="17992"/>
                    </a:lnTo>
                    <a:lnTo>
                      <a:pt x="2531" y="16488"/>
                    </a:lnTo>
                    <a:lnTo>
                      <a:pt x="1446" y="14684"/>
                    </a:lnTo>
                    <a:lnTo>
                      <a:pt x="904" y="12880"/>
                    </a:lnTo>
                    <a:lnTo>
                      <a:pt x="723" y="10825"/>
                    </a:lnTo>
                    <a:lnTo>
                      <a:pt x="904" y="8720"/>
                    </a:lnTo>
                    <a:lnTo>
                      <a:pt x="1446" y="6916"/>
                    </a:lnTo>
                    <a:lnTo>
                      <a:pt x="2531" y="5112"/>
                    </a:lnTo>
                    <a:lnTo>
                      <a:pt x="3585" y="3608"/>
                    </a:lnTo>
                    <a:lnTo>
                      <a:pt x="5212" y="2406"/>
                    </a:lnTo>
                    <a:lnTo>
                      <a:pt x="6838" y="1503"/>
                    </a:lnTo>
                    <a:lnTo>
                      <a:pt x="8827" y="902"/>
                    </a:lnTo>
                    <a:lnTo>
                      <a:pt x="10815" y="601"/>
                    </a:lnTo>
                    <a:lnTo>
                      <a:pt x="12592" y="902"/>
                    </a:lnTo>
                    <a:lnTo>
                      <a:pt x="14400" y="1503"/>
                    </a:lnTo>
                    <a:lnTo>
                      <a:pt x="16027" y="2406"/>
                    </a:lnTo>
                    <a:lnTo>
                      <a:pt x="17473" y="3308"/>
                    </a:lnTo>
                    <a:lnTo>
                      <a:pt x="17654" y="2406"/>
                    </a:lnTo>
                    <a:lnTo>
                      <a:pt x="14400" y="601"/>
                    </a:lnTo>
                    <a:lnTo>
                      <a:pt x="12592" y="301"/>
                    </a:lnTo>
                    <a:lnTo>
                      <a:pt x="10815" y="0"/>
                    </a:lnTo>
                    <a:lnTo>
                      <a:pt x="8646" y="301"/>
                    </a:lnTo>
                    <a:lnTo>
                      <a:pt x="6658" y="902"/>
                    </a:lnTo>
                    <a:lnTo>
                      <a:pt x="4850" y="1804"/>
                    </a:lnTo>
                    <a:lnTo>
                      <a:pt x="3223" y="3308"/>
                    </a:lnTo>
                    <a:lnTo>
                      <a:pt x="1808" y="4811"/>
                    </a:lnTo>
                    <a:lnTo>
                      <a:pt x="904" y="6615"/>
                    </a:lnTo>
                    <a:lnTo>
                      <a:pt x="181" y="8720"/>
                    </a:lnTo>
                    <a:lnTo>
                      <a:pt x="0" y="10825"/>
                    </a:lnTo>
                    <a:lnTo>
                      <a:pt x="181" y="12880"/>
                    </a:lnTo>
                    <a:lnTo>
                      <a:pt x="904" y="14985"/>
                    </a:lnTo>
                    <a:lnTo>
                      <a:pt x="1808" y="16789"/>
                    </a:lnTo>
                    <a:lnTo>
                      <a:pt x="3223" y="18593"/>
                    </a:lnTo>
                    <a:lnTo>
                      <a:pt x="4850" y="19796"/>
                    </a:lnTo>
                    <a:lnTo>
                      <a:pt x="6658" y="20698"/>
                    </a:lnTo>
                    <a:lnTo>
                      <a:pt x="8646" y="21299"/>
                    </a:lnTo>
                    <a:lnTo>
                      <a:pt x="10815" y="21600"/>
                    </a:lnTo>
                    <a:lnTo>
                      <a:pt x="12954" y="21299"/>
                    </a:lnTo>
                    <a:lnTo>
                      <a:pt x="14942" y="20698"/>
                    </a:lnTo>
                    <a:lnTo>
                      <a:pt x="16931" y="19796"/>
                    </a:lnTo>
                    <a:lnTo>
                      <a:pt x="18377" y="18593"/>
                    </a:lnTo>
                    <a:lnTo>
                      <a:pt x="19792" y="16789"/>
                    </a:lnTo>
                    <a:lnTo>
                      <a:pt x="20696" y="14985"/>
                    </a:lnTo>
                    <a:lnTo>
                      <a:pt x="21419" y="12880"/>
                    </a:lnTo>
                    <a:lnTo>
                      <a:pt x="21600" y="10825"/>
                    </a:lnTo>
                    <a:lnTo>
                      <a:pt x="21600" y="10224"/>
                    </a:lnTo>
                    <a:lnTo>
                      <a:pt x="21419" y="9622"/>
                    </a:lnTo>
                    <a:lnTo>
                      <a:pt x="20696" y="9923"/>
                    </a:lnTo>
                    <a:lnTo>
                      <a:pt x="20877" y="10524"/>
                    </a:lnTo>
                    <a:lnTo>
                      <a:pt x="20877" y="10825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6" name="Shape 626"/>
              <p:cNvSpPr/>
              <p:nvPr/>
            </p:nvSpPr>
            <p:spPr>
              <a:xfrm>
                <a:off x="350837" y="238125"/>
                <a:ext cx="1443038" cy="8461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638" y="0"/>
                    </a:moveTo>
                    <a:lnTo>
                      <a:pt x="14638" y="729"/>
                    </a:lnTo>
                    <a:lnTo>
                      <a:pt x="17204" y="2432"/>
                    </a:lnTo>
                    <a:lnTo>
                      <a:pt x="18178" y="3404"/>
                    </a:lnTo>
                    <a:lnTo>
                      <a:pt x="19176" y="4620"/>
                    </a:lnTo>
                    <a:lnTo>
                      <a:pt x="19889" y="5836"/>
                    </a:lnTo>
                    <a:lnTo>
                      <a:pt x="20459" y="7295"/>
                    </a:lnTo>
                    <a:lnTo>
                      <a:pt x="20745" y="8753"/>
                    </a:lnTo>
                    <a:lnTo>
                      <a:pt x="20887" y="10456"/>
                    </a:lnTo>
                    <a:lnTo>
                      <a:pt x="20745" y="12603"/>
                    </a:lnTo>
                    <a:lnTo>
                      <a:pt x="20032" y="14549"/>
                    </a:lnTo>
                    <a:lnTo>
                      <a:pt x="19176" y="16251"/>
                    </a:lnTo>
                    <a:lnTo>
                      <a:pt x="17893" y="17953"/>
                    </a:lnTo>
                    <a:lnTo>
                      <a:pt x="16491" y="19168"/>
                    </a:lnTo>
                    <a:lnTo>
                      <a:pt x="14780" y="20141"/>
                    </a:lnTo>
                    <a:lnTo>
                      <a:pt x="12784" y="20627"/>
                    </a:lnTo>
                    <a:lnTo>
                      <a:pt x="10812" y="20871"/>
                    </a:lnTo>
                    <a:lnTo>
                      <a:pt x="8816" y="20627"/>
                    </a:lnTo>
                    <a:lnTo>
                      <a:pt x="6820" y="20141"/>
                    </a:lnTo>
                    <a:lnTo>
                      <a:pt x="5109" y="19168"/>
                    </a:lnTo>
                    <a:lnTo>
                      <a:pt x="3707" y="17953"/>
                    </a:lnTo>
                    <a:lnTo>
                      <a:pt x="2424" y="16251"/>
                    </a:lnTo>
                    <a:lnTo>
                      <a:pt x="1568" y="14549"/>
                    </a:lnTo>
                    <a:lnTo>
                      <a:pt x="855" y="12603"/>
                    </a:lnTo>
                    <a:lnTo>
                      <a:pt x="713" y="10456"/>
                    </a:lnTo>
                    <a:lnTo>
                      <a:pt x="855" y="8997"/>
                    </a:lnTo>
                    <a:lnTo>
                      <a:pt x="1141" y="7538"/>
                    </a:lnTo>
                    <a:lnTo>
                      <a:pt x="1568" y="6322"/>
                    </a:lnTo>
                    <a:lnTo>
                      <a:pt x="2139" y="5106"/>
                    </a:lnTo>
                    <a:lnTo>
                      <a:pt x="1568" y="4620"/>
                    </a:lnTo>
                    <a:lnTo>
                      <a:pt x="855" y="5836"/>
                    </a:lnTo>
                    <a:lnTo>
                      <a:pt x="428" y="7295"/>
                    </a:lnTo>
                    <a:lnTo>
                      <a:pt x="143" y="8753"/>
                    </a:lnTo>
                    <a:lnTo>
                      <a:pt x="0" y="10456"/>
                    </a:lnTo>
                    <a:lnTo>
                      <a:pt x="285" y="12603"/>
                    </a:lnTo>
                    <a:lnTo>
                      <a:pt x="855" y="14792"/>
                    </a:lnTo>
                    <a:lnTo>
                      <a:pt x="1853" y="16737"/>
                    </a:lnTo>
                    <a:lnTo>
                      <a:pt x="3137" y="18196"/>
                    </a:lnTo>
                    <a:lnTo>
                      <a:pt x="4824" y="19655"/>
                    </a:lnTo>
                    <a:lnTo>
                      <a:pt x="6535" y="20627"/>
                    </a:lnTo>
                    <a:lnTo>
                      <a:pt x="8673" y="21357"/>
                    </a:lnTo>
                    <a:lnTo>
                      <a:pt x="10812" y="21600"/>
                    </a:lnTo>
                    <a:lnTo>
                      <a:pt x="12927" y="21357"/>
                    </a:lnTo>
                    <a:lnTo>
                      <a:pt x="15065" y="20627"/>
                    </a:lnTo>
                    <a:lnTo>
                      <a:pt x="16919" y="19655"/>
                    </a:lnTo>
                    <a:lnTo>
                      <a:pt x="18463" y="18196"/>
                    </a:lnTo>
                    <a:lnTo>
                      <a:pt x="19747" y="16737"/>
                    </a:lnTo>
                    <a:lnTo>
                      <a:pt x="20745" y="14792"/>
                    </a:lnTo>
                    <a:lnTo>
                      <a:pt x="21315" y="12603"/>
                    </a:lnTo>
                    <a:lnTo>
                      <a:pt x="21600" y="10456"/>
                    </a:lnTo>
                    <a:lnTo>
                      <a:pt x="21457" y="8753"/>
                    </a:lnTo>
                    <a:lnTo>
                      <a:pt x="21030" y="7051"/>
                    </a:lnTo>
                    <a:lnTo>
                      <a:pt x="20459" y="5349"/>
                    </a:lnTo>
                    <a:lnTo>
                      <a:pt x="19604" y="4134"/>
                    </a:lnTo>
                    <a:lnTo>
                      <a:pt x="18606" y="2675"/>
                    </a:lnTo>
                    <a:lnTo>
                      <a:pt x="17465" y="1702"/>
                    </a:lnTo>
                    <a:lnTo>
                      <a:pt x="1463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7" name="Shape 627"/>
              <p:cNvSpPr/>
              <p:nvPr/>
            </p:nvSpPr>
            <p:spPr>
              <a:xfrm>
                <a:off x="692150" y="209550"/>
                <a:ext cx="579438" cy="104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203" y="5891"/>
                    </a:moveTo>
                    <a:lnTo>
                      <a:pt x="17694" y="7855"/>
                    </a:lnTo>
                    <a:lnTo>
                      <a:pt x="21245" y="9818"/>
                    </a:lnTo>
                    <a:lnTo>
                      <a:pt x="21600" y="3927"/>
                    </a:lnTo>
                    <a:lnTo>
                      <a:pt x="18049" y="1964"/>
                    </a:lnTo>
                    <a:lnTo>
                      <a:pt x="14203" y="0"/>
                    </a:lnTo>
                    <a:lnTo>
                      <a:pt x="10297" y="1964"/>
                    </a:lnTo>
                    <a:lnTo>
                      <a:pt x="6746" y="3927"/>
                    </a:lnTo>
                    <a:lnTo>
                      <a:pt x="0" y="13745"/>
                    </a:lnTo>
                    <a:lnTo>
                      <a:pt x="0" y="21600"/>
                    </a:lnTo>
                    <a:lnTo>
                      <a:pt x="3196" y="15709"/>
                    </a:lnTo>
                    <a:lnTo>
                      <a:pt x="6746" y="9818"/>
                    </a:lnTo>
                    <a:lnTo>
                      <a:pt x="10297" y="7855"/>
                    </a:lnTo>
                    <a:lnTo>
                      <a:pt x="14203" y="589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8" name="Shape 628"/>
              <p:cNvSpPr/>
              <p:nvPr/>
            </p:nvSpPr>
            <p:spPr>
              <a:xfrm>
                <a:off x="531812" y="314325"/>
                <a:ext cx="104776" cy="76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8100"/>
                    </a:moveTo>
                    <a:lnTo>
                      <a:pt x="15709" y="0"/>
                    </a:lnTo>
                    <a:lnTo>
                      <a:pt x="7855" y="5400"/>
                    </a:lnTo>
                    <a:lnTo>
                      <a:pt x="0" y="13500"/>
                    </a:lnTo>
                    <a:lnTo>
                      <a:pt x="3927" y="21600"/>
                    </a:lnTo>
                    <a:lnTo>
                      <a:pt x="13745" y="13500"/>
                    </a:lnTo>
                    <a:lnTo>
                      <a:pt x="21600" y="81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9" name="Shape 629"/>
              <p:cNvSpPr/>
              <p:nvPr/>
            </p:nvSpPr>
            <p:spPr>
              <a:xfrm>
                <a:off x="663575" y="393700"/>
                <a:ext cx="822325" cy="5064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30" name="Shape 630"/>
              <p:cNvSpPr/>
              <p:nvPr/>
            </p:nvSpPr>
            <p:spPr>
              <a:xfrm>
                <a:off x="714375" y="428625"/>
                <a:ext cx="708025" cy="4302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31" name="Shape 631"/>
              <p:cNvSpPr/>
              <p:nvPr/>
            </p:nvSpPr>
            <p:spPr>
              <a:xfrm>
                <a:off x="765175" y="460375"/>
                <a:ext cx="612775" cy="3698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32" name="Shape 632"/>
              <p:cNvSpPr/>
              <p:nvPr/>
            </p:nvSpPr>
            <p:spPr>
              <a:xfrm>
                <a:off x="835025" y="504825"/>
                <a:ext cx="473075" cy="2809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33" name="Shape 633"/>
              <p:cNvSpPr/>
              <p:nvPr/>
            </p:nvSpPr>
            <p:spPr>
              <a:xfrm>
                <a:off x="892175" y="536575"/>
                <a:ext cx="352425" cy="220663"/>
              </a:xfrm>
              <a:prstGeom prst="ellipse">
                <a:avLst/>
              </a:pr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34" name="Shape 634"/>
              <p:cNvSpPr/>
              <p:nvPr/>
            </p:nvSpPr>
            <p:spPr>
              <a:xfrm>
                <a:off x="968375" y="584200"/>
                <a:ext cx="200025" cy="1285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8E4"/>
                  </a:gs>
                  <a:gs pos="100000">
                    <a:srgbClr val="0084D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  <a:defRPr sz="1800" u="none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648" name="Group 648"/>
            <p:cNvGrpSpPr/>
            <p:nvPr/>
          </p:nvGrpSpPr>
          <p:grpSpPr>
            <a:xfrm>
              <a:off x="8378825" y="533400"/>
              <a:ext cx="674688" cy="409575"/>
              <a:chOff x="0" y="0"/>
              <a:chExt cx="674687" cy="409575"/>
            </a:xfrm>
          </p:grpSpPr>
          <p:sp>
            <p:nvSpPr>
              <p:cNvPr id="636" name="Shape 636"/>
              <p:cNvSpPr/>
              <p:nvPr/>
            </p:nvSpPr>
            <p:spPr>
              <a:xfrm>
                <a:off x="0" y="257175"/>
                <a:ext cx="608013" cy="152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818" y="21600"/>
                    </a:moveTo>
                    <a:lnTo>
                      <a:pt x="8086" y="20250"/>
                    </a:lnTo>
                    <a:lnTo>
                      <a:pt x="4693" y="14850"/>
                    </a:lnTo>
                    <a:lnTo>
                      <a:pt x="1979" y="8100"/>
                    </a:lnTo>
                    <a:lnTo>
                      <a:pt x="339" y="0"/>
                    </a:lnTo>
                    <a:lnTo>
                      <a:pt x="0" y="1350"/>
                    </a:lnTo>
                    <a:lnTo>
                      <a:pt x="1640" y="9450"/>
                    </a:lnTo>
                    <a:lnTo>
                      <a:pt x="4354" y="16200"/>
                    </a:lnTo>
                    <a:lnTo>
                      <a:pt x="7747" y="20250"/>
                    </a:lnTo>
                    <a:lnTo>
                      <a:pt x="11818" y="21600"/>
                    </a:lnTo>
                    <a:lnTo>
                      <a:pt x="14871" y="20250"/>
                    </a:lnTo>
                    <a:lnTo>
                      <a:pt x="17585" y="18900"/>
                    </a:lnTo>
                    <a:lnTo>
                      <a:pt x="19904" y="14850"/>
                    </a:lnTo>
                    <a:lnTo>
                      <a:pt x="21600" y="9450"/>
                    </a:lnTo>
                    <a:lnTo>
                      <a:pt x="21261" y="9450"/>
                    </a:lnTo>
                    <a:lnTo>
                      <a:pt x="19564" y="14850"/>
                    </a:lnTo>
                    <a:lnTo>
                      <a:pt x="17246" y="17550"/>
                    </a:lnTo>
                    <a:lnTo>
                      <a:pt x="14871" y="20250"/>
                    </a:lnTo>
                    <a:lnTo>
                      <a:pt x="11818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37" name="Shape 637"/>
              <p:cNvSpPr/>
              <p:nvPr/>
            </p:nvSpPr>
            <p:spPr>
              <a:xfrm>
                <a:off x="55562" y="0"/>
                <a:ext cx="409576" cy="8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567" y="0"/>
                    </a:moveTo>
                    <a:lnTo>
                      <a:pt x="21600" y="4800"/>
                    </a:lnTo>
                    <a:lnTo>
                      <a:pt x="21098" y="2400"/>
                    </a:lnTo>
                    <a:lnTo>
                      <a:pt x="18084" y="0"/>
                    </a:lnTo>
                    <a:lnTo>
                      <a:pt x="14567" y="0"/>
                    </a:lnTo>
                    <a:lnTo>
                      <a:pt x="10047" y="2400"/>
                    </a:lnTo>
                    <a:lnTo>
                      <a:pt x="6530" y="4800"/>
                    </a:lnTo>
                    <a:lnTo>
                      <a:pt x="3014" y="12000"/>
                    </a:lnTo>
                    <a:lnTo>
                      <a:pt x="0" y="19200"/>
                    </a:lnTo>
                    <a:lnTo>
                      <a:pt x="502" y="21600"/>
                    </a:lnTo>
                    <a:lnTo>
                      <a:pt x="3014" y="14400"/>
                    </a:lnTo>
                    <a:lnTo>
                      <a:pt x="6530" y="7200"/>
                    </a:lnTo>
                    <a:lnTo>
                      <a:pt x="10047" y="2400"/>
                    </a:lnTo>
                    <a:lnTo>
                      <a:pt x="1456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38" name="Shape 638"/>
              <p:cNvSpPr/>
              <p:nvPr/>
            </p:nvSpPr>
            <p:spPr>
              <a:xfrm>
                <a:off x="579437" y="66675"/>
                <a:ext cx="95251" cy="247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440" y="12462"/>
                    </a:moveTo>
                    <a:lnTo>
                      <a:pt x="17280" y="17446"/>
                    </a:lnTo>
                    <a:lnTo>
                      <a:pt x="8640" y="21600"/>
                    </a:lnTo>
                    <a:lnTo>
                      <a:pt x="10800" y="21600"/>
                    </a:lnTo>
                    <a:lnTo>
                      <a:pt x="19440" y="17446"/>
                    </a:lnTo>
                    <a:lnTo>
                      <a:pt x="21600" y="12462"/>
                    </a:lnTo>
                    <a:lnTo>
                      <a:pt x="17280" y="5815"/>
                    </a:lnTo>
                    <a:lnTo>
                      <a:pt x="10800" y="2492"/>
                    </a:lnTo>
                    <a:lnTo>
                      <a:pt x="2160" y="0"/>
                    </a:lnTo>
                    <a:lnTo>
                      <a:pt x="0" y="831"/>
                    </a:lnTo>
                    <a:lnTo>
                      <a:pt x="8640" y="3323"/>
                    </a:lnTo>
                    <a:lnTo>
                      <a:pt x="15120" y="5815"/>
                    </a:lnTo>
                    <a:lnTo>
                      <a:pt x="19440" y="1246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39" name="Shape 639"/>
              <p:cNvSpPr/>
              <p:nvPr/>
            </p:nvSpPr>
            <p:spPr>
              <a:xfrm>
                <a:off x="150812" y="352425"/>
                <a:ext cx="304801" cy="28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825" y="14400"/>
                    </a:moveTo>
                    <a:lnTo>
                      <a:pt x="3375" y="0"/>
                    </a:lnTo>
                    <a:lnTo>
                      <a:pt x="0" y="0"/>
                    </a:lnTo>
                    <a:lnTo>
                      <a:pt x="6075" y="14400"/>
                    </a:lnTo>
                    <a:lnTo>
                      <a:pt x="12825" y="21600"/>
                    </a:lnTo>
                    <a:lnTo>
                      <a:pt x="17550" y="21600"/>
                    </a:lnTo>
                    <a:lnTo>
                      <a:pt x="21600" y="14400"/>
                    </a:lnTo>
                    <a:lnTo>
                      <a:pt x="20925" y="0"/>
                    </a:lnTo>
                    <a:lnTo>
                      <a:pt x="12825" y="144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40" name="Shape 640"/>
              <p:cNvSpPr/>
              <p:nvPr/>
            </p:nvSpPr>
            <p:spPr>
              <a:xfrm>
                <a:off x="38100" y="28575"/>
                <a:ext cx="255588" cy="295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476" y="13239"/>
                    </a:moveTo>
                    <a:lnTo>
                      <a:pt x="3086" y="9058"/>
                    </a:lnTo>
                    <a:lnTo>
                      <a:pt x="7111" y="4877"/>
                    </a:lnTo>
                    <a:lnTo>
                      <a:pt x="13550" y="2090"/>
                    </a:lnTo>
                    <a:lnTo>
                      <a:pt x="20795" y="697"/>
                    </a:lnTo>
                    <a:lnTo>
                      <a:pt x="21600" y="0"/>
                    </a:lnTo>
                    <a:lnTo>
                      <a:pt x="12745" y="1394"/>
                    </a:lnTo>
                    <a:lnTo>
                      <a:pt x="6306" y="4181"/>
                    </a:lnTo>
                    <a:lnTo>
                      <a:pt x="1476" y="8361"/>
                    </a:lnTo>
                    <a:lnTo>
                      <a:pt x="671" y="10452"/>
                    </a:lnTo>
                    <a:lnTo>
                      <a:pt x="0" y="13239"/>
                    </a:lnTo>
                    <a:lnTo>
                      <a:pt x="1476" y="17419"/>
                    </a:lnTo>
                    <a:lnTo>
                      <a:pt x="3086" y="19510"/>
                    </a:lnTo>
                    <a:lnTo>
                      <a:pt x="5501" y="21600"/>
                    </a:lnTo>
                    <a:lnTo>
                      <a:pt x="8720" y="21600"/>
                    </a:lnTo>
                    <a:lnTo>
                      <a:pt x="5501" y="19510"/>
                    </a:lnTo>
                    <a:lnTo>
                      <a:pt x="3086" y="17419"/>
                    </a:lnTo>
                    <a:lnTo>
                      <a:pt x="1476" y="1323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41" name="Shape 641"/>
              <p:cNvSpPr/>
              <p:nvPr/>
            </p:nvSpPr>
            <p:spPr>
              <a:xfrm>
                <a:off x="331787" y="28575"/>
                <a:ext cx="295276" cy="3333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17"/>
                    </a:moveTo>
                    <a:lnTo>
                      <a:pt x="7706" y="1234"/>
                    </a:lnTo>
                    <a:lnTo>
                      <a:pt x="13894" y="3703"/>
                    </a:lnTo>
                    <a:lnTo>
                      <a:pt x="18097" y="7406"/>
                    </a:lnTo>
                    <a:lnTo>
                      <a:pt x="18798" y="9257"/>
                    </a:lnTo>
                    <a:lnTo>
                      <a:pt x="19498" y="11726"/>
                    </a:lnTo>
                    <a:lnTo>
                      <a:pt x="18798" y="14194"/>
                    </a:lnTo>
                    <a:lnTo>
                      <a:pt x="17397" y="16663"/>
                    </a:lnTo>
                    <a:lnTo>
                      <a:pt x="13894" y="18514"/>
                    </a:lnTo>
                    <a:lnTo>
                      <a:pt x="10508" y="20366"/>
                    </a:lnTo>
                    <a:lnTo>
                      <a:pt x="11209" y="21600"/>
                    </a:lnTo>
                    <a:lnTo>
                      <a:pt x="15295" y="19749"/>
                    </a:lnTo>
                    <a:lnTo>
                      <a:pt x="18798" y="17280"/>
                    </a:lnTo>
                    <a:lnTo>
                      <a:pt x="20899" y="14811"/>
                    </a:lnTo>
                    <a:lnTo>
                      <a:pt x="21600" y="11726"/>
                    </a:lnTo>
                    <a:lnTo>
                      <a:pt x="20199" y="6789"/>
                    </a:lnTo>
                    <a:lnTo>
                      <a:pt x="18097" y="4937"/>
                    </a:lnTo>
                    <a:lnTo>
                      <a:pt x="15295" y="3086"/>
                    </a:lnTo>
                    <a:lnTo>
                      <a:pt x="8406" y="617"/>
                    </a:lnTo>
                    <a:lnTo>
                      <a:pt x="0" y="0"/>
                    </a:lnTo>
                    <a:lnTo>
                      <a:pt x="0" y="61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42" name="Shape 642"/>
              <p:cNvSpPr/>
              <p:nvPr/>
            </p:nvSpPr>
            <p:spPr>
              <a:xfrm>
                <a:off x="103187" y="53975"/>
                <a:ext cx="474663" cy="295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36" y="0"/>
                    </a:moveTo>
                    <a:lnTo>
                      <a:pt x="6502" y="697"/>
                    </a:lnTo>
                    <a:lnTo>
                      <a:pt x="3034" y="3484"/>
                    </a:lnTo>
                    <a:lnTo>
                      <a:pt x="867" y="6271"/>
                    </a:lnTo>
                    <a:lnTo>
                      <a:pt x="0" y="10452"/>
                    </a:lnTo>
                    <a:lnTo>
                      <a:pt x="867" y="14632"/>
                    </a:lnTo>
                    <a:lnTo>
                      <a:pt x="3034" y="18116"/>
                    </a:lnTo>
                    <a:lnTo>
                      <a:pt x="6502" y="20903"/>
                    </a:lnTo>
                    <a:lnTo>
                      <a:pt x="10836" y="21600"/>
                    </a:lnTo>
                    <a:lnTo>
                      <a:pt x="15098" y="20903"/>
                    </a:lnTo>
                    <a:lnTo>
                      <a:pt x="18566" y="18116"/>
                    </a:lnTo>
                    <a:lnTo>
                      <a:pt x="20733" y="14632"/>
                    </a:lnTo>
                    <a:lnTo>
                      <a:pt x="21600" y="12542"/>
                    </a:lnTo>
                    <a:lnTo>
                      <a:pt x="21600" y="8361"/>
                    </a:lnTo>
                    <a:lnTo>
                      <a:pt x="20733" y="6271"/>
                    </a:lnTo>
                    <a:lnTo>
                      <a:pt x="18566" y="3484"/>
                    </a:lnTo>
                    <a:lnTo>
                      <a:pt x="15098" y="697"/>
                    </a:lnTo>
                    <a:lnTo>
                      <a:pt x="10836" y="0"/>
                    </a:lnTo>
                    <a:close/>
                    <a:moveTo>
                      <a:pt x="10836" y="20903"/>
                    </a:moveTo>
                    <a:lnTo>
                      <a:pt x="6935" y="20206"/>
                    </a:lnTo>
                    <a:lnTo>
                      <a:pt x="3468" y="18116"/>
                    </a:lnTo>
                    <a:lnTo>
                      <a:pt x="1300" y="14632"/>
                    </a:lnTo>
                    <a:lnTo>
                      <a:pt x="433" y="10452"/>
                    </a:lnTo>
                    <a:lnTo>
                      <a:pt x="1300" y="6271"/>
                    </a:lnTo>
                    <a:lnTo>
                      <a:pt x="3468" y="3484"/>
                    </a:lnTo>
                    <a:lnTo>
                      <a:pt x="6935" y="1394"/>
                    </a:lnTo>
                    <a:lnTo>
                      <a:pt x="10836" y="697"/>
                    </a:lnTo>
                    <a:lnTo>
                      <a:pt x="14665" y="1394"/>
                    </a:lnTo>
                    <a:lnTo>
                      <a:pt x="18132" y="3484"/>
                    </a:lnTo>
                    <a:lnTo>
                      <a:pt x="20300" y="6271"/>
                    </a:lnTo>
                    <a:lnTo>
                      <a:pt x="21167" y="8361"/>
                    </a:lnTo>
                    <a:lnTo>
                      <a:pt x="21167" y="12542"/>
                    </a:lnTo>
                    <a:lnTo>
                      <a:pt x="20300" y="14632"/>
                    </a:lnTo>
                    <a:lnTo>
                      <a:pt x="18132" y="18116"/>
                    </a:lnTo>
                    <a:lnTo>
                      <a:pt x="14665" y="20206"/>
                    </a:lnTo>
                    <a:lnTo>
                      <a:pt x="10836" y="2090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grpSp>
            <p:nvGrpSpPr>
              <p:cNvPr id="647" name="Group 647"/>
              <p:cNvGrpSpPr/>
              <p:nvPr/>
            </p:nvGrpSpPr>
            <p:grpSpPr>
              <a:xfrm>
                <a:off x="160337" y="96837"/>
                <a:ext cx="360363" cy="209551"/>
                <a:chOff x="0" y="0"/>
                <a:chExt cx="360362" cy="209550"/>
              </a:xfrm>
            </p:grpSpPr>
            <p:sp>
              <p:nvSpPr>
                <p:cNvPr id="643" name="Shape 643"/>
                <p:cNvSpPr/>
                <p:nvPr/>
              </p:nvSpPr>
              <p:spPr>
                <a:xfrm>
                  <a:off x="0" y="0"/>
                  <a:ext cx="360363" cy="20955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44" name="Shape 644"/>
                <p:cNvSpPr/>
                <p:nvPr/>
              </p:nvSpPr>
              <p:spPr>
                <a:xfrm>
                  <a:off x="34925" y="22225"/>
                  <a:ext cx="288925" cy="16192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45" name="Shape 645"/>
                <p:cNvSpPr/>
                <p:nvPr/>
              </p:nvSpPr>
              <p:spPr>
                <a:xfrm>
                  <a:off x="79375" y="38100"/>
                  <a:ext cx="198438" cy="13017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46" name="Shape 646"/>
                <p:cNvSpPr/>
                <p:nvPr/>
              </p:nvSpPr>
              <p:spPr>
                <a:xfrm>
                  <a:off x="122237" y="63500"/>
                  <a:ext cx="115888" cy="7461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  <a:defRPr sz="18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</p:grpSp>
        </p:grpSp>
      </p:grpSp>
      <p:sp>
        <p:nvSpPr>
          <p:cNvPr id="650" name="Shape 650"/>
          <p:cNvSpPr/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gradFill flip="none" rotWithShape="1">
          <a:gsLst>
            <a:gs pos="0">
              <a:srgbClr val="5D9E9E"/>
            </a:gs>
            <a:gs pos="100000">
              <a:srgbClr val="006666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2" name="Group 672"/>
          <p:cNvGrpSpPr/>
          <p:nvPr/>
        </p:nvGrpSpPr>
        <p:grpSpPr>
          <a:xfrm>
            <a:off x="4716462" y="5345112"/>
            <a:ext cx="4427538" cy="1512888"/>
            <a:chOff x="0" y="0"/>
            <a:chExt cx="4427537" cy="1512887"/>
          </a:xfrm>
        </p:grpSpPr>
        <p:sp>
          <p:nvSpPr>
            <p:cNvPr id="657" name="Shape 657"/>
            <p:cNvSpPr/>
            <p:nvPr/>
          </p:nvSpPr>
          <p:spPr>
            <a:xfrm>
              <a:off x="0" y="0"/>
              <a:ext cx="4427538" cy="151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4"/>
                  </a:moveTo>
                  <a:lnTo>
                    <a:pt x="21553" y="544"/>
                  </a:lnTo>
                  <a:lnTo>
                    <a:pt x="21553" y="408"/>
                  </a:lnTo>
                  <a:lnTo>
                    <a:pt x="21507" y="408"/>
                  </a:lnTo>
                  <a:lnTo>
                    <a:pt x="21414" y="272"/>
                  </a:lnTo>
                  <a:lnTo>
                    <a:pt x="21274" y="136"/>
                  </a:lnTo>
                  <a:lnTo>
                    <a:pt x="21087" y="0"/>
                  </a:lnTo>
                  <a:lnTo>
                    <a:pt x="20807" y="544"/>
                  </a:lnTo>
                  <a:lnTo>
                    <a:pt x="20536" y="1224"/>
                  </a:lnTo>
                  <a:lnTo>
                    <a:pt x="20349" y="2040"/>
                  </a:lnTo>
                  <a:lnTo>
                    <a:pt x="20302" y="2176"/>
                  </a:lnTo>
                  <a:lnTo>
                    <a:pt x="20302" y="2312"/>
                  </a:lnTo>
                  <a:lnTo>
                    <a:pt x="20209" y="2448"/>
                  </a:lnTo>
                  <a:lnTo>
                    <a:pt x="20069" y="2720"/>
                  </a:lnTo>
                  <a:lnTo>
                    <a:pt x="19743" y="2992"/>
                  </a:lnTo>
                  <a:lnTo>
                    <a:pt x="19510" y="3536"/>
                  </a:lnTo>
                  <a:lnTo>
                    <a:pt x="19510" y="4760"/>
                  </a:lnTo>
                  <a:lnTo>
                    <a:pt x="19463" y="4896"/>
                  </a:lnTo>
                  <a:lnTo>
                    <a:pt x="19463" y="5032"/>
                  </a:lnTo>
                  <a:lnTo>
                    <a:pt x="19417" y="5168"/>
                  </a:lnTo>
                  <a:lnTo>
                    <a:pt x="19417" y="5440"/>
                  </a:lnTo>
                  <a:lnTo>
                    <a:pt x="19370" y="5576"/>
                  </a:lnTo>
                  <a:lnTo>
                    <a:pt x="19323" y="5576"/>
                  </a:lnTo>
                  <a:lnTo>
                    <a:pt x="19323" y="5712"/>
                  </a:lnTo>
                  <a:lnTo>
                    <a:pt x="19090" y="5712"/>
                  </a:lnTo>
                  <a:lnTo>
                    <a:pt x="18951" y="5848"/>
                  </a:lnTo>
                  <a:lnTo>
                    <a:pt x="18764" y="5032"/>
                  </a:lnTo>
                  <a:lnTo>
                    <a:pt x="18624" y="4760"/>
                  </a:lnTo>
                  <a:lnTo>
                    <a:pt x="18438" y="4896"/>
                  </a:lnTo>
                  <a:lnTo>
                    <a:pt x="18119" y="4896"/>
                  </a:lnTo>
                  <a:lnTo>
                    <a:pt x="17560" y="4352"/>
                  </a:lnTo>
                  <a:lnTo>
                    <a:pt x="17466" y="4216"/>
                  </a:lnTo>
                  <a:lnTo>
                    <a:pt x="17327" y="4216"/>
                  </a:lnTo>
                  <a:lnTo>
                    <a:pt x="17280" y="4352"/>
                  </a:lnTo>
                  <a:lnTo>
                    <a:pt x="17233" y="4352"/>
                  </a:lnTo>
                  <a:lnTo>
                    <a:pt x="17187" y="4488"/>
                  </a:lnTo>
                  <a:lnTo>
                    <a:pt x="17047" y="4624"/>
                  </a:lnTo>
                  <a:lnTo>
                    <a:pt x="16860" y="4760"/>
                  </a:lnTo>
                  <a:lnTo>
                    <a:pt x="16674" y="5168"/>
                  </a:lnTo>
                  <a:lnTo>
                    <a:pt x="16487" y="5440"/>
                  </a:lnTo>
                  <a:lnTo>
                    <a:pt x="16348" y="5440"/>
                  </a:lnTo>
                  <a:lnTo>
                    <a:pt x="16301" y="5576"/>
                  </a:lnTo>
                  <a:lnTo>
                    <a:pt x="16208" y="5576"/>
                  </a:lnTo>
                  <a:lnTo>
                    <a:pt x="16161" y="5712"/>
                  </a:lnTo>
                  <a:lnTo>
                    <a:pt x="16161" y="5848"/>
                  </a:lnTo>
                  <a:lnTo>
                    <a:pt x="16115" y="5848"/>
                  </a:lnTo>
                  <a:lnTo>
                    <a:pt x="16115" y="6256"/>
                  </a:lnTo>
                  <a:lnTo>
                    <a:pt x="16076" y="6528"/>
                  </a:lnTo>
                  <a:lnTo>
                    <a:pt x="15982" y="6800"/>
                  </a:lnTo>
                  <a:lnTo>
                    <a:pt x="15889" y="6800"/>
                  </a:lnTo>
                  <a:lnTo>
                    <a:pt x="15843" y="6936"/>
                  </a:lnTo>
                  <a:lnTo>
                    <a:pt x="15796" y="6936"/>
                  </a:lnTo>
                  <a:lnTo>
                    <a:pt x="15796" y="7072"/>
                  </a:lnTo>
                  <a:lnTo>
                    <a:pt x="15749" y="7072"/>
                  </a:lnTo>
                  <a:lnTo>
                    <a:pt x="15749" y="7208"/>
                  </a:lnTo>
                  <a:lnTo>
                    <a:pt x="15609" y="7616"/>
                  </a:lnTo>
                  <a:lnTo>
                    <a:pt x="15516" y="7616"/>
                  </a:lnTo>
                  <a:lnTo>
                    <a:pt x="15470" y="7752"/>
                  </a:lnTo>
                  <a:lnTo>
                    <a:pt x="15376" y="7752"/>
                  </a:lnTo>
                  <a:lnTo>
                    <a:pt x="15237" y="7616"/>
                  </a:lnTo>
                  <a:lnTo>
                    <a:pt x="14864" y="7616"/>
                  </a:lnTo>
                  <a:lnTo>
                    <a:pt x="14724" y="7480"/>
                  </a:lnTo>
                  <a:lnTo>
                    <a:pt x="14584" y="7480"/>
                  </a:lnTo>
                  <a:lnTo>
                    <a:pt x="14397" y="8024"/>
                  </a:lnTo>
                  <a:lnTo>
                    <a:pt x="14351" y="8024"/>
                  </a:lnTo>
                  <a:lnTo>
                    <a:pt x="14258" y="8159"/>
                  </a:lnTo>
                  <a:lnTo>
                    <a:pt x="14118" y="8159"/>
                  </a:lnTo>
                  <a:lnTo>
                    <a:pt x="13799" y="7752"/>
                  </a:lnTo>
                  <a:lnTo>
                    <a:pt x="13473" y="7752"/>
                  </a:lnTo>
                  <a:lnTo>
                    <a:pt x="13426" y="7888"/>
                  </a:lnTo>
                  <a:lnTo>
                    <a:pt x="13380" y="7888"/>
                  </a:lnTo>
                  <a:lnTo>
                    <a:pt x="13240" y="8295"/>
                  </a:lnTo>
                  <a:lnTo>
                    <a:pt x="13193" y="8567"/>
                  </a:lnTo>
                  <a:lnTo>
                    <a:pt x="13007" y="9111"/>
                  </a:lnTo>
                  <a:lnTo>
                    <a:pt x="12867" y="9633"/>
                  </a:lnTo>
                  <a:lnTo>
                    <a:pt x="12680" y="10449"/>
                  </a:lnTo>
                  <a:lnTo>
                    <a:pt x="12540" y="11537"/>
                  </a:lnTo>
                  <a:lnTo>
                    <a:pt x="12540" y="13984"/>
                  </a:lnTo>
                  <a:lnTo>
                    <a:pt x="12587" y="14528"/>
                  </a:lnTo>
                  <a:lnTo>
                    <a:pt x="12634" y="14528"/>
                  </a:lnTo>
                  <a:lnTo>
                    <a:pt x="12680" y="14664"/>
                  </a:lnTo>
                  <a:lnTo>
                    <a:pt x="12680" y="14936"/>
                  </a:lnTo>
                  <a:lnTo>
                    <a:pt x="12727" y="14936"/>
                  </a:lnTo>
                  <a:lnTo>
                    <a:pt x="12727" y="15208"/>
                  </a:lnTo>
                  <a:lnTo>
                    <a:pt x="12680" y="15208"/>
                  </a:lnTo>
                  <a:lnTo>
                    <a:pt x="12680" y="15344"/>
                  </a:lnTo>
                  <a:lnTo>
                    <a:pt x="12634" y="15344"/>
                  </a:lnTo>
                  <a:lnTo>
                    <a:pt x="12587" y="15480"/>
                  </a:lnTo>
                  <a:lnTo>
                    <a:pt x="12401" y="15616"/>
                  </a:lnTo>
                  <a:lnTo>
                    <a:pt x="11934" y="15616"/>
                  </a:lnTo>
                  <a:lnTo>
                    <a:pt x="11795" y="15480"/>
                  </a:lnTo>
                  <a:lnTo>
                    <a:pt x="11616" y="15208"/>
                  </a:lnTo>
                  <a:lnTo>
                    <a:pt x="11383" y="14256"/>
                  </a:lnTo>
                  <a:lnTo>
                    <a:pt x="11150" y="13576"/>
                  </a:lnTo>
                  <a:lnTo>
                    <a:pt x="10683" y="12761"/>
                  </a:lnTo>
                  <a:lnTo>
                    <a:pt x="10357" y="13305"/>
                  </a:lnTo>
                  <a:lnTo>
                    <a:pt x="10124" y="14800"/>
                  </a:lnTo>
                  <a:lnTo>
                    <a:pt x="9798" y="15072"/>
                  </a:lnTo>
                  <a:lnTo>
                    <a:pt x="9471" y="14800"/>
                  </a:lnTo>
                  <a:lnTo>
                    <a:pt x="9199" y="15208"/>
                  </a:lnTo>
                  <a:lnTo>
                    <a:pt x="8593" y="15208"/>
                  </a:lnTo>
                  <a:lnTo>
                    <a:pt x="8360" y="16024"/>
                  </a:lnTo>
                  <a:lnTo>
                    <a:pt x="7894" y="16568"/>
                  </a:lnTo>
                  <a:lnTo>
                    <a:pt x="7335" y="17248"/>
                  </a:lnTo>
                  <a:lnTo>
                    <a:pt x="7156" y="17520"/>
                  </a:lnTo>
                  <a:lnTo>
                    <a:pt x="6736" y="17520"/>
                  </a:lnTo>
                  <a:lnTo>
                    <a:pt x="6317" y="16840"/>
                  </a:lnTo>
                  <a:lnTo>
                    <a:pt x="6084" y="16296"/>
                  </a:lnTo>
                  <a:lnTo>
                    <a:pt x="5757" y="16160"/>
                  </a:lnTo>
                  <a:lnTo>
                    <a:pt x="5384" y="15888"/>
                  </a:lnTo>
                  <a:lnTo>
                    <a:pt x="4786" y="15888"/>
                  </a:lnTo>
                  <a:lnTo>
                    <a:pt x="4646" y="15752"/>
                  </a:lnTo>
                  <a:lnTo>
                    <a:pt x="4413" y="15752"/>
                  </a:lnTo>
                  <a:lnTo>
                    <a:pt x="4367" y="15888"/>
                  </a:lnTo>
                  <a:lnTo>
                    <a:pt x="4320" y="15888"/>
                  </a:lnTo>
                  <a:lnTo>
                    <a:pt x="4227" y="16160"/>
                  </a:lnTo>
                  <a:lnTo>
                    <a:pt x="3854" y="16976"/>
                  </a:lnTo>
                  <a:lnTo>
                    <a:pt x="3388" y="18336"/>
                  </a:lnTo>
                  <a:lnTo>
                    <a:pt x="3294" y="18472"/>
                  </a:lnTo>
                  <a:lnTo>
                    <a:pt x="3248" y="18608"/>
                  </a:lnTo>
                  <a:lnTo>
                    <a:pt x="2735" y="18608"/>
                  </a:lnTo>
                  <a:lnTo>
                    <a:pt x="2603" y="18744"/>
                  </a:lnTo>
                  <a:lnTo>
                    <a:pt x="2556" y="18744"/>
                  </a:lnTo>
                  <a:lnTo>
                    <a:pt x="1810" y="19016"/>
                  </a:lnTo>
                  <a:lnTo>
                    <a:pt x="1764" y="19152"/>
                  </a:lnTo>
                  <a:lnTo>
                    <a:pt x="1624" y="19288"/>
                  </a:lnTo>
                  <a:lnTo>
                    <a:pt x="1531" y="19288"/>
                  </a:lnTo>
                  <a:lnTo>
                    <a:pt x="1437" y="19424"/>
                  </a:lnTo>
                  <a:lnTo>
                    <a:pt x="1298" y="19424"/>
                  </a:lnTo>
                  <a:lnTo>
                    <a:pt x="1158" y="19288"/>
                  </a:lnTo>
                  <a:lnTo>
                    <a:pt x="971" y="19288"/>
                  </a:lnTo>
                  <a:lnTo>
                    <a:pt x="925" y="19424"/>
                  </a:lnTo>
                  <a:lnTo>
                    <a:pt x="831" y="19424"/>
                  </a:lnTo>
                  <a:lnTo>
                    <a:pt x="785" y="19560"/>
                  </a:lnTo>
                  <a:lnTo>
                    <a:pt x="785" y="19832"/>
                  </a:lnTo>
                  <a:lnTo>
                    <a:pt x="738" y="19832"/>
                  </a:lnTo>
                  <a:lnTo>
                    <a:pt x="738" y="19968"/>
                  </a:lnTo>
                  <a:lnTo>
                    <a:pt x="692" y="19968"/>
                  </a:lnTo>
                  <a:lnTo>
                    <a:pt x="645" y="20104"/>
                  </a:lnTo>
                  <a:lnTo>
                    <a:pt x="598" y="20104"/>
                  </a:lnTo>
                  <a:lnTo>
                    <a:pt x="466" y="20240"/>
                  </a:lnTo>
                  <a:lnTo>
                    <a:pt x="420" y="20376"/>
                  </a:lnTo>
                  <a:lnTo>
                    <a:pt x="373" y="20376"/>
                  </a:lnTo>
                  <a:lnTo>
                    <a:pt x="373" y="20512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54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58" name="Shape 658"/>
            <p:cNvSpPr/>
            <p:nvPr/>
          </p:nvSpPr>
          <p:spPr>
            <a:xfrm>
              <a:off x="2589212" y="1027112"/>
              <a:ext cx="1905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4400"/>
                  </a:lnTo>
                  <a:lnTo>
                    <a:pt x="0" y="0"/>
                  </a:lnTo>
                  <a:lnTo>
                    <a:pt x="21600" y="2160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59" name="Shape 659"/>
            <p:cNvSpPr/>
            <p:nvPr/>
          </p:nvSpPr>
          <p:spPr>
            <a:xfrm>
              <a:off x="2578100" y="998537"/>
              <a:ext cx="1270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lnTo>
                    <a:pt x="21600" y="21600"/>
                  </a:lnTo>
                  <a:lnTo>
                    <a:pt x="0" y="0"/>
                  </a:lnTo>
                  <a:lnTo>
                    <a:pt x="0" y="1440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0" name="Shape 660"/>
            <p:cNvSpPr/>
            <p:nvPr/>
          </p:nvSpPr>
          <p:spPr>
            <a:xfrm>
              <a:off x="3506787" y="333375"/>
              <a:ext cx="482601" cy="1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95" y="1224"/>
                  </a:moveTo>
                  <a:lnTo>
                    <a:pt x="18189" y="1224"/>
                  </a:lnTo>
                  <a:lnTo>
                    <a:pt x="16911" y="1399"/>
                  </a:lnTo>
                  <a:lnTo>
                    <a:pt x="15205" y="350"/>
                  </a:lnTo>
                  <a:lnTo>
                    <a:pt x="13926" y="0"/>
                  </a:lnTo>
                  <a:lnTo>
                    <a:pt x="11653" y="4868"/>
                  </a:lnTo>
                  <a:lnTo>
                    <a:pt x="10232" y="6326"/>
                  </a:lnTo>
                  <a:lnTo>
                    <a:pt x="7816" y="8191"/>
                  </a:lnTo>
                  <a:lnTo>
                    <a:pt x="6821" y="9532"/>
                  </a:lnTo>
                  <a:lnTo>
                    <a:pt x="8811" y="11806"/>
                  </a:lnTo>
                  <a:lnTo>
                    <a:pt x="7105" y="13496"/>
                  </a:lnTo>
                  <a:lnTo>
                    <a:pt x="4832" y="14662"/>
                  </a:lnTo>
                  <a:lnTo>
                    <a:pt x="2132" y="15712"/>
                  </a:lnTo>
                  <a:lnTo>
                    <a:pt x="1705" y="17869"/>
                  </a:lnTo>
                  <a:lnTo>
                    <a:pt x="0" y="21600"/>
                  </a:lnTo>
                  <a:lnTo>
                    <a:pt x="14353" y="21600"/>
                  </a:lnTo>
                  <a:lnTo>
                    <a:pt x="12789" y="18627"/>
                  </a:lnTo>
                  <a:lnTo>
                    <a:pt x="13642" y="17169"/>
                  </a:lnTo>
                  <a:lnTo>
                    <a:pt x="12647" y="15712"/>
                  </a:lnTo>
                  <a:lnTo>
                    <a:pt x="13500" y="14546"/>
                  </a:lnTo>
                  <a:lnTo>
                    <a:pt x="13074" y="13555"/>
                  </a:lnTo>
                  <a:lnTo>
                    <a:pt x="13642" y="11398"/>
                  </a:lnTo>
                  <a:lnTo>
                    <a:pt x="15347" y="9124"/>
                  </a:lnTo>
                  <a:lnTo>
                    <a:pt x="16911" y="7258"/>
                  </a:lnTo>
                  <a:lnTo>
                    <a:pt x="19042" y="5393"/>
                  </a:lnTo>
                  <a:lnTo>
                    <a:pt x="20179" y="4635"/>
                  </a:lnTo>
                  <a:lnTo>
                    <a:pt x="21600" y="350"/>
                  </a:lnTo>
                  <a:lnTo>
                    <a:pt x="21174" y="700"/>
                  </a:lnTo>
                  <a:lnTo>
                    <a:pt x="20747" y="874"/>
                  </a:lnTo>
                  <a:lnTo>
                    <a:pt x="20747" y="1049"/>
                  </a:lnTo>
                  <a:lnTo>
                    <a:pt x="20321" y="1049"/>
                  </a:lnTo>
                  <a:lnTo>
                    <a:pt x="20321" y="1224"/>
                  </a:lnTo>
                  <a:lnTo>
                    <a:pt x="19895" y="122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1" name="Shape 661"/>
            <p:cNvSpPr/>
            <p:nvPr/>
          </p:nvSpPr>
          <p:spPr>
            <a:xfrm>
              <a:off x="3090862" y="295275"/>
              <a:ext cx="498476" cy="121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36" y="169"/>
                  </a:moveTo>
                  <a:lnTo>
                    <a:pt x="19124" y="169"/>
                  </a:lnTo>
                  <a:lnTo>
                    <a:pt x="18711" y="338"/>
                  </a:lnTo>
                  <a:lnTo>
                    <a:pt x="17473" y="507"/>
                  </a:lnTo>
                  <a:lnTo>
                    <a:pt x="15822" y="676"/>
                  </a:lnTo>
                  <a:lnTo>
                    <a:pt x="14171" y="1183"/>
                  </a:lnTo>
                  <a:lnTo>
                    <a:pt x="12932" y="1352"/>
                  </a:lnTo>
                  <a:lnTo>
                    <a:pt x="12107" y="1521"/>
                  </a:lnTo>
                  <a:lnTo>
                    <a:pt x="11694" y="1521"/>
                  </a:lnTo>
                  <a:lnTo>
                    <a:pt x="10318" y="4759"/>
                  </a:lnTo>
                  <a:lnTo>
                    <a:pt x="7567" y="6336"/>
                  </a:lnTo>
                  <a:lnTo>
                    <a:pt x="3715" y="10786"/>
                  </a:lnTo>
                  <a:lnTo>
                    <a:pt x="5641" y="15630"/>
                  </a:lnTo>
                  <a:lnTo>
                    <a:pt x="2752" y="19122"/>
                  </a:lnTo>
                  <a:lnTo>
                    <a:pt x="0" y="21600"/>
                  </a:lnTo>
                  <a:lnTo>
                    <a:pt x="7429" y="21600"/>
                  </a:lnTo>
                  <a:lnTo>
                    <a:pt x="8255" y="17207"/>
                  </a:lnTo>
                  <a:lnTo>
                    <a:pt x="10181" y="14053"/>
                  </a:lnTo>
                  <a:lnTo>
                    <a:pt x="11006" y="10335"/>
                  </a:lnTo>
                  <a:lnTo>
                    <a:pt x="14996" y="9209"/>
                  </a:lnTo>
                  <a:lnTo>
                    <a:pt x="16372" y="6224"/>
                  </a:lnTo>
                  <a:lnTo>
                    <a:pt x="20362" y="3802"/>
                  </a:lnTo>
                  <a:lnTo>
                    <a:pt x="21600" y="0"/>
                  </a:lnTo>
                  <a:lnTo>
                    <a:pt x="19949" y="0"/>
                  </a:lnTo>
                  <a:lnTo>
                    <a:pt x="19536" y="169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2" name="Shape 662"/>
            <p:cNvSpPr/>
            <p:nvPr/>
          </p:nvSpPr>
          <p:spPr>
            <a:xfrm>
              <a:off x="2744787" y="523875"/>
              <a:ext cx="436563" cy="9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186" y="416"/>
                  </a:moveTo>
                  <a:lnTo>
                    <a:pt x="18772" y="208"/>
                  </a:lnTo>
                  <a:lnTo>
                    <a:pt x="15473" y="208"/>
                  </a:lnTo>
                  <a:lnTo>
                    <a:pt x="14531" y="0"/>
                  </a:lnTo>
                  <a:lnTo>
                    <a:pt x="12567" y="0"/>
                  </a:lnTo>
                  <a:lnTo>
                    <a:pt x="11311" y="4057"/>
                  </a:lnTo>
                  <a:lnTo>
                    <a:pt x="10054" y="6414"/>
                  </a:lnTo>
                  <a:lnTo>
                    <a:pt x="4556" y="10367"/>
                  </a:lnTo>
                  <a:lnTo>
                    <a:pt x="4241" y="15290"/>
                  </a:lnTo>
                  <a:lnTo>
                    <a:pt x="1885" y="18133"/>
                  </a:lnTo>
                  <a:lnTo>
                    <a:pt x="0" y="21600"/>
                  </a:lnTo>
                  <a:lnTo>
                    <a:pt x="6127" y="21600"/>
                  </a:lnTo>
                  <a:lnTo>
                    <a:pt x="7226" y="19242"/>
                  </a:lnTo>
                  <a:lnTo>
                    <a:pt x="10525" y="15498"/>
                  </a:lnTo>
                  <a:lnTo>
                    <a:pt x="12410" y="10921"/>
                  </a:lnTo>
                  <a:lnTo>
                    <a:pt x="14452" y="8910"/>
                  </a:lnTo>
                  <a:lnTo>
                    <a:pt x="16966" y="7316"/>
                  </a:lnTo>
                  <a:lnTo>
                    <a:pt x="17437" y="5027"/>
                  </a:lnTo>
                  <a:lnTo>
                    <a:pt x="18851" y="3848"/>
                  </a:lnTo>
                  <a:lnTo>
                    <a:pt x="20579" y="2739"/>
                  </a:lnTo>
                  <a:lnTo>
                    <a:pt x="21600" y="208"/>
                  </a:lnTo>
                  <a:lnTo>
                    <a:pt x="20657" y="416"/>
                  </a:lnTo>
                  <a:lnTo>
                    <a:pt x="20186" y="416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3" name="Shape 663"/>
            <p:cNvSpPr/>
            <p:nvPr/>
          </p:nvSpPr>
          <p:spPr>
            <a:xfrm>
              <a:off x="2462212" y="542925"/>
              <a:ext cx="338138" cy="96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341" y="424"/>
                  </a:moveTo>
                  <a:lnTo>
                    <a:pt x="16124" y="848"/>
                  </a:lnTo>
                  <a:lnTo>
                    <a:pt x="15515" y="1273"/>
                  </a:lnTo>
                  <a:lnTo>
                    <a:pt x="12980" y="2121"/>
                  </a:lnTo>
                  <a:lnTo>
                    <a:pt x="11155" y="2934"/>
                  </a:lnTo>
                  <a:lnTo>
                    <a:pt x="8721" y="4207"/>
                  </a:lnTo>
                  <a:lnTo>
                    <a:pt x="6896" y="5904"/>
                  </a:lnTo>
                  <a:lnTo>
                    <a:pt x="6896" y="9510"/>
                  </a:lnTo>
                  <a:lnTo>
                    <a:pt x="8113" y="10782"/>
                  </a:lnTo>
                  <a:lnTo>
                    <a:pt x="9330" y="11207"/>
                  </a:lnTo>
                  <a:lnTo>
                    <a:pt x="9330" y="11419"/>
                  </a:lnTo>
                  <a:lnTo>
                    <a:pt x="2434" y="15449"/>
                  </a:lnTo>
                  <a:lnTo>
                    <a:pt x="1825" y="16651"/>
                  </a:lnTo>
                  <a:lnTo>
                    <a:pt x="0" y="19337"/>
                  </a:lnTo>
                  <a:lnTo>
                    <a:pt x="5070" y="21600"/>
                  </a:lnTo>
                  <a:lnTo>
                    <a:pt x="11561" y="21600"/>
                  </a:lnTo>
                  <a:lnTo>
                    <a:pt x="10546" y="19620"/>
                  </a:lnTo>
                  <a:lnTo>
                    <a:pt x="12169" y="18206"/>
                  </a:lnTo>
                  <a:lnTo>
                    <a:pt x="15211" y="15873"/>
                  </a:lnTo>
                  <a:lnTo>
                    <a:pt x="16834" y="13328"/>
                  </a:lnTo>
                  <a:lnTo>
                    <a:pt x="15820" y="10429"/>
                  </a:lnTo>
                  <a:lnTo>
                    <a:pt x="17239" y="7176"/>
                  </a:lnTo>
                  <a:lnTo>
                    <a:pt x="21499" y="3358"/>
                  </a:lnTo>
                  <a:lnTo>
                    <a:pt x="21600" y="0"/>
                  </a:lnTo>
                  <a:lnTo>
                    <a:pt x="19166" y="0"/>
                  </a:lnTo>
                  <a:lnTo>
                    <a:pt x="18558" y="212"/>
                  </a:lnTo>
                  <a:lnTo>
                    <a:pt x="17949" y="212"/>
                  </a:lnTo>
                  <a:lnTo>
                    <a:pt x="17341" y="42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4" name="Shape 664"/>
            <p:cNvSpPr/>
            <p:nvPr/>
          </p:nvSpPr>
          <p:spPr>
            <a:xfrm>
              <a:off x="2097087" y="903287"/>
              <a:ext cx="265113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72" y="3375"/>
                  </a:moveTo>
                  <a:lnTo>
                    <a:pt x="15392" y="1688"/>
                  </a:lnTo>
                  <a:lnTo>
                    <a:pt x="11511" y="675"/>
                  </a:lnTo>
                  <a:lnTo>
                    <a:pt x="7631" y="0"/>
                  </a:lnTo>
                  <a:lnTo>
                    <a:pt x="6984" y="3938"/>
                  </a:lnTo>
                  <a:lnTo>
                    <a:pt x="5950" y="6300"/>
                  </a:lnTo>
                  <a:lnTo>
                    <a:pt x="6726" y="9450"/>
                  </a:lnTo>
                  <a:lnTo>
                    <a:pt x="3104" y="10912"/>
                  </a:lnTo>
                  <a:lnTo>
                    <a:pt x="2069" y="14512"/>
                  </a:lnTo>
                  <a:lnTo>
                    <a:pt x="259" y="16875"/>
                  </a:lnTo>
                  <a:lnTo>
                    <a:pt x="0" y="19800"/>
                  </a:lnTo>
                  <a:lnTo>
                    <a:pt x="6079" y="21600"/>
                  </a:lnTo>
                  <a:lnTo>
                    <a:pt x="19272" y="21600"/>
                  </a:lnTo>
                  <a:lnTo>
                    <a:pt x="17332" y="19688"/>
                  </a:lnTo>
                  <a:lnTo>
                    <a:pt x="13451" y="18225"/>
                  </a:lnTo>
                  <a:lnTo>
                    <a:pt x="17849" y="15412"/>
                  </a:lnTo>
                  <a:lnTo>
                    <a:pt x="15780" y="12375"/>
                  </a:lnTo>
                  <a:lnTo>
                    <a:pt x="17073" y="10462"/>
                  </a:lnTo>
                  <a:lnTo>
                    <a:pt x="18108" y="8662"/>
                  </a:lnTo>
                  <a:lnTo>
                    <a:pt x="21600" y="5062"/>
                  </a:lnTo>
                  <a:lnTo>
                    <a:pt x="19272" y="3375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5" name="Shape 665"/>
            <p:cNvSpPr/>
            <p:nvPr/>
          </p:nvSpPr>
          <p:spPr>
            <a:xfrm>
              <a:off x="1792287" y="1036637"/>
              <a:ext cx="26352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96" y="864"/>
                  </a:moveTo>
                  <a:lnTo>
                    <a:pt x="13012" y="0"/>
                  </a:lnTo>
                  <a:lnTo>
                    <a:pt x="10149" y="4608"/>
                  </a:lnTo>
                  <a:lnTo>
                    <a:pt x="9108" y="9072"/>
                  </a:lnTo>
                  <a:lnTo>
                    <a:pt x="5986" y="13248"/>
                  </a:lnTo>
                  <a:lnTo>
                    <a:pt x="7547" y="16704"/>
                  </a:lnTo>
                  <a:lnTo>
                    <a:pt x="4945" y="19296"/>
                  </a:lnTo>
                  <a:lnTo>
                    <a:pt x="0" y="21600"/>
                  </a:lnTo>
                  <a:lnTo>
                    <a:pt x="20819" y="21600"/>
                  </a:lnTo>
                  <a:lnTo>
                    <a:pt x="17696" y="19584"/>
                  </a:lnTo>
                  <a:lnTo>
                    <a:pt x="12752" y="16848"/>
                  </a:lnTo>
                  <a:lnTo>
                    <a:pt x="16916" y="13536"/>
                  </a:lnTo>
                  <a:lnTo>
                    <a:pt x="17957" y="9648"/>
                  </a:lnTo>
                  <a:lnTo>
                    <a:pt x="18737" y="6768"/>
                  </a:lnTo>
                  <a:lnTo>
                    <a:pt x="21340" y="4320"/>
                  </a:lnTo>
                  <a:lnTo>
                    <a:pt x="21600" y="0"/>
                  </a:lnTo>
                  <a:lnTo>
                    <a:pt x="17696" y="86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6" name="Shape 666"/>
            <p:cNvSpPr/>
            <p:nvPr/>
          </p:nvSpPr>
          <p:spPr>
            <a:xfrm>
              <a:off x="1490662" y="1065212"/>
              <a:ext cx="376238" cy="44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19" y="0"/>
                  </a:moveTo>
                  <a:lnTo>
                    <a:pt x="16678" y="0"/>
                  </a:lnTo>
                  <a:lnTo>
                    <a:pt x="14400" y="3830"/>
                  </a:lnTo>
                  <a:lnTo>
                    <a:pt x="13489" y="7047"/>
                  </a:lnTo>
                  <a:lnTo>
                    <a:pt x="10937" y="11030"/>
                  </a:lnTo>
                  <a:lnTo>
                    <a:pt x="7473" y="13940"/>
                  </a:lnTo>
                  <a:lnTo>
                    <a:pt x="5468" y="17770"/>
                  </a:lnTo>
                  <a:lnTo>
                    <a:pt x="0" y="21600"/>
                  </a:lnTo>
                  <a:lnTo>
                    <a:pt x="11666" y="21600"/>
                  </a:lnTo>
                  <a:lnTo>
                    <a:pt x="14035" y="19455"/>
                  </a:lnTo>
                  <a:lnTo>
                    <a:pt x="14400" y="15013"/>
                  </a:lnTo>
                  <a:lnTo>
                    <a:pt x="17134" y="11336"/>
                  </a:lnTo>
                  <a:lnTo>
                    <a:pt x="17863" y="5362"/>
                  </a:lnTo>
                  <a:lnTo>
                    <a:pt x="21600" y="0"/>
                  </a:lnTo>
                  <a:lnTo>
                    <a:pt x="18319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7" name="Shape 667"/>
            <p:cNvSpPr/>
            <p:nvPr/>
          </p:nvSpPr>
          <p:spPr>
            <a:xfrm>
              <a:off x="1116012" y="1141412"/>
              <a:ext cx="311151" cy="37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404" y="4985"/>
                  </a:moveTo>
                  <a:lnTo>
                    <a:pt x="12453" y="2215"/>
                  </a:lnTo>
                  <a:lnTo>
                    <a:pt x="9147" y="0"/>
                  </a:lnTo>
                  <a:lnTo>
                    <a:pt x="8816" y="5723"/>
                  </a:lnTo>
                  <a:lnTo>
                    <a:pt x="6392" y="9231"/>
                  </a:lnTo>
                  <a:lnTo>
                    <a:pt x="5951" y="14769"/>
                  </a:lnTo>
                  <a:lnTo>
                    <a:pt x="3967" y="18646"/>
                  </a:lnTo>
                  <a:lnTo>
                    <a:pt x="0" y="21600"/>
                  </a:lnTo>
                  <a:lnTo>
                    <a:pt x="16090" y="21600"/>
                  </a:lnTo>
                  <a:lnTo>
                    <a:pt x="18735" y="18277"/>
                  </a:lnTo>
                  <a:lnTo>
                    <a:pt x="17412" y="12738"/>
                  </a:lnTo>
                  <a:lnTo>
                    <a:pt x="21600" y="9231"/>
                  </a:lnTo>
                  <a:lnTo>
                    <a:pt x="21049" y="4985"/>
                  </a:lnTo>
                  <a:lnTo>
                    <a:pt x="18404" y="4985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8" name="Shape 668"/>
            <p:cNvSpPr/>
            <p:nvPr/>
          </p:nvSpPr>
          <p:spPr>
            <a:xfrm>
              <a:off x="801687" y="1112837"/>
              <a:ext cx="30162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8872" y="0"/>
                  </a:lnTo>
                  <a:lnTo>
                    <a:pt x="17962" y="3257"/>
                  </a:lnTo>
                  <a:lnTo>
                    <a:pt x="15688" y="10286"/>
                  </a:lnTo>
                  <a:lnTo>
                    <a:pt x="10686" y="15429"/>
                  </a:lnTo>
                  <a:lnTo>
                    <a:pt x="7048" y="20057"/>
                  </a:lnTo>
                  <a:lnTo>
                    <a:pt x="0" y="21600"/>
                  </a:lnTo>
                  <a:lnTo>
                    <a:pt x="14552" y="21600"/>
                  </a:lnTo>
                  <a:lnTo>
                    <a:pt x="16143" y="16114"/>
                  </a:lnTo>
                  <a:lnTo>
                    <a:pt x="21145" y="7714"/>
                  </a:lnTo>
                  <a:lnTo>
                    <a:pt x="21600" y="3257"/>
                  </a:lnTo>
                  <a:lnTo>
                    <a:pt x="21600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69" name="Shape 669"/>
            <p:cNvSpPr/>
            <p:nvPr/>
          </p:nvSpPr>
          <p:spPr>
            <a:xfrm>
              <a:off x="315912" y="1303337"/>
              <a:ext cx="36512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01" y="0"/>
                  </a:moveTo>
                  <a:lnTo>
                    <a:pt x="14557" y="0"/>
                  </a:lnTo>
                  <a:lnTo>
                    <a:pt x="12960" y="982"/>
                  </a:lnTo>
                  <a:lnTo>
                    <a:pt x="12397" y="982"/>
                  </a:lnTo>
                  <a:lnTo>
                    <a:pt x="3287" y="2945"/>
                  </a:lnTo>
                  <a:lnTo>
                    <a:pt x="1033" y="4909"/>
                  </a:lnTo>
                  <a:lnTo>
                    <a:pt x="2160" y="8836"/>
                  </a:lnTo>
                  <a:lnTo>
                    <a:pt x="0" y="16364"/>
                  </a:lnTo>
                  <a:lnTo>
                    <a:pt x="0" y="21600"/>
                  </a:lnTo>
                  <a:lnTo>
                    <a:pt x="15214" y="21600"/>
                  </a:lnTo>
                  <a:lnTo>
                    <a:pt x="19158" y="14400"/>
                  </a:lnTo>
                  <a:lnTo>
                    <a:pt x="21600" y="7527"/>
                  </a:lnTo>
                  <a:lnTo>
                    <a:pt x="20097" y="3927"/>
                  </a:lnTo>
                  <a:lnTo>
                    <a:pt x="20191" y="0"/>
                  </a:lnTo>
                  <a:lnTo>
                    <a:pt x="18501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70" name="Shape 670"/>
            <p:cNvSpPr/>
            <p:nvPr/>
          </p:nvSpPr>
          <p:spPr>
            <a:xfrm>
              <a:off x="115887" y="1350962"/>
              <a:ext cx="141288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31" y="0"/>
                  </a:moveTo>
                  <a:lnTo>
                    <a:pt x="16018" y="10165"/>
                  </a:lnTo>
                  <a:lnTo>
                    <a:pt x="7281" y="15247"/>
                  </a:lnTo>
                  <a:lnTo>
                    <a:pt x="0" y="21600"/>
                  </a:lnTo>
                  <a:lnTo>
                    <a:pt x="16018" y="21600"/>
                  </a:lnTo>
                  <a:lnTo>
                    <a:pt x="21357" y="11859"/>
                  </a:lnTo>
                  <a:lnTo>
                    <a:pt x="21600" y="1271"/>
                  </a:lnTo>
                  <a:lnTo>
                    <a:pt x="17231" y="0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sp>
          <p:nvSpPr>
            <p:cNvPr id="671" name="Shape 671"/>
            <p:cNvSpPr/>
            <p:nvPr/>
          </p:nvSpPr>
          <p:spPr>
            <a:xfrm>
              <a:off x="3986212" y="0"/>
              <a:ext cx="441326" cy="151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4"/>
                  </a:moveTo>
                  <a:lnTo>
                    <a:pt x="21134" y="544"/>
                  </a:lnTo>
                  <a:lnTo>
                    <a:pt x="21134" y="408"/>
                  </a:lnTo>
                  <a:lnTo>
                    <a:pt x="20668" y="408"/>
                  </a:lnTo>
                  <a:lnTo>
                    <a:pt x="19735" y="272"/>
                  </a:lnTo>
                  <a:lnTo>
                    <a:pt x="18337" y="136"/>
                  </a:lnTo>
                  <a:lnTo>
                    <a:pt x="16472" y="0"/>
                  </a:lnTo>
                  <a:lnTo>
                    <a:pt x="16006" y="136"/>
                  </a:lnTo>
                  <a:lnTo>
                    <a:pt x="15384" y="2924"/>
                  </a:lnTo>
                  <a:lnTo>
                    <a:pt x="14296" y="4737"/>
                  </a:lnTo>
                  <a:lnTo>
                    <a:pt x="14141" y="5644"/>
                  </a:lnTo>
                  <a:lnTo>
                    <a:pt x="15540" y="7684"/>
                  </a:lnTo>
                  <a:lnTo>
                    <a:pt x="14452" y="10902"/>
                  </a:lnTo>
                  <a:lnTo>
                    <a:pt x="12121" y="13622"/>
                  </a:lnTo>
                  <a:lnTo>
                    <a:pt x="13364" y="15435"/>
                  </a:lnTo>
                  <a:lnTo>
                    <a:pt x="10722" y="17339"/>
                  </a:lnTo>
                  <a:lnTo>
                    <a:pt x="7459" y="19197"/>
                  </a:lnTo>
                  <a:lnTo>
                    <a:pt x="3885" y="20376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544"/>
                  </a:lnTo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</p:grpSp>
      <p:sp>
        <p:nvSpPr>
          <p:cNvPr id="673" name="Shape 673"/>
          <p:cNvSpPr/>
          <p:nvPr>
            <p:ph type="sldNum" sz="quarter" idx="2"/>
          </p:nvPr>
        </p:nvSpPr>
        <p:spPr>
          <a:xfrm>
            <a:off x="8388885" y="6418897"/>
            <a:ext cx="297916" cy="281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 0">
    <p:bg>
      <p:bgPr>
        <a:gradFill flip="none" rotWithShape="1">
          <a:gsLst>
            <a:gs pos="0">
              <a:srgbClr val="5D9E9E"/>
            </a:gs>
            <a:gs pos="100000">
              <a:srgbClr val="2952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5" name="Group 695"/>
          <p:cNvGrpSpPr/>
          <p:nvPr/>
        </p:nvGrpSpPr>
        <p:grpSpPr>
          <a:xfrm>
            <a:off x="4716462" y="5345112"/>
            <a:ext cx="4427538" cy="1512888"/>
            <a:chOff x="0" y="0"/>
            <a:chExt cx="4427537" cy="1512887"/>
          </a:xfrm>
        </p:grpSpPr>
        <p:sp>
          <p:nvSpPr>
            <p:cNvPr id="680" name="Shape 680"/>
            <p:cNvSpPr/>
            <p:nvPr/>
          </p:nvSpPr>
          <p:spPr>
            <a:xfrm>
              <a:off x="0" y="0"/>
              <a:ext cx="4427538" cy="151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4"/>
                  </a:moveTo>
                  <a:lnTo>
                    <a:pt x="21553" y="544"/>
                  </a:lnTo>
                  <a:lnTo>
                    <a:pt x="21553" y="408"/>
                  </a:lnTo>
                  <a:lnTo>
                    <a:pt x="21507" y="408"/>
                  </a:lnTo>
                  <a:lnTo>
                    <a:pt x="21414" y="272"/>
                  </a:lnTo>
                  <a:lnTo>
                    <a:pt x="21274" y="136"/>
                  </a:lnTo>
                  <a:lnTo>
                    <a:pt x="21087" y="0"/>
                  </a:lnTo>
                  <a:lnTo>
                    <a:pt x="20807" y="544"/>
                  </a:lnTo>
                  <a:lnTo>
                    <a:pt x="20536" y="1224"/>
                  </a:lnTo>
                  <a:lnTo>
                    <a:pt x="20349" y="2040"/>
                  </a:lnTo>
                  <a:lnTo>
                    <a:pt x="20302" y="2176"/>
                  </a:lnTo>
                  <a:lnTo>
                    <a:pt x="20302" y="2312"/>
                  </a:lnTo>
                  <a:lnTo>
                    <a:pt x="20209" y="2448"/>
                  </a:lnTo>
                  <a:lnTo>
                    <a:pt x="20069" y="2720"/>
                  </a:lnTo>
                  <a:lnTo>
                    <a:pt x="19743" y="2992"/>
                  </a:lnTo>
                  <a:lnTo>
                    <a:pt x="19510" y="3536"/>
                  </a:lnTo>
                  <a:lnTo>
                    <a:pt x="19510" y="4760"/>
                  </a:lnTo>
                  <a:lnTo>
                    <a:pt x="19463" y="4896"/>
                  </a:lnTo>
                  <a:lnTo>
                    <a:pt x="19463" y="5032"/>
                  </a:lnTo>
                  <a:lnTo>
                    <a:pt x="19417" y="5168"/>
                  </a:lnTo>
                  <a:lnTo>
                    <a:pt x="19417" y="5440"/>
                  </a:lnTo>
                  <a:lnTo>
                    <a:pt x="19370" y="5576"/>
                  </a:lnTo>
                  <a:lnTo>
                    <a:pt x="19323" y="5576"/>
                  </a:lnTo>
                  <a:lnTo>
                    <a:pt x="19323" y="5712"/>
                  </a:lnTo>
                  <a:lnTo>
                    <a:pt x="19090" y="5712"/>
                  </a:lnTo>
                  <a:lnTo>
                    <a:pt x="18951" y="5848"/>
                  </a:lnTo>
                  <a:lnTo>
                    <a:pt x="18764" y="5032"/>
                  </a:lnTo>
                  <a:lnTo>
                    <a:pt x="18624" y="4760"/>
                  </a:lnTo>
                  <a:lnTo>
                    <a:pt x="18438" y="4896"/>
                  </a:lnTo>
                  <a:lnTo>
                    <a:pt x="18119" y="4896"/>
                  </a:lnTo>
                  <a:lnTo>
                    <a:pt x="17560" y="4352"/>
                  </a:lnTo>
                  <a:lnTo>
                    <a:pt x="17466" y="4216"/>
                  </a:lnTo>
                  <a:lnTo>
                    <a:pt x="17327" y="4216"/>
                  </a:lnTo>
                  <a:lnTo>
                    <a:pt x="17280" y="4352"/>
                  </a:lnTo>
                  <a:lnTo>
                    <a:pt x="17233" y="4352"/>
                  </a:lnTo>
                  <a:lnTo>
                    <a:pt x="17187" y="4488"/>
                  </a:lnTo>
                  <a:lnTo>
                    <a:pt x="17047" y="4624"/>
                  </a:lnTo>
                  <a:lnTo>
                    <a:pt x="16860" y="4760"/>
                  </a:lnTo>
                  <a:lnTo>
                    <a:pt x="16674" y="5168"/>
                  </a:lnTo>
                  <a:lnTo>
                    <a:pt x="16487" y="5440"/>
                  </a:lnTo>
                  <a:lnTo>
                    <a:pt x="16348" y="5440"/>
                  </a:lnTo>
                  <a:lnTo>
                    <a:pt x="16301" y="5576"/>
                  </a:lnTo>
                  <a:lnTo>
                    <a:pt x="16208" y="5576"/>
                  </a:lnTo>
                  <a:lnTo>
                    <a:pt x="16161" y="5712"/>
                  </a:lnTo>
                  <a:lnTo>
                    <a:pt x="16161" y="5848"/>
                  </a:lnTo>
                  <a:lnTo>
                    <a:pt x="16115" y="5848"/>
                  </a:lnTo>
                  <a:lnTo>
                    <a:pt x="16115" y="6256"/>
                  </a:lnTo>
                  <a:lnTo>
                    <a:pt x="16076" y="6528"/>
                  </a:lnTo>
                  <a:lnTo>
                    <a:pt x="15982" y="6800"/>
                  </a:lnTo>
                  <a:lnTo>
                    <a:pt x="15889" y="6800"/>
                  </a:lnTo>
                  <a:lnTo>
                    <a:pt x="15843" y="6936"/>
                  </a:lnTo>
                  <a:lnTo>
                    <a:pt x="15796" y="6936"/>
                  </a:lnTo>
                  <a:lnTo>
                    <a:pt x="15796" y="7072"/>
                  </a:lnTo>
                  <a:lnTo>
                    <a:pt x="15749" y="7072"/>
                  </a:lnTo>
                  <a:lnTo>
                    <a:pt x="15749" y="7208"/>
                  </a:lnTo>
                  <a:lnTo>
                    <a:pt x="15609" y="7616"/>
                  </a:lnTo>
                  <a:lnTo>
                    <a:pt x="15516" y="7616"/>
                  </a:lnTo>
                  <a:lnTo>
                    <a:pt x="15470" y="7752"/>
                  </a:lnTo>
                  <a:lnTo>
                    <a:pt x="15376" y="7752"/>
                  </a:lnTo>
                  <a:lnTo>
                    <a:pt x="15237" y="7616"/>
                  </a:lnTo>
                  <a:lnTo>
                    <a:pt x="14864" y="7616"/>
                  </a:lnTo>
                  <a:lnTo>
                    <a:pt x="14724" y="7480"/>
                  </a:lnTo>
                  <a:lnTo>
                    <a:pt x="14584" y="7480"/>
                  </a:lnTo>
                  <a:lnTo>
                    <a:pt x="14397" y="8024"/>
                  </a:lnTo>
                  <a:lnTo>
                    <a:pt x="14351" y="8024"/>
                  </a:lnTo>
                  <a:lnTo>
                    <a:pt x="14258" y="8159"/>
                  </a:lnTo>
                  <a:lnTo>
                    <a:pt x="14118" y="8159"/>
                  </a:lnTo>
                  <a:lnTo>
                    <a:pt x="13799" y="7752"/>
                  </a:lnTo>
                  <a:lnTo>
                    <a:pt x="13473" y="7752"/>
                  </a:lnTo>
                  <a:lnTo>
                    <a:pt x="13426" y="7888"/>
                  </a:lnTo>
                  <a:lnTo>
                    <a:pt x="13380" y="7888"/>
                  </a:lnTo>
                  <a:lnTo>
                    <a:pt x="13240" y="8295"/>
                  </a:lnTo>
                  <a:lnTo>
                    <a:pt x="13193" y="8567"/>
                  </a:lnTo>
                  <a:lnTo>
                    <a:pt x="13007" y="9111"/>
                  </a:lnTo>
                  <a:lnTo>
                    <a:pt x="12867" y="9633"/>
                  </a:lnTo>
                  <a:lnTo>
                    <a:pt x="12680" y="10449"/>
                  </a:lnTo>
                  <a:lnTo>
                    <a:pt x="12540" y="11537"/>
                  </a:lnTo>
                  <a:lnTo>
                    <a:pt x="12540" y="13984"/>
                  </a:lnTo>
                  <a:lnTo>
                    <a:pt x="12587" y="14528"/>
                  </a:lnTo>
                  <a:lnTo>
                    <a:pt x="12634" y="14528"/>
                  </a:lnTo>
                  <a:lnTo>
                    <a:pt x="12680" y="14664"/>
                  </a:lnTo>
                  <a:lnTo>
                    <a:pt x="12680" y="14936"/>
                  </a:lnTo>
                  <a:lnTo>
                    <a:pt x="12727" y="14936"/>
                  </a:lnTo>
                  <a:lnTo>
                    <a:pt x="12727" y="15208"/>
                  </a:lnTo>
                  <a:lnTo>
                    <a:pt x="12680" y="15208"/>
                  </a:lnTo>
                  <a:lnTo>
                    <a:pt x="12680" y="15344"/>
                  </a:lnTo>
                  <a:lnTo>
                    <a:pt x="12634" y="15344"/>
                  </a:lnTo>
                  <a:lnTo>
                    <a:pt x="12587" y="15480"/>
                  </a:lnTo>
                  <a:lnTo>
                    <a:pt x="12401" y="15616"/>
                  </a:lnTo>
                  <a:lnTo>
                    <a:pt x="11934" y="15616"/>
                  </a:lnTo>
                  <a:lnTo>
                    <a:pt x="11795" y="15480"/>
                  </a:lnTo>
                  <a:lnTo>
                    <a:pt x="11616" y="15208"/>
                  </a:lnTo>
                  <a:lnTo>
                    <a:pt x="11383" y="14256"/>
                  </a:lnTo>
                  <a:lnTo>
                    <a:pt x="11150" y="13576"/>
                  </a:lnTo>
                  <a:lnTo>
                    <a:pt x="10683" y="12761"/>
                  </a:lnTo>
                  <a:lnTo>
                    <a:pt x="10357" y="13305"/>
                  </a:lnTo>
                  <a:lnTo>
                    <a:pt x="10124" y="14800"/>
                  </a:lnTo>
                  <a:lnTo>
                    <a:pt x="9798" y="15072"/>
                  </a:lnTo>
                  <a:lnTo>
                    <a:pt x="9471" y="14800"/>
                  </a:lnTo>
                  <a:lnTo>
                    <a:pt x="9199" y="15208"/>
                  </a:lnTo>
                  <a:lnTo>
                    <a:pt x="8593" y="15208"/>
                  </a:lnTo>
                  <a:lnTo>
                    <a:pt x="8360" y="16024"/>
                  </a:lnTo>
                  <a:lnTo>
                    <a:pt x="7894" y="16568"/>
                  </a:lnTo>
                  <a:lnTo>
                    <a:pt x="7335" y="17248"/>
                  </a:lnTo>
                  <a:lnTo>
                    <a:pt x="7156" y="17520"/>
                  </a:lnTo>
                  <a:lnTo>
                    <a:pt x="6736" y="17520"/>
                  </a:lnTo>
                  <a:lnTo>
                    <a:pt x="6317" y="16840"/>
                  </a:lnTo>
                  <a:lnTo>
                    <a:pt x="6084" y="16296"/>
                  </a:lnTo>
                  <a:lnTo>
                    <a:pt x="5757" y="16160"/>
                  </a:lnTo>
                  <a:lnTo>
                    <a:pt x="5384" y="15888"/>
                  </a:lnTo>
                  <a:lnTo>
                    <a:pt x="4786" y="15888"/>
                  </a:lnTo>
                  <a:lnTo>
                    <a:pt x="4646" y="15752"/>
                  </a:lnTo>
                  <a:lnTo>
                    <a:pt x="4413" y="15752"/>
                  </a:lnTo>
                  <a:lnTo>
                    <a:pt x="4367" y="15888"/>
                  </a:lnTo>
                  <a:lnTo>
                    <a:pt x="4320" y="15888"/>
                  </a:lnTo>
                  <a:lnTo>
                    <a:pt x="4227" y="16160"/>
                  </a:lnTo>
                  <a:lnTo>
                    <a:pt x="3854" y="16976"/>
                  </a:lnTo>
                  <a:lnTo>
                    <a:pt x="3388" y="18336"/>
                  </a:lnTo>
                  <a:lnTo>
                    <a:pt x="3294" y="18472"/>
                  </a:lnTo>
                  <a:lnTo>
                    <a:pt x="3248" y="18608"/>
                  </a:lnTo>
                  <a:lnTo>
                    <a:pt x="2735" y="18608"/>
                  </a:lnTo>
                  <a:lnTo>
                    <a:pt x="2603" y="18744"/>
                  </a:lnTo>
                  <a:lnTo>
                    <a:pt x="2556" y="18744"/>
                  </a:lnTo>
                  <a:lnTo>
                    <a:pt x="1810" y="19016"/>
                  </a:lnTo>
                  <a:lnTo>
                    <a:pt x="1764" y="19152"/>
                  </a:lnTo>
                  <a:lnTo>
                    <a:pt x="1624" y="19288"/>
                  </a:lnTo>
                  <a:lnTo>
                    <a:pt x="1531" y="19288"/>
                  </a:lnTo>
                  <a:lnTo>
                    <a:pt x="1437" y="19424"/>
                  </a:lnTo>
                  <a:lnTo>
                    <a:pt x="1298" y="19424"/>
                  </a:lnTo>
                  <a:lnTo>
                    <a:pt x="1158" y="19288"/>
                  </a:lnTo>
                  <a:lnTo>
                    <a:pt x="971" y="19288"/>
                  </a:lnTo>
                  <a:lnTo>
                    <a:pt x="925" y="19424"/>
                  </a:lnTo>
                  <a:lnTo>
                    <a:pt x="831" y="19424"/>
                  </a:lnTo>
                  <a:lnTo>
                    <a:pt x="785" y="19560"/>
                  </a:lnTo>
                  <a:lnTo>
                    <a:pt x="785" y="19832"/>
                  </a:lnTo>
                  <a:lnTo>
                    <a:pt x="738" y="19832"/>
                  </a:lnTo>
                  <a:lnTo>
                    <a:pt x="738" y="19968"/>
                  </a:lnTo>
                  <a:lnTo>
                    <a:pt x="692" y="19968"/>
                  </a:lnTo>
                  <a:lnTo>
                    <a:pt x="645" y="20104"/>
                  </a:lnTo>
                  <a:lnTo>
                    <a:pt x="598" y="20104"/>
                  </a:lnTo>
                  <a:lnTo>
                    <a:pt x="466" y="20240"/>
                  </a:lnTo>
                  <a:lnTo>
                    <a:pt x="420" y="20376"/>
                  </a:lnTo>
                  <a:lnTo>
                    <a:pt x="373" y="20376"/>
                  </a:lnTo>
                  <a:lnTo>
                    <a:pt x="373" y="20512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544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295200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1" name="Shape 681"/>
            <p:cNvSpPr/>
            <p:nvPr/>
          </p:nvSpPr>
          <p:spPr>
            <a:xfrm>
              <a:off x="2589212" y="1027112"/>
              <a:ext cx="1905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4400"/>
                  </a:lnTo>
                  <a:lnTo>
                    <a:pt x="0" y="0"/>
                  </a:lnTo>
                  <a:lnTo>
                    <a:pt x="21600" y="21600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2" name="Shape 682"/>
            <p:cNvSpPr/>
            <p:nvPr/>
          </p:nvSpPr>
          <p:spPr>
            <a:xfrm>
              <a:off x="2578100" y="998537"/>
              <a:ext cx="1270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lnTo>
                    <a:pt x="21600" y="21600"/>
                  </a:lnTo>
                  <a:lnTo>
                    <a:pt x="0" y="0"/>
                  </a:lnTo>
                  <a:lnTo>
                    <a:pt x="0" y="14400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3" name="Shape 683"/>
            <p:cNvSpPr/>
            <p:nvPr/>
          </p:nvSpPr>
          <p:spPr>
            <a:xfrm>
              <a:off x="3506787" y="333375"/>
              <a:ext cx="482601" cy="1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95" y="1224"/>
                  </a:moveTo>
                  <a:lnTo>
                    <a:pt x="18189" y="1224"/>
                  </a:lnTo>
                  <a:lnTo>
                    <a:pt x="16911" y="1399"/>
                  </a:lnTo>
                  <a:lnTo>
                    <a:pt x="15205" y="350"/>
                  </a:lnTo>
                  <a:lnTo>
                    <a:pt x="13926" y="0"/>
                  </a:lnTo>
                  <a:lnTo>
                    <a:pt x="11653" y="4868"/>
                  </a:lnTo>
                  <a:lnTo>
                    <a:pt x="10232" y="6326"/>
                  </a:lnTo>
                  <a:lnTo>
                    <a:pt x="7816" y="8191"/>
                  </a:lnTo>
                  <a:lnTo>
                    <a:pt x="6821" y="9532"/>
                  </a:lnTo>
                  <a:lnTo>
                    <a:pt x="8811" y="11806"/>
                  </a:lnTo>
                  <a:lnTo>
                    <a:pt x="7105" y="13496"/>
                  </a:lnTo>
                  <a:lnTo>
                    <a:pt x="4832" y="14662"/>
                  </a:lnTo>
                  <a:lnTo>
                    <a:pt x="2132" y="15712"/>
                  </a:lnTo>
                  <a:lnTo>
                    <a:pt x="1705" y="17869"/>
                  </a:lnTo>
                  <a:lnTo>
                    <a:pt x="0" y="21600"/>
                  </a:lnTo>
                  <a:lnTo>
                    <a:pt x="14353" y="21600"/>
                  </a:lnTo>
                  <a:lnTo>
                    <a:pt x="12789" y="18627"/>
                  </a:lnTo>
                  <a:lnTo>
                    <a:pt x="13642" y="17169"/>
                  </a:lnTo>
                  <a:lnTo>
                    <a:pt x="12647" y="15712"/>
                  </a:lnTo>
                  <a:lnTo>
                    <a:pt x="13500" y="14546"/>
                  </a:lnTo>
                  <a:lnTo>
                    <a:pt x="13074" y="13555"/>
                  </a:lnTo>
                  <a:lnTo>
                    <a:pt x="13642" y="11398"/>
                  </a:lnTo>
                  <a:lnTo>
                    <a:pt x="15347" y="9124"/>
                  </a:lnTo>
                  <a:lnTo>
                    <a:pt x="16911" y="7258"/>
                  </a:lnTo>
                  <a:lnTo>
                    <a:pt x="19042" y="5393"/>
                  </a:lnTo>
                  <a:lnTo>
                    <a:pt x="20179" y="4635"/>
                  </a:lnTo>
                  <a:lnTo>
                    <a:pt x="21600" y="350"/>
                  </a:lnTo>
                  <a:lnTo>
                    <a:pt x="21174" y="700"/>
                  </a:lnTo>
                  <a:lnTo>
                    <a:pt x="20747" y="874"/>
                  </a:lnTo>
                  <a:lnTo>
                    <a:pt x="20747" y="1049"/>
                  </a:lnTo>
                  <a:lnTo>
                    <a:pt x="20321" y="1049"/>
                  </a:lnTo>
                  <a:lnTo>
                    <a:pt x="20321" y="1224"/>
                  </a:lnTo>
                  <a:lnTo>
                    <a:pt x="19895" y="1224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4" name="Shape 684"/>
            <p:cNvSpPr/>
            <p:nvPr/>
          </p:nvSpPr>
          <p:spPr>
            <a:xfrm>
              <a:off x="3090862" y="295275"/>
              <a:ext cx="498476" cy="121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36" y="169"/>
                  </a:moveTo>
                  <a:lnTo>
                    <a:pt x="19124" y="169"/>
                  </a:lnTo>
                  <a:lnTo>
                    <a:pt x="18711" y="338"/>
                  </a:lnTo>
                  <a:lnTo>
                    <a:pt x="17473" y="507"/>
                  </a:lnTo>
                  <a:lnTo>
                    <a:pt x="15822" y="676"/>
                  </a:lnTo>
                  <a:lnTo>
                    <a:pt x="14171" y="1183"/>
                  </a:lnTo>
                  <a:lnTo>
                    <a:pt x="12932" y="1352"/>
                  </a:lnTo>
                  <a:lnTo>
                    <a:pt x="12107" y="1521"/>
                  </a:lnTo>
                  <a:lnTo>
                    <a:pt x="11694" y="1521"/>
                  </a:lnTo>
                  <a:lnTo>
                    <a:pt x="10318" y="4759"/>
                  </a:lnTo>
                  <a:lnTo>
                    <a:pt x="7567" y="6336"/>
                  </a:lnTo>
                  <a:lnTo>
                    <a:pt x="3715" y="10786"/>
                  </a:lnTo>
                  <a:lnTo>
                    <a:pt x="5641" y="15630"/>
                  </a:lnTo>
                  <a:lnTo>
                    <a:pt x="2752" y="19122"/>
                  </a:lnTo>
                  <a:lnTo>
                    <a:pt x="0" y="21600"/>
                  </a:lnTo>
                  <a:lnTo>
                    <a:pt x="7429" y="21600"/>
                  </a:lnTo>
                  <a:lnTo>
                    <a:pt x="8255" y="17207"/>
                  </a:lnTo>
                  <a:lnTo>
                    <a:pt x="10181" y="14053"/>
                  </a:lnTo>
                  <a:lnTo>
                    <a:pt x="11006" y="10335"/>
                  </a:lnTo>
                  <a:lnTo>
                    <a:pt x="14996" y="9209"/>
                  </a:lnTo>
                  <a:lnTo>
                    <a:pt x="16372" y="6224"/>
                  </a:lnTo>
                  <a:lnTo>
                    <a:pt x="20362" y="3802"/>
                  </a:lnTo>
                  <a:lnTo>
                    <a:pt x="21600" y="0"/>
                  </a:lnTo>
                  <a:lnTo>
                    <a:pt x="19949" y="0"/>
                  </a:lnTo>
                  <a:lnTo>
                    <a:pt x="19536" y="169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5" name="Shape 685"/>
            <p:cNvSpPr/>
            <p:nvPr/>
          </p:nvSpPr>
          <p:spPr>
            <a:xfrm>
              <a:off x="2744787" y="523875"/>
              <a:ext cx="436563" cy="9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186" y="416"/>
                  </a:moveTo>
                  <a:lnTo>
                    <a:pt x="18772" y="208"/>
                  </a:lnTo>
                  <a:lnTo>
                    <a:pt x="15473" y="208"/>
                  </a:lnTo>
                  <a:lnTo>
                    <a:pt x="14531" y="0"/>
                  </a:lnTo>
                  <a:lnTo>
                    <a:pt x="12567" y="0"/>
                  </a:lnTo>
                  <a:lnTo>
                    <a:pt x="11311" y="4057"/>
                  </a:lnTo>
                  <a:lnTo>
                    <a:pt x="10054" y="6414"/>
                  </a:lnTo>
                  <a:lnTo>
                    <a:pt x="4556" y="10367"/>
                  </a:lnTo>
                  <a:lnTo>
                    <a:pt x="4241" y="15290"/>
                  </a:lnTo>
                  <a:lnTo>
                    <a:pt x="1885" y="18133"/>
                  </a:lnTo>
                  <a:lnTo>
                    <a:pt x="0" y="21600"/>
                  </a:lnTo>
                  <a:lnTo>
                    <a:pt x="6127" y="21600"/>
                  </a:lnTo>
                  <a:lnTo>
                    <a:pt x="7226" y="19242"/>
                  </a:lnTo>
                  <a:lnTo>
                    <a:pt x="10525" y="15498"/>
                  </a:lnTo>
                  <a:lnTo>
                    <a:pt x="12410" y="10921"/>
                  </a:lnTo>
                  <a:lnTo>
                    <a:pt x="14452" y="8910"/>
                  </a:lnTo>
                  <a:lnTo>
                    <a:pt x="16966" y="7316"/>
                  </a:lnTo>
                  <a:lnTo>
                    <a:pt x="17437" y="5027"/>
                  </a:lnTo>
                  <a:lnTo>
                    <a:pt x="18851" y="3848"/>
                  </a:lnTo>
                  <a:lnTo>
                    <a:pt x="20579" y="2739"/>
                  </a:lnTo>
                  <a:lnTo>
                    <a:pt x="21600" y="208"/>
                  </a:lnTo>
                  <a:lnTo>
                    <a:pt x="20657" y="416"/>
                  </a:lnTo>
                  <a:lnTo>
                    <a:pt x="20186" y="416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6" name="Shape 686"/>
            <p:cNvSpPr/>
            <p:nvPr/>
          </p:nvSpPr>
          <p:spPr>
            <a:xfrm>
              <a:off x="2462212" y="542925"/>
              <a:ext cx="338138" cy="96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341" y="424"/>
                  </a:moveTo>
                  <a:lnTo>
                    <a:pt x="16124" y="848"/>
                  </a:lnTo>
                  <a:lnTo>
                    <a:pt x="15515" y="1273"/>
                  </a:lnTo>
                  <a:lnTo>
                    <a:pt x="12980" y="2121"/>
                  </a:lnTo>
                  <a:lnTo>
                    <a:pt x="11155" y="2934"/>
                  </a:lnTo>
                  <a:lnTo>
                    <a:pt x="8721" y="4207"/>
                  </a:lnTo>
                  <a:lnTo>
                    <a:pt x="6896" y="5904"/>
                  </a:lnTo>
                  <a:lnTo>
                    <a:pt x="6896" y="9510"/>
                  </a:lnTo>
                  <a:lnTo>
                    <a:pt x="8113" y="10782"/>
                  </a:lnTo>
                  <a:lnTo>
                    <a:pt x="9330" y="11207"/>
                  </a:lnTo>
                  <a:lnTo>
                    <a:pt x="9330" y="11419"/>
                  </a:lnTo>
                  <a:lnTo>
                    <a:pt x="2434" y="15449"/>
                  </a:lnTo>
                  <a:lnTo>
                    <a:pt x="1825" y="16651"/>
                  </a:lnTo>
                  <a:lnTo>
                    <a:pt x="0" y="19337"/>
                  </a:lnTo>
                  <a:lnTo>
                    <a:pt x="5070" y="21600"/>
                  </a:lnTo>
                  <a:lnTo>
                    <a:pt x="11561" y="21600"/>
                  </a:lnTo>
                  <a:lnTo>
                    <a:pt x="10546" y="19620"/>
                  </a:lnTo>
                  <a:lnTo>
                    <a:pt x="12169" y="18206"/>
                  </a:lnTo>
                  <a:lnTo>
                    <a:pt x="15211" y="15873"/>
                  </a:lnTo>
                  <a:lnTo>
                    <a:pt x="16834" y="13328"/>
                  </a:lnTo>
                  <a:lnTo>
                    <a:pt x="15820" y="10429"/>
                  </a:lnTo>
                  <a:lnTo>
                    <a:pt x="17239" y="7176"/>
                  </a:lnTo>
                  <a:lnTo>
                    <a:pt x="21499" y="3358"/>
                  </a:lnTo>
                  <a:lnTo>
                    <a:pt x="21600" y="0"/>
                  </a:lnTo>
                  <a:lnTo>
                    <a:pt x="19166" y="0"/>
                  </a:lnTo>
                  <a:lnTo>
                    <a:pt x="18558" y="212"/>
                  </a:lnTo>
                  <a:lnTo>
                    <a:pt x="17949" y="212"/>
                  </a:lnTo>
                  <a:lnTo>
                    <a:pt x="17341" y="424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7" name="Shape 687"/>
            <p:cNvSpPr/>
            <p:nvPr/>
          </p:nvSpPr>
          <p:spPr>
            <a:xfrm>
              <a:off x="2097087" y="903287"/>
              <a:ext cx="265113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72" y="3375"/>
                  </a:moveTo>
                  <a:lnTo>
                    <a:pt x="15392" y="1688"/>
                  </a:lnTo>
                  <a:lnTo>
                    <a:pt x="11511" y="675"/>
                  </a:lnTo>
                  <a:lnTo>
                    <a:pt x="7631" y="0"/>
                  </a:lnTo>
                  <a:lnTo>
                    <a:pt x="6984" y="3938"/>
                  </a:lnTo>
                  <a:lnTo>
                    <a:pt x="5950" y="6300"/>
                  </a:lnTo>
                  <a:lnTo>
                    <a:pt x="6726" y="9450"/>
                  </a:lnTo>
                  <a:lnTo>
                    <a:pt x="3104" y="10912"/>
                  </a:lnTo>
                  <a:lnTo>
                    <a:pt x="2069" y="14512"/>
                  </a:lnTo>
                  <a:lnTo>
                    <a:pt x="259" y="16875"/>
                  </a:lnTo>
                  <a:lnTo>
                    <a:pt x="0" y="19800"/>
                  </a:lnTo>
                  <a:lnTo>
                    <a:pt x="6079" y="21600"/>
                  </a:lnTo>
                  <a:lnTo>
                    <a:pt x="19272" y="21600"/>
                  </a:lnTo>
                  <a:lnTo>
                    <a:pt x="17332" y="19688"/>
                  </a:lnTo>
                  <a:lnTo>
                    <a:pt x="13451" y="18225"/>
                  </a:lnTo>
                  <a:lnTo>
                    <a:pt x="17849" y="15412"/>
                  </a:lnTo>
                  <a:lnTo>
                    <a:pt x="15780" y="12375"/>
                  </a:lnTo>
                  <a:lnTo>
                    <a:pt x="17073" y="10462"/>
                  </a:lnTo>
                  <a:lnTo>
                    <a:pt x="18108" y="8662"/>
                  </a:lnTo>
                  <a:lnTo>
                    <a:pt x="21600" y="5062"/>
                  </a:lnTo>
                  <a:lnTo>
                    <a:pt x="19272" y="3375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8" name="Shape 688"/>
            <p:cNvSpPr/>
            <p:nvPr/>
          </p:nvSpPr>
          <p:spPr>
            <a:xfrm>
              <a:off x="1792287" y="1036637"/>
              <a:ext cx="26352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96" y="864"/>
                  </a:moveTo>
                  <a:lnTo>
                    <a:pt x="13012" y="0"/>
                  </a:lnTo>
                  <a:lnTo>
                    <a:pt x="10149" y="4608"/>
                  </a:lnTo>
                  <a:lnTo>
                    <a:pt x="9108" y="9072"/>
                  </a:lnTo>
                  <a:lnTo>
                    <a:pt x="5986" y="13248"/>
                  </a:lnTo>
                  <a:lnTo>
                    <a:pt x="7547" y="16704"/>
                  </a:lnTo>
                  <a:lnTo>
                    <a:pt x="4945" y="19296"/>
                  </a:lnTo>
                  <a:lnTo>
                    <a:pt x="0" y="21600"/>
                  </a:lnTo>
                  <a:lnTo>
                    <a:pt x="20819" y="21600"/>
                  </a:lnTo>
                  <a:lnTo>
                    <a:pt x="17696" y="19584"/>
                  </a:lnTo>
                  <a:lnTo>
                    <a:pt x="12752" y="16848"/>
                  </a:lnTo>
                  <a:lnTo>
                    <a:pt x="16916" y="13536"/>
                  </a:lnTo>
                  <a:lnTo>
                    <a:pt x="17957" y="9648"/>
                  </a:lnTo>
                  <a:lnTo>
                    <a:pt x="18737" y="6768"/>
                  </a:lnTo>
                  <a:lnTo>
                    <a:pt x="21340" y="4320"/>
                  </a:lnTo>
                  <a:lnTo>
                    <a:pt x="21600" y="0"/>
                  </a:lnTo>
                  <a:lnTo>
                    <a:pt x="17696" y="864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89" name="Shape 689"/>
            <p:cNvSpPr/>
            <p:nvPr/>
          </p:nvSpPr>
          <p:spPr>
            <a:xfrm>
              <a:off x="1490662" y="1065212"/>
              <a:ext cx="376238" cy="44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19" y="0"/>
                  </a:moveTo>
                  <a:lnTo>
                    <a:pt x="16678" y="0"/>
                  </a:lnTo>
                  <a:lnTo>
                    <a:pt x="14400" y="3830"/>
                  </a:lnTo>
                  <a:lnTo>
                    <a:pt x="13489" y="7047"/>
                  </a:lnTo>
                  <a:lnTo>
                    <a:pt x="10937" y="11030"/>
                  </a:lnTo>
                  <a:lnTo>
                    <a:pt x="7473" y="13940"/>
                  </a:lnTo>
                  <a:lnTo>
                    <a:pt x="5468" y="17770"/>
                  </a:lnTo>
                  <a:lnTo>
                    <a:pt x="0" y="21600"/>
                  </a:lnTo>
                  <a:lnTo>
                    <a:pt x="11666" y="21600"/>
                  </a:lnTo>
                  <a:lnTo>
                    <a:pt x="14035" y="19455"/>
                  </a:lnTo>
                  <a:lnTo>
                    <a:pt x="14400" y="15013"/>
                  </a:lnTo>
                  <a:lnTo>
                    <a:pt x="17134" y="11336"/>
                  </a:lnTo>
                  <a:lnTo>
                    <a:pt x="17863" y="5362"/>
                  </a:lnTo>
                  <a:lnTo>
                    <a:pt x="21600" y="0"/>
                  </a:lnTo>
                  <a:lnTo>
                    <a:pt x="18319" y="0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90" name="Shape 690"/>
            <p:cNvSpPr/>
            <p:nvPr/>
          </p:nvSpPr>
          <p:spPr>
            <a:xfrm>
              <a:off x="1116012" y="1141412"/>
              <a:ext cx="311151" cy="37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404" y="4985"/>
                  </a:moveTo>
                  <a:lnTo>
                    <a:pt x="12453" y="2215"/>
                  </a:lnTo>
                  <a:lnTo>
                    <a:pt x="9147" y="0"/>
                  </a:lnTo>
                  <a:lnTo>
                    <a:pt x="8816" y="5723"/>
                  </a:lnTo>
                  <a:lnTo>
                    <a:pt x="6392" y="9231"/>
                  </a:lnTo>
                  <a:lnTo>
                    <a:pt x="5951" y="14769"/>
                  </a:lnTo>
                  <a:lnTo>
                    <a:pt x="3967" y="18646"/>
                  </a:lnTo>
                  <a:lnTo>
                    <a:pt x="0" y="21600"/>
                  </a:lnTo>
                  <a:lnTo>
                    <a:pt x="16090" y="21600"/>
                  </a:lnTo>
                  <a:lnTo>
                    <a:pt x="18735" y="18277"/>
                  </a:lnTo>
                  <a:lnTo>
                    <a:pt x="17412" y="12738"/>
                  </a:lnTo>
                  <a:lnTo>
                    <a:pt x="21600" y="9231"/>
                  </a:lnTo>
                  <a:lnTo>
                    <a:pt x="21049" y="4985"/>
                  </a:lnTo>
                  <a:lnTo>
                    <a:pt x="18404" y="4985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91" name="Shape 691"/>
            <p:cNvSpPr/>
            <p:nvPr/>
          </p:nvSpPr>
          <p:spPr>
            <a:xfrm>
              <a:off x="801687" y="1112837"/>
              <a:ext cx="30162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8872" y="0"/>
                  </a:lnTo>
                  <a:lnTo>
                    <a:pt x="17962" y="3257"/>
                  </a:lnTo>
                  <a:lnTo>
                    <a:pt x="15688" y="10286"/>
                  </a:lnTo>
                  <a:lnTo>
                    <a:pt x="10686" y="15429"/>
                  </a:lnTo>
                  <a:lnTo>
                    <a:pt x="7048" y="20057"/>
                  </a:lnTo>
                  <a:lnTo>
                    <a:pt x="0" y="21600"/>
                  </a:lnTo>
                  <a:lnTo>
                    <a:pt x="14552" y="21600"/>
                  </a:lnTo>
                  <a:lnTo>
                    <a:pt x="16143" y="16114"/>
                  </a:lnTo>
                  <a:lnTo>
                    <a:pt x="21145" y="7714"/>
                  </a:lnTo>
                  <a:lnTo>
                    <a:pt x="21600" y="3257"/>
                  </a:lnTo>
                  <a:lnTo>
                    <a:pt x="21600" y="0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92" name="Shape 692"/>
            <p:cNvSpPr/>
            <p:nvPr/>
          </p:nvSpPr>
          <p:spPr>
            <a:xfrm>
              <a:off x="315912" y="1303337"/>
              <a:ext cx="36512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01" y="0"/>
                  </a:moveTo>
                  <a:lnTo>
                    <a:pt x="14557" y="0"/>
                  </a:lnTo>
                  <a:lnTo>
                    <a:pt x="12960" y="982"/>
                  </a:lnTo>
                  <a:lnTo>
                    <a:pt x="12397" y="982"/>
                  </a:lnTo>
                  <a:lnTo>
                    <a:pt x="3287" y="2945"/>
                  </a:lnTo>
                  <a:lnTo>
                    <a:pt x="1033" y="4909"/>
                  </a:lnTo>
                  <a:lnTo>
                    <a:pt x="2160" y="8836"/>
                  </a:lnTo>
                  <a:lnTo>
                    <a:pt x="0" y="16364"/>
                  </a:lnTo>
                  <a:lnTo>
                    <a:pt x="0" y="21600"/>
                  </a:lnTo>
                  <a:lnTo>
                    <a:pt x="15214" y="21600"/>
                  </a:lnTo>
                  <a:lnTo>
                    <a:pt x="19158" y="14400"/>
                  </a:lnTo>
                  <a:lnTo>
                    <a:pt x="21600" y="7527"/>
                  </a:lnTo>
                  <a:lnTo>
                    <a:pt x="20097" y="3927"/>
                  </a:lnTo>
                  <a:lnTo>
                    <a:pt x="20191" y="0"/>
                  </a:lnTo>
                  <a:lnTo>
                    <a:pt x="18501" y="0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93" name="Shape 693"/>
            <p:cNvSpPr/>
            <p:nvPr/>
          </p:nvSpPr>
          <p:spPr>
            <a:xfrm>
              <a:off x="115887" y="1350962"/>
              <a:ext cx="141288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31" y="0"/>
                  </a:moveTo>
                  <a:lnTo>
                    <a:pt x="16018" y="10165"/>
                  </a:lnTo>
                  <a:lnTo>
                    <a:pt x="7281" y="15247"/>
                  </a:lnTo>
                  <a:lnTo>
                    <a:pt x="0" y="21600"/>
                  </a:lnTo>
                  <a:lnTo>
                    <a:pt x="16018" y="21600"/>
                  </a:lnTo>
                  <a:lnTo>
                    <a:pt x="21357" y="11859"/>
                  </a:lnTo>
                  <a:lnTo>
                    <a:pt x="21600" y="1271"/>
                  </a:lnTo>
                  <a:lnTo>
                    <a:pt x="17231" y="0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  <p:sp>
          <p:nvSpPr>
            <p:cNvPr id="694" name="Shape 694"/>
            <p:cNvSpPr/>
            <p:nvPr/>
          </p:nvSpPr>
          <p:spPr>
            <a:xfrm>
              <a:off x="3986212" y="0"/>
              <a:ext cx="441326" cy="151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4"/>
                  </a:moveTo>
                  <a:lnTo>
                    <a:pt x="21134" y="544"/>
                  </a:lnTo>
                  <a:lnTo>
                    <a:pt x="21134" y="408"/>
                  </a:lnTo>
                  <a:lnTo>
                    <a:pt x="20668" y="408"/>
                  </a:lnTo>
                  <a:lnTo>
                    <a:pt x="19735" y="272"/>
                  </a:lnTo>
                  <a:lnTo>
                    <a:pt x="18337" y="136"/>
                  </a:lnTo>
                  <a:lnTo>
                    <a:pt x="16472" y="0"/>
                  </a:lnTo>
                  <a:lnTo>
                    <a:pt x="16006" y="136"/>
                  </a:lnTo>
                  <a:lnTo>
                    <a:pt x="15384" y="2924"/>
                  </a:lnTo>
                  <a:lnTo>
                    <a:pt x="14296" y="4737"/>
                  </a:lnTo>
                  <a:lnTo>
                    <a:pt x="14141" y="5644"/>
                  </a:lnTo>
                  <a:lnTo>
                    <a:pt x="15540" y="7684"/>
                  </a:lnTo>
                  <a:lnTo>
                    <a:pt x="14452" y="10902"/>
                  </a:lnTo>
                  <a:lnTo>
                    <a:pt x="12121" y="13622"/>
                  </a:lnTo>
                  <a:lnTo>
                    <a:pt x="13364" y="15435"/>
                  </a:lnTo>
                  <a:lnTo>
                    <a:pt x="10722" y="17339"/>
                  </a:lnTo>
                  <a:lnTo>
                    <a:pt x="7459" y="19197"/>
                  </a:lnTo>
                  <a:lnTo>
                    <a:pt x="3885" y="20376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544"/>
                  </a:lnTo>
                </a:path>
              </a:pathLst>
            </a:custGeom>
            <a:gradFill flip="none" rotWithShape="1">
              <a:gsLst>
                <a:gs pos="0">
                  <a:srgbClr val="667B5B"/>
                </a:gs>
                <a:gs pos="100000">
                  <a:srgbClr val="008B8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6E6DA"/>
                  </a:solidFill>
                </a:defRPr>
              </a:pPr>
            </a:p>
          </p:txBody>
        </p:sp>
      </p:grpSp>
      <p:sp>
        <p:nvSpPr>
          <p:cNvPr id="696" name="Shape 696"/>
          <p:cNvSpPr/>
          <p:nvPr>
            <p:ph type="sldNum" sz="quarter" idx="2"/>
          </p:nvPr>
        </p:nvSpPr>
        <p:spPr>
          <a:xfrm>
            <a:off x="8388885" y="6418897"/>
            <a:ext cx="297916" cy="281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6E6D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43.xml"/><Relationship Id="rId45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45.xml"/><Relationship Id="rId47" Type="http://schemas.openxmlformats.org/officeDocument/2006/relationships/slideLayout" Target="../slideLayouts/slideLayout46.xml"/><Relationship Id="rId48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49.xml"/><Relationship Id="rId51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EC8BA"/>
            </a:gs>
            <a:gs pos="50000">
              <a:srgbClr val="FFFFFF"/>
            </a:gs>
            <a:gs pos="100000">
              <a:srgbClr val="CEC8BA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6"/>
          <p:cNvGrpSpPr/>
          <p:nvPr/>
        </p:nvGrpSpPr>
        <p:grpSpPr>
          <a:xfrm>
            <a:off x="3800475" y="1789112"/>
            <a:ext cx="5350047" cy="5056188"/>
            <a:chOff x="0" y="0"/>
            <a:chExt cx="5350046" cy="5056187"/>
          </a:xfrm>
        </p:grpSpPr>
        <p:sp>
          <p:nvSpPr>
            <p:cNvPr id="2" name="Shape 2"/>
            <p:cNvSpPr/>
            <p:nvPr/>
          </p:nvSpPr>
          <p:spPr>
            <a:xfrm>
              <a:off x="2914650" y="377825"/>
              <a:ext cx="312738" cy="161925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3" name="Shape 3"/>
            <p:cNvSpPr/>
            <p:nvPr/>
          </p:nvSpPr>
          <p:spPr>
            <a:xfrm>
              <a:off x="3024187" y="92075"/>
              <a:ext cx="74613" cy="74613"/>
            </a:xfrm>
            <a:prstGeom prst="ellipse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4" name="Shape 4"/>
            <p:cNvSpPr/>
            <p:nvPr/>
          </p:nvSpPr>
          <p:spPr>
            <a:xfrm rot="995336">
              <a:off x="4460875" y="584200"/>
              <a:ext cx="12700" cy="3290888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5" name="Shape 5"/>
            <p:cNvSpPr/>
            <p:nvPr/>
          </p:nvSpPr>
          <p:spPr>
            <a:xfrm>
              <a:off x="3932237" y="3779837"/>
              <a:ext cx="1047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21600"/>
                  </a:moveTo>
                  <a:lnTo>
                    <a:pt x="13745" y="17550"/>
                  </a:lnTo>
                  <a:lnTo>
                    <a:pt x="19636" y="13500"/>
                  </a:lnTo>
                  <a:lnTo>
                    <a:pt x="21600" y="8100"/>
                  </a:lnTo>
                  <a:lnTo>
                    <a:pt x="19636" y="2700"/>
                  </a:lnTo>
                  <a:lnTo>
                    <a:pt x="11782" y="0"/>
                  </a:lnTo>
                  <a:lnTo>
                    <a:pt x="3927" y="2700"/>
                  </a:lnTo>
                  <a:lnTo>
                    <a:pt x="0" y="8100"/>
                  </a:lnTo>
                  <a:lnTo>
                    <a:pt x="0" y="13500"/>
                  </a:lnTo>
                  <a:lnTo>
                    <a:pt x="5891" y="21600"/>
                  </a:lnTo>
                  <a:close/>
                  <a:moveTo>
                    <a:pt x="13745" y="4050"/>
                  </a:moveTo>
                  <a:lnTo>
                    <a:pt x="17673" y="5400"/>
                  </a:lnTo>
                  <a:lnTo>
                    <a:pt x="19636" y="8100"/>
                  </a:lnTo>
                  <a:lnTo>
                    <a:pt x="19636" y="10800"/>
                  </a:lnTo>
                  <a:lnTo>
                    <a:pt x="11782" y="16200"/>
                  </a:lnTo>
                  <a:lnTo>
                    <a:pt x="7855" y="17550"/>
                  </a:lnTo>
                  <a:lnTo>
                    <a:pt x="3927" y="10800"/>
                  </a:lnTo>
                  <a:lnTo>
                    <a:pt x="5891" y="5400"/>
                  </a:lnTo>
                  <a:lnTo>
                    <a:pt x="9818" y="4050"/>
                  </a:lnTo>
                  <a:lnTo>
                    <a:pt x="13745" y="40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" name="Shape 6"/>
            <p:cNvSpPr/>
            <p:nvPr/>
          </p:nvSpPr>
          <p:spPr>
            <a:xfrm rot="91736">
              <a:off x="4908550" y="647700"/>
              <a:ext cx="12700" cy="3171825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7" name="Shape 7"/>
            <p:cNvSpPr/>
            <p:nvPr/>
          </p:nvSpPr>
          <p:spPr>
            <a:xfrm rot="20673776">
              <a:off x="5151437" y="625475"/>
              <a:ext cx="12701" cy="1398588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8" name="Shape 8"/>
            <p:cNvSpPr/>
            <p:nvPr/>
          </p:nvSpPr>
          <p:spPr>
            <a:xfrm rot="20459687">
              <a:off x="1665287" y="1093787"/>
              <a:ext cx="12701" cy="3227388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9" name="Shape 9"/>
            <p:cNvSpPr/>
            <p:nvPr/>
          </p:nvSpPr>
          <p:spPr>
            <a:xfrm rot="1114413">
              <a:off x="574675" y="1101725"/>
              <a:ext cx="12700" cy="3363913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0" name="Shape 10"/>
            <p:cNvSpPr/>
            <p:nvPr/>
          </p:nvSpPr>
          <p:spPr>
            <a:xfrm rot="254676">
              <a:off x="1016000" y="1179512"/>
              <a:ext cx="12700" cy="3025776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11" name="Shape 11"/>
            <p:cNvSpPr/>
            <p:nvPr/>
          </p:nvSpPr>
          <p:spPr>
            <a:xfrm>
              <a:off x="2560637" y="3006725"/>
              <a:ext cx="989013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" y="2492"/>
                  </a:moveTo>
                  <a:lnTo>
                    <a:pt x="5617" y="4985"/>
                  </a:lnTo>
                  <a:lnTo>
                    <a:pt x="8702" y="4985"/>
                  </a:lnTo>
                  <a:lnTo>
                    <a:pt x="12274" y="4154"/>
                  </a:lnTo>
                  <a:lnTo>
                    <a:pt x="16399" y="2492"/>
                  </a:lnTo>
                  <a:lnTo>
                    <a:pt x="21184" y="0"/>
                  </a:lnTo>
                  <a:lnTo>
                    <a:pt x="21600" y="15785"/>
                  </a:lnTo>
                  <a:lnTo>
                    <a:pt x="17231" y="19108"/>
                  </a:lnTo>
                  <a:lnTo>
                    <a:pt x="14354" y="20769"/>
                  </a:lnTo>
                  <a:lnTo>
                    <a:pt x="11025" y="21600"/>
                  </a:lnTo>
                  <a:lnTo>
                    <a:pt x="7454" y="21600"/>
                  </a:lnTo>
                  <a:lnTo>
                    <a:pt x="3744" y="20769"/>
                  </a:lnTo>
                  <a:lnTo>
                    <a:pt x="0" y="18277"/>
                  </a:lnTo>
                  <a:lnTo>
                    <a:pt x="208" y="249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" name="Shape 12"/>
            <p:cNvSpPr/>
            <p:nvPr/>
          </p:nvSpPr>
          <p:spPr>
            <a:xfrm>
              <a:off x="3759200" y="3911600"/>
              <a:ext cx="1581150" cy="20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401" y="1029"/>
                  </a:moveTo>
                  <a:lnTo>
                    <a:pt x="8723" y="1029"/>
                  </a:lnTo>
                  <a:lnTo>
                    <a:pt x="7287" y="0"/>
                  </a:lnTo>
                  <a:lnTo>
                    <a:pt x="4829" y="0"/>
                  </a:lnTo>
                  <a:lnTo>
                    <a:pt x="3915" y="1029"/>
                  </a:lnTo>
                  <a:lnTo>
                    <a:pt x="1175" y="1029"/>
                  </a:lnTo>
                  <a:lnTo>
                    <a:pt x="522" y="2057"/>
                  </a:lnTo>
                  <a:lnTo>
                    <a:pt x="131" y="3086"/>
                  </a:lnTo>
                  <a:lnTo>
                    <a:pt x="0" y="4114"/>
                  </a:lnTo>
                  <a:lnTo>
                    <a:pt x="261" y="7200"/>
                  </a:lnTo>
                  <a:lnTo>
                    <a:pt x="392" y="8229"/>
                  </a:lnTo>
                  <a:lnTo>
                    <a:pt x="653" y="9257"/>
                  </a:lnTo>
                  <a:lnTo>
                    <a:pt x="1305" y="10286"/>
                  </a:lnTo>
                  <a:lnTo>
                    <a:pt x="1958" y="12343"/>
                  </a:lnTo>
                  <a:lnTo>
                    <a:pt x="3132" y="14400"/>
                  </a:lnTo>
                  <a:lnTo>
                    <a:pt x="4568" y="15429"/>
                  </a:lnTo>
                  <a:lnTo>
                    <a:pt x="6373" y="17486"/>
                  </a:lnTo>
                  <a:lnTo>
                    <a:pt x="8462" y="18514"/>
                  </a:lnTo>
                  <a:lnTo>
                    <a:pt x="10941" y="20571"/>
                  </a:lnTo>
                  <a:lnTo>
                    <a:pt x="13530" y="20571"/>
                  </a:lnTo>
                  <a:lnTo>
                    <a:pt x="16401" y="21600"/>
                  </a:lnTo>
                  <a:lnTo>
                    <a:pt x="21600" y="21600"/>
                  </a:lnTo>
                  <a:lnTo>
                    <a:pt x="21600" y="2057"/>
                  </a:lnTo>
                  <a:lnTo>
                    <a:pt x="19120" y="2057"/>
                  </a:lnTo>
                  <a:lnTo>
                    <a:pt x="16401" y="102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" name="Shape 13"/>
            <p:cNvSpPr/>
            <p:nvPr/>
          </p:nvSpPr>
          <p:spPr>
            <a:xfrm>
              <a:off x="3797300" y="3997325"/>
              <a:ext cx="1543050" cy="38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535" y="4761"/>
                  </a:lnTo>
                  <a:lnTo>
                    <a:pt x="1471" y="8464"/>
                  </a:lnTo>
                  <a:lnTo>
                    <a:pt x="2675" y="12078"/>
                  </a:lnTo>
                  <a:lnTo>
                    <a:pt x="4414" y="15252"/>
                  </a:lnTo>
                  <a:lnTo>
                    <a:pt x="6531" y="17897"/>
                  </a:lnTo>
                  <a:lnTo>
                    <a:pt x="9206" y="20013"/>
                  </a:lnTo>
                  <a:lnTo>
                    <a:pt x="10677" y="20542"/>
                  </a:lnTo>
                  <a:lnTo>
                    <a:pt x="12394" y="21071"/>
                  </a:lnTo>
                  <a:lnTo>
                    <a:pt x="14133" y="21600"/>
                  </a:lnTo>
                  <a:lnTo>
                    <a:pt x="19059" y="21600"/>
                  </a:lnTo>
                  <a:lnTo>
                    <a:pt x="21600" y="21071"/>
                  </a:lnTo>
                  <a:lnTo>
                    <a:pt x="21600" y="5290"/>
                  </a:lnTo>
                  <a:lnTo>
                    <a:pt x="15604" y="5290"/>
                  </a:lnTo>
                  <a:lnTo>
                    <a:pt x="11212" y="4761"/>
                  </a:lnTo>
                  <a:lnTo>
                    <a:pt x="7066" y="3703"/>
                  </a:lnTo>
                  <a:lnTo>
                    <a:pt x="3344" y="2116"/>
                  </a:lnTo>
                  <a:lnTo>
                    <a:pt x="1605" y="105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" name="Shape 14"/>
            <p:cNvSpPr/>
            <p:nvPr/>
          </p:nvSpPr>
          <p:spPr>
            <a:xfrm>
              <a:off x="3825875" y="3911600"/>
              <a:ext cx="1514475" cy="14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99" y="0"/>
                  </a:moveTo>
                  <a:lnTo>
                    <a:pt x="3679" y="0"/>
                  </a:lnTo>
                  <a:lnTo>
                    <a:pt x="2862" y="1440"/>
                  </a:lnTo>
                  <a:lnTo>
                    <a:pt x="2180" y="1440"/>
                  </a:lnTo>
                  <a:lnTo>
                    <a:pt x="1226" y="2880"/>
                  </a:lnTo>
                  <a:lnTo>
                    <a:pt x="681" y="2880"/>
                  </a:lnTo>
                  <a:lnTo>
                    <a:pt x="273" y="4320"/>
                  </a:lnTo>
                  <a:lnTo>
                    <a:pt x="136" y="4320"/>
                  </a:lnTo>
                  <a:lnTo>
                    <a:pt x="0" y="5760"/>
                  </a:lnTo>
                  <a:lnTo>
                    <a:pt x="136" y="7200"/>
                  </a:lnTo>
                  <a:lnTo>
                    <a:pt x="545" y="8640"/>
                  </a:lnTo>
                  <a:lnTo>
                    <a:pt x="1226" y="10080"/>
                  </a:lnTo>
                  <a:lnTo>
                    <a:pt x="2317" y="12960"/>
                  </a:lnTo>
                  <a:lnTo>
                    <a:pt x="3816" y="14400"/>
                  </a:lnTo>
                  <a:lnTo>
                    <a:pt x="5701" y="15840"/>
                  </a:lnTo>
                  <a:lnTo>
                    <a:pt x="7745" y="18720"/>
                  </a:lnTo>
                  <a:lnTo>
                    <a:pt x="10198" y="20160"/>
                  </a:lnTo>
                  <a:lnTo>
                    <a:pt x="12901" y="20160"/>
                  </a:lnTo>
                  <a:lnTo>
                    <a:pt x="15763" y="21600"/>
                  </a:lnTo>
                  <a:lnTo>
                    <a:pt x="21600" y="21600"/>
                  </a:lnTo>
                  <a:lnTo>
                    <a:pt x="21600" y="1440"/>
                  </a:lnTo>
                  <a:lnTo>
                    <a:pt x="17534" y="1440"/>
                  </a:lnTo>
                  <a:lnTo>
                    <a:pt x="1589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EC8BA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" name="Shape 15"/>
            <p:cNvSpPr/>
            <p:nvPr/>
          </p:nvSpPr>
          <p:spPr>
            <a:xfrm>
              <a:off x="1055687" y="657225"/>
              <a:ext cx="161926" cy="24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672"/>
                  </a:lnTo>
                  <a:lnTo>
                    <a:pt x="6353" y="10034"/>
                  </a:lnTo>
                  <a:lnTo>
                    <a:pt x="6353" y="21600"/>
                  </a:lnTo>
                  <a:lnTo>
                    <a:pt x="15247" y="21600"/>
                  </a:lnTo>
                  <a:lnTo>
                    <a:pt x="15247" y="9197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" name="Shape 16"/>
            <p:cNvSpPr/>
            <p:nvPr/>
          </p:nvSpPr>
          <p:spPr>
            <a:xfrm>
              <a:off x="1055687" y="893762"/>
              <a:ext cx="1428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20" y="21600"/>
                  </a:moveTo>
                  <a:lnTo>
                    <a:pt x="17280" y="16200"/>
                  </a:lnTo>
                  <a:lnTo>
                    <a:pt x="21600" y="8100"/>
                  </a:lnTo>
                  <a:lnTo>
                    <a:pt x="20160" y="5400"/>
                  </a:lnTo>
                  <a:lnTo>
                    <a:pt x="15840" y="1350"/>
                  </a:lnTo>
                  <a:lnTo>
                    <a:pt x="10080" y="0"/>
                  </a:lnTo>
                  <a:lnTo>
                    <a:pt x="5760" y="0"/>
                  </a:lnTo>
                  <a:lnTo>
                    <a:pt x="2880" y="2700"/>
                  </a:lnTo>
                  <a:lnTo>
                    <a:pt x="0" y="8100"/>
                  </a:lnTo>
                  <a:lnTo>
                    <a:pt x="2880" y="14850"/>
                  </a:lnTo>
                  <a:lnTo>
                    <a:pt x="7200" y="18900"/>
                  </a:lnTo>
                  <a:lnTo>
                    <a:pt x="11520" y="21600"/>
                  </a:lnTo>
                  <a:close/>
                  <a:moveTo>
                    <a:pt x="11520" y="2700"/>
                  </a:moveTo>
                  <a:lnTo>
                    <a:pt x="15840" y="4050"/>
                  </a:lnTo>
                  <a:lnTo>
                    <a:pt x="17280" y="5400"/>
                  </a:lnTo>
                  <a:lnTo>
                    <a:pt x="17280" y="10800"/>
                  </a:lnTo>
                  <a:lnTo>
                    <a:pt x="12960" y="14850"/>
                  </a:lnTo>
                  <a:lnTo>
                    <a:pt x="11520" y="17550"/>
                  </a:lnTo>
                  <a:lnTo>
                    <a:pt x="7200" y="14850"/>
                  </a:lnTo>
                  <a:lnTo>
                    <a:pt x="4320" y="6750"/>
                  </a:lnTo>
                  <a:lnTo>
                    <a:pt x="7200" y="2700"/>
                  </a:lnTo>
                  <a:lnTo>
                    <a:pt x="11520" y="27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" name="Shape 17"/>
            <p:cNvSpPr/>
            <p:nvPr/>
          </p:nvSpPr>
          <p:spPr>
            <a:xfrm>
              <a:off x="1055687" y="1017587"/>
              <a:ext cx="14287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0"/>
                  </a:moveTo>
                  <a:lnTo>
                    <a:pt x="2880" y="20400"/>
                  </a:lnTo>
                  <a:lnTo>
                    <a:pt x="5760" y="21600"/>
                  </a:lnTo>
                  <a:lnTo>
                    <a:pt x="12960" y="21600"/>
                  </a:lnTo>
                  <a:lnTo>
                    <a:pt x="18720" y="19200"/>
                  </a:lnTo>
                  <a:lnTo>
                    <a:pt x="21600" y="14400"/>
                  </a:lnTo>
                  <a:lnTo>
                    <a:pt x="20160" y="8400"/>
                  </a:lnTo>
                  <a:lnTo>
                    <a:pt x="11520" y="1200"/>
                  </a:lnTo>
                  <a:lnTo>
                    <a:pt x="11520" y="0"/>
                  </a:lnTo>
                  <a:lnTo>
                    <a:pt x="5760" y="4800"/>
                  </a:lnTo>
                  <a:lnTo>
                    <a:pt x="1440" y="9600"/>
                  </a:lnTo>
                  <a:lnTo>
                    <a:pt x="0" y="13200"/>
                  </a:lnTo>
                  <a:lnTo>
                    <a:pt x="0" y="18000"/>
                  </a:lnTo>
                  <a:close/>
                  <a:moveTo>
                    <a:pt x="2880" y="13200"/>
                  </a:moveTo>
                  <a:lnTo>
                    <a:pt x="4320" y="9600"/>
                  </a:lnTo>
                  <a:lnTo>
                    <a:pt x="11520" y="3600"/>
                  </a:lnTo>
                  <a:lnTo>
                    <a:pt x="15840" y="6000"/>
                  </a:lnTo>
                  <a:lnTo>
                    <a:pt x="17280" y="9600"/>
                  </a:lnTo>
                  <a:lnTo>
                    <a:pt x="18720" y="14400"/>
                  </a:lnTo>
                  <a:lnTo>
                    <a:pt x="18720" y="16800"/>
                  </a:lnTo>
                  <a:lnTo>
                    <a:pt x="15840" y="19200"/>
                  </a:lnTo>
                  <a:lnTo>
                    <a:pt x="10080" y="20400"/>
                  </a:lnTo>
                  <a:lnTo>
                    <a:pt x="4320" y="18000"/>
                  </a:lnTo>
                  <a:lnTo>
                    <a:pt x="2880" y="15600"/>
                  </a:lnTo>
                  <a:lnTo>
                    <a:pt x="2880" y="13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" name="Shape 18"/>
            <p:cNvSpPr/>
            <p:nvPr/>
          </p:nvSpPr>
          <p:spPr>
            <a:xfrm>
              <a:off x="4883150" y="123825"/>
              <a:ext cx="16192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831"/>
                  </a:lnTo>
                  <a:lnTo>
                    <a:pt x="6353" y="9969"/>
                  </a:lnTo>
                  <a:lnTo>
                    <a:pt x="6353" y="21600"/>
                  </a:lnTo>
                  <a:lnTo>
                    <a:pt x="15247" y="21600"/>
                  </a:lnTo>
                  <a:lnTo>
                    <a:pt x="15247" y="9138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" name="Shape 19"/>
            <p:cNvSpPr/>
            <p:nvPr/>
          </p:nvSpPr>
          <p:spPr>
            <a:xfrm>
              <a:off x="4892675" y="352425"/>
              <a:ext cx="133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21600"/>
                  </a:moveTo>
                  <a:lnTo>
                    <a:pt x="16971" y="17550"/>
                  </a:lnTo>
                  <a:lnTo>
                    <a:pt x="21600" y="12150"/>
                  </a:lnTo>
                  <a:lnTo>
                    <a:pt x="21600" y="6750"/>
                  </a:lnTo>
                  <a:lnTo>
                    <a:pt x="16971" y="1350"/>
                  </a:lnTo>
                  <a:lnTo>
                    <a:pt x="10800" y="0"/>
                  </a:lnTo>
                  <a:lnTo>
                    <a:pt x="6171" y="1350"/>
                  </a:lnTo>
                  <a:lnTo>
                    <a:pt x="3086" y="4050"/>
                  </a:lnTo>
                  <a:lnTo>
                    <a:pt x="0" y="9450"/>
                  </a:lnTo>
                  <a:lnTo>
                    <a:pt x="3086" y="14850"/>
                  </a:lnTo>
                  <a:lnTo>
                    <a:pt x="10800" y="21600"/>
                  </a:lnTo>
                  <a:close/>
                  <a:moveTo>
                    <a:pt x="12343" y="2700"/>
                  </a:moveTo>
                  <a:lnTo>
                    <a:pt x="16971" y="4050"/>
                  </a:lnTo>
                  <a:lnTo>
                    <a:pt x="18514" y="6750"/>
                  </a:lnTo>
                  <a:lnTo>
                    <a:pt x="18514" y="9450"/>
                  </a:lnTo>
                  <a:lnTo>
                    <a:pt x="16971" y="12150"/>
                  </a:lnTo>
                  <a:lnTo>
                    <a:pt x="13886" y="16200"/>
                  </a:lnTo>
                  <a:lnTo>
                    <a:pt x="10800" y="18900"/>
                  </a:lnTo>
                  <a:lnTo>
                    <a:pt x="7714" y="16200"/>
                  </a:lnTo>
                  <a:lnTo>
                    <a:pt x="4629" y="12150"/>
                  </a:lnTo>
                  <a:lnTo>
                    <a:pt x="4629" y="6750"/>
                  </a:lnTo>
                  <a:lnTo>
                    <a:pt x="7714" y="4050"/>
                  </a:lnTo>
                  <a:lnTo>
                    <a:pt x="12343" y="27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" name="Shape 20"/>
            <p:cNvSpPr/>
            <p:nvPr/>
          </p:nvSpPr>
          <p:spPr>
            <a:xfrm>
              <a:off x="4883150" y="485775"/>
              <a:ext cx="14287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8000"/>
                  </a:moveTo>
                  <a:lnTo>
                    <a:pt x="4320" y="20400"/>
                  </a:lnTo>
                  <a:lnTo>
                    <a:pt x="7200" y="21600"/>
                  </a:lnTo>
                  <a:lnTo>
                    <a:pt x="14400" y="21600"/>
                  </a:lnTo>
                  <a:lnTo>
                    <a:pt x="20160" y="19200"/>
                  </a:lnTo>
                  <a:lnTo>
                    <a:pt x="21600" y="16800"/>
                  </a:lnTo>
                  <a:lnTo>
                    <a:pt x="21600" y="13200"/>
                  </a:lnTo>
                  <a:lnTo>
                    <a:pt x="20160" y="7200"/>
                  </a:lnTo>
                  <a:lnTo>
                    <a:pt x="17280" y="3600"/>
                  </a:lnTo>
                  <a:lnTo>
                    <a:pt x="12960" y="0"/>
                  </a:lnTo>
                  <a:lnTo>
                    <a:pt x="11520" y="0"/>
                  </a:lnTo>
                  <a:lnTo>
                    <a:pt x="5760" y="4800"/>
                  </a:lnTo>
                  <a:lnTo>
                    <a:pt x="2880" y="9600"/>
                  </a:lnTo>
                  <a:lnTo>
                    <a:pt x="0" y="13200"/>
                  </a:lnTo>
                  <a:lnTo>
                    <a:pt x="1440" y="18000"/>
                  </a:lnTo>
                  <a:close/>
                  <a:moveTo>
                    <a:pt x="4320" y="13200"/>
                  </a:moveTo>
                  <a:lnTo>
                    <a:pt x="5760" y="9600"/>
                  </a:lnTo>
                  <a:lnTo>
                    <a:pt x="8640" y="6000"/>
                  </a:lnTo>
                  <a:lnTo>
                    <a:pt x="10080" y="3600"/>
                  </a:lnTo>
                  <a:lnTo>
                    <a:pt x="11520" y="2400"/>
                  </a:lnTo>
                  <a:lnTo>
                    <a:pt x="18720" y="8400"/>
                  </a:lnTo>
                  <a:lnTo>
                    <a:pt x="20160" y="13200"/>
                  </a:lnTo>
                  <a:lnTo>
                    <a:pt x="15840" y="18000"/>
                  </a:lnTo>
                  <a:lnTo>
                    <a:pt x="12960" y="19200"/>
                  </a:lnTo>
                  <a:lnTo>
                    <a:pt x="7200" y="19200"/>
                  </a:lnTo>
                  <a:lnTo>
                    <a:pt x="5760" y="16800"/>
                  </a:lnTo>
                  <a:lnTo>
                    <a:pt x="4320" y="15600"/>
                  </a:lnTo>
                  <a:lnTo>
                    <a:pt x="4320" y="13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" name="Shape 21"/>
            <p:cNvSpPr/>
            <p:nvPr/>
          </p:nvSpPr>
          <p:spPr>
            <a:xfrm>
              <a:off x="4816475" y="3806825"/>
              <a:ext cx="10477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18" y="21600"/>
                  </a:moveTo>
                  <a:lnTo>
                    <a:pt x="17673" y="16200"/>
                  </a:lnTo>
                  <a:lnTo>
                    <a:pt x="21600" y="10800"/>
                  </a:lnTo>
                  <a:lnTo>
                    <a:pt x="21600" y="5400"/>
                  </a:lnTo>
                  <a:lnTo>
                    <a:pt x="17673" y="1350"/>
                  </a:lnTo>
                  <a:lnTo>
                    <a:pt x="9818" y="0"/>
                  </a:lnTo>
                  <a:lnTo>
                    <a:pt x="5891" y="0"/>
                  </a:lnTo>
                  <a:lnTo>
                    <a:pt x="1964" y="2700"/>
                  </a:lnTo>
                  <a:lnTo>
                    <a:pt x="0" y="8100"/>
                  </a:lnTo>
                  <a:lnTo>
                    <a:pt x="1964" y="13500"/>
                  </a:lnTo>
                  <a:lnTo>
                    <a:pt x="5891" y="18900"/>
                  </a:lnTo>
                  <a:lnTo>
                    <a:pt x="9818" y="21600"/>
                  </a:lnTo>
                  <a:close/>
                  <a:moveTo>
                    <a:pt x="9818" y="2700"/>
                  </a:moveTo>
                  <a:lnTo>
                    <a:pt x="15709" y="4050"/>
                  </a:lnTo>
                  <a:lnTo>
                    <a:pt x="17673" y="5400"/>
                  </a:lnTo>
                  <a:lnTo>
                    <a:pt x="17673" y="8100"/>
                  </a:lnTo>
                  <a:lnTo>
                    <a:pt x="15709" y="10800"/>
                  </a:lnTo>
                  <a:lnTo>
                    <a:pt x="11782" y="14850"/>
                  </a:lnTo>
                  <a:lnTo>
                    <a:pt x="9818" y="17550"/>
                  </a:lnTo>
                  <a:lnTo>
                    <a:pt x="5891" y="14850"/>
                  </a:lnTo>
                  <a:lnTo>
                    <a:pt x="1964" y="6750"/>
                  </a:lnTo>
                  <a:lnTo>
                    <a:pt x="5891" y="2700"/>
                  </a:lnTo>
                  <a:lnTo>
                    <a:pt x="9818" y="27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" name="Shape 22"/>
            <p:cNvSpPr/>
            <p:nvPr/>
          </p:nvSpPr>
          <p:spPr>
            <a:xfrm>
              <a:off x="989012" y="0"/>
              <a:ext cx="4132263" cy="70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458" y="0"/>
                  </a:moveTo>
                  <a:lnTo>
                    <a:pt x="21600" y="3503"/>
                  </a:lnTo>
                  <a:lnTo>
                    <a:pt x="50" y="21600"/>
                  </a:lnTo>
                  <a:lnTo>
                    <a:pt x="0" y="19265"/>
                  </a:lnTo>
                  <a:lnTo>
                    <a:pt x="10200" y="4670"/>
                  </a:lnTo>
                  <a:lnTo>
                    <a:pt x="11250" y="3795"/>
                  </a:lnTo>
                  <a:lnTo>
                    <a:pt x="2145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EC8BA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" name="Shape 23"/>
            <p:cNvSpPr/>
            <p:nvPr/>
          </p:nvSpPr>
          <p:spPr>
            <a:xfrm>
              <a:off x="857250" y="4200525"/>
              <a:ext cx="133350" cy="15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57" y="21600"/>
                  </a:moveTo>
                  <a:lnTo>
                    <a:pt x="15429" y="17507"/>
                  </a:lnTo>
                  <a:lnTo>
                    <a:pt x="20057" y="12051"/>
                  </a:lnTo>
                  <a:lnTo>
                    <a:pt x="21600" y="9549"/>
                  </a:lnTo>
                  <a:lnTo>
                    <a:pt x="21600" y="6821"/>
                  </a:lnTo>
                  <a:lnTo>
                    <a:pt x="18514" y="1364"/>
                  </a:lnTo>
                  <a:lnTo>
                    <a:pt x="10800" y="0"/>
                  </a:lnTo>
                  <a:lnTo>
                    <a:pt x="7714" y="0"/>
                  </a:lnTo>
                  <a:lnTo>
                    <a:pt x="3086" y="2728"/>
                  </a:lnTo>
                  <a:lnTo>
                    <a:pt x="0" y="5457"/>
                  </a:lnTo>
                  <a:lnTo>
                    <a:pt x="0" y="8185"/>
                  </a:lnTo>
                  <a:lnTo>
                    <a:pt x="1543" y="13415"/>
                  </a:lnTo>
                  <a:lnTo>
                    <a:pt x="6171" y="18872"/>
                  </a:lnTo>
                  <a:lnTo>
                    <a:pt x="9257" y="21600"/>
                  </a:lnTo>
                  <a:close/>
                  <a:moveTo>
                    <a:pt x="12343" y="2728"/>
                  </a:moveTo>
                  <a:lnTo>
                    <a:pt x="16971" y="4093"/>
                  </a:lnTo>
                  <a:lnTo>
                    <a:pt x="18514" y="6821"/>
                  </a:lnTo>
                  <a:lnTo>
                    <a:pt x="18514" y="9549"/>
                  </a:lnTo>
                  <a:lnTo>
                    <a:pt x="16971" y="12051"/>
                  </a:lnTo>
                  <a:lnTo>
                    <a:pt x="10800" y="17507"/>
                  </a:lnTo>
                  <a:lnTo>
                    <a:pt x="9257" y="17507"/>
                  </a:lnTo>
                  <a:lnTo>
                    <a:pt x="6171" y="14779"/>
                  </a:lnTo>
                  <a:lnTo>
                    <a:pt x="4629" y="10914"/>
                  </a:lnTo>
                  <a:lnTo>
                    <a:pt x="4629" y="6821"/>
                  </a:lnTo>
                  <a:lnTo>
                    <a:pt x="7714" y="2728"/>
                  </a:lnTo>
                  <a:lnTo>
                    <a:pt x="12343" y="272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" name="Shape 24"/>
            <p:cNvSpPr/>
            <p:nvPr/>
          </p:nvSpPr>
          <p:spPr>
            <a:xfrm>
              <a:off x="2198687" y="4357687"/>
              <a:ext cx="14287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0" y="19200"/>
                  </a:moveTo>
                  <a:lnTo>
                    <a:pt x="5760" y="21600"/>
                  </a:lnTo>
                  <a:lnTo>
                    <a:pt x="10080" y="21600"/>
                  </a:lnTo>
                  <a:lnTo>
                    <a:pt x="15840" y="20400"/>
                  </a:lnTo>
                  <a:lnTo>
                    <a:pt x="20160" y="15600"/>
                  </a:lnTo>
                  <a:lnTo>
                    <a:pt x="21600" y="13200"/>
                  </a:lnTo>
                  <a:lnTo>
                    <a:pt x="20160" y="9600"/>
                  </a:lnTo>
                  <a:lnTo>
                    <a:pt x="15840" y="4800"/>
                  </a:lnTo>
                  <a:lnTo>
                    <a:pt x="11520" y="2400"/>
                  </a:lnTo>
                  <a:lnTo>
                    <a:pt x="8640" y="0"/>
                  </a:lnTo>
                  <a:lnTo>
                    <a:pt x="5760" y="0"/>
                  </a:lnTo>
                  <a:lnTo>
                    <a:pt x="2880" y="6000"/>
                  </a:lnTo>
                  <a:lnTo>
                    <a:pt x="0" y="10800"/>
                  </a:lnTo>
                  <a:lnTo>
                    <a:pt x="0" y="15600"/>
                  </a:lnTo>
                  <a:lnTo>
                    <a:pt x="2880" y="19200"/>
                  </a:lnTo>
                  <a:close/>
                  <a:moveTo>
                    <a:pt x="2880" y="14400"/>
                  </a:moveTo>
                  <a:lnTo>
                    <a:pt x="7200" y="3600"/>
                  </a:lnTo>
                  <a:lnTo>
                    <a:pt x="7200" y="2400"/>
                  </a:lnTo>
                  <a:lnTo>
                    <a:pt x="15840" y="7200"/>
                  </a:lnTo>
                  <a:lnTo>
                    <a:pt x="18720" y="10800"/>
                  </a:lnTo>
                  <a:lnTo>
                    <a:pt x="18720" y="14400"/>
                  </a:lnTo>
                  <a:lnTo>
                    <a:pt x="17280" y="16800"/>
                  </a:lnTo>
                  <a:lnTo>
                    <a:pt x="11520" y="19200"/>
                  </a:lnTo>
                  <a:lnTo>
                    <a:pt x="8640" y="19200"/>
                  </a:lnTo>
                  <a:lnTo>
                    <a:pt x="5760" y="18000"/>
                  </a:lnTo>
                  <a:lnTo>
                    <a:pt x="4320" y="16800"/>
                  </a:lnTo>
                  <a:lnTo>
                    <a:pt x="2880" y="14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" name="Shape 25"/>
            <p:cNvSpPr/>
            <p:nvPr/>
          </p:nvSpPr>
          <p:spPr>
            <a:xfrm>
              <a:off x="9525" y="4357687"/>
              <a:ext cx="114300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8640"/>
                  </a:lnTo>
                  <a:lnTo>
                    <a:pt x="18254" y="2880"/>
                  </a:lnTo>
                  <a:lnTo>
                    <a:pt x="10952" y="0"/>
                  </a:lnTo>
                  <a:lnTo>
                    <a:pt x="3651" y="2880"/>
                  </a:lnTo>
                  <a:lnTo>
                    <a:pt x="0" y="8640"/>
                  </a:lnTo>
                  <a:lnTo>
                    <a:pt x="1825" y="14400"/>
                  </a:lnTo>
                  <a:lnTo>
                    <a:pt x="9127" y="18720"/>
                  </a:lnTo>
                  <a:lnTo>
                    <a:pt x="16428" y="21600"/>
                  </a:lnTo>
                  <a:lnTo>
                    <a:pt x="21600" y="21600"/>
                  </a:lnTo>
                  <a:close/>
                  <a:moveTo>
                    <a:pt x="7301" y="4320"/>
                  </a:moveTo>
                  <a:lnTo>
                    <a:pt x="16428" y="4320"/>
                  </a:lnTo>
                  <a:lnTo>
                    <a:pt x="18254" y="10080"/>
                  </a:lnTo>
                  <a:lnTo>
                    <a:pt x="18254" y="18720"/>
                  </a:lnTo>
                  <a:lnTo>
                    <a:pt x="7301" y="15840"/>
                  </a:lnTo>
                  <a:lnTo>
                    <a:pt x="3651" y="11520"/>
                  </a:lnTo>
                  <a:lnTo>
                    <a:pt x="3651" y="7200"/>
                  </a:lnTo>
                  <a:lnTo>
                    <a:pt x="7301" y="43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" name="Shape 26"/>
            <p:cNvSpPr/>
            <p:nvPr/>
          </p:nvSpPr>
          <p:spPr>
            <a:xfrm>
              <a:off x="79374" y="4303712"/>
              <a:ext cx="2190752" cy="617538"/>
            </a:xfrm>
            <a:prstGeom prst="ellipse">
              <a:avLst/>
            </a:prstGeom>
            <a:gradFill flip="none" rotWithShape="1">
              <a:gsLst>
                <a:gs pos="0">
                  <a:srgbClr val="CEC8BA"/>
                </a:gs>
                <a:gs pos="100000">
                  <a:srgbClr val="D7D2C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4297362"/>
              <a:ext cx="2384425" cy="457201"/>
            </a:xfrm>
            <a:prstGeom prst="ellipse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28" name="Shape 28"/>
            <p:cNvSpPr/>
            <p:nvPr/>
          </p:nvSpPr>
          <p:spPr>
            <a:xfrm>
              <a:off x="74612" y="4338637"/>
              <a:ext cx="2262188" cy="349251"/>
            </a:xfrm>
            <a:prstGeom prst="ellipse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29" name="Shape 29"/>
            <p:cNvSpPr/>
            <p:nvPr/>
          </p:nvSpPr>
          <p:spPr>
            <a:xfrm>
              <a:off x="2141537" y="4224337"/>
              <a:ext cx="1428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40" y="21600"/>
                  </a:moveTo>
                  <a:lnTo>
                    <a:pt x="18720" y="14850"/>
                  </a:lnTo>
                  <a:lnTo>
                    <a:pt x="21600" y="9450"/>
                  </a:lnTo>
                  <a:lnTo>
                    <a:pt x="18720" y="4050"/>
                  </a:lnTo>
                  <a:lnTo>
                    <a:pt x="14400" y="0"/>
                  </a:lnTo>
                  <a:lnTo>
                    <a:pt x="7200" y="1350"/>
                  </a:lnTo>
                  <a:lnTo>
                    <a:pt x="1440" y="6750"/>
                  </a:lnTo>
                  <a:lnTo>
                    <a:pt x="0" y="9450"/>
                  </a:lnTo>
                  <a:lnTo>
                    <a:pt x="1440" y="13500"/>
                  </a:lnTo>
                  <a:lnTo>
                    <a:pt x="5760" y="17550"/>
                  </a:lnTo>
                  <a:lnTo>
                    <a:pt x="11520" y="20250"/>
                  </a:lnTo>
                  <a:lnTo>
                    <a:pt x="15840" y="21600"/>
                  </a:lnTo>
                  <a:close/>
                  <a:moveTo>
                    <a:pt x="10080" y="4050"/>
                  </a:moveTo>
                  <a:lnTo>
                    <a:pt x="14400" y="4050"/>
                  </a:lnTo>
                  <a:lnTo>
                    <a:pt x="17280" y="5400"/>
                  </a:lnTo>
                  <a:lnTo>
                    <a:pt x="17280" y="10800"/>
                  </a:lnTo>
                  <a:lnTo>
                    <a:pt x="15840" y="16200"/>
                  </a:lnTo>
                  <a:lnTo>
                    <a:pt x="14400" y="17550"/>
                  </a:lnTo>
                  <a:lnTo>
                    <a:pt x="14400" y="18900"/>
                  </a:lnTo>
                  <a:lnTo>
                    <a:pt x="10080" y="16200"/>
                  </a:lnTo>
                  <a:lnTo>
                    <a:pt x="7200" y="14850"/>
                  </a:lnTo>
                  <a:lnTo>
                    <a:pt x="4320" y="9450"/>
                  </a:lnTo>
                  <a:lnTo>
                    <a:pt x="5760" y="6750"/>
                  </a:lnTo>
                  <a:lnTo>
                    <a:pt x="10080" y="40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" name="Shape 30"/>
            <p:cNvSpPr/>
            <p:nvPr/>
          </p:nvSpPr>
          <p:spPr>
            <a:xfrm>
              <a:off x="4806950" y="3930650"/>
              <a:ext cx="1143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0"/>
                  </a:moveTo>
                  <a:lnTo>
                    <a:pt x="3600" y="20400"/>
                  </a:lnTo>
                  <a:lnTo>
                    <a:pt x="7200" y="21600"/>
                  </a:lnTo>
                  <a:lnTo>
                    <a:pt x="14400" y="21600"/>
                  </a:lnTo>
                  <a:lnTo>
                    <a:pt x="19800" y="19200"/>
                  </a:lnTo>
                  <a:lnTo>
                    <a:pt x="21600" y="13200"/>
                  </a:lnTo>
                  <a:lnTo>
                    <a:pt x="18000" y="3600"/>
                  </a:lnTo>
                  <a:lnTo>
                    <a:pt x="12600" y="0"/>
                  </a:lnTo>
                  <a:lnTo>
                    <a:pt x="10800" y="0"/>
                  </a:lnTo>
                  <a:lnTo>
                    <a:pt x="5400" y="4800"/>
                  </a:lnTo>
                  <a:lnTo>
                    <a:pt x="1800" y="9600"/>
                  </a:lnTo>
                  <a:lnTo>
                    <a:pt x="0" y="13200"/>
                  </a:lnTo>
                  <a:lnTo>
                    <a:pt x="0" y="18000"/>
                  </a:lnTo>
                  <a:close/>
                  <a:moveTo>
                    <a:pt x="3600" y="13200"/>
                  </a:moveTo>
                  <a:lnTo>
                    <a:pt x="5400" y="9600"/>
                  </a:lnTo>
                  <a:lnTo>
                    <a:pt x="9000" y="4800"/>
                  </a:lnTo>
                  <a:lnTo>
                    <a:pt x="10800" y="3600"/>
                  </a:lnTo>
                  <a:lnTo>
                    <a:pt x="16200" y="6000"/>
                  </a:lnTo>
                  <a:lnTo>
                    <a:pt x="18000" y="9600"/>
                  </a:lnTo>
                  <a:lnTo>
                    <a:pt x="19800" y="14400"/>
                  </a:lnTo>
                  <a:lnTo>
                    <a:pt x="19800" y="16800"/>
                  </a:lnTo>
                  <a:lnTo>
                    <a:pt x="16200" y="19200"/>
                  </a:lnTo>
                  <a:lnTo>
                    <a:pt x="9000" y="20400"/>
                  </a:lnTo>
                  <a:lnTo>
                    <a:pt x="7200" y="19200"/>
                  </a:lnTo>
                  <a:lnTo>
                    <a:pt x="3600" y="18000"/>
                  </a:lnTo>
                  <a:lnTo>
                    <a:pt x="3600" y="13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" name="Shape 31"/>
            <p:cNvSpPr/>
            <p:nvPr/>
          </p:nvSpPr>
          <p:spPr>
            <a:xfrm>
              <a:off x="2927350" y="1025525"/>
              <a:ext cx="274638" cy="4030663"/>
            </a:xfrm>
            <a:prstGeom prst="rect">
              <a:avLst/>
            </a:prstGeom>
            <a:gradFill flip="none" rotWithShape="1">
              <a:gsLst>
                <a:gs pos="0">
                  <a:srgbClr val="CEC8BA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32" name="Shape 32"/>
            <p:cNvSpPr/>
            <p:nvPr/>
          </p:nvSpPr>
          <p:spPr>
            <a:xfrm>
              <a:off x="3006725" y="663575"/>
              <a:ext cx="120650" cy="381000"/>
            </a:xfrm>
            <a:prstGeom prst="rect">
              <a:avLst/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33" name="Shape 33"/>
            <p:cNvSpPr/>
            <p:nvPr/>
          </p:nvSpPr>
          <p:spPr>
            <a:xfrm>
              <a:off x="2898775" y="977900"/>
              <a:ext cx="325438" cy="8255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D7D2C6"/>
                </a:gs>
                <a:gs pos="100000">
                  <a:srgbClr val="CEC8B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800" u="none"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34" name="Shape 34"/>
            <p:cNvSpPr/>
            <p:nvPr/>
          </p:nvSpPr>
          <p:spPr>
            <a:xfrm>
              <a:off x="3035300" y="638175"/>
              <a:ext cx="400050" cy="250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029" y="1151"/>
                  </a:lnTo>
                  <a:lnTo>
                    <a:pt x="1029" y="822"/>
                  </a:lnTo>
                  <a:lnTo>
                    <a:pt x="0" y="164"/>
                  </a:lnTo>
                  <a:lnTo>
                    <a:pt x="6171" y="0"/>
                  </a:lnTo>
                  <a:lnTo>
                    <a:pt x="6686" y="658"/>
                  </a:lnTo>
                  <a:lnTo>
                    <a:pt x="7543" y="905"/>
                  </a:lnTo>
                </a:path>
              </a:pathLst>
            </a:custGeom>
            <a:gradFill flip="none" rotWithShape="1">
              <a:gsLst>
                <a:gs pos="0">
                  <a:srgbClr val="CEC8BA"/>
                </a:gs>
                <a:gs pos="100000">
                  <a:srgbClr val="D7D2C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" name="Shape 35"/>
            <p:cNvSpPr/>
            <p:nvPr/>
          </p:nvSpPr>
          <p:spPr>
            <a:xfrm>
              <a:off x="2817812" y="466725"/>
              <a:ext cx="503238" cy="21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05" y="0"/>
                  </a:moveTo>
                  <a:lnTo>
                    <a:pt x="15516" y="939"/>
                  </a:lnTo>
                  <a:lnTo>
                    <a:pt x="18797" y="5635"/>
                  </a:lnTo>
                  <a:lnTo>
                    <a:pt x="20780" y="1220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752" y="12209"/>
                  </a:lnTo>
                  <a:lnTo>
                    <a:pt x="3213" y="5635"/>
                  </a:lnTo>
                  <a:lnTo>
                    <a:pt x="6494" y="939"/>
                  </a:lnTo>
                  <a:lnTo>
                    <a:pt x="11005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EC8BA"/>
                </a:gs>
                <a:gs pos="100000">
                  <a:srgbClr val="D7D2C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7" name="Shape 37"/>
          <p:cNvSpPr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xfrm>
            <a:off x="8416270" y="6466522"/>
            <a:ext cx="270531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200" u="none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2A3D7A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•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•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•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3333"/>
        </a:buClr>
        <a:buSzPct val="65000"/>
        <a:buFont typeface="Wingdings"/>
        <a:buChar char="•"/>
        <a:tabLst/>
        <a:defRPr b="0" baseline="0" cap="none" i="0" spc="0" strike="noStrike" sz="3200" u="none">
          <a:ln>
            <a:noFill/>
          </a:ln>
          <a:solidFill>
            <a:srgbClr val="5B5249"/>
          </a:solidFill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2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5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6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8" name="Shape 3628"/>
          <p:cNvSpPr/>
          <p:nvPr/>
        </p:nvSpPr>
        <p:spPr>
          <a:xfrm>
            <a:off x="761191" y="1441450"/>
            <a:ext cx="7271071" cy="1991289"/>
          </a:xfrm>
          <a:prstGeom prst="roundRect">
            <a:avLst>
              <a:gd name="adj" fmla="val 9567"/>
            </a:avLst>
          </a:prstGeom>
          <a:solidFill>
            <a:schemeClr val="accent3"/>
          </a:solidFill>
          <a:ln w="38100">
            <a:solidFill>
              <a:srgbClr val="FFFFFF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algn="ctr">
              <a:defRPr b="1">
                <a:solidFill>
                  <a:srgbClr val="F2E933"/>
                </a:solidFill>
              </a:defRPr>
            </a:pPr>
            <a:r>
              <a:t>PERENCANAAN STRATEGI</a:t>
            </a:r>
          </a:p>
          <a:p>
            <a:pPr algn="ctr">
              <a:defRPr b="1">
                <a:solidFill>
                  <a:srgbClr val="F2E933"/>
                </a:solidFill>
              </a:defRPr>
            </a:pPr>
            <a:r>
              <a:t> SISTEM INFORMASI RS</a:t>
            </a:r>
          </a:p>
        </p:txBody>
      </p:sp>
      <p:sp>
        <p:nvSpPr>
          <p:cNvPr id="3629" name="Shape 3629"/>
          <p:cNvSpPr/>
          <p:nvPr>
            <p:ph type="body" sz="quarter" idx="4294967295"/>
          </p:nvPr>
        </p:nvSpPr>
        <p:spPr>
          <a:xfrm>
            <a:off x="38100" y="6110287"/>
            <a:ext cx="9067800" cy="762001"/>
          </a:xfrm>
          <a:prstGeom prst="rect">
            <a:avLst/>
          </a:prstGeom>
          <a:solidFill>
            <a:srgbClr val="FF0000"/>
          </a:solidFill>
        </p:spPr>
        <p:txBody>
          <a:bodyPr>
            <a:normAutofit fontScale="100000" lnSpcReduction="0"/>
          </a:bodyPr>
          <a:lstStyle/>
          <a:p>
            <a:pPr marL="0" indent="0" algn="ctr" defTabSz="457200">
              <a:lnSpc>
                <a:spcPct val="90000"/>
              </a:lnSpc>
              <a:spcBef>
                <a:spcPts val="1000"/>
              </a:spcBef>
              <a:buSzTx/>
              <a:buNone/>
              <a:defRPr b="1" sz="1900">
                <a:solidFill>
                  <a:srgbClr val="14050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Supriyantoro</a:t>
            </a:r>
          </a:p>
          <a:p>
            <a:pPr marL="0" indent="0" algn="ctr" defTabSz="457200">
              <a:lnSpc>
                <a:spcPct val="90000"/>
              </a:lnSpc>
              <a:spcBef>
                <a:spcPts val="1000"/>
              </a:spcBef>
              <a:buSzTx/>
              <a:buNone/>
              <a:defRPr b="1" sz="1900">
                <a:solidFill>
                  <a:srgbClr val="14050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KARS FKM UI 2016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36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0" dur="500"/>
                                        <p:tgtEl>
                                          <p:spTgt spid="3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Class="entr" nodeType="after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4" dur="500"/>
                                        <p:tgtEl>
                                          <p:spTgt spid="3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62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4" name="Shape 3674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METODE BERTAHAP:(1) </a:t>
            </a:r>
          </a:p>
        </p:txBody>
      </p:sp>
      <p:sp>
        <p:nvSpPr>
          <p:cNvPr id="3675" name="Shape 3675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476250" indent="-476250"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b="1" sz="2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Manajer/staf diminta lebih dulu mendaftar kebutuhan informasi minimalnya</a:t>
            </a:r>
          </a:p>
          <a:p>
            <a:pPr marL="476250" indent="-476250"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b="1" sz="2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Sistem informasi dibuat utk memenuhi kebutuhan tsb</a:t>
            </a:r>
          </a:p>
          <a:p>
            <a:pPr marL="476250" indent="-476250"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b="1" sz="2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Secara bertahap kebutuhan informasi di sempurnakan</a:t>
            </a:r>
          </a:p>
          <a:p>
            <a:pPr marL="476250" indent="-476250"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b="1" sz="2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Melakukan modifikasi utk penyesuaian pengembangan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7" name="Shape 3677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METODE BERTAHAP (2)</a:t>
            </a:r>
          </a:p>
        </p:txBody>
      </p:sp>
      <p:sp>
        <p:nvSpPr>
          <p:cNvPr id="3678" name="Shape 3678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lnSpc>
                <a:spcPct val="80000"/>
              </a:lnSpc>
              <a:spcBef>
                <a:spcPts val="1000"/>
              </a:spcBef>
              <a:buSzTx/>
              <a:buNone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Keuntungan :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SzTx/>
              <a:buNone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membatasi kecenderungan menyusun kebutuhan informasi secara berlebihan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SzTx/>
              <a:buNone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kesempurnaan dpt tercapai secara bertahap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SzTx/>
              <a:buNone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efisiensi dana dan investasi bisa bertahap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SzTx/>
              <a:buNone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kelemahan :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SzTx/>
              <a:buNone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kebutuhan awal cenderung tdk lengkap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SzTx/>
              <a:buNone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dapat terjadi perubahan design program bbrp kali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0" name="Shape 3680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40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METODE DISKUSI KELOMPOK</a:t>
            </a:r>
          </a:p>
        </p:txBody>
      </p:sp>
      <p:sp>
        <p:nvSpPr>
          <p:cNvPr id="3681" name="Shape 3681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Beberapa orang dlm strata manajemen yg sama diajak diskusi utk merumuskan jenis kebutuhan informasi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Keuntungan : spesifikasi informasi lebih lengkap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Kelemahan : rumusan kelompok diskusi satu dg yg lain belum tentu mudah dibuat dlm satu sistem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3" name="Shape 3683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METODE PRODUK SAMPING</a:t>
            </a:r>
          </a:p>
        </p:txBody>
      </p:sp>
      <p:sp>
        <p:nvSpPr>
          <p:cNvPr id="3684" name="Shape 3684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Mengidentifikasi kebutuhan informasi berdasarkan kegiatan operasional yg sudah berjalan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Keuntungan : tidak menyita waktu dan mudah dlm pembuatan SIM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Kelemahan : tidak mempertimbangkan kebutuhan informasi diluar dari yg sudah operasional ( ide baru, perubahan lingkungan dll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" name="Shape 3686"/>
          <p:cNvSpPr/>
          <p:nvPr>
            <p:ph type="title" idx="4294967295"/>
          </p:nvPr>
        </p:nvSpPr>
        <p:spPr>
          <a:xfrm>
            <a:off x="457200" y="277812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ANALISA LAPORAN </a:t>
            </a:r>
          </a:p>
        </p:txBody>
      </p:sp>
      <p:sp>
        <p:nvSpPr>
          <p:cNvPr id="3687" name="Shape 3687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buClr>
                <a:srgbClr val="FFFF99"/>
              </a:buClr>
              <a:def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Melakukan analisa thd laporan yg ada, disesuaikan dg kebutuhan informasi para manajer</a:t>
            </a:r>
          </a:p>
          <a:p>
            <a:pPr>
              <a:spcBef>
                <a:spcPts val="600"/>
              </a:spcBef>
              <a:buClr>
                <a:srgbClr val="FFFF99"/>
              </a:buClr>
              <a:def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Keuntungan : tidak menyita waktu dan lebih terarah / terfokus</a:t>
            </a:r>
          </a:p>
          <a:p>
            <a:pPr>
              <a:spcBef>
                <a:spcPts val="600"/>
              </a:spcBef>
              <a:buClr>
                <a:srgbClr val="FFFF99"/>
              </a:buClr>
              <a:def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Kelemahan : tidak mempertimbangkan kemungkinan kebutuhan informasi diluar dari laporan yg ada dan cenderung mencari kesalahan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" name="Shape 3689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ANALISIS PENGAMBILAN KEPUTUSAN </a:t>
            </a:r>
          </a:p>
        </p:txBody>
      </p:sp>
      <p:sp>
        <p:nvSpPr>
          <p:cNvPr id="3690" name="Shape 3690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Manajer/staf diminta mendata semua keputusan yg sering dilakukan</a:t>
            </a:r>
          </a:p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Setiap jenis keputusan di “break down” sesuai dg alur dalam proses pengambilan keputusan sampai diketahui kebutuhan informasinya ( misal dg metode decision tree)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2" name="Shape 3692"/>
          <p:cNvSpPr/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2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METODE CSF</a:t>
            </a:r>
          </a:p>
        </p:txBody>
      </p:sp>
      <p:sp>
        <p:nvSpPr>
          <p:cNvPr id="3693" name="Shape 3693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lr>
                <a:srgbClr val="EBF25A"/>
              </a:buClr>
              <a:buSzPct val="80000"/>
              <a:buChar char="●"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Manajer &amp; pengelola SIM menetapkan fungsi fungsi utama dari masing masing bidang tugas dg urutan prioritas</a:t>
            </a:r>
          </a:p>
          <a:p>
            <a:pPr>
              <a:buClr>
                <a:srgbClr val="EBF25A"/>
              </a:buClr>
              <a:buSzPct val="80000"/>
              <a:buChar char="●"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Tetapkan kriteria sukses, faktor sukses dan informasi yg dibutuhkan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5" name="Shape 3695"/>
          <p:cNvSpPr/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Tahapan dalam CSF:</a:t>
            </a:r>
          </a:p>
        </p:txBody>
      </p:sp>
      <p:sp>
        <p:nvSpPr>
          <p:cNvPr id="3696" name="Shape 3696"/>
          <p:cNvSpPr/>
          <p:nvPr>
            <p:ph type="body" idx="4294967295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Menetapkan fungsi</a:t>
            </a:r>
          </a:p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Menetapkan kriteria sukses</a:t>
            </a:r>
          </a:p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Menetapkan faktor sukses dan informasi yg dibutuhkan</a:t>
            </a:r>
          </a:p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Menetapkan indikator</a:t>
            </a:r>
          </a:p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Menetapkan data </a:t>
            </a:r>
          </a:p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Menetapkan sumber data</a:t>
            </a:r>
          </a:p>
        </p:txBody>
      </p:sp>
      <p:pic>
        <p:nvPicPr>
          <p:cNvPr id="3697" name="SATFL01.png" descr="SATFL0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81800" y="4911725"/>
            <a:ext cx="1524000" cy="1428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9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9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6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6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6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6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696" grpId="2"/>
      <p:bldP build="whole" bldLvl="1" animBg="1" rev="0" advAuto="0" spid="369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9" name="c.png" descr="c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153987"/>
            <a:ext cx="8215313" cy="61706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1" name="Shape 3701"/>
          <p:cNvSpPr/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000">
                <a:solidFill>
                  <a:srgbClr val="CCEC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Contoh CSF utk manajemen r.jln</a:t>
            </a:r>
          </a:p>
        </p:txBody>
      </p:sp>
      <p:sp>
        <p:nvSpPr>
          <p:cNvPr id="3702" name="Shape 3702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lr>
                <a:srgbClr val="99FF99"/>
              </a:buClr>
              <a:buSzPct val="80000"/>
              <a:buChar char="➢"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</a:p>
        </p:txBody>
      </p:sp>
      <p:graphicFrame>
        <p:nvGraphicFramePr>
          <p:cNvPr id="3703" name="Table 3703"/>
          <p:cNvGraphicFramePr/>
          <p:nvPr/>
        </p:nvGraphicFramePr>
        <p:xfrm>
          <a:off x="0" y="1397000"/>
          <a:ext cx="9144000" cy="570071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524000"/>
                <a:gridCol w="1524000"/>
                <a:gridCol w="1525587"/>
                <a:gridCol w="1522412"/>
                <a:gridCol w="1524000"/>
                <a:gridCol w="1524000"/>
              </a:tblGrid>
              <a:tr h="2041525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Fungsi :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FFFFFF"/>
                      </a:solidFill>
                    </a:lnL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Kriteria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Sukses:</a:t>
                      </a:r>
                    </a:p>
                  </a:txBody>
                  <a:tcPr marL="45715" marR="45715" marT="45715" marB="45715" anchor="t" anchorCtr="0" horzOverflow="overflow"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0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Faktor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20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Sukses&amp; informasi yg dibutuhkan</a:t>
                      </a:r>
                    </a:p>
                  </a:txBody>
                  <a:tcPr marL="45715" marR="45715" marT="45715" marB="45715" anchor="t" anchorCtr="0" horzOverflow="overflow"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Indika- tor:</a:t>
                      </a:r>
                    </a:p>
                  </a:txBody>
                  <a:tcPr marL="45715" marR="45715" marT="45715" marB="45715" anchor="t" anchorCtr="0" horzOverflow="overflow"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Data :</a:t>
                      </a:r>
                    </a:p>
                  </a:txBody>
                  <a:tcPr marL="45715" marR="45715" marT="45715" marB="45715" anchor="t" anchorCtr="0" horzOverflow="overflow"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Sumber data:</a:t>
                      </a:r>
                    </a:p>
                  </a:txBody>
                  <a:tcPr marL="45715" marR="45715" marT="45715" marB="45715" anchor="t" anchorCtr="0" horzOverflow="overflow">
                    <a:lnR w="28575">
                      <a:solidFill>
                        <a:srgbClr val="FFFFFF"/>
                      </a:solidFill>
                    </a:lnR>
                    <a:lnT w="28575">
                      <a:solidFill>
                        <a:srgbClr val="FFFFFF"/>
                      </a:solidFill>
                    </a:lnT>
                    <a:noFill/>
                  </a:tcPr>
                </a:tc>
              </a:tr>
              <a:tr h="3659187">
                <a:tc>
                  <a:txBody>
                    <a:bodyPr/>
                    <a:lstStyle/>
                    <a:p>
                      <a:pPr marL="533400" indent="-533400"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1.mana-</a:t>
                      </a:r>
                    </a:p>
                    <a:p>
                      <a:pPr marL="533400" indent="-533400"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  jemen</a:t>
                      </a:r>
                    </a:p>
                    <a:p>
                      <a:pPr marL="533400" indent="-533400"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  rawat</a:t>
                      </a:r>
                    </a:p>
                    <a:p>
                      <a:pPr marL="533400" indent="-533400"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  jalan</a:t>
                      </a:r>
                    </a:p>
                    <a:p>
                      <a:pPr marL="533400" indent="-533400"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marL="533400" indent="-533400"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marL="533400" indent="-533400"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2………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FFFFFF"/>
                      </a:solidFill>
                    </a:lnL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Pelaya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nan psn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Poli yg ber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mutu</a:t>
                      </a:r>
                    </a:p>
                  </a:txBody>
                  <a:tcPr marL="45715" marR="45715" marT="45715" marB="45715" anchor="t" anchorCtr="0" horzOverflow="overflow"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Dr cukup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Perawat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Cukup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Ruang tunggu nyaman</a:t>
                      </a:r>
                    </a:p>
                  </a:txBody>
                  <a:tcPr marL="45715" marR="45715" marT="45715" marB="45715" anchor="t" anchorCtr="0" horzOverflow="overflow"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Rerata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Lama tunggu :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Kurang dari 15 mnt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dll</a:t>
                      </a:r>
                    </a:p>
                  </a:txBody>
                  <a:tcPr marL="45715" marR="45715" marT="45715" marB="45715" anchor="t" anchorCtr="0" horzOverflow="overflow"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-Juml psn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-Juml kunj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-Lama tunggu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dll</a:t>
                      </a:r>
                    </a:p>
                  </a:txBody>
                  <a:tcPr marL="45715" marR="45715" marT="45715" marB="45715" anchor="t" anchorCtr="0" horzOverflow="overflow"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Registra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Si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Kuesioner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Status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00000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dll</a:t>
                      </a:r>
                    </a:p>
                  </a:txBody>
                  <a:tcPr marL="45715" marR="45715" marT="45715" marB="45715" anchor="t" anchorCtr="0" horzOverflow="overflow">
                    <a:lnR w="28575">
                      <a:solidFill>
                        <a:srgbClr val="FFFFFF"/>
                      </a:solidFill>
                    </a:lnR>
                    <a:lnB w="28575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1" name="Shape 3631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LANGKAH PENDEKATAN SISTEM:</a:t>
            </a:r>
          </a:p>
        </p:txBody>
      </p:sp>
      <p:sp>
        <p:nvSpPr>
          <p:cNvPr id="3632" name="Shape 3632"/>
          <p:cNvSpPr/>
          <p:nvPr>
            <p:ph type="body" idx="4294967295"/>
          </p:nvPr>
        </p:nvSpPr>
        <p:spPr>
          <a:xfrm>
            <a:off x="457200" y="1600200"/>
            <a:ext cx="90678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SzPct val="80000"/>
              <a:buFont typeface="Arial"/>
              <a:buChar char="►"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TAHAP PERSIAPAN: 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memandang organisasi  sbg sistem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kenali lingkungan organisasi / sistem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identifikasi subsistem organisasi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80000"/>
              <a:buFont typeface="Arial"/>
              <a:buChar char="►"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TAHAP MEN-DEFINISI :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bergerak dari sistem ke subsistem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analisa subsistem dg urutan tertentu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80000"/>
              <a:buFont typeface="Arial"/>
              <a:buChar char="►"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TAHAP PEMECAHAN MASALAH: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identifikasi -&gt; evaluasi solusi -&gt; pilih solusi 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  terbaik -&gt; terapkan solusi -&gt; tindak lanjut     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3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3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3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6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36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6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6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31" grpId="1"/>
      <p:bldP build="p" bldLvl="1" animBg="1" rev="0" advAuto="0" spid="3632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5" name="Shape 3705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Manfaat CSF : </a:t>
            </a:r>
          </a:p>
        </p:txBody>
      </p:sp>
      <p:sp>
        <p:nvSpPr>
          <p:cNvPr id="3706" name="Shape 3706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alat bantu dlm memfokuskan pd aktivitas yg terpenting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alat bantu dlm menentukan kebutuhan informasinya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" name="Shape 3708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86384">
              <a:defRPr sz="3440">
                <a:solidFill>
                  <a:srgbClr val="FFFFCC"/>
                </a:solidFill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Utk mengetahui data/ informasi dasar di RS , perlu memahami :</a:t>
            </a:r>
          </a:p>
        </p:txBody>
      </p:sp>
      <p:sp>
        <p:nvSpPr>
          <p:cNvPr id="3709" name="Shape 3709"/>
          <p:cNvSpPr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Struktur organisasi secara lengkap</a:t>
            </a:r>
          </a:p>
          <a:p>
            <a: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Hubungan proses / prosedur setiap langkah (flowchart) antar unit di dlm/ luar sistem</a:t>
            </a:r>
          </a:p>
          <a:p>
            <a:pPr>
              <a:buClr>
                <a:srgbClr val="A3C145"/>
              </a:buClr>
              <a:buSzPct val="80000"/>
              <a:buFont typeface="Arial"/>
              <a:buChar char="►"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Identifikasi data / informasi dasar yg ada / dibutuhkan unit tsb dg pendekatan sistem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3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3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3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/>
                                        <p:tgtEl>
                                          <p:spTgt spid="3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0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0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709" grpId="2"/>
      <p:bldP build="whole" bldLvl="1" animBg="1" rev="0" advAuto="0" spid="370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1" name="Shape 3711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86384">
              <a:defRPr sz="3440">
                <a:solidFill>
                  <a:srgbClr val="CEC8BA"/>
                </a:solidFill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Contoh pengenalan sistem organisasi RS utk pemahaman data / informasi dasar:</a:t>
            </a:r>
          </a:p>
        </p:txBody>
      </p:sp>
      <p:sp>
        <p:nvSpPr>
          <p:cNvPr id="3712" name="Shape 3712"/>
          <p:cNvSpPr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609600" indent="-609600">
              <a:buSzPct val="80000"/>
              <a:buFontTx/>
              <a:buAutoNum type="arabicPeriod" startAt="1"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Melakukan pendekatan dg membagi organisasi RS menjadi :</a:t>
            </a:r>
          </a:p>
          <a:p>
            <a:pPr marL="609600" indent="-609600"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 - unit produksi</a:t>
            </a:r>
          </a:p>
          <a:p>
            <a:pPr marL="609600" indent="-609600"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 - unit penunjang</a:t>
            </a:r>
          </a:p>
          <a:p>
            <a:pPr marL="609600" indent="-609600"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</a:t>
            </a:r>
          </a:p>
          <a:p>
            <a:pPr marL="609600" indent="-609600"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     Contoh masing – masing   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4" name="Shape 3714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solidFill>
                  <a:srgbClr val="CEC8B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3715" name="Shape 3715"/>
          <p:cNvSpPr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2. Penyusunan tata hubungan antar unit: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setelah memahami komponen atau unit yg ada --&gt; petakan tata hubungannya , sehingga proses pengambilan data / informasi tidak tumpang tindih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( alur proses dikaitkan dg kewenangan dan tanggung jawab unit masing- masing)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" name="Shape 3717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solidFill>
                  <a:srgbClr val="CEC8B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3718" name="Shape 3718"/>
          <p:cNvSpPr/>
          <p:nvPr>
            <p:ph type="body" idx="4294967295"/>
          </p:nvPr>
        </p:nvSpPr>
        <p:spPr>
          <a:xfrm>
            <a:off x="457200" y="1371600"/>
            <a:ext cx="8229600" cy="5486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3. Menyusun flow chart :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flow chart utama di tkt organisasi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flow chart di tingkat unit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flow chart dlm setiap proses di unit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0" name="Shape 3720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786384">
              <a:defRPr sz="3440">
                <a:solidFill>
                  <a:srgbClr val="CEC8BA"/>
                </a:solidFill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pPr>
            <a:r>
              <a:t>4. Penyusunan data / informasi </a:t>
            </a:r>
            <a:br/>
            <a:r>
              <a:t>    dasar:</a:t>
            </a:r>
          </a:p>
        </p:txBody>
      </p:sp>
      <p:sp>
        <p:nvSpPr>
          <p:cNvPr id="3721" name="Shape 3721"/>
          <p:cNvSpPr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SzPct val="80000"/>
              <a:buFont typeface="Arial"/>
              <a:buChar char="►"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Data yg diperlukan pd setiap proses di identifikasi se lengkap mungkin sesuai dg kebutuhan informasi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--&gt; contoh  ?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Prinsip : GARBAGE IN  -----&gt; GARBAGE OUT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3" name="Shape 3723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solidFill>
                  <a:srgbClr val="CEC8B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3724" name="Shape 3724"/>
          <p:cNvSpPr/>
          <p:nvPr>
            <p:ph type="body" idx="4294967295"/>
          </p:nvPr>
        </p:nvSpPr>
        <p:spPr>
          <a:xfrm>
            <a:off x="457200" y="0"/>
            <a:ext cx="82296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Data --&gt; diolah menjadi informasi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Informasi yg telah di olah tsb dpt menjadi DATA di tingkat manajemen di atasnya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Contoh: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-Data transaksi --&gt; diolah menjadi informasi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di bag. Akuntansi berupa lap.keuangan</a:t>
            </a: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buSzTx/>
              <a:buNone/>
              <a:defRPr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-Informasi di bag akuntansi tsb mrpk data utk manajer keuangan yg akan diolah menjadi informasi ttg analisa laporan keuangan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" name="Shape 3726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DATA--&gt; fakta, belum diolah, kasar</a:t>
            </a:r>
          </a:p>
        </p:txBody>
      </p:sp>
      <p:sp>
        <p:nvSpPr>
          <p:cNvPr id="3727" name="Shape 3727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8 unsur pokok pengolahan data: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1. reading                  2. writing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3. recording/printing   4. sorting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5. transmitting            6. calculating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7. comparing              8. storing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9" name="Shape 3729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CEC8B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Metode pengolahan data:</a:t>
            </a:r>
          </a:p>
        </p:txBody>
      </p:sp>
      <p:sp>
        <p:nvSpPr>
          <p:cNvPr id="3730" name="Shape 3730"/>
          <p:cNvSpPr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buSzPct val="80000"/>
              <a:buFont typeface="Arial"/>
              <a:buChar char="►"/>
              <a:def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MANUAL</a:t>
            </a:r>
          </a:p>
          <a:p>
            <a:pPr>
              <a:buSzPct val="80000"/>
              <a:buFont typeface="Arial"/>
              <a:buChar char="►"/>
              <a:def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spcBef>
                <a:spcPts val="600"/>
              </a:spcBef>
              <a:buSzPct val="80000"/>
              <a:buFont typeface="Arial"/>
              <a:buChar char="►"/>
              <a:def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ELECTROMECHANICAL</a:t>
            </a:r>
          </a:p>
          <a:p>
            <a:pPr>
              <a:buSzPct val="80000"/>
              <a:buFont typeface="Arial"/>
              <a:buChar char="►"/>
              <a:def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spcBef>
                <a:spcPts val="600"/>
              </a:spcBef>
              <a:buSzPct val="80000"/>
              <a:buFont typeface="Arial"/>
              <a:buChar char="►"/>
              <a:def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PUNCHED CARD EQUIPMENT</a:t>
            </a:r>
          </a:p>
          <a:p>
            <a:pPr>
              <a:buSzPct val="80000"/>
              <a:buFont typeface="Arial"/>
              <a:buChar char="►"/>
              <a:def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spcBef>
                <a:spcPts val="600"/>
              </a:spcBef>
              <a:buSzPct val="80000"/>
              <a:buFont typeface="Arial"/>
              <a:buChar char="►"/>
              <a:defRPr sz="2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ELECTRONIC COMPUTER-&gt; SIM BERBASIS KOMPUTER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2" name="Shape 3732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733" name="Shape 3733"/>
          <p:cNvSpPr/>
          <p:nvPr>
            <p:ph type="body" idx="4294967295"/>
          </p:nvPr>
        </p:nvSpPr>
        <p:spPr>
          <a:xfrm>
            <a:off x="457200" y="762000"/>
            <a:ext cx="8229600" cy="5257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INFORMASI: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data yg telah di olah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bentuk lebih berarti bagi pengguna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menggambarkan kejadian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- utk mengambil keputusan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4" name="Shape 3634"/>
          <p:cNvSpPr/>
          <p:nvPr>
            <p:ph type="title" idx="4294967295"/>
          </p:nvPr>
        </p:nvSpPr>
        <p:spPr>
          <a:xfrm>
            <a:off x="228600" y="0"/>
            <a:ext cx="8540750" cy="2819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TAHAP PERSIAPAN</a:t>
            </a:r>
          </a:p>
        </p:txBody>
      </p:sp>
      <p:pic>
        <p:nvPicPr>
          <p:cNvPr id="3635" name="COMPA-W.png" descr="COMPA-W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000" y="4876800"/>
            <a:ext cx="2057400" cy="1752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55" name="Group 3655"/>
          <p:cNvGrpSpPr/>
          <p:nvPr/>
        </p:nvGrpSpPr>
        <p:grpSpPr>
          <a:xfrm>
            <a:off x="1240910" y="3116579"/>
            <a:ext cx="7263132" cy="1894841"/>
            <a:chOff x="98102" y="0"/>
            <a:chExt cx="7263131" cy="1894840"/>
          </a:xfrm>
        </p:grpSpPr>
        <p:sp>
          <p:nvSpPr>
            <p:cNvPr id="3636" name="Shape 3636"/>
            <p:cNvSpPr/>
            <p:nvPr/>
          </p:nvSpPr>
          <p:spPr>
            <a:xfrm flipV="1">
              <a:off x="1237808" y="1176019"/>
              <a:ext cx="2473" cy="228601"/>
            </a:xfrm>
            <a:prstGeom prst="line">
              <a:avLst/>
            </a:prstGeom>
            <a:noFill/>
            <a:ln w="28575" cap="flat">
              <a:solidFill>
                <a:srgbClr val="5B524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37" name="Shape 3637"/>
            <p:cNvSpPr/>
            <p:nvPr/>
          </p:nvSpPr>
          <p:spPr>
            <a:xfrm flipH="1" rot="5400000">
              <a:off x="4862403" y="-640131"/>
              <a:ext cx="228601" cy="248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800" y="0"/>
                  </a:lnTo>
                  <a:lnTo>
                    <a:pt x="10800" y="21600"/>
                  </a:lnTo>
                  <a:lnTo>
                    <a:pt x="21600" y="21600"/>
                  </a:lnTo>
                </a:path>
              </a:pathLst>
            </a:custGeom>
            <a:noFill/>
            <a:ln w="28575" cap="flat">
              <a:solidFill>
                <a:srgbClr val="5B524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38" name="Shape 3638"/>
            <p:cNvSpPr/>
            <p:nvPr/>
          </p:nvSpPr>
          <p:spPr>
            <a:xfrm flipV="1">
              <a:off x="3732053" y="490219"/>
              <a:ext cx="2473" cy="228601"/>
            </a:xfrm>
            <a:prstGeom prst="line">
              <a:avLst/>
            </a:prstGeom>
            <a:noFill/>
            <a:ln w="28575" cap="flat">
              <a:solidFill>
                <a:srgbClr val="5B524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39" name="Shape 3639"/>
            <p:cNvSpPr/>
            <p:nvPr/>
          </p:nvSpPr>
          <p:spPr>
            <a:xfrm rot="16200000">
              <a:off x="2370630" y="-642603"/>
              <a:ext cx="228601" cy="249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800" y="0"/>
                  </a:lnTo>
                  <a:lnTo>
                    <a:pt x="10800" y="21600"/>
                  </a:lnTo>
                  <a:lnTo>
                    <a:pt x="21600" y="21600"/>
                  </a:lnTo>
                </a:path>
              </a:pathLst>
            </a:custGeom>
            <a:noFill/>
            <a:ln w="28575" cap="flat">
              <a:solidFill>
                <a:srgbClr val="5B524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3642" name="Group 3642"/>
            <p:cNvGrpSpPr/>
            <p:nvPr/>
          </p:nvGrpSpPr>
          <p:grpSpPr>
            <a:xfrm>
              <a:off x="2661678" y="-1"/>
              <a:ext cx="2135807" cy="523242"/>
              <a:chOff x="0" y="0"/>
              <a:chExt cx="2135805" cy="523240"/>
            </a:xfrm>
          </p:grpSpPr>
          <p:sp>
            <p:nvSpPr>
              <p:cNvPr id="3640" name="Shape 3640"/>
              <p:cNvSpPr/>
              <p:nvPr/>
            </p:nvSpPr>
            <p:spPr>
              <a:xfrm>
                <a:off x="0" y="33019"/>
                <a:ext cx="2135806" cy="45720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342900" indent="-342900" algn="ctr">
                  <a:lnSpc>
                    <a:spcPct val="90000"/>
                  </a:lnSpc>
                  <a:spcBef>
                    <a:spcPts val="4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41" name="Shape 3641"/>
              <p:cNvSpPr/>
              <p:nvPr/>
            </p:nvSpPr>
            <p:spPr>
              <a:xfrm>
                <a:off x="410809" y="0"/>
                <a:ext cx="1314188" cy="523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 marL="342900" indent="-342900" algn="ctr">
                  <a:lnSpc>
                    <a:spcPct val="90000"/>
                  </a:lnSpc>
                  <a:spcBef>
                    <a:spcPts val="6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lvl1pPr>
              </a:lstStyle>
              <a:p>
                <a:pPr/>
                <a:r>
                  <a:t>SISTEM</a:t>
                </a:r>
              </a:p>
            </p:txBody>
          </p:sp>
        </p:grpSp>
        <p:grpSp>
          <p:nvGrpSpPr>
            <p:cNvPr id="3645" name="Group 3645"/>
            <p:cNvGrpSpPr/>
            <p:nvPr/>
          </p:nvGrpSpPr>
          <p:grpSpPr>
            <a:xfrm>
              <a:off x="98102" y="685799"/>
              <a:ext cx="2279413" cy="523242"/>
              <a:chOff x="98102" y="0"/>
              <a:chExt cx="2279411" cy="523240"/>
            </a:xfrm>
          </p:grpSpPr>
          <p:sp>
            <p:nvSpPr>
              <p:cNvPr id="3643" name="Shape 3643"/>
              <p:cNvSpPr/>
              <p:nvPr/>
            </p:nvSpPr>
            <p:spPr>
              <a:xfrm>
                <a:off x="169905" y="33019"/>
                <a:ext cx="2135807" cy="45720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342900" indent="-342900" algn="ctr">
                  <a:lnSpc>
                    <a:spcPct val="90000"/>
                  </a:lnSpc>
                  <a:spcBef>
                    <a:spcPts val="4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44" name="Shape 3644"/>
              <p:cNvSpPr/>
              <p:nvPr/>
            </p:nvSpPr>
            <p:spPr>
              <a:xfrm>
                <a:off x="98102" y="0"/>
                <a:ext cx="2279413" cy="523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 marL="342900" indent="-342900" algn="ctr">
                  <a:lnSpc>
                    <a:spcPct val="90000"/>
                  </a:lnSpc>
                  <a:spcBef>
                    <a:spcPts val="6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lvl1pPr>
              </a:lstStyle>
              <a:p>
                <a:pPr/>
                <a:r>
                  <a:t>SUBSISTEM A</a:t>
                </a:r>
              </a:p>
            </p:txBody>
          </p:sp>
        </p:grpSp>
        <p:grpSp>
          <p:nvGrpSpPr>
            <p:cNvPr id="3648" name="Group 3648"/>
            <p:cNvGrpSpPr/>
            <p:nvPr/>
          </p:nvGrpSpPr>
          <p:grpSpPr>
            <a:xfrm>
              <a:off x="2591698" y="685799"/>
              <a:ext cx="2275767" cy="523242"/>
              <a:chOff x="109649" y="0"/>
              <a:chExt cx="2275765" cy="523240"/>
            </a:xfrm>
          </p:grpSpPr>
          <p:sp>
            <p:nvSpPr>
              <p:cNvPr id="3646" name="Shape 3646"/>
              <p:cNvSpPr/>
              <p:nvPr/>
            </p:nvSpPr>
            <p:spPr>
              <a:xfrm>
                <a:off x="179629" y="33019"/>
                <a:ext cx="2135806" cy="45720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342900" indent="-342900" algn="ctr">
                  <a:lnSpc>
                    <a:spcPct val="90000"/>
                  </a:lnSpc>
                  <a:spcBef>
                    <a:spcPts val="4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47" name="Shape 3647"/>
              <p:cNvSpPr/>
              <p:nvPr/>
            </p:nvSpPr>
            <p:spPr>
              <a:xfrm>
                <a:off x="109649" y="0"/>
                <a:ext cx="2275766" cy="523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 marL="342900" indent="-342900" algn="ctr">
                  <a:lnSpc>
                    <a:spcPct val="90000"/>
                  </a:lnSpc>
                  <a:spcBef>
                    <a:spcPts val="6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lvl1pPr>
              </a:lstStyle>
              <a:p>
                <a:pPr/>
                <a:r>
                  <a:t>SUBSISTEM B</a:t>
                </a:r>
              </a:p>
            </p:txBody>
          </p:sp>
        </p:grpSp>
        <p:grpSp>
          <p:nvGrpSpPr>
            <p:cNvPr id="3651" name="Group 3651"/>
            <p:cNvGrpSpPr/>
            <p:nvPr/>
          </p:nvGrpSpPr>
          <p:grpSpPr>
            <a:xfrm>
              <a:off x="5081474" y="685799"/>
              <a:ext cx="2279760" cy="523242"/>
              <a:chOff x="117462" y="0"/>
              <a:chExt cx="2279759" cy="523240"/>
            </a:xfrm>
          </p:grpSpPr>
          <p:sp>
            <p:nvSpPr>
              <p:cNvPr id="3649" name="Shape 3649"/>
              <p:cNvSpPr/>
              <p:nvPr/>
            </p:nvSpPr>
            <p:spPr>
              <a:xfrm>
                <a:off x="189439" y="33019"/>
                <a:ext cx="2135806" cy="45720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342900" indent="-342900" algn="ctr">
                  <a:lnSpc>
                    <a:spcPct val="90000"/>
                  </a:lnSpc>
                  <a:spcBef>
                    <a:spcPts val="4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50" name="Shape 3650"/>
              <p:cNvSpPr/>
              <p:nvPr/>
            </p:nvSpPr>
            <p:spPr>
              <a:xfrm>
                <a:off x="117462" y="0"/>
                <a:ext cx="2279760" cy="523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 marL="342900" indent="-342900" algn="ctr">
                  <a:lnSpc>
                    <a:spcPct val="90000"/>
                  </a:lnSpc>
                  <a:spcBef>
                    <a:spcPts val="6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lvl1pPr>
              </a:lstStyle>
              <a:p>
                <a:pPr/>
                <a:r>
                  <a:t>SUBSISTEM C</a:t>
                </a:r>
              </a:p>
            </p:txBody>
          </p:sp>
        </p:grpSp>
        <p:grpSp>
          <p:nvGrpSpPr>
            <p:cNvPr id="3654" name="Group 3654"/>
            <p:cNvGrpSpPr/>
            <p:nvPr/>
          </p:nvGrpSpPr>
          <p:grpSpPr>
            <a:xfrm>
              <a:off x="129550" y="1371599"/>
              <a:ext cx="2218989" cy="523242"/>
              <a:chOff x="29777" y="0"/>
              <a:chExt cx="2218987" cy="523240"/>
            </a:xfrm>
          </p:grpSpPr>
          <p:sp>
            <p:nvSpPr>
              <p:cNvPr id="3652" name="Shape 3652"/>
              <p:cNvSpPr/>
              <p:nvPr/>
            </p:nvSpPr>
            <p:spPr>
              <a:xfrm>
                <a:off x="72605" y="33019"/>
                <a:ext cx="2133334" cy="45720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cap="flat">
                <a:solidFill>
                  <a:srgbClr val="5B524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342900" indent="-342900" algn="ctr">
                  <a:lnSpc>
                    <a:spcPct val="90000"/>
                  </a:lnSpc>
                  <a:spcBef>
                    <a:spcPts val="4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pPr>
              </a:p>
            </p:txBody>
          </p:sp>
          <p:sp>
            <p:nvSpPr>
              <p:cNvPr id="3653" name="Shape 3653"/>
              <p:cNvSpPr/>
              <p:nvPr/>
            </p:nvSpPr>
            <p:spPr>
              <a:xfrm>
                <a:off x="29777" y="0"/>
                <a:ext cx="2218989" cy="523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 marL="342900" indent="-342900" algn="ctr">
                  <a:lnSpc>
                    <a:spcPct val="90000"/>
                  </a:lnSpc>
                  <a:spcBef>
                    <a:spcPts val="600"/>
                  </a:spcBef>
                  <a:defRPr>
                    <a:effectLst>
                      <a:outerShdw sx="100000" sy="100000" kx="0" ky="0" algn="b" rotWithShape="0" blurRad="12700" dist="25400" dir="2700000">
                        <a:srgbClr val="000000"/>
                      </a:outerShdw>
                    </a:effectLst>
                  </a:defRPr>
                </a:lvl1pPr>
              </a:lstStyle>
              <a:p>
                <a:pPr/>
                <a:r>
                  <a:t>Subsistem A1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C 0.003500 -0.006665 0.007000 -0.013665 0.010500 -0.021333 C 0.014000 -0.029000 0.017500 -0.037335 0.021000 -0.046670 C 0.030500 -0.073335 0.036500 -0.099667 0.038375 -0.120334 C 0.040250 -0.141000 0.038000 -0.156000 0.031000 -0.160000 C 0.017000 -0.169330 -0.010000 -0.132000 -0.029000 -0.078670 C -0.039000 -0.050670 -0.045000 -0.024000 -0.047000 -0.004000 C -0.050000 0.012000 -0.051000 0.028000 -0.051000 0.046670 C -0.051000 0.106670 -0.038000 0.156000 -0.023000 0.156000 C -0.008000 0.156000 0.005000 0.106670 0.005000 0.046670 C 0.005000 0.018670 0.002000 -0.008000 -0.003000 -0.026670 C -0.004000 -0.034670 -0.005750 -0.043002 -0.008000 -0.051501 C -0.010250 -0.060000 -0.013000 -0.068665 -0.016000 -0.077330 C -0.036000 -0.132000 -0.063000 -0.169330 -0.077000 -0.160000 C -0.091000 -0.150670 -0.086000 -0.100000 -0.066000 -0.045330 C -0.062000 -0.032665 -0.057250 -0.021000 -0.052125 -0.010667 C -0.047000 -0.000335 -0.041500 0.008665 -0.036000 0.016000 C -0.032000 0.022665 -0.027750 0.028998 -0.023000 0.035164 C -0.018250 0.041330 -0.013000 0.047330 -0.007000 0.053330 C 0.011000 0.072665 0.029000 0.086665 0.043750 0.093831 C 0.058500 0.100998 0.070000 0.101330 0.075000 0.093330 C 0.079500 0.085330 0.076750 0.070330 0.068375 0.052664 C 0.060000 0.034997 0.046000 0.014665 0.028000 -0.004000 C 0.020500 -0.012000 0.012750 -0.019000 0.005250 -0.025000 C -0.002250 -0.031000 -0.009500 -0.036000 -0.016000 -0.040000 C -0.022000 -0.044000 -0.028750 -0.047667 -0.036000 -0.050835 C -0.043250 -0.054003 -0.051000 -0.056670 -0.059000 -0.058670 C -0.081000 -0.065335 -0.101500 -0.067668 -0.116875 -0.065667 C -0.132250 -0.063668 -0.142500 -0.057335 -0.144000 -0.046670 C -0.146000 -0.036670 -0.138750 -0.025003 -0.125500 -0.014169 C -0.112250 -0.003335 -0.093000 0.006665 -0.071000 0.013330 C -0.061000 0.016000 -0.051250 0.018000 -0.042125 0.019166 C -0.033000 0.020333 -0.024500 0.020665 -0.017000 0.020000 C -0.010500 0.020000 -0.003750 0.019333 0.003250 0.018165 C 0.010250 0.016997 0.017500 0.015330 0.025000 0.013330 C 0.047000 0.006665 0.066250 -0.003668 0.079500 -0.014834 C 0.092750 -0.026000 0.100000 -0.038000 0.098000 -0.048000 C 0.096500 -0.058000 0.086250 -0.064333 0.070875 -0.066499 C 0.055500 -0.068665 0.035000 -0.066665 0.013000 -0.060000 C 0.002500 -0.056665 -0.007500 -0.052665 -0.016500 -0.048165 C -0.025500 -0.043665 -0.033500 -0.038665 -0.040000 -0.033330 C -0.045500 -0.029330 -0.051000 -0.024997 -0.056625 -0.020165 C -0.062250 -0.015332 -0.068000 -0.010000 -0.074000 -0.004000 C -0.091500 0.015335 -0.105500 0.035668 -0.113875 0.053166 C -0.122250 0.070665 -0.125000 0.085330 -0.120000 0.093330 C -0.115500 0.101330 -0.104000 0.100998 -0.089250 0.093999 C -0.074500 0.087000 -0.056500 0.073335 -0.039000 0.054670 C -0.030500 0.045335 -0.022750 0.036000 -0.016125 0.026832 C -0.009500 0.017665 -0.004000 0.008665 0.000000 0.000000 Z" origin="layout" pathEditMode="relative">
                                      <p:cBhvr>
                                        <p:cTn id="6" dur="1299" fill="hold"/>
                                        <p:tgtEl>
                                          <p:spTgt spid="3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5" name="Shape 3735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Ciri informasi yg baik :</a:t>
            </a:r>
          </a:p>
        </p:txBody>
      </p:sp>
      <p:sp>
        <p:nvSpPr>
          <p:cNvPr id="3736" name="Shape 3736"/>
          <p:cNvSpPr/>
          <p:nvPr>
            <p:ph type="body" sz="half" idx="4294967295"/>
          </p:nvPr>
        </p:nvSpPr>
        <p:spPr>
          <a:xfrm>
            <a:off x="1066800" y="1981200"/>
            <a:ext cx="370205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Sudah di olah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Relevan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Sensitif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Tidak BIAS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komprehensif</a:t>
            </a:r>
          </a:p>
        </p:txBody>
      </p:sp>
      <p:sp>
        <p:nvSpPr>
          <p:cNvPr id="3737" name="Shape 3737"/>
          <p:cNvSpPr/>
          <p:nvPr/>
        </p:nvSpPr>
        <p:spPr>
          <a:xfrm>
            <a:off x="4908550" y="1981200"/>
            <a:ext cx="3702050" cy="392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Timely</a:t>
            </a:r>
          </a:p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Action oriented</a:t>
            </a:r>
          </a:p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Uniform</a:t>
            </a:r>
          </a:p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Performance target</a:t>
            </a:r>
          </a:p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Cost effective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9" name="Shape 3739"/>
          <p:cNvSpPr/>
          <p:nvPr>
            <p:ph type="title" idx="4294967295"/>
          </p:nvPr>
        </p:nvSpPr>
        <p:spPr>
          <a:xfrm>
            <a:off x="609599" y="609600"/>
            <a:ext cx="7470165" cy="1320800"/>
          </a:xfrm>
          <a:prstGeom prst="rect">
            <a:avLst/>
          </a:prstGeom>
          <a:solidFill>
            <a:srgbClr val="FF3300"/>
          </a:solidFill>
          <a:ln cap="sq">
            <a:solidFill>
              <a:srgbClr val="DC1264"/>
            </a:solidFill>
            <a:round/>
          </a:ln>
        </p:spPr>
        <p:txBody>
          <a:bodyPr anchor="t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400"/>
              </a:spcBef>
              <a:defRPr b="1" sz="1800">
                <a:solidFill>
                  <a:srgbClr val="5B5249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PURPOSE OF S.I.S.P</a:t>
            </a:r>
            <a:br/>
            <a:r>
              <a:t> (</a:t>
            </a:r>
            <a:r>
              <a:rPr sz="2900"/>
              <a:t>Strategic Information System Planning)</a:t>
            </a:r>
          </a:p>
        </p:txBody>
      </p:sp>
      <p:pic>
        <p:nvPicPr>
          <p:cNvPr id="3740" name="j0332268.pdf" descr="j033226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4119" y="2672163"/>
            <a:ext cx="2570786" cy="2904887"/>
          </a:xfrm>
          <a:prstGeom prst="rect">
            <a:avLst/>
          </a:prstGeom>
          <a:ln w="12700">
            <a:miter lim="400000"/>
          </a:ln>
        </p:spPr>
      </p:pic>
      <p:sp>
        <p:nvSpPr>
          <p:cNvPr id="3741" name="Shape 3741"/>
          <p:cNvSpPr/>
          <p:nvPr>
            <p:ph type="body" sz="half" idx="4294967295"/>
          </p:nvPr>
        </p:nvSpPr>
        <p:spPr>
          <a:xfrm>
            <a:off x="3218434" y="1930400"/>
            <a:ext cx="4033838" cy="4495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menyelaraskan antara goal sistem informasi (S.I) dg strategi perusahaan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Identifikasi prioritas dan kebutuhan S.I 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Identifikasi infrastruktur teknologi informasi di RS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Pengalokasian sumber pendapatan dan anggaran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10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4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4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10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 fill="hold"/>
                                        <p:tgtEl>
                                          <p:spTgt spid="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10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6" dur="500" fill="hold"/>
                                        <p:tgtEl>
                                          <p:spTgt spid="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10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3" dur="500" fill="hold"/>
                                        <p:tgtEl>
                                          <p:spTgt spid="3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10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0" dur="500" fill="hold"/>
                                        <p:tgtEl>
                                          <p:spTgt spid="3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741" grpId="2"/>
      <p:bldP build="whole" bldLvl="1" animBg="1" rev="0" advAuto="0" spid="3739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3" name="Shape 3743"/>
          <p:cNvSpPr/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algn="l" defTabSz="457200">
              <a:defRPr sz="29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TAHAP PERENCANAAN PENGEMBANGAN SIM-RS</a:t>
            </a:r>
            <a:br/>
          </a:p>
        </p:txBody>
      </p:sp>
      <p:sp>
        <p:nvSpPr>
          <p:cNvPr id="3744" name="Shape 3744"/>
          <p:cNvSpPr/>
          <p:nvPr>
            <p:ph type="body" idx="4294967295"/>
          </p:nvPr>
        </p:nvSpPr>
        <p:spPr>
          <a:xfrm>
            <a:off x="1066800" y="1600200"/>
            <a:ext cx="76962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Mengkaji S.I yg sudah ada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Membentuk team work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Tetapkan tujuan dan prioritas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Rumuskan dan evaluasi alternatif pendekatan pengembangan SIM-RS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Evaluasi alternatif piranti lunak dan keras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Lakukan analisa biaya yg disesuaikan dg kemampuan dana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Pilih/putuskan &amp; tentukan tahapan realisasi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Susun prosedur,ketentuan dan jadwal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Pelatihan SDM</a:t>
            </a:r>
          </a:p>
          <a:p>
            <a:pPr defTabSz="457200">
              <a:lnSpc>
                <a:spcPct val="7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Uji coba --- reevaluasi</a:t>
            </a:r>
          </a:p>
        </p:txBody>
      </p:sp>
      <p:pic>
        <p:nvPicPr>
          <p:cNvPr id="3745" name="TYPLOOP.png" descr="TYPLOOP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48375" y="3324225"/>
            <a:ext cx="1428750" cy="1428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6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7" dur="500"/>
                                        <p:tgtEl>
                                          <p:spTgt spid="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7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2" dur="500"/>
                                        <p:tgtEl>
                                          <p:spTgt spid="37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nodeType="with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5" dur="500"/>
                                        <p:tgtEl>
                                          <p:spTgt spid="3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0" dur="500"/>
                                        <p:tgtEl>
                                          <p:spTgt spid="3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7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5" dur="500"/>
                                        <p:tgtEl>
                                          <p:spTgt spid="37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7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0" dur="500"/>
                                        <p:tgtEl>
                                          <p:spTgt spid="37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7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5" dur="500"/>
                                        <p:tgtEl>
                                          <p:spTgt spid="37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7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0" dur="500"/>
                                        <p:tgtEl>
                                          <p:spTgt spid="37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7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5" dur="500"/>
                                        <p:tgtEl>
                                          <p:spTgt spid="37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37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0" dur="500"/>
                                        <p:tgtEl>
                                          <p:spTgt spid="37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7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55" dur="500"/>
                                        <p:tgtEl>
                                          <p:spTgt spid="37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37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60" dur="500"/>
                                        <p:tgtEl>
                                          <p:spTgt spid="37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43" grpId="1"/>
      <p:bldP build="p" bldLvl="1" animBg="1" rev="0" advAuto="0" spid="3744" grpId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" name="Shape 3747"/>
          <p:cNvSpPr/>
          <p:nvPr/>
        </p:nvSpPr>
        <p:spPr>
          <a:xfrm>
            <a:off x="1092200" y="228600"/>
            <a:ext cx="10160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MULAI</a:t>
            </a:r>
          </a:p>
        </p:txBody>
      </p:sp>
      <p:sp>
        <p:nvSpPr>
          <p:cNvPr id="3748" name="Shape 3748"/>
          <p:cNvSpPr/>
          <p:nvPr/>
        </p:nvSpPr>
        <p:spPr>
          <a:xfrm>
            <a:off x="1016000" y="57149"/>
            <a:ext cx="1117600" cy="571502"/>
          </a:xfrm>
          <a:prstGeom prst="ellipse">
            <a:avLst/>
          </a:prstGeom>
          <a:ln w="19050" cap="sq">
            <a:solidFill>
              <a:srgbClr val="FF6600"/>
            </a:solidFill>
          </a:ln>
        </p:spPr>
        <p:txBody>
          <a:bodyPr lIns="45719" rIns="45719" anchor="ctr"/>
          <a:lstStyle/>
          <a:p>
            <a:pPr defTabSz="457200">
              <a:lnSpc>
                <a:spcPct val="90000"/>
              </a:lnSpc>
              <a:spcBef>
                <a:spcPts val="400"/>
              </a:spcBef>
              <a:defRPr sz="1800" u="none">
                <a:solidFill>
                  <a:srgbClr val="000000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749" name="Shape 3749"/>
          <p:cNvSpPr/>
          <p:nvPr/>
        </p:nvSpPr>
        <p:spPr>
          <a:xfrm>
            <a:off x="711200" y="971550"/>
            <a:ext cx="19304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MEMBENTUK TIM KERJA</a:t>
            </a:r>
          </a:p>
        </p:txBody>
      </p:sp>
      <p:sp>
        <p:nvSpPr>
          <p:cNvPr id="3750" name="Shape 3750"/>
          <p:cNvSpPr/>
          <p:nvPr/>
        </p:nvSpPr>
        <p:spPr>
          <a:xfrm>
            <a:off x="711200" y="1700212"/>
            <a:ext cx="1930400" cy="485017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MENGKAJI SISTEM INFO YANG ADA</a:t>
            </a:r>
          </a:p>
        </p:txBody>
      </p:sp>
      <p:sp>
        <p:nvSpPr>
          <p:cNvPr id="3751" name="Shape 3751"/>
          <p:cNvSpPr/>
          <p:nvPr/>
        </p:nvSpPr>
        <p:spPr>
          <a:xfrm>
            <a:off x="685800" y="2590800"/>
            <a:ext cx="19304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MENETAPKAN TUJUAN DAN PRIORITAS</a:t>
            </a:r>
          </a:p>
        </p:txBody>
      </p:sp>
      <p:sp>
        <p:nvSpPr>
          <p:cNvPr id="3752" name="Shape 3752"/>
          <p:cNvSpPr/>
          <p:nvPr/>
        </p:nvSpPr>
        <p:spPr>
          <a:xfrm>
            <a:off x="3810000" y="2590800"/>
            <a:ext cx="3149600" cy="6755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MERUMUSKAN &amp; EVALUASI ALTERNATIF PENDEKATAN PENGEMBANGAN SIM RS</a:t>
            </a:r>
          </a:p>
        </p:txBody>
      </p:sp>
      <p:sp>
        <p:nvSpPr>
          <p:cNvPr id="3753" name="Shape 3753"/>
          <p:cNvSpPr/>
          <p:nvPr/>
        </p:nvSpPr>
        <p:spPr>
          <a:xfrm>
            <a:off x="1600200" y="3657600"/>
            <a:ext cx="24384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MENGEVALUASI ALTERNATIF PERANGKAT LUNAK</a:t>
            </a:r>
          </a:p>
        </p:txBody>
      </p:sp>
      <p:sp>
        <p:nvSpPr>
          <p:cNvPr id="3754" name="Shape 3754"/>
          <p:cNvSpPr/>
          <p:nvPr/>
        </p:nvSpPr>
        <p:spPr>
          <a:xfrm>
            <a:off x="6172200" y="3657600"/>
            <a:ext cx="24384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MENGEVALUASI ALTERNATIF PERANGKAT KERAS</a:t>
            </a:r>
          </a:p>
        </p:txBody>
      </p:sp>
      <p:sp>
        <p:nvSpPr>
          <p:cNvPr id="3755" name="Shape 3755"/>
          <p:cNvSpPr/>
          <p:nvPr/>
        </p:nvSpPr>
        <p:spPr>
          <a:xfrm>
            <a:off x="609600" y="4495800"/>
            <a:ext cx="22352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TINJAUAN &amp; REVISI TAHUNAN</a:t>
            </a:r>
          </a:p>
        </p:txBody>
      </p:sp>
      <p:sp>
        <p:nvSpPr>
          <p:cNvPr id="3756" name="Shape 3756"/>
          <p:cNvSpPr/>
          <p:nvPr/>
        </p:nvSpPr>
        <p:spPr>
          <a:xfrm>
            <a:off x="4165600" y="4508500"/>
            <a:ext cx="1930400" cy="2945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MENGANALISA BIAYA</a:t>
            </a:r>
          </a:p>
        </p:txBody>
      </p:sp>
      <p:sp>
        <p:nvSpPr>
          <p:cNvPr id="3757" name="Shape 3757"/>
          <p:cNvSpPr/>
          <p:nvPr/>
        </p:nvSpPr>
        <p:spPr>
          <a:xfrm>
            <a:off x="2514600" y="5486400"/>
            <a:ext cx="19304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MEMBUAT DASAR HUKUM</a:t>
            </a:r>
          </a:p>
        </p:txBody>
      </p:sp>
      <p:sp>
        <p:nvSpPr>
          <p:cNvPr id="3758" name="Shape 3758"/>
          <p:cNvSpPr/>
          <p:nvPr/>
        </p:nvSpPr>
        <p:spPr>
          <a:xfrm>
            <a:off x="5791200" y="5486400"/>
            <a:ext cx="24384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MEMBUAT JADWAL PELAKSANAAN</a:t>
            </a:r>
          </a:p>
        </p:txBody>
      </p:sp>
      <p:sp>
        <p:nvSpPr>
          <p:cNvPr id="3759" name="Shape 3759"/>
          <p:cNvSpPr/>
          <p:nvPr/>
        </p:nvSpPr>
        <p:spPr>
          <a:xfrm>
            <a:off x="3810000" y="6324600"/>
            <a:ext cx="2641600" cy="485016"/>
          </a:xfrm>
          <a:prstGeom prst="rect">
            <a:avLst/>
          </a:prstGeom>
          <a:ln w="19050" cap="sq">
            <a:solidFill>
              <a:srgbClr val="FF33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PELAKSANAAN PENGAMBANGAN SIM</a:t>
            </a:r>
          </a:p>
        </p:txBody>
      </p:sp>
      <p:sp>
        <p:nvSpPr>
          <p:cNvPr id="3760" name="Shape 3760"/>
          <p:cNvSpPr/>
          <p:nvPr/>
        </p:nvSpPr>
        <p:spPr>
          <a:xfrm flipH="1">
            <a:off x="1422400" y="6400800"/>
            <a:ext cx="2336801" cy="0"/>
          </a:xfrm>
          <a:prstGeom prst="line">
            <a:avLst/>
          </a:prstGeom>
          <a:ln w="19050" cap="sq">
            <a:solidFill>
              <a:srgbClr val="DC126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61" name="Shape 3761"/>
          <p:cNvSpPr/>
          <p:nvPr/>
        </p:nvSpPr>
        <p:spPr>
          <a:xfrm flipV="1">
            <a:off x="1422400" y="5029200"/>
            <a:ext cx="0" cy="1371600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62" name="Shape 3762"/>
          <p:cNvSpPr/>
          <p:nvPr/>
        </p:nvSpPr>
        <p:spPr>
          <a:xfrm>
            <a:off x="4267200" y="5957887"/>
            <a:ext cx="0" cy="22860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63" name="Shape 3763"/>
          <p:cNvSpPr/>
          <p:nvPr/>
        </p:nvSpPr>
        <p:spPr>
          <a:xfrm>
            <a:off x="5994400" y="5951537"/>
            <a:ext cx="0" cy="22860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64" name="Shape 3764"/>
          <p:cNvSpPr/>
          <p:nvPr/>
        </p:nvSpPr>
        <p:spPr>
          <a:xfrm>
            <a:off x="4267200" y="4865687"/>
            <a:ext cx="0" cy="68580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65" name="Shape 3765"/>
          <p:cNvSpPr/>
          <p:nvPr/>
        </p:nvSpPr>
        <p:spPr>
          <a:xfrm>
            <a:off x="6007100" y="4865687"/>
            <a:ext cx="0" cy="68580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66" name="Shape 3766"/>
          <p:cNvSpPr/>
          <p:nvPr/>
        </p:nvSpPr>
        <p:spPr>
          <a:xfrm>
            <a:off x="3340100" y="4700587"/>
            <a:ext cx="812800" cy="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67" name="Shape 3767"/>
          <p:cNvSpPr/>
          <p:nvPr/>
        </p:nvSpPr>
        <p:spPr>
          <a:xfrm flipV="1">
            <a:off x="3352800" y="4038600"/>
            <a:ext cx="0" cy="685800"/>
          </a:xfrm>
          <a:prstGeom prst="line">
            <a:avLst/>
          </a:prstGeom>
          <a:ln w="19050" cap="sq">
            <a:solidFill>
              <a:srgbClr val="DC126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68" name="Shape 3768"/>
          <p:cNvSpPr/>
          <p:nvPr/>
        </p:nvSpPr>
        <p:spPr>
          <a:xfrm flipV="1">
            <a:off x="7010400" y="4014787"/>
            <a:ext cx="0" cy="685801"/>
          </a:xfrm>
          <a:prstGeom prst="line">
            <a:avLst/>
          </a:prstGeom>
          <a:ln w="19050" cap="sq">
            <a:solidFill>
              <a:srgbClr val="DC126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69" name="Shape 3769"/>
          <p:cNvSpPr/>
          <p:nvPr/>
        </p:nvSpPr>
        <p:spPr>
          <a:xfrm flipH="1">
            <a:off x="6184900" y="4694237"/>
            <a:ext cx="812800" cy="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70" name="Shape 3770"/>
          <p:cNvSpPr/>
          <p:nvPr/>
        </p:nvSpPr>
        <p:spPr>
          <a:xfrm>
            <a:off x="2641600" y="2628900"/>
            <a:ext cx="1016000" cy="0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71" name="Shape 3771"/>
          <p:cNvSpPr/>
          <p:nvPr/>
        </p:nvSpPr>
        <p:spPr>
          <a:xfrm flipH="1">
            <a:off x="3149600" y="2800350"/>
            <a:ext cx="609600" cy="0"/>
          </a:xfrm>
          <a:prstGeom prst="line">
            <a:avLst/>
          </a:prstGeom>
          <a:ln w="19050" cap="sq">
            <a:solidFill>
              <a:srgbClr val="DC126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72" name="Shape 3772"/>
          <p:cNvSpPr/>
          <p:nvPr/>
        </p:nvSpPr>
        <p:spPr>
          <a:xfrm flipH="1">
            <a:off x="6908800" y="2800350"/>
            <a:ext cx="609600" cy="0"/>
          </a:xfrm>
          <a:prstGeom prst="line">
            <a:avLst/>
          </a:prstGeom>
          <a:ln w="19050" cap="sq">
            <a:solidFill>
              <a:srgbClr val="DC126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73" name="Shape 3773"/>
          <p:cNvSpPr/>
          <p:nvPr/>
        </p:nvSpPr>
        <p:spPr>
          <a:xfrm>
            <a:off x="3149599" y="2800350"/>
            <a:ext cx="1" cy="628650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74" name="Shape 3774"/>
          <p:cNvSpPr/>
          <p:nvPr/>
        </p:nvSpPr>
        <p:spPr>
          <a:xfrm>
            <a:off x="7518399" y="2800350"/>
            <a:ext cx="1" cy="628650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75" name="Shape 3775"/>
          <p:cNvSpPr/>
          <p:nvPr/>
        </p:nvSpPr>
        <p:spPr>
          <a:xfrm flipH="1">
            <a:off x="304800" y="4743450"/>
            <a:ext cx="304800" cy="0"/>
          </a:xfrm>
          <a:prstGeom prst="line">
            <a:avLst/>
          </a:prstGeom>
          <a:ln w="19050" cap="sq">
            <a:solidFill>
              <a:srgbClr val="DC126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76" name="Shape 3776"/>
          <p:cNvSpPr/>
          <p:nvPr/>
        </p:nvSpPr>
        <p:spPr>
          <a:xfrm flipV="1">
            <a:off x="304799" y="2000250"/>
            <a:ext cx="2" cy="2743200"/>
          </a:xfrm>
          <a:prstGeom prst="line">
            <a:avLst/>
          </a:prstGeom>
          <a:ln w="19050" cap="sq">
            <a:solidFill>
              <a:srgbClr val="DC126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77" name="Shape 3777"/>
          <p:cNvSpPr/>
          <p:nvPr/>
        </p:nvSpPr>
        <p:spPr>
          <a:xfrm>
            <a:off x="304800" y="2000250"/>
            <a:ext cx="304800" cy="0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78" name="Shape 3778"/>
          <p:cNvSpPr/>
          <p:nvPr/>
        </p:nvSpPr>
        <p:spPr>
          <a:xfrm>
            <a:off x="1524000" y="2185987"/>
            <a:ext cx="1" cy="28575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79" name="Shape 3779"/>
          <p:cNvSpPr/>
          <p:nvPr/>
        </p:nvSpPr>
        <p:spPr>
          <a:xfrm>
            <a:off x="1524000" y="1322387"/>
            <a:ext cx="1" cy="285751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80" name="Shape 3780"/>
          <p:cNvSpPr/>
          <p:nvPr/>
        </p:nvSpPr>
        <p:spPr>
          <a:xfrm>
            <a:off x="1549400" y="628649"/>
            <a:ext cx="1" cy="285752"/>
          </a:xfrm>
          <a:prstGeom prst="line">
            <a:avLst/>
          </a:prstGeom>
          <a:ln w="19050" cap="sq">
            <a:solidFill>
              <a:srgbClr val="DC126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81" name="Shape 3781"/>
          <p:cNvSpPr/>
          <p:nvPr/>
        </p:nvSpPr>
        <p:spPr>
          <a:xfrm>
            <a:off x="304800" y="1085850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3782" name="Shape 3782"/>
          <p:cNvSpPr/>
          <p:nvPr/>
        </p:nvSpPr>
        <p:spPr>
          <a:xfrm>
            <a:off x="304800" y="1736725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3783" name="Shape 3783"/>
          <p:cNvSpPr/>
          <p:nvPr/>
        </p:nvSpPr>
        <p:spPr>
          <a:xfrm>
            <a:off x="304800" y="2593975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3784" name="Shape 3784"/>
          <p:cNvSpPr/>
          <p:nvPr/>
        </p:nvSpPr>
        <p:spPr>
          <a:xfrm>
            <a:off x="3352800" y="2422525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3785" name="Shape 3785"/>
          <p:cNvSpPr/>
          <p:nvPr/>
        </p:nvSpPr>
        <p:spPr>
          <a:xfrm>
            <a:off x="1117600" y="3565525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3786" name="Shape 3786"/>
          <p:cNvSpPr/>
          <p:nvPr/>
        </p:nvSpPr>
        <p:spPr>
          <a:xfrm>
            <a:off x="5791200" y="3543300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3787" name="Shape 3787"/>
          <p:cNvSpPr/>
          <p:nvPr/>
        </p:nvSpPr>
        <p:spPr>
          <a:xfrm>
            <a:off x="3759200" y="4479925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3788" name="Shape 3788"/>
          <p:cNvSpPr/>
          <p:nvPr/>
        </p:nvSpPr>
        <p:spPr>
          <a:xfrm>
            <a:off x="1930400" y="5659437"/>
            <a:ext cx="406400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8</a:t>
            </a:r>
          </a:p>
        </p:txBody>
      </p:sp>
      <p:sp>
        <p:nvSpPr>
          <p:cNvPr id="3789" name="Shape 3789"/>
          <p:cNvSpPr/>
          <p:nvPr/>
        </p:nvSpPr>
        <p:spPr>
          <a:xfrm>
            <a:off x="5384800" y="5680075"/>
            <a:ext cx="4064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9</a:t>
            </a:r>
          </a:p>
        </p:txBody>
      </p:sp>
      <p:sp>
        <p:nvSpPr>
          <p:cNvPr id="3790" name="Shape 3790"/>
          <p:cNvSpPr/>
          <p:nvPr/>
        </p:nvSpPr>
        <p:spPr>
          <a:xfrm>
            <a:off x="4876800" y="6051550"/>
            <a:ext cx="50800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b="1" sz="1200" u="none">
                <a:solidFill>
                  <a:srgbClr val="3333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3791" name="Shape 3791"/>
          <p:cNvSpPr/>
          <p:nvPr/>
        </p:nvSpPr>
        <p:spPr>
          <a:xfrm>
            <a:off x="3454400" y="171450"/>
            <a:ext cx="3759200" cy="490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800"/>
              </a:spcBef>
              <a:defRPr b="1" sz="1400" u="none">
                <a:solidFill>
                  <a:srgbClr val="FF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BAGAN ARUS PROSES PENGEMBANGAN SIM 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3" name="Shape 3793"/>
          <p:cNvSpPr/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ELEMEN DLM S.I.S.P di RS</a:t>
            </a:r>
          </a:p>
        </p:txBody>
      </p:sp>
      <p:sp>
        <p:nvSpPr>
          <p:cNvPr id="3794" name="Shape 3794"/>
          <p:cNvSpPr/>
          <p:nvPr>
            <p:ph type="body" idx="4294967295"/>
          </p:nvPr>
        </p:nvSpPr>
        <p:spPr>
          <a:xfrm>
            <a:off x="1066800" y="2101850"/>
            <a:ext cx="78486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Statement goal &amp; obyektif yg akan dicapai RS</a:t>
            </a:r>
          </a:p>
          <a:p>
            <a:pPr lvl="3" marL="228600" indent="1143000" defTabSz="457200">
              <a:lnSpc>
                <a:spcPct val="90000"/>
              </a:lnSpc>
              <a:spcBef>
                <a:spcPts val="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(kebutuhan  informasi manajemen,  CSF/ critical success factors,    prioritas kebutuhan informasi )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Prioritas untuk aplikasi : klinis, administrasi/keuangan, penunjang lain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Spesifikasi piranti keras 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Spesifikasi piranti lunak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Pengelolaan S.I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•"/>
              <a:defRPr sz="2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Capital &amp; operational budget</a:t>
            </a:r>
          </a:p>
        </p:txBody>
      </p:sp>
      <p:pic>
        <p:nvPicPr>
          <p:cNvPr id="3795" name="atom.png" descr="atom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86500" y="3509962"/>
            <a:ext cx="952500" cy="10572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37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Class="entr" nodeType="withEffect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500"/>
                                        <p:tgtEl>
                                          <p:spTgt spid="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500"/>
                                        <p:tgtEl>
                                          <p:spTgt spid="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6" dur="500"/>
                                        <p:tgtEl>
                                          <p:spTgt spid="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1" dur="500"/>
                                        <p:tgtEl>
                                          <p:spTgt spid="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6" dur="500"/>
                                        <p:tgtEl>
                                          <p:spTgt spid="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93" grpId="1"/>
      <p:bldP build="p" bldLvl="1" animBg="1" rev="0" advAuto="0" spid="3794" grpId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7" name="Shape 3797"/>
          <p:cNvSpPr/>
          <p:nvPr>
            <p:ph type="title" idx="4294967295"/>
          </p:nvPr>
        </p:nvSpPr>
        <p:spPr>
          <a:xfrm>
            <a:off x="685800" y="301624"/>
            <a:ext cx="7772400" cy="146208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 defTabSz="557784">
              <a:defRPr sz="2684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MODEL PENILAIAN KINERJA RS menurut Scott&amp;Shortell  yg terkait  dgn SIM :</a:t>
            </a:r>
          </a:p>
        </p:txBody>
      </p:sp>
      <p:sp>
        <p:nvSpPr>
          <p:cNvPr id="3798" name="Shape 3798"/>
          <p:cNvSpPr/>
          <p:nvPr>
            <p:ph type="body" idx="4294967295"/>
          </p:nvPr>
        </p:nvSpPr>
        <p:spPr>
          <a:xfrm>
            <a:off x="533400" y="2743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lr>
                <a:srgbClr val="FF3399"/>
              </a:buClr>
              <a:buSzPct val="100000"/>
              <a:buFontTx/>
              <a:buChar char="•"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Ukuran struktur- proses – keluaran dari</a:t>
            </a:r>
          </a:p>
          <a:p>
            <a:pPr>
              <a:buSzTx/>
              <a:buNone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        a.  keuangan</a:t>
            </a:r>
          </a:p>
          <a:p>
            <a:pPr>
              <a:buSzTx/>
              <a:buNone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        b. mutu pelayanan</a:t>
            </a:r>
          </a:p>
          <a:p>
            <a:pPr>
              <a:buSzTx/>
              <a:buNone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        c. SDM</a:t>
            </a:r>
          </a:p>
          <a:p>
            <a:pPr>
              <a:buSzTx/>
              <a:buNone/>
              <a:defRPr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7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37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500"/>
                                        <p:tgtEl>
                                          <p:spTgt spid="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500"/>
                                        <p:tgtEl>
                                          <p:spTgt spid="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6" dur="500"/>
                                        <p:tgtEl>
                                          <p:spTgt spid="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798" grpId="2"/>
      <p:bldP build="whole" bldLvl="1" animBg="1" rev="0" advAuto="0" spid="3797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0" name="Shape 3800"/>
          <p:cNvSpPr/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Contoh:</a:t>
            </a:r>
            <a:br/>
            <a:r>
              <a:t>Struktur    - proses      - output</a:t>
            </a:r>
          </a:p>
        </p:txBody>
      </p:sp>
      <p:graphicFrame>
        <p:nvGraphicFramePr>
          <p:cNvPr id="3801" name="Table 3801"/>
          <p:cNvGraphicFramePr/>
          <p:nvPr/>
        </p:nvGraphicFramePr>
        <p:xfrm>
          <a:off x="1066800" y="2057400"/>
          <a:ext cx="7772400" cy="479742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590800"/>
                <a:gridCol w="2590800"/>
                <a:gridCol w="2590800"/>
              </a:tblGrid>
              <a:tr h="14573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Keu:</a:t>
                      </a: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Sist.pembukuan akuntansi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Pembuatan lap. Keu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                          </a:t>
                      </a: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Analisa lap keu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188277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Mutu yan:                                                                    </a:t>
                      </a: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Org,sop,tenaga                                                                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Ketepatan diagnosis, waktu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Los pendek, waktu tunggu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14573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Sdm:                                                                             </a:t>
                      </a: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Jumlah,jenis dll                                                                                     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Rekruitment, pelatihan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  <a:r>
                        <a:t>Skill,knowlegde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01" grpId="2"/>
      <p:bldP build="whole" bldLvl="1" animBg="1" rev="0" advAuto="0" spid="3800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3" name="Shape 3803"/>
          <p:cNvSpPr/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Contoh model KPI /</a:t>
            </a:r>
            <a:br/>
            <a:r>
              <a:t>=key performance indicator (1)</a:t>
            </a:r>
          </a:p>
        </p:txBody>
      </p:sp>
      <p:graphicFrame>
        <p:nvGraphicFramePr>
          <p:cNvPr id="3804" name="Table 3804"/>
          <p:cNvGraphicFramePr/>
          <p:nvPr/>
        </p:nvGraphicFramePr>
        <p:xfrm>
          <a:off x="773112" y="1981200"/>
          <a:ext cx="8370888" cy="49688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152650"/>
                <a:gridCol w="1554162"/>
                <a:gridCol w="1555750"/>
                <a:gridCol w="1554162"/>
                <a:gridCol w="1554162"/>
              </a:tblGrid>
              <a:tr h="579437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3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DESKRIPSI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3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THN YL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3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THN SKR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3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ANALISA SELISIH(RP)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3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ANALISA SELISIH(%)</a:t>
                      </a: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Admission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Inpatient days (IPD)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Total beds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BOR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Average daily patient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ALOS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911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TOI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Ttl employee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6" name="Shape 3806"/>
          <p:cNvSpPr/>
          <p:nvPr>
            <p:ph type="title" idx="4294967295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Lanjutan contoh model KPI (2)</a:t>
            </a:r>
          </a:p>
        </p:txBody>
      </p:sp>
      <p:graphicFrame>
        <p:nvGraphicFramePr>
          <p:cNvPr id="3807" name="Table 3807"/>
          <p:cNvGraphicFramePr/>
          <p:nvPr/>
        </p:nvGraphicFramePr>
        <p:xfrm>
          <a:off x="838200" y="2209800"/>
          <a:ext cx="7772400" cy="551656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554162"/>
                <a:gridCol w="1554162"/>
                <a:gridCol w="1555750"/>
                <a:gridCol w="1554162"/>
                <a:gridCol w="1554162"/>
              </a:tblGrid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Cash in flow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Cash out flow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Cash balance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Cash&amp;bank balance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A/R transaction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A/R payment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911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Gross rev.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Gross rev/ IPD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" name="Shape 3809"/>
          <p:cNvSpPr/>
          <p:nvPr>
            <p:ph type="title" idx="4294967295"/>
          </p:nvPr>
        </p:nvSpPr>
        <p:spPr>
          <a:xfrm>
            <a:off x="990600" y="533399"/>
            <a:ext cx="7772400" cy="1143002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Lanjutan contoh model KPI (3)</a:t>
            </a:r>
          </a:p>
        </p:txBody>
      </p:sp>
      <p:graphicFrame>
        <p:nvGraphicFramePr>
          <p:cNvPr id="3810" name="Table 3810"/>
          <p:cNvGraphicFramePr/>
          <p:nvPr/>
        </p:nvGraphicFramePr>
        <p:xfrm>
          <a:off x="914400" y="1711325"/>
          <a:ext cx="7772400" cy="566896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554162"/>
                <a:gridCol w="1554162"/>
                <a:gridCol w="1555750"/>
                <a:gridCol w="1554162"/>
                <a:gridCol w="1554162"/>
              </a:tblGrid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A/P transaction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A/P payment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Gross expenses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Cost / IPD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Man power expenditure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MP exp / IPD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Operating profit (OP)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9112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3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OP /  IPD</a:t>
                      </a: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spcBef>
                          <a:spcPts val="400"/>
                        </a:spcBef>
                        <a:defRPr sz="1800">
                          <a:solidFill>
                            <a:srgbClr val="000000"/>
                          </a:solidFill>
                          <a:effectLst>
                            <a:outerShdw sx="100000" sy="100000" kx="0" ky="0" algn="b" rotWithShape="0" blurRad="12700" dist="25400" dir="2700000">
                              <a:srgbClr val="DDDDDD"/>
                            </a:outerShdw>
                          </a:effectLst>
                          <a:latin typeface="Trebuchet MS"/>
                          <a:ea typeface="Trebuchet MS"/>
                          <a:cs typeface="Trebuchet MS"/>
                          <a:sym typeface="Trebuchet MS"/>
                        </a:defRPr>
                      </a:pPr>
                    </a:p>
                  </a:txBody>
                  <a:tcPr marL="45715" marR="45715" marT="45715" marB="45715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7" name="Shape 3657"/>
          <p:cNvSpPr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buSzPct val="80000"/>
              <a:buFont typeface="Arial"/>
              <a:buChar char="►"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Setiap area fungsional adalah subsistem, al:</a:t>
            </a:r>
          </a:p>
          <a:p>
            <a:pPr>
              <a:lnSpc>
                <a:spcPct val="90000"/>
              </a:lnSpc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subsistem pelayanan</a:t>
            </a:r>
          </a:p>
          <a:p>
            <a:pPr>
              <a:lnSpc>
                <a:spcPct val="90000"/>
              </a:lnSpc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- subsistem keuangan</a:t>
            </a:r>
          </a:p>
          <a:p>
            <a:pPr>
              <a:lnSpc>
                <a:spcPct val="90000"/>
              </a:lnSpc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lnSpc>
                <a:spcPct val="90000"/>
              </a:lnSpc>
              <a:buSzPct val="80000"/>
              <a:buFont typeface="Arial"/>
              <a:buChar char="►"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Setiap tingkatan manajemen adalah subsistem , al: - manajemen strategis</a:t>
            </a:r>
          </a:p>
          <a:p>
            <a:pPr>
              <a:lnSpc>
                <a:spcPct val="90000"/>
              </a:lnSpc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                    - manajemen pengendali</a:t>
            </a:r>
          </a:p>
          <a:p>
            <a:pPr>
              <a:lnSpc>
                <a:spcPct val="90000"/>
              </a:lnSpc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                    - manajemen operasional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2" name="Shape 3812"/>
          <p:cNvSpPr/>
          <p:nvPr>
            <p:ph type="title" idx="4294967295"/>
          </p:nvPr>
        </p:nvSpPr>
        <p:spPr>
          <a:xfrm>
            <a:off x="609599" y="609600"/>
            <a:ext cx="6348414" cy="13208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 defTabSz="457200">
              <a:defRPr sz="32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PENGGUNAAN SIM DLM ANALISA KINERJA RS , MELIPUTI:</a:t>
            </a:r>
          </a:p>
        </p:txBody>
      </p:sp>
      <p:sp>
        <p:nvSpPr>
          <p:cNvPr id="3813" name="Shape 3813"/>
          <p:cNvSpPr/>
          <p:nvPr>
            <p:ph type="body" sz="half" idx="4294967295"/>
          </p:nvPr>
        </p:nvSpPr>
        <p:spPr>
          <a:xfrm>
            <a:off x="609599" y="2160587"/>
            <a:ext cx="6348414" cy="38814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Decision making: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    information for planning &amp; coordination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control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signaling (early warning)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education &amp; learning</a:t>
            </a:r>
          </a:p>
          <a:p>
            <a:pPr defTabSz="457200">
              <a:spcBef>
                <a:spcPts val="1000"/>
              </a:spcBef>
              <a:buSzTx/>
              <a:buNone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external communication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813" grpId="2"/>
      <p:bldP build="whole" bldLvl="1" animBg="1" rev="0" advAuto="0" spid="381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9" name="Shape 3659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TAHAP DEFINISI</a:t>
            </a:r>
          </a:p>
        </p:txBody>
      </p:sp>
      <p:sp>
        <p:nvSpPr>
          <p:cNvPr id="3660" name="Shape 3660"/>
          <p:cNvSpPr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SzPct val="80000"/>
              <a:buFont typeface="Arial"/>
              <a:buChar char="►"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Bergerak dari sistem ke subsistem:</a:t>
            </a:r>
          </a:p>
          <a:p>
            <a:pPr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- sistem seimbang dg lingkungan ?</a:t>
            </a:r>
          </a:p>
          <a:p>
            <a:pPr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- aliran sumber daya ?</a:t>
            </a:r>
          </a:p>
          <a:p>
            <a:pPr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- tujuan sesuai dg kebutuhan lingkungan ?</a:t>
            </a:r>
          </a:p>
          <a:p>
            <a:pPr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- subsistem terintegrasi dan tujuan sama?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2" name="Shape 366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32104">
              <a:defRPr b="1" sz="3640">
                <a:effectLst>
                  <a:outerShdw sx="100000" sy="100000" kx="0" ky="0" algn="b" rotWithShape="0" blurRad="11557" dist="23114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Analisis bagian sistem menurut urutan tertentu</a:t>
            </a:r>
          </a:p>
        </p:txBody>
      </p:sp>
      <p:sp>
        <p:nvSpPr>
          <p:cNvPr id="3663" name="Shape 3663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Evaluasi standar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Bandingkan output – standar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Evaluasi manajemen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Evaluasi pengolah informasi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Evaluasi input dan sumber daya input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Evaluasi proses transformasi 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Evaluasi output dan sumber daya output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" name="Shape 366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TAHAP PEMECAHAN MASALAH</a:t>
            </a:r>
          </a:p>
        </p:txBody>
      </p:sp>
      <p:sp>
        <p:nvSpPr>
          <p:cNvPr id="3666" name="Shape 3666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Identifikasi  alternatif solusi dg pelbagai metode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Evaluasi solusi alternatif --&gt; risk &amp; benefit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Pilih solusi terbaik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Pilih solusi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Terapkan solusi</a:t>
            </a:r>
          </a:p>
          <a:p>
            <a:pPr>
              <a:buSzPct val="70000"/>
              <a:defRPr b="1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Tindak lanjut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8" name="Shape 3668"/>
          <p:cNvSpPr/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68095">
              <a:defRPr sz="3696">
                <a:solidFill>
                  <a:srgbClr val="FFFFCC"/>
                </a:solidFill>
                <a:effectLst>
                  <a:outerShdw sx="100000" sy="100000" kx="0" ky="0" algn="b" rotWithShape="0" blurRad="10668" dist="21336" dir="2700000">
                    <a:srgbClr val="000000"/>
                  </a:outerShdw>
                </a:effectLst>
              </a:defRPr>
            </a:lvl1pPr>
          </a:lstStyle>
          <a:p>
            <a:pPr/>
            <a:r>
              <a:t>TEKNIK IDENTIFIKASI KEBUTUHAN INFORMASI</a:t>
            </a:r>
          </a:p>
        </p:txBody>
      </p:sp>
      <p:sp>
        <p:nvSpPr>
          <p:cNvPr id="3669" name="Shape 3669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Wawancara tak terstruktur</a:t>
            </a:r>
          </a:p>
          <a:p>
            <a: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Metode bertahap</a:t>
            </a:r>
          </a:p>
          <a:p>
            <a: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Metode diskusi kelompok</a:t>
            </a:r>
          </a:p>
          <a:p>
            <a: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Metode produk samping </a:t>
            </a:r>
          </a:p>
          <a:p>
            <a: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Analisis laporan</a:t>
            </a:r>
          </a:p>
          <a:p>
            <a: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Analisis pengambilan keputusan</a:t>
            </a:r>
          </a:p>
          <a:p>
            <a:pPr>
              <a:buClr>
                <a:srgbClr val="EEC85E"/>
              </a:buClr>
              <a:buSzPct val="70000"/>
              <a:buChar char="◆"/>
              <a:defRPr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Metode CSF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68" grpId="1"/>
      <p:bldP build="p" bldLvl="1" animBg="1" rev="0" advAuto="0" spid="3669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1" name="Shape 3671"/>
          <p:cNvSpPr/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86968">
              <a:defRPr sz="3880">
                <a:solidFill>
                  <a:srgbClr val="F3F2D9"/>
                </a:solidFill>
                <a:effectLst>
                  <a:outerShdw sx="100000" sy="100000" kx="0" ky="0" algn="b" rotWithShape="0" blurRad="12319" dist="24638" dir="2700000">
                    <a:srgbClr val="000000"/>
                  </a:outerShdw>
                </a:effectLst>
              </a:defRPr>
            </a:lvl1pPr>
          </a:lstStyle>
          <a:p>
            <a:pPr/>
            <a:r>
              <a:t>WAWANCARA TAK TERSTRUKTUR</a:t>
            </a:r>
          </a:p>
        </p:txBody>
      </p:sp>
      <p:sp>
        <p:nvSpPr>
          <p:cNvPr id="3672" name="Shape 3672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9470" indent="-339470" defTabSz="905255">
              <a:lnSpc>
                <a:spcPct val="90000"/>
              </a:lnSpc>
              <a:buClr>
                <a:srgbClr val="33CC33"/>
              </a:buClr>
              <a:buSzPct val="70000"/>
              <a:buChar char="◆"/>
              <a:defRPr sz="3168">
                <a:solidFill>
                  <a:srgbClr val="E6E6DA"/>
                </a:solidFill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Manajer / staf diminta mendaftar jenis – jenis informasi yg dibutuhkan</a:t>
            </a:r>
          </a:p>
          <a:p>
            <a:pPr marL="339470" indent="-339470" defTabSz="905255">
              <a:lnSpc>
                <a:spcPct val="90000"/>
              </a:lnSpc>
              <a:buClr>
                <a:srgbClr val="33CC33"/>
              </a:buClr>
              <a:buSzPct val="70000"/>
              <a:buChar char="◆"/>
              <a:defRPr sz="3168">
                <a:solidFill>
                  <a:srgbClr val="E6E6DA"/>
                </a:solidFill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Keuntungan : sederhana, cepat</a:t>
            </a:r>
          </a:p>
          <a:p>
            <a:pPr marL="339470" indent="-339470" defTabSz="905255">
              <a:lnSpc>
                <a:spcPct val="90000"/>
              </a:lnSpc>
              <a:buClr>
                <a:srgbClr val="33CC33"/>
              </a:buClr>
              <a:buSzPct val="70000"/>
              <a:buChar char="◆"/>
              <a:defRPr sz="3168">
                <a:solidFill>
                  <a:srgbClr val="E6E6DA"/>
                </a:solidFill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Kerugian : </a:t>
            </a:r>
          </a:p>
          <a:p>
            <a:pPr marL="339470" indent="-339470" defTabSz="905255">
              <a:lnSpc>
                <a:spcPct val="90000"/>
              </a:lnSpc>
              <a:buSzTx/>
              <a:buNone/>
              <a:defRPr sz="3168">
                <a:solidFill>
                  <a:srgbClr val="E6E6DA"/>
                </a:solidFill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     - krn tak terstruktur maka kelengkapan &amp; ketepatan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diragukan </a:t>
            </a:r>
          </a:p>
          <a:p>
            <a:pPr marL="339470" indent="-339470" defTabSz="905255">
              <a:lnSpc>
                <a:spcPct val="90000"/>
              </a:lnSpc>
              <a:buSzTx/>
              <a:buNone/>
              <a:defRPr sz="3168">
                <a:solidFill>
                  <a:srgbClr val="E6E6DA"/>
                </a:solidFill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t>     - response cenderung subyektif dan bisa “BIAS” , berlebihan atau kurang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alance">
  <a:themeElements>
    <a:clrScheme name="Balance">
      <a:dk1>
        <a:srgbClr val="5B5249"/>
      </a:dk1>
      <a:lt1>
        <a:srgbClr val="12375B"/>
      </a:lt1>
      <a:dk2>
        <a:srgbClr val="A7A7A7"/>
      </a:dk2>
      <a:lt2>
        <a:srgbClr val="535353"/>
      </a:lt2>
      <a:accent1>
        <a:srgbClr val="C9DDF1"/>
      </a:accent1>
      <a:accent2>
        <a:srgbClr val="FAC1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alan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Bala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sng" kumimoji="0" normalizeH="0">
            <a:ln>
              <a:noFill/>
            </a:ln>
            <a:solidFill>
              <a:srgbClr val="5B5249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sng" kumimoji="0" normalizeH="0">
            <a:ln>
              <a:noFill/>
            </a:ln>
            <a:solidFill>
              <a:srgbClr val="5B5249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alance">
  <a:themeElements>
    <a:clrScheme name="Balan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9DDF1"/>
      </a:accent1>
      <a:accent2>
        <a:srgbClr val="FAC1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alan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Bala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sng" kumimoji="0" normalizeH="0">
            <a:ln>
              <a:noFill/>
            </a:ln>
            <a:solidFill>
              <a:srgbClr val="5B5249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sng" kumimoji="0" normalizeH="0">
            <a:ln>
              <a:noFill/>
            </a:ln>
            <a:solidFill>
              <a:srgbClr val="5B5249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