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handoutMasterIdLst>
    <p:handoutMasterId r:id="rId52"/>
  </p:handoutMasterIdLst>
  <p:sldIdLst>
    <p:sldId id="257" r:id="rId2"/>
    <p:sldId id="428" r:id="rId3"/>
    <p:sldId id="408" r:id="rId4"/>
    <p:sldId id="259" r:id="rId5"/>
    <p:sldId id="409" r:id="rId6"/>
    <p:sldId id="410" r:id="rId7"/>
    <p:sldId id="412" r:id="rId8"/>
    <p:sldId id="413" r:id="rId9"/>
    <p:sldId id="336" r:id="rId10"/>
    <p:sldId id="337" r:id="rId11"/>
    <p:sldId id="416" r:id="rId12"/>
    <p:sldId id="417" r:id="rId13"/>
    <p:sldId id="418" r:id="rId14"/>
    <p:sldId id="339" r:id="rId15"/>
    <p:sldId id="340" r:id="rId16"/>
    <p:sldId id="341" r:id="rId17"/>
    <p:sldId id="342" r:id="rId18"/>
    <p:sldId id="343" r:id="rId19"/>
    <p:sldId id="344" r:id="rId20"/>
    <p:sldId id="345" r:id="rId21"/>
    <p:sldId id="347" r:id="rId22"/>
    <p:sldId id="348" r:id="rId23"/>
    <p:sldId id="349" r:id="rId24"/>
    <p:sldId id="350" r:id="rId25"/>
    <p:sldId id="351" r:id="rId26"/>
    <p:sldId id="354" r:id="rId27"/>
    <p:sldId id="355" r:id="rId28"/>
    <p:sldId id="356" r:id="rId29"/>
    <p:sldId id="357" r:id="rId30"/>
    <p:sldId id="358" r:id="rId31"/>
    <p:sldId id="359" r:id="rId32"/>
    <p:sldId id="427" r:id="rId33"/>
    <p:sldId id="425" r:id="rId34"/>
    <p:sldId id="426" r:id="rId35"/>
    <p:sldId id="419" r:id="rId36"/>
    <p:sldId id="420" r:id="rId37"/>
    <p:sldId id="421" r:id="rId38"/>
    <p:sldId id="422" r:id="rId39"/>
    <p:sldId id="423" r:id="rId40"/>
    <p:sldId id="424" r:id="rId41"/>
    <p:sldId id="362" r:id="rId42"/>
    <p:sldId id="363" r:id="rId43"/>
    <p:sldId id="364" r:id="rId44"/>
    <p:sldId id="365" r:id="rId45"/>
    <p:sldId id="366" r:id="rId46"/>
    <p:sldId id="394" r:id="rId47"/>
    <p:sldId id="399" r:id="rId48"/>
    <p:sldId id="400" r:id="rId49"/>
    <p:sldId id="407" r:id="rId50"/>
  </p:sldIdLst>
  <p:sldSz cx="9144000" cy="6858000" type="screen4x3"/>
  <p:notesSz cx="6761163" cy="9942513"/>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793" autoAdjust="0"/>
    <p:restoredTop sz="94660"/>
  </p:normalViewPr>
  <p:slideViewPr>
    <p:cSldViewPr>
      <p:cViewPr varScale="1">
        <p:scale>
          <a:sx n="43" d="100"/>
          <a:sy n="43" d="100"/>
        </p:scale>
        <p:origin x="-102" y="-6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BA11C8-9BBD-40DD-B522-88A0B21482B4}" type="doc">
      <dgm:prSet loTypeId="urn:microsoft.com/office/officeart/2005/8/layout/venn1" loCatId="relationship" qsTypeId="urn:microsoft.com/office/officeart/2005/8/quickstyle/3d5" qsCatId="3D" csTypeId="urn:microsoft.com/office/officeart/2005/8/colors/colorful3" csCatId="colorful" phldr="1"/>
      <dgm:spPr/>
    </dgm:pt>
    <dgm:pt modelId="{C50E46C0-0192-40CC-BF96-86C511C4EF0D}">
      <dgm:prSet phldrT="[Text]"/>
      <dgm:spPr/>
      <dgm:t>
        <a:bodyPr/>
        <a:lstStyle/>
        <a:p>
          <a:r>
            <a:rPr lang="en-AU" dirty="0" smtClean="0">
              <a:latin typeface="Aharoni" pitchFamily="2" charset="-79"/>
              <a:cs typeface="Aharoni" pitchFamily="2" charset="-79"/>
            </a:rPr>
            <a:t>DISIPLIN</a:t>
          </a:r>
          <a:endParaRPr lang="en-AU" dirty="0">
            <a:latin typeface="Aharoni" pitchFamily="2" charset="-79"/>
            <a:cs typeface="Aharoni" pitchFamily="2" charset="-79"/>
          </a:endParaRPr>
        </a:p>
      </dgm:t>
    </dgm:pt>
    <dgm:pt modelId="{4221479F-A6C3-4093-9605-C2C9475B5190}" type="parTrans" cxnId="{A168DCA2-95B8-456E-97DF-74ACE2BC88F5}">
      <dgm:prSet/>
      <dgm:spPr/>
      <dgm:t>
        <a:bodyPr/>
        <a:lstStyle/>
        <a:p>
          <a:endParaRPr lang="en-AU"/>
        </a:p>
      </dgm:t>
    </dgm:pt>
    <dgm:pt modelId="{253CB626-78C4-417A-A85D-30516273AAE3}" type="sibTrans" cxnId="{A168DCA2-95B8-456E-97DF-74ACE2BC88F5}">
      <dgm:prSet/>
      <dgm:spPr/>
      <dgm:t>
        <a:bodyPr/>
        <a:lstStyle/>
        <a:p>
          <a:endParaRPr lang="en-AU"/>
        </a:p>
      </dgm:t>
    </dgm:pt>
    <dgm:pt modelId="{B687E1B8-58D1-4DC5-A042-74C277051431}">
      <dgm:prSet phldrT="[Text]"/>
      <dgm:spPr/>
      <dgm:t>
        <a:bodyPr/>
        <a:lstStyle/>
        <a:p>
          <a:r>
            <a:rPr lang="en-AU" dirty="0" smtClean="0">
              <a:latin typeface="Aharoni" pitchFamily="2" charset="-79"/>
              <a:cs typeface="Aharoni" pitchFamily="2" charset="-79"/>
            </a:rPr>
            <a:t>HUKUM</a:t>
          </a:r>
          <a:endParaRPr lang="en-AU" dirty="0">
            <a:latin typeface="Aharoni" pitchFamily="2" charset="-79"/>
            <a:cs typeface="Aharoni" pitchFamily="2" charset="-79"/>
          </a:endParaRPr>
        </a:p>
      </dgm:t>
    </dgm:pt>
    <dgm:pt modelId="{5FE752F1-0040-41AB-8B14-67DB9B336783}" type="parTrans" cxnId="{E1A9367E-FAF9-4B1B-BB2C-50BC9BDD9688}">
      <dgm:prSet/>
      <dgm:spPr/>
      <dgm:t>
        <a:bodyPr/>
        <a:lstStyle/>
        <a:p>
          <a:endParaRPr lang="en-AU"/>
        </a:p>
      </dgm:t>
    </dgm:pt>
    <dgm:pt modelId="{2FF33A95-9B0A-4082-9F88-069ED767333F}" type="sibTrans" cxnId="{E1A9367E-FAF9-4B1B-BB2C-50BC9BDD9688}">
      <dgm:prSet/>
      <dgm:spPr/>
      <dgm:t>
        <a:bodyPr/>
        <a:lstStyle/>
        <a:p>
          <a:endParaRPr lang="en-AU"/>
        </a:p>
      </dgm:t>
    </dgm:pt>
    <dgm:pt modelId="{EF40333C-D657-4C73-8A21-538F4C360A42}">
      <dgm:prSet phldrT="[Text]"/>
      <dgm:spPr/>
      <dgm:t>
        <a:bodyPr/>
        <a:lstStyle/>
        <a:p>
          <a:r>
            <a:rPr lang="en-AU" dirty="0" smtClean="0">
              <a:latin typeface="Aharoni" pitchFamily="2" charset="-79"/>
              <a:cs typeface="Aharoni" pitchFamily="2" charset="-79"/>
            </a:rPr>
            <a:t>ETIKA</a:t>
          </a:r>
          <a:endParaRPr lang="en-AU" dirty="0">
            <a:latin typeface="Aharoni" pitchFamily="2" charset="-79"/>
            <a:cs typeface="Aharoni" pitchFamily="2" charset="-79"/>
          </a:endParaRPr>
        </a:p>
      </dgm:t>
    </dgm:pt>
    <dgm:pt modelId="{78979D2B-8873-4B91-BEAF-CB1AD5188993}" type="parTrans" cxnId="{F479C2D7-2A56-4BB8-9E1A-2CBFF34D420B}">
      <dgm:prSet/>
      <dgm:spPr/>
      <dgm:t>
        <a:bodyPr/>
        <a:lstStyle/>
        <a:p>
          <a:endParaRPr lang="en-AU"/>
        </a:p>
      </dgm:t>
    </dgm:pt>
    <dgm:pt modelId="{FE3512EC-44DB-417E-B8F0-C430D8190020}" type="sibTrans" cxnId="{F479C2D7-2A56-4BB8-9E1A-2CBFF34D420B}">
      <dgm:prSet/>
      <dgm:spPr/>
      <dgm:t>
        <a:bodyPr/>
        <a:lstStyle/>
        <a:p>
          <a:endParaRPr lang="en-AU"/>
        </a:p>
      </dgm:t>
    </dgm:pt>
    <dgm:pt modelId="{E46E40C4-EC7E-45C9-B247-36C434FE86E5}" type="pres">
      <dgm:prSet presAssocID="{ADBA11C8-9BBD-40DD-B522-88A0B21482B4}" presName="compositeShape" presStyleCnt="0">
        <dgm:presLayoutVars>
          <dgm:chMax val="7"/>
          <dgm:dir/>
          <dgm:resizeHandles val="exact"/>
        </dgm:presLayoutVars>
      </dgm:prSet>
      <dgm:spPr/>
    </dgm:pt>
    <dgm:pt modelId="{AA2B3A5E-BFFC-459D-A4D1-95DD2D893989}" type="pres">
      <dgm:prSet presAssocID="{C50E46C0-0192-40CC-BF96-86C511C4EF0D}" presName="circ1" presStyleLbl="vennNode1" presStyleIdx="0" presStyleCnt="3"/>
      <dgm:spPr/>
      <dgm:t>
        <a:bodyPr/>
        <a:lstStyle/>
        <a:p>
          <a:endParaRPr lang="en-US"/>
        </a:p>
      </dgm:t>
    </dgm:pt>
    <dgm:pt modelId="{56DEA1D0-5EC8-4AAA-9BAB-5D55998E9A65}" type="pres">
      <dgm:prSet presAssocID="{C50E46C0-0192-40CC-BF96-86C511C4EF0D}" presName="circ1Tx" presStyleLbl="revTx" presStyleIdx="0" presStyleCnt="0">
        <dgm:presLayoutVars>
          <dgm:chMax val="0"/>
          <dgm:chPref val="0"/>
          <dgm:bulletEnabled val="1"/>
        </dgm:presLayoutVars>
      </dgm:prSet>
      <dgm:spPr/>
      <dgm:t>
        <a:bodyPr/>
        <a:lstStyle/>
        <a:p>
          <a:endParaRPr lang="en-US"/>
        </a:p>
      </dgm:t>
    </dgm:pt>
    <dgm:pt modelId="{26BFB885-1EF2-438A-B948-D3DB2347ABF1}" type="pres">
      <dgm:prSet presAssocID="{B687E1B8-58D1-4DC5-A042-74C277051431}" presName="circ2" presStyleLbl="vennNode1" presStyleIdx="1" presStyleCnt="3"/>
      <dgm:spPr/>
      <dgm:t>
        <a:bodyPr/>
        <a:lstStyle/>
        <a:p>
          <a:endParaRPr lang="en-US"/>
        </a:p>
      </dgm:t>
    </dgm:pt>
    <dgm:pt modelId="{5B740D5C-596B-4912-A9A4-FA1D61867765}" type="pres">
      <dgm:prSet presAssocID="{B687E1B8-58D1-4DC5-A042-74C277051431}" presName="circ2Tx" presStyleLbl="revTx" presStyleIdx="0" presStyleCnt="0">
        <dgm:presLayoutVars>
          <dgm:chMax val="0"/>
          <dgm:chPref val="0"/>
          <dgm:bulletEnabled val="1"/>
        </dgm:presLayoutVars>
      </dgm:prSet>
      <dgm:spPr/>
      <dgm:t>
        <a:bodyPr/>
        <a:lstStyle/>
        <a:p>
          <a:endParaRPr lang="en-US"/>
        </a:p>
      </dgm:t>
    </dgm:pt>
    <dgm:pt modelId="{DE009D44-40E5-44E0-98D6-7DDB1C1A7D3F}" type="pres">
      <dgm:prSet presAssocID="{EF40333C-D657-4C73-8A21-538F4C360A42}" presName="circ3" presStyleLbl="vennNode1" presStyleIdx="2" presStyleCnt="3"/>
      <dgm:spPr/>
      <dgm:t>
        <a:bodyPr/>
        <a:lstStyle/>
        <a:p>
          <a:endParaRPr lang="en-US"/>
        </a:p>
      </dgm:t>
    </dgm:pt>
    <dgm:pt modelId="{BC8DD73D-5AD6-4007-8642-784CECE81224}" type="pres">
      <dgm:prSet presAssocID="{EF40333C-D657-4C73-8A21-538F4C360A42}" presName="circ3Tx" presStyleLbl="revTx" presStyleIdx="0" presStyleCnt="0">
        <dgm:presLayoutVars>
          <dgm:chMax val="0"/>
          <dgm:chPref val="0"/>
          <dgm:bulletEnabled val="1"/>
        </dgm:presLayoutVars>
      </dgm:prSet>
      <dgm:spPr/>
      <dgm:t>
        <a:bodyPr/>
        <a:lstStyle/>
        <a:p>
          <a:endParaRPr lang="en-US"/>
        </a:p>
      </dgm:t>
    </dgm:pt>
  </dgm:ptLst>
  <dgm:cxnLst>
    <dgm:cxn modelId="{E6E19A3B-E9E5-420E-BB3A-39A4502A47BD}" type="presOf" srcId="{EF40333C-D657-4C73-8A21-538F4C360A42}" destId="{BC8DD73D-5AD6-4007-8642-784CECE81224}" srcOrd="1" destOrd="0" presId="urn:microsoft.com/office/officeart/2005/8/layout/venn1"/>
    <dgm:cxn modelId="{126EBB7A-0A26-4586-B3E0-54B14DE7D30C}" type="presOf" srcId="{B687E1B8-58D1-4DC5-A042-74C277051431}" destId="{5B740D5C-596B-4912-A9A4-FA1D61867765}" srcOrd="1" destOrd="0" presId="urn:microsoft.com/office/officeart/2005/8/layout/venn1"/>
    <dgm:cxn modelId="{2F8F81A9-29E4-4142-8C48-3527F7769BD7}" type="presOf" srcId="{C50E46C0-0192-40CC-BF96-86C511C4EF0D}" destId="{AA2B3A5E-BFFC-459D-A4D1-95DD2D893989}" srcOrd="0" destOrd="0" presId="urn:microsoft.com/office/officeart/2005/8/layout/venn1"/>
    <dgm:cxn modelId="{D292BF84-73ED-42E9-9AD1-69FE541A510C}" type="presOf" srcId="{C50E46C0-0192-40CC-BF96-86C511C4EF0D}" destId="{56DEA1D0-5EC8-4AAA-9BAB-5D55998E9A65}" srcOrd="1" destOrd="0" presId="urn:microsoft.com/office/officeart/2005/8/layout/venn1"/>
    <dgm:cxn modelId="{A168DCA2-95B8-456E-97DF-74ACE2BC88F5}" srcId="{ADBA11C8-9BBD-40DD-B522-88A0B21482B4}" destId="{C50E46C0-0192-40CC-BF96-86C511C4EF0D}" srcOrd="0" destOrd="0" parTransId="{4221479F-A6C3-4093-9605-C2C9475B5190}" sibTransId="{253CB626-78C4-417A-A85D-30516273AAE3}"/>
    <dgm:cxn modelId="{6B4FCF9A-BA67-47A9-8393-9C896B1B7F4E}" type="presOf" srcId="{B687E1B8-58D1-4DC5-A042-74C277051431}" destId="{26BFB885-1EF2-438A-B948-D3DB2347ABF1}" srcOrd="0" destOrd="0" presId="urn:microsoft.com/office/officeart/2005/8/layout/venn1"/>
    <dgm:cxn modelId="{F479C2D7-2A56-4BB8-9E1A-2CBFF34D420B}" srcId="{ADBA11C8-9BBD-40DD-B522-88A0B21482B4}" destId="{EF40333C-D657-4C73-8A21-538F4C360A42}" srcOrd="2" destOrd="0" parTransId="{78979D2B-8873-4B91-BEAF-CB1AD5188993}" sibTransId="{FE3512EC-44DB-417E-B8F0-C430D8190020}"/>
    <dgm:cxn modelId="{AE02E323-8E5E-4F4A-A75F-0E7DADD8C5D1}" type="presOf" srcId="{EF40333C-D657-4C73-8A21-538F4C360A42}" destId="{DE009D44-40E5-44E0-98D6-7DDB1C1A7D3F}" srcOrd="0" destOrd="0" presId="urn:microsoft.com/office/officeart/2005/8/layout/venn1"/>
    <dgm:cxn modelId="{E1A9367E-FAF9-4B1B-BB2C-50BC9BDD9688}" srcId="{ADBA11C8-9BBD-40DD-B522-88A0B21482B4}" destId="{B687E1B8-58D1-4DC5-A042-74C277051431}" srcOrd="1" destOrd="0" parTransId="{5FE752F1-0040-41AB-8B14-67DB9B336783}" sibTransId="{2FF33A95-9B0A-4082-9F88-069ED767333F}"/>
    <dgm:cxn modelId="{1EE5A028-DBBA-4B12-B8C2-87F9B847AAB7}" type="presOf" srcId="{ADBA11C8-9BBD-40DD-B522-88A0B21482B4}" destId="{E46E40C4-EC7E-45C9-B247-36C434FE86E5}" srcOrd="0" destOrd="0" presId="urn:microsoft.com/office/officeart/2005/8/layout/venn1"/>
    <dgm:cxn modelId="{69F263AF-2714-469A-945B-55F1B52DF743}" type="presParOf" srcId="{E46E40C4-EC7E-45C9-B247-36C434FE86E5}" destId="{AA2B3A5E-BFFC-459D-A4D1-95DD2D893989}" srcOrd="0" destOrd="0" presId="urn:microsoft.com/office/officeart/2005/8/layout/venn1"/>
    <dgm:cxn modelId="{649DFC63-DB92-4E18-A129-9E3FC5AAB76F}" type="presParOf" srcId="{E46E40C4-EC7E-45C9-B247-36C434FE86E5}" destId="{56DEA1D0-5EC8-4AAA-9BAB-5D55998E9A65}" srcOrd="1" destOrd="0" presId="urn:microsoft.com/office/officeart/2005/8/layout/venn1"/>
    <dgm:cxn modelId="{1B2ABB36-CF9E-494C-9EC3-8471337E302C}" type="presParOf" srcId="{E46E40C4-EC7E-45C9-B247-36C434FE86E5}" destId="{26BFB885-1EF2-438A-B948-D3DB2347ABF1}" srcOrd="2" destOrd="0" presId="urn:microsoft.com/office/officeart/2005/8/layout/venn1"/>
    <dgm:cxn modelId="{42AE3591-7F0A-4CC7-A347-C80075FF2E42}" type="presParOf" srcId="{E46E40C4-EC7E-45C9-B247-36C434FE86E5}" destId="{5B740D5C-596B-4912-A9A4-FA1D61867765}" srcOrd="3" destOrd="0" presId="urn:microsoft.com/office/officeart/2005/8/layout/venn1"/>
    <dgm:cxn modelId="{D4493905-0AB1-4803-BFC7-2B2402C196AF}" type="presParOf" srcId="{E46E40C4-EC7E-45C9-B247-36C434FE86E5}" destId="{DE009D44-40E5-44E0-98D6-7DDB1C1A7D3F}" srcOrd="4" destOrd="0" presId="urn:microsoft.com/office/officeart/2005/8/layout/venn1"/>
    <dgm:cxn modelId="{83DA4465-E1C1-4DE7-9D38-F8EBA158BBF5}" type="presParOf" srcId="{E46E40C4-EC7E-45C9-B247-36C434FE86E5}" destId="{BC8DD73D-5AD6-4007-8642-784CECE81224}"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B4DA07-0E97-4504-AFB9-A65C13A5C91F}" type="doc">
      <dgm:prSet loTypeId="urn:microsoft.com/office/officeart/2005/8/layout/target3" loCatId="relationship" qsTypeId="urn:microsoft.com/office/officeart/2005/8/quickstyle/simple1" qsCatId="simple" csTypeId="urn:microsoft.com/office/officeart/2005/8/colors/accent0_3" csCatId="mainScheme"/>
      <dgm:spPr/>
      <dgm:t>
        <a:bodyPr/>
        <a:lstStyle/>
        <a:p>
          <a:endParaRPr lang="id-ID"/>
        </a:p>
      </dgm:t>
    </dgm:pt>
    <dgm:pt modelId="{37433C05-CD94-4CBA-BB35-F7F1B93DC5CA}">
      <dgm:prSet/>
      <dgm:spPr/>
      <dgm:t>
        <a:bodyPr/>
        <a:lstStyle/>
        <a:p>
          <a:pPr rtl="0"/>
          <a:r>
            <a:rPr lang="en-US" b="1" dirty="0" smtClean="0">
              <a:solidFill>
                <a:schemeClr val="tx2"/>
              </a:solidFill>
            </a:rPr>
            <a:t>ETIK, DISIPLIN DAN HUKUM</a:t>
          </a:r>
          <a:endParaRPr lang="id-ID" b="1" dirty="0">
            <a:solidFill>
              <a:schemeClr val="tx2"/>
            </a:solidFill>
          </a:endParaRPr>
        </a:p>
      </dgm:t>
    </dgm:pt>
    <dgm:pt modelId="{80B0C1C7-03B5-4EA9-8757-C63888A719FA}" type="parTrans" cxnId="{9AEC35BC-8076-4333-B03D-D7E0C21841EC}">
      <dgm:prSet/>
      <dgm:spPr/>
      <dgm:t>
        <a:bodyPr/>
        <a:lstStyle/>
        <a:p>
          <a:endParaRPr lang="id-ID" b="1"/>
        </a:p>
      </dgm:t>
    </dgm:pt>
    <dgm:pt modelId="{28EC5920-5BA9-4788-9A5C-B597CD519820}" type="sibTrans" cxnId="{9AEC35BC-8076-4333-B03D-D7E0C21841EC}">
      <dgm:prSet/>
      <dgm:spPr/>
      <dgm:t>
        <a:bodyPr/>
        <a:lstStyle/>
        <a:p>
          <a:endParaRPr lang="id-ID" b="1"/>
        </a:p>
      </dgm:t>
    </dgm:pt>
    <dgm:pt modelId="{B55B16B4-6202-44B4-813E-6388BBE6A6A1}" type="pres">
      <dgm:prSet presAssocID="{B1B4DA07-0E97-4504-AFB9-A65C13A5C91F}" presName="Name0" presStyleCnt="0">
        <dgm:presLayoutVars>
          <dgm:chMax val="7"/>
          <dgm:dir/>
          <dgm:animLvl val="lvl"/>
          <dgm:resizeHandles val="exact"/>
        </dgm:presLayoutVars>
      </dgm:prSet>
      <dgm:spPr/>
      <dgm:t>
        <a:bodyPr/>
        <a:lstStyle/>
        <a:p>
          <a:endParaRPr lang="en-US"/>
        </a:p>
      </dgm:t>
    </dgm:pt>
    <dgm:pt modelId="{DEC9E6ED-0208-42C3-9F32-529A84DA7BCE}" type="pres">
      <dgm:prSet presAssocID="{37433C05-CD94-4CBA-BB35-F7F1B93DC5CA}" presName="circle1" presStyleLbl="node1" presStyleIdx="0" presStyleCnt="1"/>
      <dgm:spPr/>
    </dgm:pt>
    <dgm:pt modelId="{71C2852A-1EDC-4D5C-9F55-6C7ABC5D86A2}" type="pres">
      <dgm:prSet presAssocID="{37433C05-CD94-4CBA-BB35-F7F1B93DC5CA}" presName="space" presStyleCnt="0"/>
      <dgm:spPr/>
    </dgm:pt>
    <dgm:pt modelId="{55DD43EC-3B9D-4ECD-8C09-8928A1C59399}" type="pres">
      <dgm:prSet presAssocID="{37433C05-CD94-4CBA-BB35-F7F1B93DC5CA}" presName="rect1" presStyleLbl="alignAcc1" presStyleIdx="0" presStyleCnt="1" custLinFactNeighborX="364" custLinFactNeighborY="9187"/>
      <dgm:spPr/>
      <dgm:t>
        <a:bodyPr/>
        <a:lstStyle/>
        <a:p>
          <a:endParaRPr lang="en-US"/>
        </a:p>
      </dgm:t>
    </dgm:pt>
    <dgm:pt modelId="{3EB23B14-F94C-445F-84C0-011970FBB035}" type="pres">
      <dgm:prSet presAssocID="{37433C05-CD94-4CBA-BB35-F7F1B93DC5CA}" presName="rect1ParTxNoCh" presStyleLbl="alignAcc1" presStyleIdx="0" presStyleCnt="1">
        <dgm:presLayoutVars>
          <dgm:chMax val="1"/>
          <dgm:bulletEnabled val="1"/>
        </dgm:presLayoutVars>
      </dgm:prSet>
      <dgm:spPr/>
      <dgm:t>
        <a:bodyPr/>
        <a:lstStyle/>
        <a:p>
          <a:endParaRPr lang="en-US"/>
        </a:p>
      </dgm:t>
    </dgm:pt>
  </dgm:ptLst>
  <dgm:cxnLst>
    <dgm:cxn modelId="{60031073-4C23-4855-B616-427000664F22}" type="presOf" srcId="{B1B4DA07-0E97-4504-AFB9-A65C13A5C91F}" destId="{B55B16B4-6202-44B4-813E-6388BBE6A6A1}" srcOrd="0" destOrd="0" presId="urn:microsoft.com/office/officeart/2005/8/layout/target3"/>
    <dgm:cxn modelId="{8FE56C91-678C-4FE6-A217-9F6EC926AA24}" type="presOf" srcId="{37433C05-CD94-4CBA-BB35-F7F1B93DC5CA}" destId="{55DD43EC-3B9D-4ECD-8C09-8928A1C59399}" srcOrd="0" destOrd="0" presId="urn:microsoft.com/office/officeart/2005/8/layout/target3"/>
    <dgm:cxn modelId="{9AEC35BC-8076-4333-B03D-D7E0C21841EC}" srcId="{B1B4DA07-0E97-4504-AFB9-A65C13A5C91F}" destId="{37433C05-CD94-4CBA-BB35-F7F1B93DC5CA}" srcOrd="0" destOrd="0" parTransId="{80B0C1C7-03B5-4EA9-8757-C63888A719FA}" sibTransId="{28EC5920-5BA9-4788-9A5C-B597CD519820}"/>
    <dgm:cxn modelId="{66004D5B-AC1A-4FD6-888E-6BBD7373D391}" type="presOf" srcId="{37433C05-CD94-4CBA-BB35-F7F1B93DC5CA}" destId="{3EB23B14-F94C-445F-84C0-011970FBB035}" srcOrd="1" destOrd="0" presId="urn:microsoft.com/office/officeart/2005/8/layout/target3"/>
    <dgm:cxn modelId="{C0B62237-350C-4FEF-93F9-81B5CF3C96C1}" type="presParOf" srcId="{B55B16B4-6202-44B4-813E-6388BBE6A6A1}" destId="{DEC9E6ED-0208-42C3-9F32-529A84DA7BCE}" srcOrd="0" destOrd="0" presId="urn:microsoft.com/office/officeart/2005/8/layout/target3"/>
    <dgm:cxn modelId="{E6490246-1C8A-44AD-9E1D-94859B33F47E}" type="presParOf" srcId="{B55B16B4-6202-44B4-813E-6388BBE6A6A1}" destId="{71C2852A-1EDC-4D5C-9F55-6C7ABC5D86A2}" srcOrd="1" destOrd="0" presId="urn:microsoft.com/office/officeart/2005/8/layout/target3"/>
    <dgm:cxn modelId="{C5282DE4-7A35-4EF0-A1D4-E88065771404}" type="presParOf" srcId="{B55B16B4-6202-44B4-813E-6388BBE6A6A1}" destId="{55DD43EC-3B9D-4ECD-8C09-8928A1C59399}" srcOrd="2" destOrd="0" presId="urn:microsoft.com/office/officeart/2005/8/layout/target3"/>
    <dgm:cxn modelId="{7DBDBCAE-8770-4CF6-B3BF-E2C2A0CC6341}" type="presParOf" srcId="{B55B16B4-6202-44B4-813E-6388BBE6A6A1}" destId="{3EB23B14-F94C-445F-84C0-011970FBB035}" srcOrd="3"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6C45D4-30ED-42CD-A61A-0C502BEC614A}" type="doc">
      <dgm:prSet loTypeId="urn:microsoft.com/office/officeart/2005/8/layout/target3" loCatId="relationship" qsTypeId="urn:microsoft.com/office/officeart/2005/8/quickstyle/simple1" qsCatId="simple" csTypeId="urn:microsoft.com/office/officeart/2005/8/colors/accent0_3" csCatId="mainScheme"/>
      <dgm:spPr/>
      <dgm:t>
        <a:bodyPr/>
        <a:lstStyle/>
        <a:p>
          <a:endParaRPr lang="id-ID"/>
        </a:p>
      </dgm:t>
    </dgm:pt>
    <dgm:pt modelId="{9555C5BF-E012-43E0-A780-7F64FF017585}">
      <dgm:prSet/>
      <dgm:spPr/>
      <dgm:t>
        <a:bodyPr/>
        <a:lstStyle/>
        <a:p>
          <a:pPr rtl="0"/>
          <a:r>
            <a:rPr lang="en-US" b="0" baseline="0" dirty="0" smtClean="0">
              <a:solidFill>
                <a:schemeClr val="tx2"/>
              </a:solidFill>
            </a:rPr>
            <a:t>AZAS DALAM PELAYANAN KESEHATAN</a:t>
          </a:r>
          <a:endParaRPr lang="id-ID" dirty="0">
            <a:solidFill>
              <a:schemeClr val="tx2"/>
            </a:solidFill>
          </a:endParaRPr>
        </a:p>
      </dgm:t>
    </dgm:pt>
    <dgm:pt modelId="{E5875E79-1077-4E7E-B342-D9EAC49AAA82}" type="parTrans" cxnId="{1CB8B7B4-5283-4C97-BAD4-2A1D40B21E76}">
      <dgm:prSet/>
      <dgm:spPr/>
      <dgm:t>
        <a:bodyPr/>
        <a:lstStyle/>
        <a:p>
          <a:endParaRPr lang="id-ID"/>
        </a:p>
      </dgm:t>
    </dgm:pt>
    <dgm:pt modelId="{606442BA-C4DA-4306-8580-3CFD1547179E}" type="sibTrans" cxnId="{1CB8B7B4-5283-4C97-BAD4-2A1D40B21E76}">
      <dgm:prSet/>
      <dgm:spPr/>
      <dgm:t>
        <a:bodyPr/>
        <a:lstStyle/>
        <a:p>
          <a:endParaRPr lang="id-ID"/>
        </a:p>
      </dgm:t>
    </dgm:pt>
    <dgm:pt modelId="{2A8ABC8B-4F02-4CDD-9DE6-CD8B94251F27}" type="pres">
      <dgm:prSet presAssocID="{346C45D4-30ED-42CD-A61A-0C502BEC614A}" presName="Name0" presStyleCnt="0">
        <dgm:presLayoutVars>
          <dgm:chMax val="7"/>
          <dgm:dir/>
          <dgm:animLvl val="lvl"/>
          <dgm:resizeHandles val="exact"/>
        </dgm:presLayoutVars>
      </dgm:prSet>
      <dgm:spPr/>
      <dgm:t>
        <a:bodyPr/>
        <a:lstStyle/>
        <a:p>
          <a:endParaRPr lang="en-US"/>
        </a:p>
      </dgm:t>
    </dgm:pt>
    <dgm:pt modelId="{376D7CDF-24CC-4223-B8D1-879AB1A3ED6C}" type="pres">
      <dgm:prSet presAssocID="{9555C5BF-E012-43E0-A780-7F64FF017585}" presName="circle1" presStyleLbl="node1" presStyleIdx="0" presStyleCnt="1"/>
      <dgm:spPr/>
    </dgm:pt>
    <dgm:pt modelId="{EC1A5197-9794-4892-BC5C-653D3EA51E7E}" type="pres">
      <dgm:prSet presAssocID="{9555C5BF-E012-43E0-A780-7F64FF017585}" presName="space" presStyleCnt="0"/>
      <dgm:spPr/>
    </dgm:pt>
    <dgm:pt modelId="{520C174F-2766-4D37-B6A3-D31004A922CD}" type="pres">
      <dgm:prSet presAssocID="{9555C5BF-E012-43E0-A780-7F64FF017585}" presName="rect1" presStyleLbl="alignAcc1" presStyleIdx="0" presStyleCnt="1"/>
      <dgm:spPr/>
      <dgm:t>
        <a:bodyPr/>
        <a:lstStyle/>
        <a:p>
          <a:endParaRPr lang="en-US"/>
        </a:p>
      </dgm:t>
    </dgm:pt>
    <dgm:pt modelId="{C2C4B76D-7534-4755-A18A-67CD08D6D6C4}" type="pres">
      <dgm:prSet presAssocID="{9555C5BF-E012-43E0-A780-7F64FF017585}" presName="rect1ParTxNoCh" presStyleLbl="alignAcc1" presStyleIdx="0" presStyleCnt="1">
        <dgm:presLayoutVars>
          <dgm:chMax val="1"/>
          <dgm:bulletEnabled val="1"/>
        </dgm:presLayoutVars>
      </dgm:prSet>
      <dgm:spPr/>
      <dgm:t>
        <a:bodyPr/>
        <a:lstStyle/>
        <a:p>
          <a:endParaRPr lang="en-US"/>
        </a:p>
      </dgm:t>
    </dgm:pt>
  </dgm:ptLst>
  <dgm:cxnLst>
    <dgm:cxn modelId="{C39EFC1F-02FB-44E6-9590-5351E6D98275}" type="presOf" srcId="{346C45D4-30ED-42CD-A61A-0C502BEC614A}" destId="{2A8ABC8B-4F02-4CDD-9DE6-CD8B94251F27}" srcOrd="0" destOrd="0" presId="urn:microsoft.com/office/officeart/2005/8/layout/target3"/>
    <dgm:cxn modelId="{88C090D9-8BD1-4EED-B43D-9D6396586A96}" type="presOf" srcId="{9555C5BF-E012-43E0-A780-7F64FF017585}" destId="{520C174F-2766-4D37-B6A3-D31004A922CD}" srcOrd="0" destOrd="0" presId="urn:microsoft.com/office/officeart/2005/8/layout/target3"/>
    <dgm:cxn modelId="{1CB8B7B4-5283-4C97-BAD4-2A1D40B21E76}" srcId="{346C45D4-30ED-42CD-A61A-0C502BEC614A}" destId="{9555C5BF-E012-43E0-A780-7F64FF017585}" srcOrd="0" destOrd="0" parTransId="{E5875E79-1077-4E7E-B342-D9EAC49AAA82}" sibTransId="{606442BA-C4DA-4306-8580-3CFD1547179E}"/>
    <dgm:cxn modelId="{A955579F-590C-408F-83AE-1BFB437C4B2E}" type="presOf" srcId="{9555C5BF-E012-43E0-A780-7F64FF017585}" destId="{C2C4B76D-7534-4755-A18A-67CD08D6D6C4}" srcOrd="1" destOrd="0" presId="urn:microsoft.com/office/officeart/2005/8/layout/target3"/>
    <dgm:cxn modelId="{A00A5309-4A1F-426D-B54E-B57C448C7C8E}" type="presParOf" srcId="{2A8ABC8B-4F02-4CDD-9DE6-CD8B94251F27}" destId="{376D7CDF-24CC-4223-B8D1-879AB1A3ED6C}" srcOrd="0" destOrd="0" presId="urn:microsoft.com/office/officeart/2005/8/layout/target3"/>
    <dgm:cxn modelId="{75B28B3C-8018-4CA0-913C-8698CC8460E3}" type="presParOf" srcId="{2A8ABC8B-4F02-4CDD-9DE6-CD8B94251F27}" destId="{EC1A5197-9794-4892-BC5C-653D3EA51E7E}" srcOrd="1" destOrd="0" presId="urn:microsoft.com/office/officeart/2005/8/layout/target3"/>
    <dgm:cxn modelId="{885BFB19-79FD-490C-B8BD-AF488EC56E84}" type="presParOf" srcId="{2A8ABC8B-4F02-4CDD-9DE6-CD8B94251F27}" destId="{520C174F-2766-4D37-B6A3-D31004A922CD}" srcOrd="2" destOrd="0" presId="urn:microsoft.com/office/officeart/2005/8/layout/target3"/>
    <dgm:cxn modelId="{6EE00A58-C4B6-4B8A-B60A-305075E5F5B6}" type="presParOf" srcId="{2A8ABC8B-4F02-4CDD-9DE6-CD8B94251F27}" destId="{C2C4B76D-7534-4755-A18A-67CD08D6D6C4}"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57382B7-D277-45EA-954A-EF148016FAE4}" type="doc">
      <dgm:prSet loTypeId="urn:microsoft.com/office/officeart/2005/8/layout/target3" loCatId="relationship" qsTypeId="urn:microsoft.com/office/officeart/2005/8/quickstyle/simple1" qsCatId="simple" csTypeId="urn:microsoft.com/office/officeart/2005/8/colors/accent0_3" csCatId="mainScheme"/>
      <dgm:spPr/>
      <dgm:t>
        <a:bodyPr/>
        <a:lstStyle/>
        <a:p>
          <a:endParaRPr lang="id-ID"/>
        </a:p>
      </dgm:t>
    </dgm:pt>
    <dgm:pt modelId="{7390092F-4EA3-4591-B561-98A719E58DB9}">
      <dgm:prSet/>
      <dgm:spPr/>
      <dgm:t>
        <a:bodyPr/>
        <a:lstStyle/>
        <a:p>
          <a:pPr rtl="0"/>
          <a:r>
            <a:rPr lang="id-ID" dirty="0" smtClean="0">
              <a:solidFill>
                <a:schemeClr val="tx2"/>
              </a:solidFill>
            </a:rPr>
            <a:t>16 Wajib Hukum Profesi Kesehatan</a:t>
          </a:r>
          <a:endParaRPr lang="id-ID" dirty="0">
            <a:solidFill>
              <a:schemeClr val="tx2"/>
            </a:solidFill>
          </a:endParaRPr>
        </a:p>
      </dgm:t>
    </dgm:pt>
    <dgm:pt modelId="{E0B0B7E7-60C5-4566-8E58-C39948BFA575}" type="parTrans" cxnId="{473DA284-D696-45B1-BA93-491DB3D889CD}">
      <dgm:prSet/>
      <dgm:spPr/>
      <dgm:t>
        <a:bodyPr/>
        <a:lstStyle/>
        <a:p>
          <a:endParaRPr lang="id-ID"/>
        </a:p>
      </dgm:t>
    </dgm:pt>
    <dgm:pt modelId="{B96A9261-404D-4B22-A521-3F00AF59D6DF}" type="sibTrans" cxnId="{473DA284-D696-45B1-BA93-491DB3D889CD}">
      <dgm:prSet/>
      <dgm:spPr/>
      <dgm:t>
        <a:bodyPr/>
        <a:lstStyle/>
        <a:p>
          <a:endParaRPr lang="id-ID"/>
        </a:p>
      </dgm:t>
    </dgm:pt>
    <dgm:pt modelId="{83CE815C-744E-4814-B844-72580C043B7B}" type="pres">
      <dgm:prSet presAssocID="{057382B7-D277-45EA-954A-EF148016FAE4}" presName="Name0" presStyleCnt="0">
        <dgm:presLayoutVars>
          <dgm:chMax val="7"/>
          <dgm:dir/>
          <dgm:animLvl val="lvl"/>
          <dgm:resizeHandles val="exact"/>
        </dgm:presLayoutVars>
      </dgm:prSet>
      <dgm:spPr/>
      <dgm:t>
        <a:bodyPr/>
        <a:lstStyle/>
        <a:p>
          <a:endParaRPr lang="id-ID"/>
        </a:p>
      </dgm:t>
    </dgm:pt>
    <dgm:pt modelId="{819A4655-A8B6-4F01-9F60-5D7B9C9389F1}" type="pres">
      <dgm:prSet presAssocID="{7390092F-4EA3-4591-B561-98A719E58DB9}" presName="circle1" presStyleLbl="node1" presStyleIdx="0" presStyleCnt="1"/>
      <dgm:spPr/>
      <dgm:t>
        <a:bodyPr/>
        <a:lstStyle/>
        <a:p>
          <a:endParaRPr lang="id-ID"/>
        </a:p>
      </dgm:t>
    </dgm:pt>
    <dgm:pt modelId="{2A72ED2F-EA7C-4870-B8CA-BBBF4F52D93D}" type="pres">
      <dgm:prSet presAssocID="{7390092F-4EA3-4591-B561-98A719E58DB9}" presName="space" presStyleCnt="0"/>
      <dgm:spPr/>
      <dgm:t>
        <a:bodyPr/>
        <a:lstStyle/>
        <a:p>
          <a:endParaRPr lang="id-ID"/>
        </a:p>
      </dgm:t>
    </dgm:pt>
    <dgm:pt modelId="{C5A52655-7F42-481C-A701-3B2FA073AE59}" type="pres">
      <dgm:prSet presAssocID="{7390092F-4EA3-4591-B561-98A719E58DB9}" presName="rect1" presStyleLbl="alignAcc1" presStyleIdx="0" presStyleCnt="1"/>
      <dgm:spPr/>
      <dgm:t>
        <a:bodyPr/>
        <a:lstStyle/>
        <a:p>
          <a:endParaRPr lang="id-ID"/>
        </a:p>
      </dgm:t>
    </dgm:pt>
    <dgm:pt modelId="{CF91F8DB-66AB-48C8-9112-D5E8D9D4ECDB}" type="pres">
      <dgm:prSet presAssocID="{7390092F-4EA3-4591-B561-98A719E58DB9}" presName="rect1ParTxNoCh" presStyleLbl="alignAcc1" presStyleIdx="0" presStyleCnt="1">
        <dgm:presLayoutVars>
          <dgm:chMax val="1"/>
          <dgm:bulletEnabled val="1"/>
        </dgm:presLayoutVars>
      </dgm:prSet>
      <dgm:spPr/>
      <dgm:t>
        <a:bodyPr/>
        <a:lstStyle/>
        <a:p>
          <a:endParaRPr lang="id-ID"/>
        </a:p>
      </dgm:t>
    </dgm:pt>
  </dgm:ptLst>
  <dgm:cxnLst>
    <dgm:cxn modelId="{473DA284-D696-45B1-BA93-491DB3D889CD}" srcId="{057382B7-D277-45EA-954A-EF148016FAE4}" destId="{7390092F-4EA3-4591-B561-98A719E58DB9}" srcOrd="0" destOrd="0" parTransId="{E0B0B7E7-60C5-4566-8E58-C39948BFA575}" sibTransId="{B96A9261-404D-4B22-A521-3F00AF59D6DF}"/>
    <dgm:cxn modelId="{A808358F-6F44-408B-8BDC-D4F3D608ADE4}" type="presOf" srcId="{057382B7-D277-45EA-954A-EF148016FAE4}" destId="{83CE815C-744E-4814-B844-72580C043B7B}" srcOrd="0" destOrd="0" presId="urn:microsoft.com/office/officeart/2005/8/layout/target3"/>
    <dgm:cxn modelId="{4D731CFE-C35D-4FBD-91A1-5AE0BD8AE5C3}" type="presOf" srcId="{7390092F-4EA3-4591-B561-98A719E58DB9}" destId="{C5A52655-7F42-481C-A701-3B2FA073AE59}" srcOrd="0" destOrd="0" presId="urn:microsoft.com/office/officeart/2005/8/layout/target3"/>
    <dgm:cxn modelId="{53F69219-8DAA-4A47-BA35-F7DD7D8E22E1}" type="presOf" srcId="{7390092F-4EA3-4591-B561-98A719E58DB9}" destId="{CF91F8DB-66AB-48C8-9112-D5E8D9D4ECDB}" srcOrd="1" destOrd="0" presId="urn:microsoft.com/office/officeart/2005/8/layout/target3"/>
    <dgm:cxn modelId="{A32FF0CA-5902-4005-B538-B4ABA828FED6}" type="presParOf" srcId="{83CE815C-744E-4814-B844-72580C043B7B}" destId="{819A4655-A8B6-4F01-9F60-5D7B9C9389F1}" srcOrd="0" destOrd="0" presId="urn:microsoft.com/office/officeart/2005/8/layout/target3"/>
    <dgm:cxn modelId="{D490E01C-FA99-41A4-9B0D-1A136882107B}" type="presParOf" srcId="{83CE815C-744E-4814-B844-72580C043B7B}" destId="{2A72ED2F-EA7C-4870-B8CA-BBBF4F52D93D}" srcOrd="1" destOrd="0" presId="urn:microsoft.com/office/officeart/2005/8/layout/target3"/>
    <dgm:cxn modelId="{29BB7800-E281-4785-9FA8-98FF6BF8E6D8}" type="presParOf" srcId="{83CE815C-744E-4814-B844-72580C043B7B}" destId="{C5A52655-7F42-481C-A701-3B2FA073AE59}" srcOrd="2" destOrd="0" presId="urn:microsoft.com/office/officeart/2005/8/layout/target3"/>
    <dgm:cxn modelId="{464D6B36-B402-4B68-8142-29997279D1CD}" type="presParOf" srcId="{83CE815C-744E-4814-B844-72580C043B7B}" destId="{CF91F8DB-66AB-48C8-9112-D5E8D9D4ECDB}"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A33F22B-C761-4308-9420-368BDF1C3B95}" type="doc">
      <dgm:prSet loTypeId="urn:microsoft.com/office/officeart/2008/layout/LinedList" loCatId="list" qsTypeId="urn:microsoft.com/office/officeart/2005/8/quickstyle/3d1" qsCatId="3D" csTypeId="urn:microsoft.com/office/officeart/2005/8/colors/accent2_1" csCatId="accent2" phldr="1"/>
      <dgm:spPr/>
      <dgm:t>
        <a:bodyPr/>
        <a:lstStyle/>
        <a:p>
          <a:endParaRPr lang="id-ID"/>
        </a:p>
      </dgm:t>
    </dgm:pt>
    <dgm:pt modelId="{368FC19B-99B7-46C8-AE2C-0945D14CBC4A}">
      <dgm:prSet/>
      <dgm:spPr/>
      <dgm:t>
        <a:bodyPr/>
        <a:lstStyle/>
        <a:p>
          <a:pPr rtl="0"/>
          <a:r>
            <a:rPr lang="id-ID" i="1" dirty="0" smtClean="0"/>
            <a:t>Adequate Information</a:t>
          </a:r>
          <a:endParaRPr lang="id-ID" dirty="0"/>
        </a:p>
      </dgm:t>
    </dgm:pt>
    <dgm:pt modelId="{2E395225-CC38-4136-90D2-315277BA97B7}" type="parTrans" cxnId="{D914A77A-0C6D-4327-9BBC-8E10923D8642}">
      <dgm:prSet/>
      <dgm:spPr/>
      <dgm:t>
        <a:bodyPr/>
        <a:lstStyle/>
        <a:p>
          <a:endParaRPr lang="id-ID"/>
        </a:p>
      </dgm:t>
    </dgm:pt>
    <dgm:pt modelId="{4FEFE474-BF23-4AA6-B53F-E9E00B3A2364}" type="sibTrans" cxnId="{D914A77A-0C6D-4327-9BBC-8E10923D8642}">
      <dgm:prSet/>
      <dgm:spPr/>
      <dgm:t>
        <a:bodyPr/>
        <a:lstStyle/>
        <a:p>
          <a:endParaRPr lang="id-ID"/>
        </a:p>
      </dgm:t>
    </dgm:pt>
    <dgm:pt modelId="{B6786806-B1A0-4EC5-AE70-ADA37551AEF0}">
      <dgm:prSet/>
      <dgm:spPr/>
      <dgm:t>
        <a:bodyPr/>
        <a:lstStyle/>
        <a:p>
          <a:pPr rtl="0"/>
          <a:r>
            <a:rPr lang="id-ID" i="1" dirty="0" smtClean="0"/>
            <a:t>Informed Consent</a:t>
          </a:r>
          <a:endParaRPr lang="id-ID" dirty="0"/>
        </a:p>
      </dgm:t>
    </dgm:pt>
    <dgm:pt modelId="{25A774E2-EF4B-490C-AFE9-E6583C03ACEA}" type="parTrans" cxnId="{F50650F3-A733-4E08-A633-7E8A50C2CC23}">
      <dgm:prSet/>
      <dgm:spPr/>
      <dgm:t>
        <a:bodyPr/>
        <a:lstStyle/>
        <a:p>
          <a:endParaRPr lang="id-ID"/>
        </a:p>
      </dgm:t>
    </dgm:pt>
    <dgm:pt modelId="{30523E17-CE63-43B0-9523-D9989DE6F55D}" type="sibTrans" cxnId="{F50650F3-A733-4E08-A633-7E8A50C2CC23}">
      <dgm:prSet/>
      <dgm:spPr/>
      <dgm:t>
        <a:bodyPr/>
        <a:lstStyle/>
        <a:p>
          <a:endParaRPr lang="id-ID"/>
        </a:p>
      </dgm:t>
    </dgm:pt>
    <dgm:pt modelId="{21E327AC-AEB6-45EC-970F-3C738C23D543}">
      <dgm:prSet/>
      <dgm:spPr/>
      <dgm:t>
        <a:bodyPr/>
        <a:lstStyle/>
        <a:p>
          <a:pPr rtl="0"/>
          <a:r>
            <a:rPr lang="id-ID" i="1" dirty="0" smtClean="0"/>
            <a:t>Medical Record </a:t>
          </a:r>
          <a:r>
            <a:rPr lang="id-ID" dirty="0" smtClean="0"/>
            <a:t>(Rekam Medis)</a:t>
          </a:r>
          <a:endParaRPr lang="id-ID" dirty="0"/>
        </a:p>
      </dgm:t>
    </dgm:pt>
    <dgm:pt modelId="{38A48483-7C7C-4344-BBF5-CCE73ABD99DA}" type="parTrans" cxnId="{4F818A53-AA1E-4E00-AAB2-4840B3EAAA13}">
      <dgm:prSet/>
      <dgm:spPr/>
      <dgm:t>
        <a:bodyPr/>
        <a:lstStyle/>
        <a:p>
          <a:endParaRPr lang="id-ID"/>
        </a:p>
      </dgm:t>
    </dgm:pt>
    <dgm:pt modelId="{8141E9BC-7834-4B03-9A96-A061A68B4A9A}" type="sibTrans" cxnId="{4F818A53-AA1E-4E00-AAB2-4840B3EAAA13}">
      <dgm:prSet/>
      <dgm:spPr/>
      <dgm:t>
        <a:bodyPr/>
        <a:lstStyle/>
        <a:p>
          <a:endParaRPr lang="id-ID"/>
        </a:p>
      </dgm:t>
    </dgm:pt>
    <dgm:pt modelId="{62BA8F77-8138-4D6C-B88C-8A41C658EE6B}">
      <dgm:prSet/>
      <dgm:spPr/>
      <dgm:t>
        <a:bodyPr/>
        <a:lstStyle/>
        <a:p>
          <a:pPr rtl="0"/>
          <a:r>
            <a:rPr lang="id-ID" i="1" dirty="0" smtClean="0"/>
            <a:t>Standar Profession of Care (Doctrine of Necessity)</a:t>
          </a:r>
          <a:endParaRPr lang="id-ID" dirty="0"/>
        </a:p>
      </dgm:t>
    </dgm:pt>
    <dgm:pt modelId="{E4163BB5-00A7-4818-97E7-7658A565557C}" type="parTrans" cxnId="{4CB16759-3872-4ED4-A767-D9AB32E432CE}">
      <dgm:prSet/>
      <dgm:spPr/>
      <dgm:t>
        <a:bodyPr/>
        <a:lstStyle/>
        <a:p>
          <a:endParaRPr lang="id-ID"/>
        </a:p>
      </dgm:t>
    </dgm:pt>
    <dgm:pt modelId="{82488A79-6454-46EA-9BA9-970DFC61BE27}" type="sibTrans" cxnId="{4CB16759-3872-4ED4-A767-D9AB32E432CE}">
      <dgm:prSet/>
      <dgm:spPr/>
      <dgm:t>
        <a:bodyPr/>
        <a:lstStyle/>
        <a:p>
          <a:endParaRPr lang="id-ID"/>
        </a:p>
      </dgm:t>
    </dgm:pt>
    <dgm:pt modelId="{EC0677E3-257E-4FFD-9687-AFA6579068F4}">
      <dgm:prSet/>
      <dgm:spPr/>
      <dgm:t>
        <a:bodyPr/>
        <a:lstStyle/>
        <a:p>
          <a:pPr rtl="0"/>
          <a:r>
            <a:rPr lang="id-ID" i="1" dirty="0" smtClean="0"/>
            <a:t>Second Opinion</a:t>
          </a:r>
          <a:endParaRPr lang="id-ID" dirty="0"/>
        </a:p>
      </dgm:t>
    </dgm:pt>
    <dgm:pt modelId="{A4CD7444-F0DF-4D5A-BEB3-3719AE8BF514}" type="parTrans" cxnId="{CF8DF8EA-4F6E-4BB5-84BD-263F8AA5B4B3}">
      <dgm:prSet/>
      <dgm:spPr/>
      <dgm:t>
        <a:bodyPr/>
        <a:lstStyle/>
        <a:p>
          <a:endParaRPr lang="id-ID"/>
        </a:p>
      </dgm:t>
    </dgm:pt>
    <dgm:pt modelId="{9DBB028A-C123-4BB0-901C-91F52F7E5CC7}" type="sibTrans" cxnId="{CF8DF8EA-4F6E-4BB5-84BD-263F8AA5B4B3}">
      <dgm:prSet/>
      <dgm:spPr/>
      <dgm:t>
        <a:bodyPr/>
        <a:lstStyle/>
        <a:p>
          <a:endParaRPr lang="id-ID"/>
        </a:p>
      </dgm:t>
    </dgm:pt>
    <dgm:pt modelId="{2F6CF200-8A3D-4408-87C8-4AD025E33A2E}">
      <dgm:prSet/>
      <dgm:spPr/>
      <dgm:t>
        <a:bodyPr/>
        <a:lstStyle/>
        <a:p>
          <a:pPr rtl="0"/>
          <a:r>
            <a:rPr lang="id-ID" dirty="0" smtClean="0"/>
            <a:t> Tenaga kesehatan harus aktif menanyakan sakit apa, dimana, kapan, bagaimana, berapa lama dan seterusnya</a:t>
          </a:r>
          <a:endParaRPr lang="id-ID" dirty="0"/>
        </a:p>
      </dgm:t>
    </dgm:pt>
    <dgm:pt modelId="{490CB91F-752C-4DE1-88DB-13F159F3D33E}" type="parTrans" cxnId="{04975F2C-1B33-416E-A15B-F246AFE0C84B}">
      <dgm:prSet/>
      <dgm:spPr/>
      <dgm:t>
        <a:bodyPr/>
        <a:lstStyle/>
        <a:p>
          <a:endParaRPr lang="id-ID"/>
        </a:p>
      </dgm:t>
    </dgm:pt>
    <dgm:pt modelId="{7DEDC27D-63AE-406F-8CF6-50513A7FE628}" type="sibTrans" cxnId="{04975F2C-1B33-416E-A15B-F246AFE0C84B}">
      <dgm:prSet/>
      <dgm:spPr/>
      <dgm:t>
        <a:bodyPr/>
        <a:lstStyle/>
        <a:p>
          <a:endParaRPr lang="id-ID"/>
        </a:p>
      </dgm:t>
    </dgm:pt>
    <dgm:pt modelId="{4946D956-F08E-4BC9-B09B-A88360D1A0F8}">
      <dgm:prSet/>
      <dgm:spPr/>
      <dgm:t>
        <a:bodyPr/>
        <a:lstStyle/>
        <a:p>
          <a:pPr rtl="0"/>
          <a:r>
            <a:rPr lang="id-ID" dirty="0" smtClean="0"/>
            <a:t>Tenaga kesehatan harus menginformasikan semua langkah atau tindakan yang akan dikerjakan beserta resiko-resiko medis yang kemungkinan terjadi, mengingat pekerjaan medis adalah pekerjaan yang </a:t>
          </a:r>
          <a:r>
            <a:rPr lang="id-ID" i="1" dirty="0" smtClean="0"/>
            <a:t>uncertain</a:t>
          </a:r>
          <a:r>
            <a:rPr lang="id-ID" dirty="0" smtClean="0"/>
            <a:t> (tidak pasti)</a:t>
          </a:r>
          <a:endParaRPr lang="id-ID" dirty="0"/>
        </a:p>
      </dgm:t>
    </dgm:pt>
    <dgm:pt modelId="{C61FEBAF-295C-4410-A028-FBC4355EB28D}" type="parTrans" cxnId="{C4B2B947-71D2-4A1D-95CB-D6D05FB6731D}">
      <dgm:prSet/>
      <dgm:spPr/>
      <dgm:t>
        <a:bodyPr/>
        <a:lstStyle/>
        <a:p>
          <a:endParaRPr lang="id-ID"/>
        </a:p>
      </dgm:t>
    </dgm:pt>
    <dgm:pt modelId="{16D12EEF-05DF-4820-A789-9877525CBAE3}" type="sibTrans" cxnId="{C4B2B947-71D2-4A1D-95CB-D6D05FB6731D}">
      <dgm:prSet/>
      <dgm:spPr/>
      <dgm:t>
        <a:bodyPr/>
        <a:lstStyle/>
        <a:p>
          <a:endParaRPr lang="id-ID"/>
        </a:p>
      </dgm:t>
    </dgm:pt>
    <dgm:pt modelId="{EB6F07DB-0BF2-4F46-8CEA-B53B8ECD102D}">
      <dgm:prSet/>
      <dgm:spPr/>
      <dgm:t>
        <a:bodyPr/>
        <a:lstStyle/>
        <a:p>
          <a:pPr rtl="0"/>
          <a:r>
            <a:rPr lang="id-ID" dirty="0" smtClean="0"/>
            <a:t>Semakin lengkap suatu rekam medis semakin baik itikad seorang tenaga kesehatan dalam merawat pasien dan semakin kuat dalam kedudukan hukum</a:t>
          </a:r>
          <a:endParaRPr lang="id-ID" dirty="0"/>
        </a:p>
      </dgm:t>
    </dgm:pt>
    <dgm:pt modelId="{6C1715F9-BE3C-4802-8894-BE302DD5B452}" type="parTrans" cxnId="{19C51CC3-6B9A-4AF6-B124-37016A91117E}">
      <dgm:prSet/>
      <dgm:spPr/>
      <dgm:t>
        <a:bodyPr/>
        <a:lstStyle/>
        <a:p>
          <a:endParaRPr lang="id-ID"/>
        </a:p>
      </dgm:t>
    </dgm:pt>
    <dgm:pt modelId="{71120DE3-D12A-4EC7-B617-20ECE899E518}" type="sibTrans" cxnId="{19C51CC3-6B9A-4AF6-B124-37016A91117E}">
      <dgm:prSet/>
      <dgm:spPr/>
      <dgm:t>
        <a:bodyPr/>
        <a:lstStyle/>
        <a:p>
          <a:endParaRPr lang="id-ID"/>
        </a:p>
      </dgm:t>
    </dgm:pt>
    <dgm:pt modelId="{885D5704-A766-4C10-ADB0-D7A19BC82425}">
      <dgm:prSet/>
      <dgm:spPr/>
      <dgm:t>
        <a:bodyPr/>
        <a:lstStyle/>
        <a:p>
          <a:pPr rtl="0"/>
          <a:r>
            <a:rPr lang="id-ID" dirty="0" smtClean="0"/>
            <a:t>Biasa disebut dengan doktrin keseriusan, doktrin ini menggunakan doktrin </a:t>
          </a:r>
          <a:r>
            <a:rPr lang="id-ID" i="1" dirty="0" smtClean="0"/>
            <a:t>necessity</a:t>
          </a:r>
          <a:r>
            <a:rPr lang="en-US" i="1" dirty="0" smtClean="0"/>
            <a:t> </a:t>
          </a:r>
          <a:r>
            <a:rPr lang="en-US" i="0" dirty="0" smtClean="0"/>
            <a:t>di </a:t>
          </a:r>
          <a:r>
            <a:rPr lang="en-US" i="0" dirty="0" err="1" smtClean="0"/>
            <a:t>setiap</a:t>
          </a:r>
          <a:r>
            <a:rPr lang="en-US" i="0" dirty="0" smtClean="0"/>
            <a:t> </a:t>
          </a:r>
          <a:r>
            <a:rPr lang="en-US" i="0" dirty="0" err="1" smtClean="0"/>
            <a:t>profesi</a:t>
          </a:r>
          <a:endParaRPr lang="id-ID" i="0" dirty="0"/>
        </a:p>
      </dgm:t>
    </dgm:pt>
    <dgm:pt modelId="{C322C53D-179C-40FB-A19C-D256FD7E6DE1}" type="parTrans" cxnId="{29AB4615-6EA9-41CA-8DA0-81723F9EDA04}">
      <dgm:prSet/>
      <dgm:spPr/>
      <dgm:t>
        <a:bodyPr/>
        <a:lstStyle/>
        <a:p>
          <a:endParaRPr lang="id-ID"/>
        </a:p>
      </dgm:t>
    </dgm:pt>
    <dgm:pt modelId="{3EC4D234-D5FB-4403-BD2C-5374924BB505}" type="sibTrans" cxnId="{29AB4615-6EA9-41CA-8DA0-81723F9EDA04}">
      <dgm:prSet/>
      <dgm:spPr/>
      <dgm:t>
        <a:bodyPr/>
        <a:lstStyle/>
        <a:p>
          <a:endParaRPr lang="id-ID"/>
        </a:p>
      </dgm:t>
    </dgm:pt>
    <dgm:pt modelId="{9000576B-3273-4896-8316-DB99A21C153B}">
      <dgm:prSet/>
      <dgm:spPr/>
      <dgm:t>
        <a:bodyPr/>
        <a:lstStyle/>
        <a:p>
          <a:pPr rtl="0"/>
          <a:r>
            <a:rPr lang="id-ID" smtClean="0"/>
            <a:t>Apabila </a:t>
          </a:r>
          <a:r>
            <a:rPr lang="id-ID" dirty="0" smtClean="0"/>
            <a:t>dalam memberi pelayanan kesehatan kepada pasien, lebih dari 2 atau 3 kali tidak ada kemajuan, maka tenaga kesehatan wajib melakukan </a:t>
          </a:r>
          <a:r>
            <a:rPr lang="id-ID" i="1" dirty="0" smtClean="0"/>
            <a:t>second opinion</a:t>
          </a:r>
          <a:endParaRPr lang="id-ID" dirty="0"/>
        </a:p>
      </dgm:t>
    </dgm:pt>
    <dgm:pt modelId="{E9BF6B84-8F79-48E8-BD6F-4D399664D2A9}" type="parTrans" cxnId="{840A72C3-03C3-4854-A31A-F7D8ED088BD6}">
      <dgm:prSet/>
      <dgm:spPr/>
      <dgm:t>
        <a:bodyPr/>
        <a:lstStyle/>
        <a:p>
          <a:endParaRPr lang="id-ID"/>
        </a:p>
      </dgm:t>
    </dgm:pt>
    <dgm:pt modelId="{98FC2E13-6B19-466E-816F-F6BA6C1C1AF6}" type="sibTrans" cxnId="{840A72C3-03C3-4854-A31A-F7D8ED088BD6}">
      <dgm:prSet/>
      <dgm:spPr/>
      <dgm:t>
        <a:bodyPr/>
        <a:lstStyle/>
        <a:p>
          <a:endParaRPr lang="id-ID"/>
        </a:p>
      </dgm:t>
    </dgm:pt>
    <dgm:pt modelId="{25586ADD-31D3-4760-9F24-F93229C886FF}" type="pres">
      <dgm:prSet presAssocID="{AA33F22B-C761-4308-9420-368BDF1C3B95}" presName="vert0" presStyleCnt="0">
        <dgm:presLayoutVars>
          <dgm:dir/>
          <dgm:animOne val="branch"/>
          <dgm:animLvl val="lvl"/>
        </dgm:presLayoutVars>
      </dgm:prSet>
      <dgm:spPr/>
      <dgm:t>
        <a:bodyPr/>
        <a:lstStyle/>
        <a:p>
          <a:endParaRPr lang="id-ID"/>
        </a:p>
      </dgm:t>
    </dgm:pt>
    <dgm:pt modelId="{A101F635-77FD-4C8B-BCA2-DD184900D9AC}" type="pres">
      <dgm:prSet presAssocID="{368FC19B-99B7-46C8-AE2C-0945D14CBC4A}" presName="thickLine" presStyleLbl="alignNode1" presStyleIdx="0" presStyleCnt="5"/>
      <dgm:spPr/>
      <dgm:t>
        <a:bodyPr/>
        <a:lstStyle/>
        <a:p>
          <a:endParaRPr lang="id-ID"/>
        </a:p>
      </dgm:t>
    </dgm:pt>
    <dgm:pt modelId="{97561FED-290F-403E-8376-92661C105265}" type="pres">
      <dgm:prSet presAssocID="{368FC19B-99B7-46C8-AE2C-0945D14CBC4A}" presName="horz1" presStyleCnt="0"/>
      <dgm:spPr/>
      <dgm:t>
        <a:bodyPr/>
        <a:lstStyle/>
        <a:p>
          <a:endParaRPr lang="id-ID"/>
        </a:p>
      </dgm:t>
    </dgm:pt>
    <dgm:pt modelId="{771D0020-5886-4D85-917D-6AAB2DD3A5DC}" type="pres">
      <dgm:prSet presAssocID="{368FC19B-99B7-46C8-AE2C-0945D14CBC4A}" presName="tx1" presStyleLbl="revTx" presStyleIdx="0" presStyleCnt="10"/>
      <dgm:spPr/>
      <dgm:t>
        <a:bodyPr/>
        <a:lstStyle/>
        <a:p>
          <a:endParaRPr lang="id-ID"/>
        </a:p>
      </dgm:t>
    </dgm:pt>
    <dgm:pt modelId="{BA8D702E-5FDB-495F-BE4B-ED05B98DD3F5}" type="pres">
      <dgm:prSet presAssocID="{368FC19B-99B7-46C8-AE2C-0945D14CBC4A}" presName="vert1" presStyleCnt="0"/>
      <dgm:spPr/>
      <dgm:t>
        <a:bodyPr/>
        <a:lstStyle/>
        <a:p>
          <a:endParaRPr lang="id-ID"/>
        </a:p>
      </dgm:t>
    </dgm:pt>
    <dgm:pt modelId="{C7D57E1F-D85E-4435-89F4-3AE9C05BA901}" type="pres">
      <dgm:prSet presAssocID="{2F6CF200-8A3D-4408-87C8-4AD025E33A2E}" presName="vertSpace2a" presStyleCnt="0"/>
      <dgm:spPr/>
      <dgm:t>
        <a:bodyPr/>
        <a:lstStyle/>
        <a:p>
          <a:endParaRPr lang="id-ID"/>
        </a:p>
      </dgm:t>
    </dgm:pt>
    <dgm:pt modelId="{960C2A9F-7E0C-44EC-A423-E5A1C1003FC9}" type="pres">
      <dgm:prSet presAssocID="{2F6CF200-8A3D-4408-87C8-4AD025E33A2E}" presName="horz2" presStyleCnt="0"/>
      <dgm:spPr/>
      <dgm:t>
        <a:bodyPr/>
        <a:lstStyle/>
        <a:p>
          <a:endParaRPr lang="id-ID"/>
        </a:p>
      </dgm:t>
    </dgm:pt>
    <dgm:pt modelId="{9E6AC545-A9C3-452C-8CBB-B490F4DE17BF}" type="pres">
      <dgm:prSet presAssocID="{2F6CF200-8A3D-4408-87C8-4AD025E33A2E}" presName="horzSpace2" presStyleCnt="0"/>
      <dgm:spPr/>
      <dgm:t>
        <a:bodyPr/>
        <a:lstStyle/>
        <a:p>
          <a:endParaRPr lang="id-ID"/>
        </a:p>
      </dgm:t>
    </dgm:pt>
    <dgm:pt modelId="{237B68FD-2720-4411-99F5-CE0A779473DE}" type="pres">
      <dgm:prSet presAssocID="{2F6CF200-8A3D-4408-87C8-4AD025E33A2E}" presName="tx2" presStyleLbl="revTx" presStyleIdx="1" presStyleCnt="10"/>
      <dgm:spPr/>
      <dgm:t>
        <a:bodyPr/>
        <a:lstStyle/>
        <a:p>
          <a:endParaRPr lang="id-ID"/>
        </a:p>
      </dgm:t>
    </dgm:pt>
    <dgm:pt modelId="{66FE46E3-14EF-4CA2-BA32-8E707AF44D69}" type="pres">
      <dgm:prSet presAssocID="{2F6CF200-8A3D-4408-87C8-4AD025E33A2E}" presName="vert2" presStyleCnt="0"/>
      <dgm:spPr/>
      <dgm:t>
        <a:bodyPr/>
        <a:lstStyle/>
        <a:p>
          <a:endParaRPr lang="id-ID"/>
        </a:p>
      </dgm:t>
    </dgm:pt>
    <dgm:pt modelId="{AC1CEEDD-C71A-4192-A998-FF67CAC2416E}" type="pres">
      <dgm:prSet presAssocID="{2F6CF200-8A3D-4408-87C8-4AD025E33A2E}" presName="thinLine2b" presStyleLbl="callout" presStyleIdx="0" presStyleCnt="5"/>
      <dgm:spPr/>
      <dgm:t>
        <a:bodyPr/>
        <a:lstStyle/>
        <a:p>
          <a:endParaRPr lang="id-ID"/>
        </a:p>
      </dgm:t>
    </dgm:pt>
    <dgm:pt modelId="{419876CF-7B39-4AE6-8C43-65D2E66B7B5F}" type="pres">
      <dgm:prSet presAssocID="{2F6CF200-8A3D-4408-87C8-4AD025E33A2E}" presName="vertSpace2b" presStyleCnt="0"/>
      <dgm:spPr/>
      <dgm:t>
        <a:bodyPr/>
        <a:lstStyle/>
        <a:p>
          <a:endParaRPr lang="id-ID"/>
        </a:p>
      </dgm:t>
    </dgm:pt>
    <dgm:pt modelId="{CEB2DB68-3CD4-4E88-9817-B692DDA1AEDC}" type="pres">
      <dgm:prSet presAssocID="{B6786806-B1A0-4EC5-AE70-ADA37551AEF0}" presName="thickLine" presStyleLbl="alignNode1" presStyleIdx="1" presStyleCnt="5"/>
      <dgm:spPr/>
      <dgm:t>
        <a:bodyPr/>
        <a:lstStyle/>
        <a:p>
          <a:endParaRPr lang="id-ID"/>
        </a:p>
      </dgm:t>
    </dgm:pt>
    <dgm:pt modelId="{6EB64AAC-E128-4F75-B11F-30D42F76F130}" type="pres">
      <dgm:prSet presAssocID="{B6786806-B1A0-4EC5-AE70-ADA37551AEF0}" presName="horz1" presStyleCnt="0"/>
      <dgm:spPr/>
      <dgm:t>
        <a:bodyPr/>
        <a:lstStyle/>
        <a:p>
          <a:endParaRPr lang="id-ID"/>
        </a:p>
      </dgm:t>
    </dgm:pt>
    <dgm:pt modelId="{5FC2F9EB-4212-470F-9A29-C5957ABA450A}" type="pres">
      <dgm:prSet presAssocID="{B6786806-B1A0-4EC5-AE70-ADA37551AEF0}" presName="tx1" presStyleLbl="revTx" presStyleIdx="2" presStyleCnt="10"/>
      <dgm:spPr/>
      <dgm:t>
        <a:bodyPr/>
        <a:lstStyle/>
        <a:p>
          <a:endParaRPr lang="id-ID"/>
        </a:p>
      </dgm:t>
    </dgm:pt>
    <dgm:pt modelId="{A19991F3-2DED-4E6F-8ED1-C18E4C9CD69B}" type="pres">
      <dgm:prSet presAssocID="{B6786806-B1A0-4EC5-AE70-ADA37551AEF0}" presName="vert1" presStyleCnt="0"/>
      <dgm:spPr/>
      <dgm:t>
        <a:bodyPr/>
        <a:lstStyle/>
        <a:p>
          <a:endParaRPr lang="id-ID"/>
        </a:p>
      </dgm:t>
    </dgm:pt>
    <dgm:pt modelId="{F2E42BC2-4A9F-4BEB-BA5E-365FFEFDA708}" type="pres">
      <dgm:prSet presAssocID="{4946D956-F08E-4BC9-B09B-A88360D1A0F8}" presName="vertSpace2a" presStyleCnt="0"/>
      <dgm:spPr/>
      <dgm:t>
        <a:bodyPr/>
        <a:lstStyle/>
        <a:p>
          <a:endParaRPr lang="id-ID"/>
        </a:p>
      </dgm:t>
    </dgm:pt>
    <dgm:pt modelId="{42E83979-0B76-4AB9-99A7-A2059C63F10B}" type="pres">
      <dgm:prSet presAssocID="{4946D956-F08E-4BC9-B09B-A88360D1A0F8}" presName="horz2" presStyleCnt="0"/>
      <dgm:spPr/>
      <dgm:t>
        <a:bodyPr/>
        <a:lstStyle/>
        <a:p>
          <a:endParaRPr lang="id-ID"/>
        </a:p>
      </dgm:t>
    </dgm:pt>
    <dgm:pt modelId="{D179F5B7-8EC7-47AB-8D67-48DBADB27B82}" type="pres">
      <dgm:prSet presAssocID="{4946D956-F08E-4BC9-B09B-A88360D1A0F8}" presName="horzSpace2" presStyleCnt="0"/>
      <dgm:spPr/>
      <dgm:t>
        <a:bodyPr/>
        <a:lstStyle/>
        <a:p>
          <a:endParaRPr lang="id-ID"/>
        </a:p>
      </dgm:t>
    </dgm:pt>
    <dgm:pt modelId="{56BA6BE8-66D6-4527-B262-4E7886D58405}" type="pres">
      <dgm:prSet presAssocID="{4946D956-F08E-4BC9-B09B-A88360D1A0F8}" presName="tx2" presStyleLbl="revTx" presStyleIdx="3" presStyleCnt="10"/>
      <dgm:spPr/>
      <dgm:t>
        <a:bodyPr/>
        <a:lstStyle/>
        <a:p>
          <a:endParaRPr lang="id-ID"/>
        </a:p>
      </dgm:t>
    </dgm:pt>
    <dgm:pt modelId="{C817D4BF-7DB6-4751-9ED0-4CF17933C54E}" type="pres">
      <dgm:prSet presAssocID="{4946D956-F08E-4BC9-B09B-A88360D1A0F8}" presName="vert2" presStyleCnt="0"/>
      <dgm:spPr/>
      <dgm:t>
        <a:bodyPr/>
        <a:lstStyle/>
        <a:p>
          <a:endParaRPr lang="id-ID"/>
        </a:p>
      </dgm:t>
    </dgm:pt>
    <dgm:pt modelId="{FD3B5D58-0A4A-4287-8940-55B995946844}" type="pres">
      <dgm:prSet presAssocID="{4946D956-F08E-4BC9-B09B-A88360D1A0F8}" presName="thinLine2b" presStyleLbl="callout" presStyleIdx="1" presStyleCnt="5"/>
      <dgm:spPr/>
      <dgm:t>
        <a:bodyPr/>
        <a:lstStyle/>
        <a:p>
          <a:endParaRPr lang="id-ID"/>
        </a:p>
      </dgm:t>
    </dgm:pt>
    <dgm:pt modelId="{04DF1D6A-26A2-4434-9534-8A069F7DB38F}" type="pres">
      <dgm:prSet presAssocID="{4946D956-F08E-4BC9-B09B-A88360D1A0F8}" presName="vertSpace2b" presStyleCnt="0"/>
      <dgm:spPr/>
      <dgm:t>
        <a:bodyPr/>
        <a:lstStyle/>
        <a:p>
          <a:endParaRPr lang="id-ID"/>
        </a:p>
      </dgm:t>
    </dgm:pt>
    <dgm:pt modelId="{0D5D1E73-90C4-4903-A023-D54EC3677619}" type="pres">
      <dgm:prSet presAssocID="{21E327AC-AEB6-45EC-970F-3C738C23D543}" presName="thickLine" presStyleLbl="alignNode1" presStyleIdx="2" presStyleCnt="5"/>
      <dgm:spPr/>
      <dgm:t>
        <a:bodyPr/>
        <a:lstStyle/>
        <a:p>
          <a:endParaRPr lang="id-ID"/>
        </a:p>
      </dgm:t>
    </dgm:pt>
    <dgm:pt modelId="{797FA44E-CF05-4AEE-893E-0007B2485E1A}" type="pres">
      <dgm:prSet presAssocID="{21E327AC-AEB6-45EC-970F-3C738C23D543}" presName="horz1" presStyleCnt="0"/>
      <dgm:spPr/>
      <dgm:t>
        <a:bodyPr/>
        <a:lstStyle/>
        <a:p>
          <a:endParaRPr lang="id-ID"/>
        </a:p>
      </dgm:t>
    </dgm:pt>
    <dgm:pt modelId="{31E0D613-26BA-4378-A667-0EB8DD7333AD}" type="pres">
      <dgm:prSet presAssocID="{21E327AC-AEB6-45EC-970F-3C738C23D543}" presName="tx1" presStyleLbl="revTx" presStyleIdx="4" presStyleCnt="10"/>
      <dgm:spPr/>
      <dgm:t>
        <a:bodyPr/>
        <a:lstStyle/>
        <a:p>
          <a:endParaRPr lang="id-ID"/>
        </a:p>
      </dgm:t>
    </dgm:pt>
    <dgm:pt modelId="{3204AE93-EFAF-43CD-8ADC-76982777B3C0}" type="pres">
      <dgm:prSet presAssocID="{21E327AC-AEB6-45EC-970F-3C738C23D543}" presName="vert1" presStyleCnt="0"/>
      <dgm:spPr/>
      <dgm:t>
        <a:bodyPr/>
        <a:lstStyle/>
        <a:p>
          <a:endParaRPr lang="id-ID"/>
        </a:p>
      </dgm:t>
    </dgm:pt>
    <dgm:pt modelId="{E1587D29-42CD-4523-99E9-FCCF5A049EC8}" type="pres">
      <dgm:prSet presAssocID="{EB6F07DB-0BF2-4F46-8CEA-B53B8ECD102D}" presName="vertSpace2a" presStyleCnt="0"/>
      <dgm:spPr/>
      <dgm:t>
        <a:bodyPr/>
        <a:lstStyle/>
        <a:p>
          <a:endParaRPr lang="id-ID"/>
        </a:p>
      </dgm:t>
    </dgm:pt>
    <dgm:pt modelId="{5B44F69D-E16F-4974-A3C6-29335CDCCA1F}" type="pres">
      <dgm:prSet presAssocID="{EB6F07DB-0BF2-4F46-8CEA-B53B8ECD102D}" presName="horz2" presStyleCnt="0"/>
      <dgm:spPr/>
      <dgm:t>
        <a:bodyPr/>
        <a:lstStyle/>
        <a:p>
          <a:endParaRPr lang="id-ID"/>
        </a:p>
      </dgm:t>
    </dgm:pt>
    <dgm:pt modelId="{D64CE02B-7DD6-4D72-BC6B-725C44755B2B}" type="pres">
      <dgm:prSet presAssocID="{EB6F07DB-0BF2-4F46-8CEA-B53B8ECD102D}" presName="horzSpace2" presStyleCnt="0"/>
      <dgm:spPr/>
      <dgm:t>
        <a:bodyPr/>
        <a:lstStyle/>
        <a:p>
          <a:endParaRPr lang="id-ID"/>
        </a:p>
      </dgm:t>
    </dgm:pt>
    <dgm:pt modelId="{6B680865-397F-4158-8F17-62C073C3EFEF}" type="pres">
      <dgm:prSet presAssocID="{EB6F07DB-0BF2-4F46-8CEA-B53B8ECD102D}" presName="tx2" presStyleLbl="revTx" presStyleIdx="5" presStyleCnt="10"/>
      <dgm:spPr/>
      <dgm:t>
        <a:bodyPr/>
        <a:lstStyle/>
        <a:p>
          <a:endParaRPr lang="id-ID"/>
        </a:p>
      </dgm:t>
    </dgm:pt>
    <dgm:pt modelId="{F348781C-C3AA-4AEF-9C2E-CB483B2283E6}" type="pres">
      <dgm:prSet presAssocID="{EB6F07DB-0BF2-4F46-8CEA-B53B8ECD102D}" presName="vert2" presStyleCnt="0"/>
      <dgm:spPr/>
      <dgm:t>
        <a:bodyPr/>
        <a:lstStyle/>
        <a:p>
          <a:endParaRPr lang="id-ID"/>
        </a:p>
      </dgm:t>
    </dgm:pt>
    <dgm:pt modelId="{308BF052-3F5B-4CD8-9B32-65430B9B9879}" type="pres">
      <dgm:prSet presAssocID="{EB6F07DB-0BF2-4F46-8CEA-B53B8ECD102D}" presName="thinLine2b" presStyleLbl="callout" presStyleIdx="2" presStyleCnt="5"/>
      <dgm:spPr/>
      <dgm:t>
        <a:bodyPr/>
        <a:lstStyle/>
        <a:p>
          <a:endParaRPr lang="id-ID"/>
        </a:p>
      </dgm:t>
    </dgm:pt>
    <dgm:pt modelId="{80CEA685-1C2C-48F7-82C8-16D8CEEF03AC}" type="pres">
      <dgm:prSet presAssocID="{EB6F07DB-0BF2-4F46-8CEA-B53B8ECD102D}" presName="vertSpace2b" presStyleCnt="0"/>
      <dgm:spPr/>
      <dgm:t>
        <a:bodyPr/>
        <a:lstStyle/>
        <a:p>
          <a:endParaRPr lang="id-ID"/>
        </a:p>
      </dgm:t>
    </dgm:pt>
    <dgm:pt modelId="{AC09EBAB-7B81-494A-9445-E5EDF8C1960D}" type="pres">
      <dgm:prSet presAssocID="{62BA8F77-8138-4D6C-B88C-8A41C658EE6B}" presName="thickLine" presStyleLbl="alignNode1" presStyleIdx="3" presStyleCnt="5"/>
      <dgm:spPr/>
      <dgm:t>
        <a:bodyPr/>
        <a:lstStyle/>
        <a:p>
          <a:endParaRPr lang="id-ID"/>
        </a:p>
      </dgm:t>
    </dgm:pt>
    <dgm:pt modelId="{6B4824E5-047F-4901-BDA8-319DABEA3102}" type="pres">
      <dgm:prSet presAssocID="{62BA8F77-8138-4D6C-B88C-8A41C658EE6B}" presName="horz1" presStyleCnt="0"/>
      <dgm:spPr/>
      <dgm:t>
        <a:bodyPr/>
        <a:lstStyle/>
        <a:p>
          <a:endParaRPr lang="id-ID"/>
        </a:p>
      </dgm:t>
    </dgm:pt>
    <dgm:pt modelId="{C5B1F4AA-2CF9-4FE2-B925-00FBACFB4E59}" type="pres">
      <dgm:prSet presAssocID="{62BA8F77-8138-4D6C-B88C-8A41C658EE6B}" presName="tx1" presStyleLbl="revTx" presStyleIdx="6" presStyleCnt="10"/>
      <dgm:spPr/>
      <dgm:t>
        <a:bodyPr/>
        <a:lstStyle/>
        <a:p>
          <a:endParaRPr lang="id-ID"/>
        </a:p>
      </dgm:t>
    </dgm:pt>
    <dgm:pt modelId="{6E7F66A5-C72D-4A5B-BABB-225F4185B5EC}" type="pres">
      <dgm:prSet presAssocID="{62BA8F77-8138-4D6C-B88C-8A41C658EE6B}" presName="vert1" presStyleCnt="0"/>
      <dgm:spPr/>
      <dgm:t>
        <a:bodyPr/>
        <a:lstStyle/>
        <a:p>
          <a:endParaRPr lang="id-ID"/>
        </a:p>
      </dgm:t>
    </dgm:pt>
    <dgm:pt modelId="{508CF461-66E8-48A5-B1EC-7D6E0678B55F}" type="pres">
      <dgm:prSet presAssocID="{885D5704-A766-4C10-ADB0-D7A19BC82425}" presName="vertSpace2a" presStyleCnt="0"/>
      <dgm:spPr/>
      <dgm:t>
        <a:bodyPr/>
        <a:lstStyle/>
        <a:p>
          <a:endParaRPr lang="id-ID"/>
        </a:p>
      </dgm:t>
    </dgm:pt>
    <dgm:pt modelId="{BF634022-0F9F-46E5-9E1C-6DF343BBB5A4}" type="pres">
      <dgm:prSet presAssocID="{885D5704-A766-4C10-ADB0-D7A19BC82425}" presName="horz2" presStyleCnt="0"/>
      <dgm:spPr/>
      <dgm:t>
        <a:bodyPr/>
        <a:lstStyle/>
        <a:p>
          <a:endParaRPr lang="id-ID"/>
        </a:p>
      </dgm:t>
    </dgm:pt>
    <dgm:pt modelId="{2FC9392A-83E1-4D80-B56F-120F6E566A39}" type="pres">
      <dgm:prSet presAssocID="{885D5704-A766-4C10-ADB0-D7A19BC82425}" presName="horzSpace2" presStyleCnt="0"/>
      <dgm:spPr/>
      <dgm:t>
        <a:bodyPr/>
        <a:lstStyle/>
        <a:p>
          <a:endParaRPr lang="id-ID"/>
        </a:p>
      </dgm:t>
    </dgm:pt>
    <dgm:pt modelId="{A7A02A64-53AF-488A-A001-8C8DC0F8B7B4}" type="pres">
      <dgm:prSet presAssocID="{885D5704-A766-4C10-ADB0-D7A19BC82425}" presName="tx2" presStyleLbl="revTx" presStyleIdx="7" presStyleCnt="10"/>
      <dgm:spPr/>
      <dgm:t>
        <a:bodyPr/>
        <a:lstStyle/>
        <a:p>
          <a:endParaRPr lang="id-ID"/>
        </a:p>
      </dgm:t>
    </dgm:pt>
    <dgm:pt modelId="{95B46CD7-0ECD-4DE3-9FFE-89B95C0516F0}" type="pres">
      <dgm:prSet presAssocID="{885D5704-A766-4C10-ADB0-D7A19BC82425}" presName="vert2" presStyleCnt="0"/>
      <dgm:spPr/>
      <dgm:t>
        <a:bodyPr/>
        <a:lstStyle/>
        <a:p>
          <a:endParaRPr lang="id-ID"/>
        </a:p>
      </dgm:t>
    </dgm:pt>
    <dgm:pt modelId="{C6FDECB6-E370-48E7-A0E7-43BAEC58DC68}" type="pres">
      <dgm:prSet presAssocID="{885D5704-A766-4C10-ADB0-D7A19BC82425}" presName="thinLine2b" presStyleLbl="callout" presStyleIdx="3" presStyleCnt="5"/>
      <dgm:spPr/>
      <dgm:t>
        <a:bodyPr/>
        <a:lstStyle/>
        <a:p>
          <a:endParaRPr lang="id-ID"/>
        </a:p>
      </dgm:t>
    </dgm:pt>
    <dgm:pt modelId="{17C4EA79-3CD8-4BB9-B155-9BE0FF056542}" type="pres">
      <dgm:prSet presAssocID="{885D5704-A766-4C10-ADB0-D7A19BC82425}" presName="vertSpace2b" presStyleCnt="0"/>
      <dgm:spPr/>
      <dgm:t>
        <a:bodyPr/>
        <a:lstStyle/>
        <a:p>
          <a:endParaRPr lang="id-ID"/>
        </a:p>
      </dgm:t>
    </dgm:pt>
    <dgm:pt modelId="{96F6158E-5E96-4498-B284-75AB030CD07B}" type="pres">
      <dgm:prSet presAssocID="{EC0677E3-257E-4FFD-9687-AFA6579068F4}" presName="thickLine" presStyleLbl="alignNode1" presStyleIdx="4" presStyleCnt="5"/>
      <dgm:spPr/>
      <dgm:t>
        <a:bodyPr/>
        <a:lstStyle/>
        <a:p>
          <a:endParaRPr lang="id-ID"/>
        </a:p>
      </dgm:t>
    </dgm:pt>
    <dgm:pt modelId="{3167BFB4-B839-4801-80E4-A07AA9676FF2}" type="pres">
      <dgm:prSet presAssocID="{EC0677E3-257E-4FFD-9687-AFA6579068F4}" presName="horz1" presStyleCnt="0"/>
      <dgm:spPr/>
      <dgm:t>
        <a:bodyPr/>
        <a:lstStyle/>
        <a:p>
          <a:endParaRPr lang="id-ID"/>
        </a:p>
      </dgm:t>
    </dgm:pt>
    <dgm:pt modelId="{5BA62797-71CD-4BD3-9F6F-E743803EC4AB}" type="pres">
      <dgm:prSet presAssocID="{EC0677E3-257E-4FFD-9687-AFA6579068F4}" presName="tx1" presStyleLbl="revTx" presStyleIdx="8" presStyleCnt="10"/>
      <dgm:spPr/>
      <dgm:t>
        <a:bodyPr/>
        <a:lstStyle/>
        <a:p>
          <a:endParaRPr lang="id-ID"/>
        </a:p>
      </dgm:t>
    </dgm:pt>
    <dgm:pt modelId="{21BB915A-0676-4213-B835-53D5F7B59DC8}" type="pres">
      <dgm:prSet presAssocID="{EC0677E3-257E-4FFD-9687-AFA6579068F4}" presName="vert1" presStyleCnt="0"/>
      <dgm:spPr/>
      <dgm:t>
        <a:bodyPr/>
        <a:lstStyle/>
        <a:p>
          <a:endParaRPr lang="id-ID"/>
        </a:p>
      </dgm:t>
    </dgm:pt>
    <dgm:pt modelId="{739C034D-C816-4D3A-AEB3-F76797FD1849}" type="pres">
      <dgm:prSet presAssocID="{9000576B-3273-4896-8316-DB99A21C153B}" presName="vertSpace2a" presStyleCnt="0"/>
      <dgm:spPr/>
      <dgm:t>
        <a:bodyPr/>
        <a:lstStyle/>
        <a:p>
          <a:endParaRPr lang="id-ID"/>
        </a:p>
      </dgm:t>
    </dgm:pt>
    <dgm:pt modelId="{9D6FEA09-D29A-4984-AE26-044B8F55F6F1}" type="pres">
      <dgm:prSet presAssocID="{9000576B-3273-4896-8316-DB99A21C153B}" presName="horz2" presStyleCnt="0"/>
      <dgm:spPr/>
      <dgm:t>
        <a:bodyPr/>
        <a:lstStyle/>
        <a:p>
          <a:endParaRPr lang="id-ID"/>
        </a:p>
      </dgm:t>
    </dgm:pt>
    <dgm:pt modelId="{594887B1-7BBD-4104-B839-0EEBDFF3A079}" type="pres">
      <dgm:prSet presAssocID="{9000576B-3273-4896-8316-DB99A21C153B}" presName="horzSpace2" presStyleCnt="0"/>
      <dgm:spPr/>
      <dgm:t>
        <a:bodyPr/>
        <a:lstStyle/>
        <a:p>
          <a:endParaRPr lang="id-ID"/>
        </a:p>
      </dgm:t>
    </dgm:pt>
    <dgm:pt modelId="{91FF4F4F-C216-4B38-B41C-D1F475B85A6E}" type="pres">
      <dgm:prSet presAssocID="{9000576B-3273-4896-8316-DB99A21C153B}" presName="tx2" presStyleLbl="revTx" presStyleIdx="9" presStyleCnt="10"/>
      <dgm:spPr/>
      <dgm:t>
        <a:bodyPr/>
        <a:lstStyle/>
        <a:p>
          <a:endParaRPr lang="id-ID"/>
        </a:p>
      </dgm:t>
    </dgm:pt>
    <dgm:pt modelId="{4DE93120-0E9D-4C47-8BF5-B66534BCE688}" type="pres">
      <dgm:prSet presAssocID="{9000576B-3273-4896-8316-DB99A21C153B}" presName="vert2" presStyleCnt="0"/>
      <dgm:spPr/>
      <dgm:t>
        <a:bodyPr/>
        <a:lstStyle/>
        <a:p>
          <a:endParaRPr lang="id-ID"/>
        </a:p>
      </dgm:t>
    </dgm:pt>
    <dgm:pt modelId="{679FC308-BE9D-41CF-9983-868C380B9E36}" type="pres">
      <dgm:prSet presAssocID="{9000576B-3273-4896-8316-DB99A21C153B}" presName="thinLine2b" presStyleLbl="callout" presStyleIdx="4" presStyleCnt="5"/>
      <dgm:spPr/>
      <dgm:t>
        <a:bodyPr/>
        <a:lstStyle/>
        <a:p>
          <a:endParaRPr lang="id-ID"/>
        </a:p>
      </dgm:t>
    </dgm:pt>
    <dgm:pt modelId="{4F0F53B7-57EA-4D30-A7BB-5B6165CB5E1C}" type="pres">
      <dgm:prSet presAssocID="{9000576B-3273-4896-8316-DB99A21C153B}" presName="vertSpace2b" presStyleCnt="0"/>
      <dgm:spPr/>
      <dgm:t>
        <a:bodyPr/>
        <a:lstStyle/>
        <a:p>
          <a:endParaRPr lang="id-ID"/>
        </a:p>
      </dgm:t>
    </dgm:pt>
  </dgm:ptLst>
  <dgm:cxnLst>
    <dgm:cxn modelId="{9F0A12C0-F28F-4FF5-B923-9686B5D74980}" type="presOf" srcId="{9000576B-3273-4896-8316-DB99A21C153B}" destId="{91FF4F4F-C216-4B38-B41C-D1F475B85A6E}" srcOrd="0" destOrd="0" presId="urn:microsoft.com/office/officeart/2008/layout/LinedList"/>
    <dgm:cxn modelId="{4F818A53-AA1E-4E00-AAB2-4840B3EAAA13}" srcId="{AA33F22B-C761-4308-9420-368BDF1C3B95}" destId="{21E327AC-AEB6-45EC-970F-3C738C23D543}" srcOrd="2" destOrd="0" parTransId="{38A48483-7C7C-4344-BBF5-CCE73ABD99DA}" sibTransId="{8141E9BC-7834-4B03-9A96-A061A68B4A9A}"/>
    <dgm:cxn modelId="{3D922617-BA71-4DB0-97E2-48926ECBB5F0}" type="presOf" srcId="{2F6CF200-8A3D-4408-87C8-4AD025E33A2E}" destId="{237B68FD-2720-4411-99F5-CE0A779473DE}" srcOrd="0" destOrd="0" presId="urn:microsoft.com/office/officeart/2008/layout/LinedList"/>
    <dgm:cxn modelId="{CF8DF8EA-4F6E-4BB5-84BD-263F8AA5B4B3}" srcId="{AA33F22B-C761-4308-9420-368BDF1C3B95}" destId="{EC0677E3-257E-4FFD-9687-AFA6579068F4}" srcOrd="4" destOrd="0" parTransId="{A4CD7444-F0DF-4D5A-BEB3-3719AE8BF514}" sibTransId="{9DBB028A-C123-4BB0-901C-91F52F7E5CC7}"/>
    <dgm:cxn modelId="{F45BCA9A-8627-492F-9EC8-FA3BF3E1997E}" type="presOf" srcId="{EC0677E3-257E-4FFD-9687-AFA6579068F4}" destId="{5BA62797-71CD-4BD3-9F6F-E743803EC4AB}" srcOrd="0" destOrd="0" presId="urn:microsoft.com/office/officeart/2008/layout/LinedList"/>
    <dgm:cxn modelId="{F50650F3-A733-4E08-A633-7E8A50C2CC23}" srcId="{AA33F22B-C761-4308-9420-368BDF1C3B95}" destId="{B6786806-B1A0-4EC5-AE70-ADA37551AEF0}" srcOrd="1" destOrd="0" parTransId="{25A774E2-EF4B-490C-AFE9-E6583C03ACEA}" sibTransId="{30523E17-CE63-43B0-9523-D9989DE6F55D}"/>
    <dgm:cxn modelId="{97649DD8-604F-4993-B2D5-DCBA2612D3F5}" type="presOf" srcId="{885D5704-A766-4C10-ADB0-D7A19BC82425}" destId="{A7A02A64-53AF-488A-A001-8C8DC0F8B7B4}" srcOrd="0" destOrd="0" presId="urn:microsoft.com/office/officeart/2008/layout/LinedList"/>
    <dgm:cxn modelId="{8AB2D60A-11F1-461D-B2F8-F8EF37242CC2}" type="presOf" srcId="{AA33F22B-C761-4308-9420-368BDF1C3B95}" destId="{25586ADD-31D3-4760-9F24-F93229C886FF}" srcOrd="0" destOrd="0" presId="urn:microsoft.com/office/officeart/2008/layout/LinedList"/>
    <dgm:cxn modelId="{C4B2B947-71D2-4A1D-95CB-D6D05FB6731D}" srcId="{B6786806-B1A0-4EC5-AE70-ADA37551AEF0}" destId="{4946D956-F08E-4BC9-B09B-A88360D1A0F8}" srcOrd="0" destOrd="0" parTransId="{C61FEBAF-295C-4410-A028-FBC4355EB28D}" sibTransId="{16D12EEF-05DF-4820-A789-9877525CBAE3}"/>
    <dgm:cxn modelId="{4CB16759-3872-4ED4-A767-D9AB32E432CE}" srcId="{AA33F22B-C761-4308-9420-368BDF1C3B95}" destId="{62BA8F77-8138-4D6C-B88C-8A41C658EE6B}" srcOrd="3" destOrd="0" parTransId="{E4163BB5-00A7-4818-97E7-7658A565557C}" sibTransId="{82488A79-6454-46EA-9BA9-970DFC61BE27}"/>
    <dgm:cxn modelId="{AB6A83FA-5E96-443E-B156-AC823EDD9942}" type="presOf" srcId="{4946D956-F08E-4BC9-B09B-A88360D1A0F8}" destId="{56BA6BE8-66D6-4527-B262-4E7886D58405}" srcOrd="0" destOrd="0" presId="urn:microsoft.com/office/officeart/2008/layout/LinedList"/>
    <dgm:cxn modelId="{29AB4615-6EA9-41CA-8DA0-81723F9EDA04}" srcId="{62BA8F77-8138-4D6C-B88C-8A41C658EE6B}" destId="{885D5704-A766-4C10-ADB0-D7A19BC82425}" srcOrd="0" destOrd="0" parTransId="{C322C53D-179C-40FB-A19C-D256FD7E6DE1}" sibTransId="{3EC4D234-D5FB-4403-BD2C-5374924BB505}"/>
    <dgm:cxn modelId="{D914A77A-0C6D-4327-9BBC-8E10923D8642}" srcId="{AA33F22B-C761-4308-9420-368BDF1C3B95}" destId="{368FC19B-99B7-46C8-AE2C-0945D14CBC4A}" srcOrd="0" destOrd="0" parTransId="{2E395225-CC38-4136-90D2-315277BA97B7}" sibTransId="{4FEFE474-BF23-4AA6-B53F-E9E00B3A2364}"/>
    <dgm:cxn modelId="{FF5F04DF-5A05-41F8-9CBF-00FB15DF5879}" type="presOf" srcId="{B6786806-B1A0-4EC5-AE70-ADA37551AEF0}" destId="{5FC2F9EB-4212-470F-9A29-C5957ABA450A}" srcOrd="0" destOrd="0" presId="urn:microsoft.com/office/officeart/2008/layout/LinedList"/>
    <dgm:cxn modelId="{840A72C3-03C3-4854-A31A-F7D8ED088BD6}" srcId="{EC0677E3-257E-4FFD-9687-AFA6579068F4}" destId="{9000576B-3273-4896-8316-DB99A21C153B}" srcOrd="0" destOrd="0" parTransId="{E9BF6B84-8F79-48E8-BD6F-4D399664D2A9}" sibTransId="{98FC2E13-6B19-466E-816F-F6BA6C1C1AF6}"/>
    <dgm:cxn modelId="{04975F2C-1B33-416E-A15B-F246AFE0C84B}" srcId="{368FC19B-99B7-46C8-AE2C-0945D14CBC4A}" destId="{2F6CF200-8A3D-4408-87C8-4AD025E33A2E}" srcOrd="0" destOrd="0" parTransId="{490CB91F-752C-4DE1-88DB-13F159F3D33E}" sibTransId="{7DEDC27D-63AE-406F-8CF6-50513A7FE628}"/>
    <dgm:cxn modelId="{83F42B9B-0859-4126-9A79-BA14F5B4DA54}" type="presOf" srcId="{EB6F07DB-0BF2-4F46-8CEA-B53B8ECD102D}" destId="{6B680865-397F-4158-8F17-62C073C3EFEF}" srcOrd="0" destOrd="0" presId="urn:microsoft.com/office/officeart/2008/layout/LinedList"/>
    <dgm:cxn modelId="{19C51CC3-6B9A-4AF6-B124-37016A91117E}" srcId="{21E327AC-AEB6-45EC-970F-3C738C23D543}" destId="{EB6F07DB-0BF2-4F46-8CEA-B53B8ECD102D}" srcOrd="0" destOrd="0" parTransId="{6C1715F9-BE3C-4802-8894-BE302DD5B452}" sibTransId="{71120DE3-D12A-4EC7-B617-20ECE899E518}"/>
    <dgm:cxn modelId="{A58FA40D-FB31-4BBB-8B64-D9DBA2B16486}" type="presOf" srcId="{62BA8F77-8138-4D6C-B88C-8A41C658EE6B}" destId="{C5B1F4AA-2CF9-4FE2-B925-00FBACFB4E59}" srcOrd="0" destOrd="0" presId="urn:microsoft.com/office/officeart/2008/layout/LinedList"/>
    <dgm:cxn modelId="{D1527D6E-65E8-4725-B92A-56105F706A6D}" type="presOf" srcId="{21E327AC-AEB6-45EC-970F-3C738C23D543}" destId="{31E0D613-26BA-4378-A667-0EB8DD7333AD}" srcOrd="0" destOrd="0" presId="urn:microsoft.com/office/officeart/2008/layout/LinedList"/>
    <dgm:cxn modelId="{BE95107B-3B3C-4CD0-A07A-9A4475509119}" type="presOf" srcId="{368FC19B-99B7-46C8-AE2C-0945D14CBC4A}" destId="{771D0020-5886-4D85-917D-6AAB2DD3A5DC}" srcOrd="0" destOrd="0" presId="urn:microsoft.com/office/officeart/2008/layout/LinedList"/>
    <dgm:cxn modelId="{04BA4E15-48A3-49F1-BA0B-2C62214AE787}" type="presParOf" srcId="{25586ADD-31D3-4760-9F24-F93229C886FF}" destId="{A101F635-77FD-4C8B-BCA2-DD184900D9AC}" srcOrd="0" destOrd="0" presId="urn:microsoft.com/office/officeart/2008/layout/LinedList"/>
    <dgm:cxn modelId="{B41DDDD1-6E65-4573-963D-74F90E67DE87}" type="presParOf" srcId="{25586ADD-31D3-4760-9F24-F93229C886FF}" destId="{97561FED-290F-403E-8376-92661C105265}" srcOrd="1" destOrd="0" presId="urn:microsoft.com/office/officeart/2008/layout/LinedList"/>
    <dgm:cxn modelId="{A3A9C348-FF63-421D-87EC-A4197F9E009C}" type="presParOf" srcId="{97561FED-290F-403E-8376-92661C105265}" destId="{771D0020-5886-4D85-917D-6AAB2DD3A5DC}" srcOrd="0" destOrd="0" presId="urn:microsoft.com/office/officeart/2008/layout/LinedList"/>
    <dgm:cxn modelId="{DF6AFABE-F4A1-459E-899F-EB3CA7717BD9}" type="presParOf" srcId="{97561FED-290F-403E-8376-92661C105265}" destId="{BA8D702E-5FDB-495F-BE4B-ED05B98DD3F5}" srcOrd="1" destOrd="0" presId="urn:microsoft.com/office/officeart/2008/layout/LinedList"/>
    <dgm:cxn modelId="{0662BD97-3223-469C-A6E4-9F04F11CF0DE}" type="presParOf" srcId="{BA8D702E-5FDB-495F-BE4B-ED05B98DD3F5}" destId="{C7D57E1F-D85E-4435-89F4-3AE9C05BA901}" srcOrd="0" destOrd="0" presId="urn:microsoft.com/office/officeart/2008/layout/LinedList"/>
    <dgm:cxn modelId="{13558CC2-F2CA-4ACE-96DA-44D9CF864168}" type="presParOf" srcId="{BA8D702E-5FDB-495F-BE4B-ED05B98DD3F5}" destId="{960C2A9F-7E0C-44EC-A423-E5A1C1003FC9}" srcOrd="1" destOrd="0" presId="urn:microsoft.com/office/officeart/2008/layout/LinedList"/>
    <dgm:cxn modelId="{5D608D53-5257-4BF9-BD0E-DDA9AB2C0204}" type="presParOf" srcId="{960C2A9F-7E0C-44EC-A423-E5A1C1003FC9}" destId="{9E6AC545-A9C3-452C-8CBB-B490F4DE17BF}" srcOrd="0" destOrd="0" presId="urn:microsoft.com/office/officeart/2008/layout/LinedList"/>
    <dgm:cxn modelId="{C25A5A7E-A731-41B0-8A70-628D175236CC}" type="presParOf" srcId="{960C2A9F-7E0C-44EC-A423-E5A1C1003FC9}" destId="{237B68FD-2720-4411-99F5-CE0A779473DE}" srcOrd="1" destOrd="0" presId="urn:microsoft.com/office/officeart/2008/layout/LinedList"/>
    <dgm:cxn modelId="{2429F1E9-41F7-48A5-9C88-ADBE7D9DEDF3}" type="presParOf" srcId="{960C2A9F-7E0C-44EC-A423-E5A1C1003FC9}" destId="{66FE46E3-14EF-4CA2-BA32-8E707AF44D69}" srcOrd="2" destOrd="0" presId="urn:microsoft.com/office/officeart/2008/layout/LinedList"/>
    <dgm:cxn modelId="{23B0158C-0ACD-4F4C-9EF9-799BECE64AB2}" type="presParOf" srcId="{BA8D702E-5FDB-495F-BE4B-ED05B98DD3F5}" destId="{AC1CEEDD-C71A-4192-A998-FF67CAC2416E}" srcOrd="2" destOrd="0" presId="urn:microsoft.com/office/officeart/2008/layout/LinedList"/>
    <dgm:cxn modelId="{651B5873-E923-4F6A-9C9C-14D2749C97B3}" type="presParOf" srcId="{BA8D702E-5FDB-495F-BE4B-ED05B98DD3F5}" destId="{419876CF-7B39-4AE6-8C43-65D2E66B7B5F}" srcOrd="3" destOrd="0" presId="urn:microsoft.com/office/officeart/2008/layout/LinedList"/>
    <dgm:cxn modelId="{CE1A3385-9AF5-4BB5-8E02-C301D3F58D7A}" type="presParOf" srcId="{25586ADD-31D3-4760-9F24-F93229C886FF}" destId="{CEB2DB68-3CD4-4E88-9817-B692DDA1AEDC}" srcOrd="2" destOrd="0" presId="urn:microsoft.com/office/officeart/2008/layout/LinedList"/>
    <dgm:cxn modelId="{E42CB659-AA84-462B-96AE-8782C610196C}" type="presParOf" srcId="{25586ADD-31D3-4760-9F24-F93229C886FF}" destId="{6EB64AAC-E128-4F75-B11F-30D42F76F130}" srcOrd="3" destOrd="0" presId="urn:microsoft.com/office/officeart/2008/layout/LinedList"/>
    <dgm:cxn modelId="{19AC13BB-3044-40EF-BC0C-40D2CF7B2E66}" type="presParOf" srcId="{6EB64AAC-E128-4F75-B11F-30D42F76F130}" destId="{5FC2F9EB-4212-470F-9A29-C5957ABA450A}" srcOrd="0" destOrd="0" presId="urn:microsoft.com/office/officeart/2008/layout/LinedList"/>
    <dgm:cxn modelId="{1425955E-A9A8-4B9C-9414-1AB13E9B3D30}" type="presParOf" srcId="{6EB64AAC-E128-4F75-B11F-30D42F76F130}" destId="{A19991F3-2DED-4E6F-8ED1-C18E4C9CD69B}" srcOrd="1" destOrd="0" presId="urn:microsoft.com/office/officeart/2008/layout/LinedList"/>
    <dgm:cxn modelId="{56DAE1EB-9DF0-47D3-93BC-1D25F158161E}" type="presParOf" srcId="{A19991F3-2DED-4E6F-8ED1-C18E4C9CD69B}" destId="{F2E42BC2-4A9F-4BEB-BA5E-365FFEFDA708}" srcOrd="0" destOrd="0" presId="urn:microsoft.com/office/officeart/2008/layout/LinedList"/>
    <dgm:cxn modelId="{A1065F8A-2FE0-41D8-8539-396FB1912B19}" type="presParOf" srcId="{A19991F3-2DED-4E6F-8ED1-C18E4C9CD69B}" destId="{42E83979-0B76-4AB9-99A7-A2059C63F10B}" srcOrd="1" destOrd="0" presId="urn:microsoft.com/office/officeart/2008/layout/LinedList"/>
    <dgm:cxn modelId="{6CAEE02E-27C1-495F-8AB2-EC95B97E86BF}" type="presParOf" srcId="{42E83979-0B76-4AB9-99A7-A2059C63F10B}" destId="{D179F5B7-8EC7-47AB-8D67-48DBADB27B82}" srcOrd="0" destOrd="0" presId="urn:microsoft.com/office/officeart/2008/layout/LinedList"/>
    <dgm:cxn modelId="{4C1D07A3-41D0-4FBE-8B42-587C597124D7}" type="presParOf" srcId="{42E83979-0B76-4AB9-99A7-A2059C63F10B}" destId="{56BA6BE8-66D6-4527-B262-4E7886D58405}" srcOrd="1" destOrd="0" presId="urn:microsoft.com/office/officeart/2008/layout/LinedList"/>
    <dgm:cxn modelId="{90CD9932-3B27-42D2-BA0A-0212F3EDDEDB}" type="presParOf" srcId="{42E83979-0B76-4AB9-99A7-A2059C63F10B}" destId="{C817D4BF-7DB6-4751-9ED0-4CF17933C54E}" srcOrd="2" destOrd="0" presId="urn:microsoft.com/office/officeart/2008/layout/LinedList"/>
    <dgm:cxn modelId="{9AF4BDB3-DDC9-4546-8561-E682D6C48CE3}" type="presParOf" srcId="{A19991F3-2DED-4E6F-8ED1-C18E4C9CD69B}" destId="{FD3B5D58-0A4A-4287-8940-55B995946844}" srcOrd="2" destOrd="0" presId="urn:microsoft.com/office/officeart/2008/layout/LinedList"/>
    <dgm:cxn modelId="{7B8045B3-703B-46B7-9BF0-06B67CA700F3}" type="presParOf" srcId="{A19991F3-2DED-4E6F-8ED1-C18E4C9CD69B}" destId="{04DF1D6A-26A2-4434-9534-8A069F7DB38F}" srcOrd="3" destOrd="0" presId="urn:microsoft.com/office/officeart/2008/layout/LinedList"/>
    <dgm:cxn modelId="{94AD29AB-30BE-4962-A7C6-2EB24B4FD1F9}" type="presParOf" srcId="{25586ADD-31D3-4760-9F24-F93229C886FF}" destId="{0D5D1E73-90C4-4903-A023-D54EC3677619}" srcOrd="4" destOrd="0" presId="urn:microsoft.com/office/officeart/2008/layout/LinedList"/>
    <dgm:cxn modelId="{B135B3E8-93DD-4ADF-95BD-66D1465B561C}" type="presParOf" srcId="{25586ADD-31D3-4760-9F24-F93229C886FF}" destId="{797FA44E-CF05-4AEE-893E-0007B2485E1A}" srcOrd="5" destOrd="0" presId="urn:microsoft.com/office/officeart/2008/layout/LinedList"/>
    <dgm:cxn modelId="{18974AB5-7031-4796-BE48-D3F15FEA4364}" type="presParOf" srcId="{797FA44E-CF05-4AEE-893E-0007B2485E1A}" destId="{31E0D613-26BA-4378-A667-0EB8DD7333AD}" srcOrd="0" destOrd="0" presId="urn:microsoft.com/office/officeart/2008/layout/LinedList"/>
    <dgm:cxn modelId="{12084FC4-DDF8-4087-99DC-499E6653E147}" type="presParOf" srcId="{797FA44E-CF05-4AEE-893E-0007B2485E1A}" destId="{3204AE93-EFAF-43CD-8ADC-76982777B3C0}" srcOrd="1" destOrd="0" presId="urn:microsoft.com/office/officeart/2008/layout/LinedList"/>
    <dgm:cxn modelId="{D7D0EB60-833D-4686-AE40-EE75702EE801}" type="presParOf" srcId="{3204AE93-EFAF-43CD-8ADC-76982777B3C0}" destId="{E1587D29-42CD-4523-99E9-FCCF5A049EC8}" srcOrd="0" destOrd="0" presId="urn:microsoft.com/office/officeart/2008/layout/LinedList"/>
    <dgm:cxn modelId="{BB266B09-64D3-4896-8B39-9A46E7B8CDE0}" type="presParOf" srcId="{3204AE93-EFAF-43CD-8ADC-76982777B3C0}" destId="{5B44F69D-E16F-4974-A3C6-29335CDCCA1F}" srcOrd="1" destOrd="0" presId="urn:microsoft.com/office/officeart/2008/layout/LinedList"/>
    <dgm:cxn modelId="{DADB3E4F-D549-4D52-97E4-D10CA469DB3D}" type="presParOf" srcId="{5B44F69D-E16F-4974-A3C6-29335CDCCA1F}" destId="{D64CE02B-7DD6-4D72-BC6B-725C44755B2B}" srcOrd="0" destOrd="0" presId="urn:microsoft.com/office/officeart/2008/layout/LinedList"/>
    <dgm:cxn modelId="{2540DF59-42B3-4D14-9077-9D5CBA3E6679}" type="presParOf" srcId="{5B44F69D-E16F-4974-A3C6-29335CDCCA1F}" destId="{6B680865-397F-4158-8F17-62C073C3EFEF}" srcOrd="1" destOrd="0" presId="urn:microsoft.com/office/officeart/2008/layout/LinedList"/>
    <dgm:cxn modelId="{CFF22F10-2714-4230-A35E-D85196B9C9AF}" type="presParOf" srcId="{5B44F69D-E16F-4974-A3C6-29335CDCCA1F}" destId="{F348781C-C3AA-4AEF-9C2E-CB483B2283E6}" srcOrd="2" destOrd="0" presId="urn:microsoft.com/office/officeart/2008/layout/LinedList"/>
    <dgm:cxn modelId="{69074E5E-51A6-4A2D-AE8C-5571B8DF8415}" type="presParOf" srcId="{3204AE93-EFAF-43CD-8ADC-76982777B3C0}" destId="{308BF052-3F5B-4CD8-9B32-65430B9B9879}" srcOrd="2" destOrd="0" presId="urn:microsoft.com/office/officeart/2008/layout/LinedList"/>
    <dgm:cxn modelId="{BB55D00E-CF5E-474B-B971-29838CB14482}" type="presParOf" srcId="{3204AE93-EFAF-43CD-8ADC-76982777B3C0}" destId="{80CEA685-1C2C-48F7-82C8-16D8CEEF03AC}" srcOrd="3" destOrd="0" presId="urn:microsoft.com/office/officeart/2008/layout/LinedList"/>
    <dgm:cxn modelId="{DEFDBE6F-EEF4-436F-AADB-342FF652D0FC}" type="presParOf" srcId="{25586ADD-31D3-4760-9F24-F93229C886FF}" destId="{AC09EBAB-7B81-494A-9445-E5EDF8C1960D}" srcOrd="6" destOrd="0" presId="urn:microsoft.com/office/officeart/2008/layout/LinedList"/>
    <dgm:cxn modelId="{E521718D-691D-4B79-8446-6BD5B180B040}" type="presParOf" srcId="{25586ADD-31D3-4760-9F24-F93229C886FF}" destId="{6B4824E5-047F-4901-BDA8-319DABEA3102}" srcOrd="7" destOrd="0" presId="urn:microsoft.com/office/officeart/2008/layout/LinedList"/>
    <dgm:cxn modelId="{AF881C45-0C07-425D-A71C-C79B5E4BB694}" type="presParOf" srcId="{6B4824E5-047F-4901-BDA8-319DABEA3102}" destId="{C5B1F4AA-2CF9-4FE2-B925-00FBACFB4E59}" srcOrd="0" destOrd="0" presId="urn:microsoft.com/office/officeart/2008/layout/LinedList"/>
    <dgm:cxn modelId="{D36B0E16-790D-444B-AC06-FE4646691501}" type="presParOf" srcId="{6B4824E5-047F-4901-BDA8-319DABEA3102}" destId="{6E7F66A5-C72D-4A5B-BABB-225F4185B5EC}" srcOrd="1" destOrd="0" presId="urn:microsoft.com/office/officeart/2008/layout/LinedList"/>
    <dgm:cxn modelId="{9574E88A-680C-44D5-A7EE-8B2C5EEC994D}" type="presParOf" srcId="{6E7F66A5-C72D-4A5B-BABB-225F4185B5EC}" destId="{508CF461-66E8-48A5-B1EC-7D6E0678B55F}" srcOrd="0" destOrd="0" presId="urn:microsoft.com/office/officeart/2008/layout/LinedList"/>
    <dgm:cxn modelId="{5070C95B-967D-4072-BC60-4F9985747A58}" type="presParOf" srcId="{6E7F66A5-C72D-4A5B-BABB-225F4185B5EC}" destId="{BF634022-0F9F-46E5-9E1C-6DF343BBB5A4}" srcOrd="1" destOrd="0" presId="urn:microsoft.com/office/officeart/2008/layout/LinedList"/>
    <dgm:cxn modelId="{B018AAAF-9FB4-4283-B9DB-3ED04F16E325}" type="presParOf" srcId="{BF634022-0F9F-46E5-9E1C-6DF343BBB5A4}" destId="{2FC9392A-83E1-4D80-B56F-120F6E566A39}" srcOrd="0" destOrd="0" presId="urn:microsoft.com/office/officeart/2008/layout/LinedList"/>
    <dgm:cxn modelId="{5F77C196-E8A1-4691-8A2D-2FAC0F731CBD}" type="presParOf" srcId="{BF634022-0F9F-46E5-9E1C-6DF343BBB5A4}" destId="{A7A02A64-53AF-488A-A001-8C8DC0F8B7B4}" srcOrd="1" destOrd="0" presId="urn:microsoft.com/office/officeart/2008/layout/LinedList"/>
    <dgm:cxn modelId="{8F295098-A446-4314-8F30-2B02E6424F21}" type="presParOf" srcId="{BF634022-0F9F-46E5-9E1C-6DF343BBB5A4}" destId="{95B46CD7-0ECD-4DE3-9FFE-89B95C0516F0}" srcOrd="2" destOrd="0" presId="urn:microsoft.com/office/officeart/2008/layout/LinedList"/>
    <dgm:cxn modelId="{43A88888-5621-4F3F-AC2D-A1460EF0D6B4}" type="presParOf" srcId="{6E7F66A5-C72D-4A5B-BABB-225F4185B5EC}" destId="{C6FDECB6-E370-48E7-A0E7-43BAEC58DC68}" srcOrd="2" destOrd="0" presId="urn:microsoft.com/office/officeart/2008/layout/LinedList"/>
    <dgm:cxn modelId="{BCAE9FE7-C750-43B5-9496-AD28B97C4162}" type="presParOf" srcId="{6E7F66A5-C72D-4A5B-BABB-225F4185B5EC}" destId="{17C4EA79-3CD8-4BB9-B155-9BE0FF056542}" srcOrd="3" destOrd="0" presId="urn:microsoft.com/office/officeart/2008/layout/LinedList"/>
    <dgm:cxn modelId="{6B9AF23B-A24C-4461-94D2-5992E0631213}" type="presParOf" srcId="{25586ADD-31D3-4760-9F24-F93229C886FF}" destId="{96F6158E-5E96-4498-B284-75AB030CD07B}" srcOrd="8" destOrd="0" presId="urn:microsoft.com/office/officeart/2008/layout/LinedList"/>
    <dgm:cxn modelId="{4E35EF4E-2220-46E8-83A8-1A06F17F92D0}" type="presParOf" srcId="{25586ADD-31D3-4760-9F24-F93229C886FF}" destId="{3167BFB4-B839-4801-80E4-A07AA9676FF2}" srcOrd="9" destOrd="0" presId="urn:microsoft.com/office/officeart/2008/layout/LinedList"/>
    <dgm:cxn modelId="{1F7C6025-FA2D-4B6F-A9A0-206F7F94C7AA}" type="presParOf" srcId="{3167BFB4-B839-4801-80E4-A07AA9676FF2}" destId="{5BA62797-71CD-4BD3-9F6F-E743803EC4AB}" srcOrd="0" destOrd="0" presId="urn:microsoft.com/office/officeart/2008/layout/LinedList"/>
    <dgm:cxn modelId="{3FBE9677-3D86-4514-8A15-8F65AB6F7571}" type="presParOf" srcId="{3167BFB4-B839-4801-80E4-A07AA9676FF2}" destId="{21BB915A-0676-4213-B835-53D5F7B59DC8}" srcOrd="1" destOrd="0" presId="urn:microsoft.com/office/officeart/2008/layout/LinedList"/>
    <dgm:cxn modelId="{E743C494-CE13-4ABF-AA41-E59E2647ECEF}" type="presParOf" srcId="{21BB915A-0676-4213-B835-53D5F7B59DC8}" destId="{739C034D-C816-4D3A-AEB3-F76797FD1849}" srcOrd="0" destOrd="0" presId="urn:microsoft.com/office/officeart/2008/layout/LinedList"/>
    <dgm:cxn modelId="{35A267A9-E5F4-4920-A1D1-265BD240056C}" type="presParOf" srcId="{21BB915A-0676-4213-B835-53D5F7B59DC8}" destId="{9D6FEA09-D29A-4984-AE26-044B8F55F6F1}" srcOrd="1" destOrd="0" presId="urn:microsoft.com/office/officeart/2008/layout/LinedList"/>
    <dgm:cxn modelId="{E731FBCB-6FB4-4CDC-9D43-37671CB45309}" type="presParOf" srcId="{9D6FEA09-D29A-4984-AE26-044B8F55F6F1}" destId="{594887B1-7BBD-4104-B839-0EEBDFF3A079}" srcOrd="0" destOrd="0" presId="urn:microsoft.com/office/officeart/2008/layout/LinedList"/>
    <dgm:cxn modelId="{42FFE2AC-D89A-4824-93AA-3329A3CBD665}" type="presParOf" srcId="{9D6FEA09-D29A-4984-AE26-044B8F55F6F1}" destId="{91FF4F4F-C216-4B38-B41C-D1F475B85A6E}" srcOrd="1" destOrd="0" presId="urn:microsoft.com/office/officeart/2008/layout/LinedList"/>
    <dgm:cxn modelId="{A2279AB7-6BD9-49F6-9EDD-2931E25AFF60}" type="presParOf" srcId="{9D6FEA09-D29A-4984-AE26-044B8F55F6F1}" destId="{4DE93120-0E9D-4C47-8BF5-B66534BCE688}" srcOrd="2" destOrd="0" presId="urn:microsoft.com/office/officeart/2008/layout/LinedList"/>
    <dgm:cxn modelId="{3CDFA424-E9ED-465F-A209-C765D8A0783F}" type="presParOf" srcId="{21BB915A-0676-4213-B835-53D5F7B59DC8}" destId="{679FC308-BE9D-41CF-9983-868C380B9E36}" srcOrd="2" destOrd="0" presId="urn:microsoft.com/office/officeart/2008/layout/LinedList"/>
    <dgm:cxn modelId="{FB5C3B32-186F-4130-8FFD-E60EB74D1E75}" type="presParOf" srcId="{21BB915A-0676-4213-B835-53D5F7B59DC8}" destId="{4F0F53B7-57EA-4D30-A7BB-5B6165CB5E1C}" srcOrd="3" destOrd="0" presId="urn:microsoft.com/office/officeart/2008/layout/Lin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4147A02-9751-49F3-A771-BDCE179DF68A}" type="doc">
      <dgm:prSet loTypeId="urn:microsoft.com/office/officeart/2008/layout/LinedList" loCatId="list" qsTypeId="urn:microsoft.com/office/officeart/2005/8/quickstyle/3d1" qsCatId="3D" csTypeId="urn:microsoft.com/office/officeart/2005/8/colors/colorful4" csCatId="colorful" phldr="1"/>
      <dgm:spPr/>
      <dgm:t>
        <a:bodyPr/>
        <a:lstStyle/>
        <a:p>
          <a:endParaRPr lang="id-ID"/>
        </a:p>
      </dgm:t>
    </dgm:pt>
    <dgm:pt modelId="{DE549910-BC5B-441A-A670-CE886B5EEF9B}">
      <dgm:prSet/>
      <dgm:spPr/>
      <dgm:t>
        <a:bodyPr/>
        <a:lstStyle/>
        <a:p>
          <a:pPr rtl="0"/>
          <a:r>
            <a:rPr lang="id-ID" i="1" dirty="0" smtClean="0"/>
            <a:t>Medical Risk</a:t>
          </a:r>
          <a:endParaRPr lang="id-ID" dirty="0"/>
        </a:p>
      </dgm:t>
    </dgm:pt>
    <dgm:pt modelId="{77F58E67-C4F4-4AED-9C9D-73C5708C77BB}" type="parTrans" cxnId="{013C8F90-3CB6-4350-B2C8-2AE05C517E0E}">
      <dgm:prSet/>
      <dgm:spPr/>
      <dgm:t>
        <a:bodyPr/>
        <a:lstStyle/>
        <a:p>
          <a:endParaRPr lang="id-ID"/>
        </a:p>
      </dgm:t>
    </dgm:pt>
    <dgm:pt modelId="{812CD2AF-569F-4B8E-ACD5-489269001F0E}" type="sibTrans" cxnId="{013C8F90-3CB6-4350-B2C8-2AE05C517E0E}">
      <dgm:prSet/>
      <dgm:spPr/>
      <dgm:t>
        <a:bodyPr/>
        <a:lstStyle/>
        <a:p>
          <a:endParaRPr lang="id-ID"/>
        </a:p>
      </dgm:t>
    </dgm:pt>
    <dgm:pt modelId="{25A8CA75-82D0-4DE4-BB6E-5FEEEB553C0D}">
      <dgm:prSet/>
      <dgm:spPr/>
      <dgm:t>
        <a:bodyPr/>
        <a:lstStyle/>
        <a:p>
          <a:pPr rtl="0"/>
          <a:r>
            <a:rPr lang="id-ID" i="1" dirty="0" smtClean="0"/>
            <a:t>Medical Emergency Care</a:t>
          </a:r>
          <a:endParaRPr lang="id-ID" dirty="0"/>
        </a:p>
      </dgm:t>
    </dgm:pt>
    <dgm:pt modelId="{42EB068C-60AE-4FEC-B2CE-39B7CDB14D0C}" type="parTrans" cxnId="{33BA8549-02CF-4700-B222-43D0B871A029}">
      <dgm:prSet/>
      <dgm:spPr/>
      <dgm:t>
        <a:bodyPr/>
        <a:lstStyle/>
        <a:p>
          <a:endParaRPr lang="id-ID"/>
        </a:p>
      </dgm:t>
    </dgm:pt>
    <dgm:pt modelId="{1CF4DF03-38E8-4525-8DC0-40140C646142}" type="sibTrans" cxnId="{33BA8549-02CF-4700-B222-43D0B871A029}">
      <dgm:prSet/>
      <dgm:spPr/>
      <dgm:t>
        <a:bodyPr/>
        <a:lstStyle/>
        <a:p>
          <a:endParaRPr lang="id-ID"/>
        </a:p>
      </dgm:t>
    </dgm:pt>
    <dgm:pt modelId="{4D770DBD-D158-4BAC-937F-4FC21523EE5D}">
      <dgm:prSet/>
      <dgm:spPr/>
      <dgm:t>
        <a:bodyPr/>
        <a:lstStyle/>
        <a:p>
          <a:pPr rtl="0"/>
          <a:r>
            <a:rPr lang="id-ID" i="1" dirty="0" smtClean="0"/>
            <a:t>Social Insurance of Health Care</a:t>
          </a:r>
          <a:endParaRPr lang="id-ID" dirty="0"/>
        </a:p>
      </dgm:t>
    </dgm:pt>
    <dgm:pt modelId="{2B5FE24D-A841-47E2-85E8-61610A3025DB}" type="parTrans" cxnId="{34E9FE6B-47AF-4C87-8C02-A5B9E6BBB3BB}">
      <dgm:prSet/>
      <dgm:spPr/>
      <dgm:t>
        <a:bodyPr/>
        <a:lstStyle/>
        <a:p>
          <a:endParaRPr lang="id-ID"/>
        </a:p>
      </dgm:t>
    </dgm:pt>
    <dgm:pt modelId="{2486EF47-B96E-4238-93F4-FB553358120F}" type="sibTrans" cxnId="{34E9FE6B-47AF-4C87-8C02-A5B9E6BBB3BB}">
      <dgm:prSet/>
      <dgm:spPr/>
      <dgm:t>
        <a:bodyPr/>
        <a:lstStyle/>
        <a:p>
          <a:endParaRPr lang="id-ID"/>
        </a:p>
      </dgm:t>
    </dgm:pt>
    <dgm:pt modelId="{58B6E499-497C-4B92-BB56-2AE2195802F3}">
      <dgm:prSet/>
      <dgm:spPr/>
      <dgm:t>
        <a:bodyPr/>
        <a:lstStyle/>
        <a:p>
          <a:pPr rtl="0"/>
          <a:r>
            <a:rPr lang="id-ID" i="1" dirty="0" smtClean="0"/>
            <a:t>Medical Liability</a:t>
          </a:r>
          <a:endParaRPr lang="id-ID" dirty="0"/>
        </a:p>
      </dgm:t>
    </dgm:pt>
    <dgm:pt modelId="{0DA9551B-74E6-447F-9F01-A8ADA441DF33}" type="parTrans" cxnId="{DBD85AF6-C89A-4C0C-BB1C-9C6F740D8D22}">
      <dgm:prSet/>
      <dgm:spPr/>
      <dgm:t>
        <a:bodyPr/>
        <a:lstStyle/>
        <a:p>
          <a:endParaRPr lang="id-ID"/>
        </a:p>
      </dgm:t>
    </dgm:pt>
    <dgm:pt modelId="{0573B886-FCB5-441C-9A76-2B7252E3D4FD}" type="sibTrans" cxnId="{DBD85AF6-C89A-4C0C-BB1C-9C6F740D8D22}">
      <dgm:prSet/>
      <dgm:spPr/>
      <dgm:t>
        <a:bodyPr/>
        <a:lstStyle/>
        <a:p>
          <a:endParaRPr lang="id-ID"/>
        </a:p>
      </dgm:t>
    </dgm:pt>
    <dgm:pt modelId="{A95E5D30-4D66-4AF8-A9B9-9CE4431CC779}">
      <dgm:prSet/>
      <dgm:spPr/>
      <dgm:t>
        <a:bodyPr/>
        <a:lstStyle/>
        <a:p>
          <a:pPr rtl="0"/>
          <a:r>
            <a:rPr lang="id-ID" i="1" dirty="0" smtClean="0"/>
            <a:t>Negligent Medical Care (culpa Levisimma/Lichte Sculd)</a:t>
          </a:r>
          <a:endParaRPr lang="id-ID" dirty="0"/>
        </a:p>
      </dgm:t>
    </dgm:pt>
    <dgm:pt modelId="{45E56CEF-4FA7-401E-9177-A6F9A00BF693}" type="parTrans" cxnId="{39512979-04D2-4DAE-816A-40702626E257}">
      <dgm:prSet/>
      <dgm:spPr/>
      <dgm:t>
        <a:bodyPr/>
        <a:lstStyle/>
        <a:p>
          <a:endParaRPr lang="id-ID"/>
        </a:p>
      </dgm:t>
    </dgm:pt>
    <dgm:pt modelId="{4A632F8B-1D98-469A-93FD-DB838DB04981}" type="sibTrans" cxnId="{39512979-04D2-4DAE-816A-40702626E257}">
      <dgm:prSet/>
      <dgm:spPr/>
      <dgm:t>
        <a:bodyPr/>
        <a:lstStyle/>
        <a:p>
          <a:endParaRPr lang="id-ID"/>
        </a:p>
      </dgm:t>
    </dgm:pt>
    <dgm:pt modelId="{937D6ED4-BE4B-4D81-B59D-1EBEBC7CDBD9}">
      <dgm:prSet/>
      <dgm:spPr/>
      <dgm:t>
        <a:bodyPr/>
        <a:lstStyle/>
        <a:p>
          <a:pPr rtl="0"/>
          <a:r>
            <a:rPr lang="id-ID" dirty="0" smtClean="0"/>
            <a:t>Tenaga kesehatan harus selalu siap setiap saat mengantisipasi terjadinya resiko</a:t>
          </a:r>
          <a:endParaRPr lang="id-ID" dirty="0"/>
        </a:p>
      </dgm:t>
    </dgm:pt>
    <dgm:pt modelId="{8A020989-147A-41D1-AED1-6FADC5F47D68}" type="parTrans" cxnId="{7EC88413-4049-415A-B48D-076846ECDCC1}">
      <dgm:prSet/>
      <dgm:spPr/>
      <dgm:t>
        <a:bodyPr/>
        <a:lstStyle/>
        <a:p>
          <a:endParaRPr lang="id-ID"/>
        </a:p>
      </dgm:t>
    </dgm:pt>
    <dgm:pt modelId="{6127C39E-24D2-4684-A27F-3CA10D5F5004}" type="sibTrans" cxnId="{7EC88413-4049-415A-B48D-076846ECDCC1}">
      <dgm:prSet/>
      <dgm:spPr/>
      <dgm:t>
        <a:bodyPr/>
        <a:lstStyle/>
        <a:p>
          <a:endParaRPr lang="id-ID"/>
        </a:p>
      </dgm:t>
    </dgm:pt>
    <dgm:pt modelId="{22328A93-CDE3-45AB-88D2-F2E5F9194D4F}">
      <dgm:prSet/>
      <dgm:spPr/>
      <dgm:t>
        <a:bodyPr/>
        <a:lstStyle/>
        <a:p>
          <a:pPr rtl="0"/>
          <a:r>
            <a:rPr lang="id-ID" dirty="0" smtClean="0"/>
            <a:t>Artinya dalam keadaan darurat atau </a:t>
          </a:r>
          <a:r>
            <a:rPr lang="id-ID" i="1" dirty="0" smtClean="0"/>
            <a:t>emergency</a:t>
          </a:r>
          <a:r>
            <a:rPr lang="id-ID" dirty="0" smtClean="0"/>
            <a:t>, pelayanan kesehatan harus cepat dan tepat, resiko menjadi nomor dua</a:t>
          </a:r>
          <a:endParaRPr lang="id-ID" dirty="0"/>
        </a:p>
      </dgm:t>
    </dgm:pt>
    <dgm:pt modelId="{E8E81D89-8300-4605-A6AE-B2C0C631F02E}" type="parTrans" cxnId="{33B06EED-CDB3-4759-9748-C83B8629ADFF}">
      <dgm:prSet/>
      <dgm:spPr/>
      <dgm:t>
        <a:bodyPr/>
        <a:lstStyle/>
        <a:p>
          <a:endParaRPr lang="id-ID"/>
        </a:p>
      </dgm:t>
    </dgm:pt>
    <dgm:pt modelId="{5CB6F613-6D2B-4C6C-B0BA-4644FE8DA0D9}" type="sibTrans" cxnId="{33B06EED-CDB3-4759-9748-C83B8629ADFF}">
      <dgm:prSet/>
      <dgm:spPr/>
      <dgm:t>
        <a:bodyPr/>
        <a:lstStyle/>
        <a:p>
          <a:endParaRPr lang="id-ID"/>
        </a:p>
      </dgm:t>
    </dgm:pt>
    <dgm:pt modelId="{DBE38424-6A4E-43E4-B51F-2E95837D4726}">
      <dgm:prSet/>
      <dgm:spPr/>
      <dgm:t>
        <a:bodyPr/>
        <a:lstStyle/>
        <a:p>
          <a:pPr rtl="0"/>
          <a:r>
            <a:rPr lang="id-ID" dirty="0" smtClean="0"/>
            <a:t>Kesehatan menurut masyarakat internasional atau PBB harus dibantu oleh asuransi sosial, sebab pelayanan kesehatan adalah wajib hukumnya</a:t>
          </a:r>
          <a:endParaRPr lang="id-ID" dirty="0"/>
        </a:p>
      </dgm:t>
    </dgm:pt>
    <dgm:pt modelId="{1EA75443-622C-4EE7-A285-8B5430B7C2A3}" type="parTrans" cxnId="{585DED90-1BD1-4CD0-A8F3-A36710089A33}">
      <dgm:prSet/>
      <dgm:spPr/>
      <dgm:t>
        <a:bodyPr/>
        <a:lstStyle/>
        <a:p>
          <a:endParaRPr lang="id-ID"/>
        </a:p>
      </dgm:t>
    </dgm:pt>
    <dgm:pt modelId="{64B19719-E64B-497D-874E-8F4CCAD43865}" type="sibTrans" cxnId="{585DED90-1BD1-4CD0-A8F3-A36710089A33}">
      <dgm:prSet/>
      <dgm:spPr/>
      <dgm:t>
        <a:bodyPr/>
        <a:lstStyle/>
        <a:p>
          <a:endParaRPr lang="id-ID"/>
        </a:p>
      </dgm:t>
    </dgm:pt>
    <dgm:pt modelId="{DA1C4643-B2AD-4AEC-AEAA-99CEB69FBDEC}">
      <dgm:prSet/>
      <dgm:spPr/>
      <dgm:t>
        <a:bodyPr/>
        <a:lstStyle/>
        <a:p>
          <a:pPr rtl="0"/>
          <a:r>
            <a:rPr lang="id-ID" dirty="0" smtClean="0"/>
            <a:t>Pembagian tanggung jawab dalam pelayanan kesehatan akan memudahkan dalam pemecahan suatu masalah bila terjadi suatu sengketa medik. Dalam pembagian jenis tanggung jawab akan diketahui tugas, kewajiban, dan tanggung jawab dari masing-masing tenaga kesehatan. Tenaga kesehatan akan lebih tenang dalam melaksanakan pekerjaannya karena sudah dibatasi dengan hal-hal yang tercantum dalam </a:t>
          </a:r>
          <a:r>
            <a:rPr lang="id-ID" i="1" dirty="0" smtClean="0"/>
            <a:t>Management Medical Liability</a:t>
          </a:r>
          <a:endParaRPr lang="id-ID" dirty="0"/>
        </a:p>
      </dgm:t>
    </dgm:pt>
    <dgm:pt modelId="{779F79F6-A118-4D80-A1A0-4B5ED3F50439}" type="parTrans" cxnId="{3088E5AA-98FE-4E70-AC58-426A17CD8BCD}">
      <dgm:prSet/>
      <dgm:spPr/>
      <dgm:t>
        <a:bodyPr/>
        <a:lstStyle/>
        <a:p>
          <a:endParaRPr lang="id-ID"/>
        </a:p>
      </dgm:t>
    </dgm:pt>
    <dgm:pt modelId="{F62B1126-E462-47A1-8652-FA0F96A467EF}" type="sibTrans" cxnId="{3088E5AA-98FE-4E70-AC58-426A17CD8BCD}">
      <dgm:prSet/>
      <dgm:spPr/>
      <dgm:t>
        <a:bodyPr/>
        <a:lstStyle/>
        <a:p>
          <a:endParaRPr lang="id-ID"/>
        </a:p>
      </dgm:t>
    </dgm:pt>
    <dgm:pt modelId="{31870708-8DED-4B9C-BE75-7C23392DB498}">
      <dgm:prSet/>
      <dgm:spPr/>
      <dgm:t>
        <a:bodyPr/>
        <a:lstStyle/>
        <a:p>
          <a:pPr rtl="0"/>
          <a:r>
            <a:rPr lang="id-ID" dirty="0" smtClean="0"/>
            <a:t>Kesehatan dalam pelayanan kesehatan yang dilakukan oleh tenaga kesehatan haruslah wajar, misalnya kesalahan karena kurang pengalaman, karena kurang pengetahuan sehingga menyebabkan kurang hati hati. Kesalahan tidak boleh lebih dari 2x. Tetap berpedoman pada SOP</a:t>
          </a:r>
          <a:endParaRPr lang="id-ID" dirty="0"/>
        </a:p>
      </dgm:t>
    </dgm:pt>
    <dgm:pt modelId="{05DCC57E-0BF2-4DD7-B561-3BEEE7FD6C58}" type="parTrans" cxnId="{4CBA63B4-7235-4F2E-8A5D-FC4D505F8C74}">
      <dgm:prSet/>
      <dgm:spPr/>
      <dgm:t>
        <a:bodyPr/>
        <a:lstStyle/>
        <a:p>
          <a:endParaRPr lang="id-ID"/>
        </a:p>
      </dgm:t>
    </dgm:pt>
    <dgm:pt modelId="{9A04C446-FFF3-441D-9A6A-04829400AB62}" type="sibTrans" cxnId="{4CBA63B4-7235-4F2E-8A5D-FC4D505F8C74}">
      <dgm:prSet/>
      <dgm:spPr/>
      <dgm:t>
        <a:bodyPr/>
        <a:lstStyle/>
        <a:p>
          <a:endParaRPr lang="id-ID"/>
        </a:p>
      </dgm:t>
    </dgm:pt>
    <dgm:pt modelId="{68A46425-4EE2-4A38-B6CE-F7A2BA4ED11C}" type="pres">
      <dgm:prSet presAssocID="{34147A02-9751-49F3-A771-BDCE179DF68A}" presName="vert0" presStyleCnt="0">
        <dgm:presLayoutVars>
          <dgm:dir/>
          <dgm:animOne val="branch"/>
          <dgm:animLvl val="lvl"/>
        </dgm:presLayoutVars>
      </dgm:prSet>
      <dgm:spPr/>
      <dgm:t>
        <a:bodyPr/>
        <a:lstStyle/>
        <a:p>
          <a:endParaRPr lang="id-ID"/>
        </a:p>
      </dgm:t>
    </dgm:pt>
    <dgm:pt modelId="{3AA2E0E2-01F3-4172-B6B0-BD4171DD191B}" type="pres">
      <dgm:prSet presAssocID="{DE549910-BC5B-441A-A670-CE886B5EEF9B}" presName="thickLine" presStyleLbl="alignNode1" presStyleIdx="0" presStyleCnt="5"/>
      <dgm:spPr/>
    </dgm:pt>
    <dgm:pt modelId="{CAA07A2F-AACD-408F-868A-E2D474001FC7}" type="pres">
      <dgm:prSet presAssocID="{DE549910-BC5B-441A-A670-CE886B5EEF9B}" presName="horz1" presStyleCnt="0"/>
      <dgm:spPr/>
    </dgm:pt>
    <dgm:pt modelId="{542D2E01-EE16-4DDC-8FBE-2C80461AA8AB}" type="pres">
      <dgm:prSet presAssocID="{DE549910-BC5B-441A-A670-CE886B5EEF9B}" presName="tx1" presStyleLbl="revTx" presStyleIdx="0" presStyleCnt="10"/>
      <dgm:spPr/>
      <dgm:t>
        <a:bodyPr/>
        <a:lstStyle/>
        <a:p>
          <a:endParaRPr lang="id-ID"/>
        </a:p>
      </dgm:t>
    </dgm:pt>
    <dgm:pt modelId="{67BA8D3F-4EE5-4340-B31D-4BF6F8E96A05}" type="pres">
      <dgm:prSet presAssocID="{DE549910-BC5B-441A-A670-CE886B5EEF9B}" presName="vert1" presStyleCnt="0"/>
      <dgm:spPr/>
    </dgm:pt>
    <dgm:pt modelId="{CF4E8CEA-D778-4289-ADB8-53BD5E7F5524}" type="pres">
      <dgm:prSet presAssocID="{937D6ED4-BE4B-4D81-B59D-1EBEBC7CDBD9}" presName="vertSpace2a" presStyleCnt="0"/>
      <dgm:spPr/>
    </dgm:pt>
    <dgm:pt modelId="{CD3927ED-EFDC-4973-BB79-BDB74C551E80}" type="pres">
      <dgm:prSet presAssocID="{937D6ED4-BE4B-4D81-B59D-1EBEBC7CDBD9}" presName="horz2" presStyleCnt="0"/>
      <dgm:spPr/>
    </dgm:pt>
    <dgm:pt modelId="{5E95C4B5-C8C7-49E6-8359-799CDBF7C4CF}" type="pres">
      <dgm:prSet presAssocID="{937D6ED4-BE4B-4D81-B59D-1EBEBC7CDBD9}" presName="horzSpace2" presStyleCnt="0"/>
      <dgm:spPr/>
    </dgm:pt>
    <dgm:pt modelId="{57E93B05-01EE-4029-9154-C4F64B951F4C}" type="pres">
      <dgm:prSet presAssocID="{937D6ED4-BE4B-4D81-B59D-1EBEBC7CDBD9}" presName="tx2" presStyleLbl="revTx" presStyleIdx="1" presStyleCnt="10"/>
      <dgm:spPr/>
      <dgm:t>
        <a:bodyPr/>
        <a:lstStyle/>
        <a:p>
          <a:endParaRPr lang="id-ID"/>
        </a:p>
      </dgm:t>
    </dgm:pt>
    <dgm:pt modelId="{06810F14-8D92-414B-BA82-740A1D19FA93}" type="pres">
      <dgm:prSet presAssocID="{937D6ED4-BE4B-4D81-B59D-1EBEBC7CDBD9}" presName="vert2" presStyleCnt="0"/>
      <dgm:spPr/>
    </dgm:pt>
    <dgm:pt modelId="{BC7440AC-4F83-44A8-BF11-138373284FE1}" type="pres">
      <dgm:prSet presAssocID="{937D6ED4-BE4B-4D81-B59D-1EBEBC7CDBD9}" presName="thinLine2b" presStyleLbl="callout" presStyleIdx="0" presStyleCnt="5"/>
      <dgm:spPr/>
    </dgm:pt>
    <dgm:pt modelId="{BF04ED6B-34AD-46AE-951B-53D2F17D0A7F}" type="pres">
      <dgm:prSet presAssocID="{937D6ED4-BE4B-4D81-B59D-1EBEBC7CDBD9}" presName="vertSpace2b" presStyleCnt="0"/>
      <dgm:spPr/>
    </dgm:pt>
    <dgm:pt modelId="{0B7BC696-2837-4628-B56F-C6645551FBC6}" type="pres">
      <dgm:prSet presAssocID="{25A8CA75-82D0-4DE4-BB6E-5FEEEB553C0D}" presName="thickLine" presStyleLbl="alignNode1" presStyleIdx="1" presStyleCnt="5"/>
      <dgm:spPr/>
    </dgm:pt>
    <dgm:pt modelId="{5901E01E-EC86-4F82-81DF-A0B491DC4C20}" type="pres">
      <dgm:prSet presAssocID="{25A8CA75-82D0-4DE4-BB6E-5FEEEB553C0D}" presName="horz1" presStyleCnt="0"/>
      <dgm:spPr/>
    </dgm:pt>
    <dgm:pt modelId="{44B4EEB9-56E8-4954-972C-0378F779FAF7}" type="pres">
      <dgm:prSet presAssocID="{25A8CA75-82D0-4DE4-BB6E-5FEEEB553C0D}" presName="tx1" presStyleLbl="revTx" presStyleIdx="2" presStyleCnt="10"/>
      <dgm:spPr/>
      <dgm:t>
        <a:bodyPr/>
        <a:lstStyle/>
        <a:p>
          <a:endParaRPr lang="id-ID"/>
        </a:p>
      </dgm:t>
    </dgm:pt>
    <dgm:pt modelId="{87CCC206-3A28-46E9-889A-ED75BF94319B}" type="pres">
      <dgm:prSet presAssocID="{25A8CA75-82D0-4DE4-BB6E-5FEEEB553C0D}" presName="vert1" presStyleCnt="0"/>
      <dgm:spPr/>
    </dgm:pt>
    <dgm:pt modelId="{4409F285-0B34-41DA-8AF8-D272692CC7DC}" type="pres">
      <dgm:prSet presAssocID="{22328A93-CDE3-45AB-88D2-F2E5F9194D4F}" presName="vertSpace2a" presStyleCnt="0"/>
      <dgm:spPr/>
    </dgm:pt>
    <dgm:pt modelId="{2F803A6B-DAF8-485C-A2C1-AFD05683B5A2}" type="pres">
      <dgm:prSet presAssocID="{22328A93-CDE3-45AB-88D2-F2E5F9194D4F}" presName="horz2" presStyleCnt="0"/>
      <dgm:spPr/>
    </dgm:pt>
    <dgm:pt modelId="{A6290E8A-F747-4874-9EBF-A409325C42A5}" type="pres">
      <dgm:prSet presAssocID="{22328A93-CDE3-45AB-88D2-F2E5F9194D4F}" presName="horzSpace2" presStyleCnt="0"/>
      <dgm:spPr/>
    </dgm:pt>
    <dgm:pt modelId="{1E336229-1369-4C6E-A875-F77CDE8DC93D}" type="pres">
      <dgm:prSet presAssocID="{22328A93-CDE3-45AB-88D2-F2E5F9194D4F}" presName="tx2" presStyleLbl="revTx" presStyleIdx="3" presStyleCnt="10"/>
      <dgm:spPr/>
      <dgm:t>
        <a:bodyPr/>
        <a:lstStyle/>
        <a:p>
          <a:endParaRPr lang="id-ID"/>
        </a:p>
      </dgm:t>
    </dgm:pt>
    <dgm:pt modelId="{4DA65781-930A-4559-A9B3-228F2EDB8064}" type="pres">
      <dgm:prSet presAssocID="{22328A93-CDE3-45AB-88D2-F2E5F9194D4F}" presName="vert2" presStyleCnt="0"/>
      <dgm:spPr/>
    </dgm:pt>
    <dgm:pt modelId="{B6C4A1E5-7D18-494C-A046-77408FD9A1AC}" type="pres">
      <dgm:prSet presAssocID="{22328A93-CDE3-45AB-88D2-F2E5F9194D4F}" presName="thinLine2b" presStyleLbl="callout" presStyleIdx="1" presStyleCnt="5"/>
      <dgm:spPr/>
    </dgm:pt>
    <dgm:pt modelId="{FE8C05BC-C226-47F4-A69B-D5CD508B8CE1}" type="pres">
      <dgm:prSet presAssocID="{22328A93-CDE3-45AB-88D2-F2E5F9194D4F}" presName="vertSpace2b" presStyleCnt="0"/>
      <dgm:spPr/>
    </dgm:pt>
    <dgm:pt modelId="{B1DAEFD1-38FD-4092-AD08-A873C17692AE}" type="pres">
      <dgm:prSet presAssocID="{4D770DBD-D158-4BAC-937F-4FC21523EE5D}" presName="thickLine" presStyleLbl="alignNode1" presStyleIdx="2" presStyleCnt="5"/>
      <dgm:spPr/>
    </dgm:pt>
    <dgm:pt modelId="{29AE049A-F3A7-482C-AB8D-CCE6E82CC138}" type="pres">
      <dgm:prSet presAssocID="{4D770DBD-D158-4BAC-937F-4FC21523EE5D}" presName="horz1" presStyleCnt="0"/>
      <dgm:spPr/>
    </dgm:pt>
    <dgm:pt modelId="{524A65E8-39C7-4268-9672-33422BD493BC}" type="pres">
      <dgm:prSet presAssocID="{4D770DBD-D158-4BAC-937F-4FC21523EE5D}" presName="tx1" presStyleLbl="revTx" presStyleIdx="4" presStyleCnt="10"/>
      <dgm:spPr/>
      <dgm:t>
        <a:bodyPr/>
        <a:lstStyle/>
        <a:p>
          <a:endParaRPr lang="id-ID"/>
        </a:p>
      </dgm:t>
    </dgm:pt>
    <dgm:pt modelId="{47293B38-2CF3-47BD-9300-A97CFB6BFF68}" type="pres">
      <dgm:prSet presAssocID="{4D770DBD-D158-4BAC-937F-4FC21523EE5D}" presName="vert1" presStyleCnt="0"/>
      <dgm:spPr/>
    </dgm:pt>
    <dgm:pt modelId="{A1EC8375-367B-4BB7-9B2B-473FEEF2CFA3}" type="pres">
      <dgm:prSet presAssocID="{DBE38424-6A4E-43E4-B51F-2E95837D4726}" presName="vertSpace2a" presStyleCnt="0"/>
      <dgm:spPr/>
    </dgm:pt>
    <dgm:pt modelId="{567A9D59-742F-481C-B859-614087C9B894}" type="pres">
      <dgm:prSet presAssocID="{DBE38424-6A4E-43E4-B51F-2E95837D4726}" presName="horz2" presStyleCnt="0"/>
      <dgm:spPr/>
    </dgm:pt>
    <dgm:pt modelId="{B6CF0EBA-824B-44FB-92D0-883906F34C81}" type="pres">
      <dgm:prSet presAssocID="{DBE38424-6A4E-43E4-B51F-2E95837D4726}" presName="horzSpace2" presStyleCnt="0"/>
      <dgm:spPr/>
    </dgm:pt>
    <dgm:pt modelId="{89E82492-2469-418B-B939-E3DB1226BBEF}" type="pres">
      <dgm:prSet presAssocID="{DBE38424-6A4E-43E4-B51F-2E95837D4726}" presName="tx2" presStyleLbl="revTx" presStyleIdx="5" presStyleCnt="10"/>
      <dgm:spPr/>
      <dgm:t>
        <a:bodyPr/>
        <a:lstStyle/>
        <a:p>
          <a:endParaRPr lang="id-ID"/>
        </a:p>
      </dgm:t>
    </dgm:pt>
    <dgm:pt modelId="{41C8B1CE-D380-4CC2-8F53-0B643E5321D6}" type="pres">
      <dgm:prSet presAssocID="{DBE38424-6A4E-43E4-B51F-2E95837D4726}" presName="vert2" presStyleCnt="0"/>
      <dgm:spPr/>
    </dgm:pt>
    <dgm:pt modelId="{A05892B0-83FB-4BBA-9520-04AA17C5A7ED}" type="pres">
      <dgm:prSet presAssocID="{DBE38424-6A4E-43E4-B51F-2E95837D4726}" presName="thinLine2b" presStyleLbl="callout" presStyleIdx="2" presStyleCnt="5"/>
      <dgm:spPr/>
    </dgm:pt>
    <dgm:pt modelId="{51626CFA-F144-4284-849B-A500D6C389E4}" type="pres">
      <dgm:prSet presAssocID="{DBE38424-6A4E-43E4-B51F-2E95837D4726}" presName="vertSpace2b" presStyleCnt="0"/>
      <dgm:spPr/>
    </dgm:pt>
    <dgm:pt modelId="{5645B321-E5E3-4F6D-9249-4C04A040CB33}" type="pres">
      <dgm:prSet presAssocID="{58B6E499-497C-4B92-BB56-2AE2195802F3}" presName="thickLine" presStyleLbl="alignNode1" presStyleIdx="3" presStyleCnt="5"/>
      <dgm:spPr/>
    </dgm:pt>
    <dgm:pt modelId="{6CB85B1F-13DB-4248-8603-7CD34BDDE9DE}" type="pres">
      <dgm:prSet presAssocID="{58B6E499-497C-4B92-BB56-2AE2195802F3}" presName="horz1" presStyleCnt="0"/>
      <dgm:spPr/>
    </dgm:pt>
    <dgm:pt modelId="{6380E1FD-6BDB-45A9-8B5D-81AAAB60CA64}" type="pres">
      <dgm:prSet presAssocID="{58B6E499-497C-4B92-BB56-2AE2195802F3}" presName="tx1" presStyleLbl="revTx" presStyleIdx="6" presStyleCnt="10"/>
      <dgm:spPr/>
      <dgm:t>
        <a:bodyPr/>
        <a:lstStyle/>
        <a:p>
          <a:endParaRPr lang="id-ID"/>
        </a:p>
      </dgm:t>
    </dgm:pt>
    <dgm:pt modelId="{E9800361-4DA2-4D2D-B08D-C173B9243965}" type="pres">
      <dgm:prSet presAssocID="{58B6E499-497C-4B92-BB56-2AE2195802F3}" presName="vert1" presStyleCnt="0"/>
      <dgm:spPr/>
    </dgm:pt>
    <dgm:pt modelId="{D00E2747-B1E8-49B2-A6D5-9E6DCE586B2E}" type="pres">
      <dgm:prSet presAssocID="{DA1C4643-B2AD-4AEC-AEAA-99CEB69FBDEC}" presName="vertSpace2a" presStyleCnt="0"/>
      <dgm:spPr/>
    </dgm:pt>
    <dgm:pt modelId="{F753DADE-5277-4870-8E4D-2FD137147BC7}" type="pres">
      <dgm:prSet presAssocID="{DA1C4643-B2AD-4AEC-AEAA-99CEB69FBDEC}" presName="horz2" presStyleCnt="0"/>
      <dgm:spPr/>
    </dgm:pt>
    <dgm:pt modelId="{FA3A413F-0F82-4F52-AFFE-948EF8D62EC6}" type="pres">
      <dgm:prSet presAssocID="{DA1C4643-B2AD-4AEC-AEAA-99CEB69FBDEC}" presName="horzSpace2" presStyleCnt="0"/>
      <dgm:spPr/>
    </dgm:pt>
    <dgm:pt modelId="{E3B1E834-0BED-46E4-B725-ED89C9DEBED0}" type="pres">
      <dgm:prSet presAssocID="{DA1C4643-B2AD-4AEC-AEAA-99CEB69FBDEC}" presName="tx2" presStyleLbl="revTx" presStyleIdx="7" presStyleCnt="10"/>
      <dgm:spPr/>
      <dgm:t>
        <a:bodyPr/>
        <a:lstStyle/>
        <a:p>
          <a:endParaRPr lang="id-ID"/>
        </a:p>
      </dgm:t>
    </dgm:pt>
    <dgm:pt modelId="{679D1F73-F152-40FE-A18E-179B7F49815B}" type="pres">
      <dgm:prSet presAssocID="{DA1C4643-B2AD-4AEC-AEAA-99CEB69FBDEC}" presName="vert2" presStyleCnt="0"/>
      <dgm:spPr/>
    </dgm:pt>
    <dgm:pt modelId="{D0D864E7-FAB5-4202-BA18-2B495F5AA47C}" type="pres">
      <dgm:prSet presAssocID="{DA1C4643-B2AD-4AEC-AEAA-99CEB69FBDEC}" presName="thinLine2b" presStyleLbl="callout" presStyleIdx="3" presStyleCnt="5"/>
      <dgm:spPr/>
    </dgm:pt>
    <dgm:pt modelId="{9FE72722-63D3-404B-9F81-8AB4DE14EB1E}" type="pres">
      <dgm:prSet presAssocID="{DA1C4643-B2AD-4AEC-AEAA-99CEB69FBDEC}" presName="vertSpace2b" presStyleCnt="0"/>
      <dgm:spPr/>
    </dgm:pt>
    <dgm:pt modelId="{518D8997-B71C-42FD-81A0-990BB166C4BA}" type="pres">
      <dgm:prSet presAssocID="{A95E5D30-4D66-4AF8-A9B9-9CE4431CC779}" presName="thickLine" presStyleLbl="alignNode1" presStyleIdx="4" presStyleCnt="5"/>
      <dgm:spPr/>
    </dgm:pt>
    <dgm:pt modelId="{11111328-16AF-4A05-AC26-86A397142BBB}" type="pres">
      <dgm:prSet presAssocID="{A95E5D30-4D66-4AF8-A9B9-9CE4431CC779}" presName="horz1" presStyleCnt="0"/>
      <dgm:spPr/>
    </dgm:pt>
    <dgm:pt modelId="{7E340B40-B90A-4824-A847-CA00E256CD16}" type="pres">
      <dgm:prSet presAssocID="{A95E5D30-4D66-4AF8-A9B9-9CE4431CC779}" presName="tx1" presStyleLbl="revTx" presStyleIdx="8" presStyleCnt="10"/>
      <dgm:spPr/>
      <dgm:t>
        <a:bodyPr/>
        <a:lstStyle/>
        <a:p>
          <a:endParaRPr lang="id-ID"/>
        </a:p>
      </dgm:t>
    </dgm:pt>
    <dgm:pt modelId="{12BD19F0-3E54-4952-973B-52A05FE134C7}" type="pres">
      <dgm:prSet presAssocID="{A95E5D30-4D66-4AF8-A9B9-9CE4431CC779}" presName="vert1" presStyleCnt="0"/>
      <dgm:spPr/>
    </dgm:pt>
    <dgm:pt modelId="{E5C27616-477F-48F5-8FF9-546DD42CDB81}" type="pres">
      <dgm:prSet presAssocID="{31870708-8DED-4B9C-BE75-7C23392DB498}" presName="vertSpace2a" presStyleCnt="0"/>
      <dgm:spPr/>
    </dgm:pt>
    <dgm:pt modelId="{4371FCCE-86C0-44F2-99A1-5B6C8C180D1B}" type="pres">
      <dgm:prSet presAssocID="{31870708-8DED-4B9C-BE75-7C23392DB498}" presName="horz2" presStyleCnt="0"/>
      <dgm:spPr/>
    </dgm:pt>
    <dgm:pt modelId="{553CCAD5-8A26-4415-A229-7129B8E4139E}" type="pres">
      <dgm:prSet presAssocID="{31870708-8DED-4B9C-BE75-7C23392DB498}" presName="horzSpace2" presStyleCnt="0"/>
      <dgm:spPr/>
    </dgm:pt>
    <dgm:pt modelId="{B830371E-6B8C-4211-8596-21DC8D6FFB76}" type="pres">
      <dgm:prSet presAssocID="{31870708-8DED-4B9C-BE75-7C23392DB498}" presName="tx2" presStyleLbl="revTx" presStyleIdx="9" presStyleCnt="10"/>
      <dgm:spPr/>
      <dgm:t>
        <a:bodyPr/>
        <a:lstStyle/>
        <a:p>
          <a:endParaRPr lang="id-ID"/>
        </a:p>
      </dgm:t>
    </dgm:pt>
    <dgm:pt modelId="{FBF5203A-59F1-4C27-AFC2-52C387571659}" type="pres">
      <dgm:prSet presAssocID="{31870708-8DED-4B9C-BE75-7C23392DB498}" presName="vert2" presStyleCnt="0"/>
      <dgm:spPr/>
    </dgm:pt>
    <dgm:pt modelId="{47F6D163-E51E-4019-B790-D3567148ABCF}" type="pres">
      <dgm:prSet presAssocID="{31870708-8DED-4B9C-BE75-7C23392DB498}" presName="thinLine2b" presStyleLbl="callout" presStyleIdx="4" presStyleCnt="5"/>
      <dgm:spPr/>
    </dgm:pt>
    <dgm:pt modelId="{07FD6812-D4B0-45F6-AEDC-2BA68EAA50AF}" type="pres">
      <dgm:prSet presAssocID="{31870708-8DED-4B9C-BE75-7C23392DB498}" presName="vertSpace2b" presStyleCnt="0"/>
      <dgm:spPr/>
    </dgm:pt>
  </dgm:ptLst>
  <dgm:cxnLst>
    <dgm:cxn modelId="{7EC88413-4049-415A-B48D-076846ECDCC1}" srcId="{DE549910-BC5B-441A-A670-CE886B5EEF9B}" destId="{937D6ED4-BE4B-4D81-B59D-1EBEBC7CDBD9}" srcOrd="0" destOrd="0" parTransId="{8A020989-147A-41D1-AED1-6FADC5F47D68}" sibTransId="{6127C39E-24D2-4684-A27F-3CA10D5F5004}"/>
    <dgm:cxn modelId="{39512979-04D2-4DAE-816A-40702626E257}" srcId="{34147A02-9751-49F3-A771-BDCE179DF68A}" destId="{A95E5D30-4D66-4AF8-A9B9-9CE4431CC779}" srcOrd="4" destOrd="0" parTransId="{45E56CEF-4FA7-401E-9177-A6F9A00BF693}" sibTransId="{4A632F8B-1D98-469A-93FD-DB838DB04981}"/>
    <dgm:cxn modelId="{81E9769B-E4FC-4979-98DC-A7EFF880219C}" type="presOf" srcId="{4D770DBD-D158-4BAC-937F-4FC21523EE5D}" destId="{524A65E8-39C7-4268-9672-33422BD493BC}" srcOrd="0" destOrd="0" presId="urn:microsoft.com/office/officeart/2008/layout/LinedList"/>
    <dgm:cxn modelId="{013C8F90-3CB6-4350-B2C8-2AE05C517E0E}" srcId="{34147A02-9751-49F3-A771-BDCE179DF68A}" destId="{DE549910-BC5B-441A-A670-CE886B5EEF9B}" srcOrd="0" destOrd="0" parTransId="{77F58E67-C4F4-4AED-9C9D-73C5708C77BB}" sibTransId="{812CD2AF-569F-4B8E-ACD5-489269001F0E}"/>
    <dgm:cxn modelId="{4CBA63B4-7235-4F2E-8A5D-FC4D505F8C74}" srcId="{A95E5D30-4D66-4AF8-A9B9-9CE4431CC779}" destId="{31870708-8DED-4B9C-BE75-7C23392DB498}" srcOrd="0" destOrd="0" parTransId="{05DCC57E-0BF2-4DD7-B561-3BEEE7FD6C58}" sibTransId="{9A04C446-FFF3-441D-9A6A-04829400AB62}"/>
    <dgm:cxn modelId="{33BA8549-02CF-4700-B222-43D0B871A029}" srcId="{34147A02-9751-49F3-A771-BDCE179DF68A}" destId="{25A8CA75-82D0-4DE4-BB6E-5FEEEB553C0D}" srcOrd="1" destOrd="0" parTransId="{42EB068C-60AE-4FEC-B2CE-39B7CDB14D0C}" sibTransId="{1CF4DF03-38E8-4525-8DC0-40140C646142}"/>
    <dgm:cxn modelId="{018684CE-5D4D-454E-BF7C-F677D2D681E6}" type="presOf" srcId="{DA1C4643-B2AD-4AEC-AEAA-99CEB69FBDEC}" destId="{E3B1E834-0BED-46E4-B725-ED89C9DEBED0}" srcOrd="0" destOrd="0" presId="urn:microsoft.com/office/officeart/2008/layout/LinedList"/>
    <dgm:cxn modelId="{94BC021D-1DE0-4850-A388-71B697013714}" type="presOf" srcId="{A95E5D30-4D66-4AF8-A9B9-9CE4431CC779}" destId="{7E340B40-B90A-4824-A847-CA00E256CD16}" srcOrd="0" destOrd="0" presId="urn:microsoft.com/office/officeart/2008/layout/LinedList"/>
    <dgm:cxn modelId="{83E9DB19-2019-42F9-9793-272E164BF934}" type="presOf" srcId="{DE549910-BC5B-441A-A670-CE886B5EEF9B}" destId="{542D2E01-EE16-4DDC-8FBE-2C80461AA8AB}" srcOrd="0" destOrd="0" presId="urn:microsoft.com/office/officeart/2008/layout/LinedList"/>
    <dgm:cxn modelId="{3088E5AA-98FE-4E70-AC58-426A17CD8BCD}" srcId="{58B6E499-497C-4B92-BB56-2AE2195802F3}" destId="{DA1C4643-B2AD-4AEC-AEAA-99CEB69FBDEC}" srcOrd="0" destOrd="0" parTransId="{779F79F6-A118-4D80-A1A0-4B5ED3F50439}" sibTransId="{F62B1126-E462-47A1-8652-FA0F96A467EF}"/>
    <dgm:cxn modelId="{34E9FE6B-47AF-4C87-8C02-A5B9E6BBB3BB}" srcId="{34147A02-9751-49F3-A771-BDCE179DF68A}" destId="{4D770DBD-D158-4BAC-937F-4FC21523EE5D}" srcOrd="2" destOrd="0" parTransId="{2B5FE24D-A841-47E2-85E8-61610A3025DB}" sibTransId="{2486EF47-B96E-4238-93F4-FB553358120F}"/>
    <dgm:cxn modelId="{019A7D02-5251-4ABD-81C3-2E12B433F799}" type="presOf" srcId="{25A8CA75-82D0-4DE4-BB6E-5FEEEB553C0D}" destId="{44B4EEB9-56E8-4954-972C-0378F779FAF7}" srcOrd="0" destOrd="0" presId="urn:microsoft.com/office/officeart/2008/layout/LinedList"/>
    <dgm:cxn modelId="{4BE299B0-4C7B-44D2-87F3-360F29A8CDA8}" type="presOf" srcId="{22328A93-CDE3-45AB-88D2-F2E5F9194D4F}" destId="{1E336229-1369-4C6E-A875-F77CDE8DC93D}" srcOrd="0" destOrd="0" presId="urn:microsoft.com/office/officeart/2008/layout/LinedList"/>
    <dgm:cxn modelId="{DBD85AF6-C89A-4C0C-BB1C-9C6F740D8D22}" srcId="{34147A02-9751-49F3-A771-BDCE179DF68A}" destId="{58B6E499-497C-4B92-BB56-2AE2195802F3}" srcOrd="3" destOrd="0" parTransId="{0DA9551B-74E6-447F-9F01-A8ADA441DF33}" sibTransId="{0573B886-FCB5-441C-9A76-2B7252E3D4FD}"/>
    <dgm:cxn modelId="{31FB3E1B-5F38-448B-9C06-B3A1DAF66443}" type="presOf" srcId="{58B6E499-497C-4B92-BB56-2AE2195802F3}" destId="{6380E1FD-6BDB-45A9-8B5D-81AAAB60CA64}" srcOrd="0" destOrd="0" presId="urn:microsoft.com/office/officeart/2008/layout/LinedList"/>
    <dgm:cxn modelId="{DDE1B671-5420-4678-BE04-3248999C5A8A}" type="presOf" srcId="{34147A02-9751-49F3-A771-BDCE179DF68A}" destId="{68A46425-4EE2-4A38-B6CE-F7A2BA4ED11C}" srcOrd="0" destOrd="0" presId="urn:microsoft.com/office/officeart/2008/layout/LinedList"/>
    <dgm:cxn modelId="{585DED90-1BD1-4CD0-A8F3-A36710089A33}" srcId="{4D770DBD-D158-4BAC-937F-4FC21523EE5D}" destId="{DBE38424-6A4E-43E4-B51F-2E95837D4726}" srcOrd="0" destOrd="0" parTransId="{1EA75443-622C-4EE7-A285-8B5430B7C2A3}" sibTransId="{64B19719-E64B-497D-874E-8F4CCAD43865}"/>
    <dgm:cxn modelId="{1B765AD4-F60E-4FBC-A9BE-EDC8268CEE08}" type="presOf" srcId="{31870708-8DED-4B9C-BE75-7C23392DB498}" destId="{B830371E-6B8C-4211-8596-21DC8D6FFB76}" srcOrd="0" destOrd="0" presId="urn:microsoft.com/office/officeart/2008/layout/LinedList"/>
    <dgm:cxn modelId="{F7C08915-09AB-4506-85AE-D1F2DA32A043}" type="presOf" srcId="{937D6ED4-BE4B-4D81-B59D-1EBEBC7CDBD9}" destId="{57E93B05-01EE-4029-9154-C4F64B951F4C}" srcOrd="0" destOrd="0" presId="urn:microsoft.com/office/officeart/2008/layout/LinedList"/>
    <dgm:cxn modelId="{33B06EED-CDB3-4759-9748-C83B8629ADFF}" srcId="{25A8CA75-82D0-4DE4-BB6E-5FEEEB553C0D}" destId="{22328A93-CDE3-45AB-88D2-F2E5F9194D4F}" srcOrd="0" destOrd="0" parTransId="{E8E81D89-8300-4605-A6AE-B2C0C631F02E}" sibTransId="{5CB6F613-6D2B-4C6C-B0BA-4644FE8DA0D9}"/>
    <dgm:cxn modelId="{71F38A81-38F2-41A4-A1EC-48E092BCE7BE}" type="presOf" srcId="{DBE38424-6A4E-43E4-B51F-2E95837D4726}" destId="{89E82492-2469-418B-B939-E3DB1226BBEF}" srcOrd="0" destOrd="0" presId="urn:microsoft.com/office/officeart/2008/layout/LinedList"/>
    <dgm:cxn modelId="{A6C4D8FE-8FC2-405A-B443-DD22C4A759A9}" type="presParOf" srcId="{68A46425-4EE2-4A38-B6CE-F7A2BA4ED11C}" destId="{3AA2E0E2-01F3-4172-B6B0-BD4171DD191B}" srcOrd="0" destOrd="0" presId="urn:microsoft.com/office/officeart/2008/layout/LinedList"/>
    <dgm:cxn modelId="{2CC964FE-1746-40FB-A06A-1FAA6E6894B1}" type="presParOf" srcId="{68A46425-4EE2-4A38-B6CE-F7A2BA4ED11C}" destId="{CAA07A2F-AACD-408F-868A-E2D474001FC7}" srcOrd="1" destOrd="0" presId="urn:microsoft.com/office/officeart/2008/layout/LinedList"/>
    <dgm:cxn modelId="{EE1215AB-C5A2-436F-A9E5-F71B579A84EF}" type="presParOf" srcId="{CAA07A2F-AACD-408F-868A-E2D474001FC7}" destId="{542D2E01-EE16-4DDC-8FBE-2C80461AA8AB}" srcOrd="0" destOrd="0" presId="urn:microsoft.com/office/officeart/2008/layout/LinedList"/>
    <dgm:cxn modelId="{3BA11EEA-ADB0-48D0-95A6-436D6D1CCB72}" type="presParOf" srcId="{CAA07A2F-AACD-408F-868A-E2D474001FC7}" destId="{67BA8D3F-4EE5-4340-B31D-4BF6F8E96A05}" srcOrd="1" destOrd="0" presId="urn:microsoft.com/office/officeart/2008/layout/LinedList"/>
    <dgm:cxn modelId="{901C9D8C-7390-4A71-AD5D-6D884F3CD903}" type="presParOf" srcId="{67BA8D3F-4EE5-4340-B31D-4BF6F8E96A05}" destId="{CF4E8CEA-D778-4289-ADB8-53BD5E7F5524}" srcOrd="0" destOrd="0" presId="urn:microsoft.com/office/officeart/2008/layout/LinedList"/>
    <dgm:cxn modelId="{2798E484-CE2B-4DE3-8CF6-08BA251F6B08}" type="presParOf" srcId="{67BA8D3F-4EE5-4340-B31D-4BF6F8E96A05}" destId="{CD3927ED-EFDC-4973-BB79-BDB74C551E80}" srcOrd="1" destOrd="0" presId="urn:microsoft.com/office/officeart/2008/layout/LinedList"/>
    <dgm:cxn modelId="{A39FF709-DE9C-42D4-86EB-22A68E36DFC2}" type="presParOf" srcId="{CD3927ED-EFDC-4973-BB79-BDB74C551E80}" destId="{5E95C4B5-C8C7-49E6-8359-799CDBF7C4CF}" srcOrd="0" destOrd="0" presId="urn:microsoft.com/office/officeart/2008/layout/LinedList"/>
    <dgm:cxn modelId="{3062BEF9-69FA-499B-8727-3DD49EA4D800}" type="presParOf" srcId="{CD3927ED-EFDC-4973-BB79-BDB74C551E80}" destId="{57E93B05-01EE-4029-9154-C4F64B951F4C}" srcOrd="1" destOrd="0" presId="urn:microsoft.com/office/officeart/2008/layout/LinedList"/>
    <dgm:cxn modelId="{8E683421-47F9-48DC-90A4-AF7E432857AB}" type="presParOf" srcId="{CD3927ED-EFDC-4973-BB79-BDB74C551E80}" destId="{06810F14-8D92-414B-BA82-740A1D19FA93}" srcOrd="2" destOrd="0" presId="urn:microsoft.com/office/officeart/2008/layout/LinedList"/>
    <dgm:cxn modelId="{E6DFF000-E211-4473-A55E-C4827932CAEA}" type="presParOf" srcId="{67BA8D3F-4EE5-4340-B31D-4BF6F8E96A05}" destId="{BC7440AC-4F83-44A8-BF11-138373284FE1}" srcOrd="2" destOrd="0" presId="urn:microsoft.com/office/officeart/2008/layout/LinedList"/>
    <dgm:cxn modelId="{E8D0A77D-0943-4939-9904-94150A3B393D}" type="presParOf" srcId="{67BA8D3F-4EE5-4340-B31D-4BF6F8E96A05}" destId="{BF04ED6B-34AD-46AE-951B-53D2F17D0A7F}" srcOrd="3" destOrd="0" presId="urn:microsoft.com/office/officeart/2008/layout/LinedList"/>
    <dgm:cxn modelId="{0C9ACFE6-3711-44B7-AD56-E2CB0096785A}" type="presParOf" srcId="{68A46425-4EE2-4A38-B6CE-F7A2BA4ED11C}" destId="{0B7BC696-2837-4628-B56F-C6645551FBC6}" srcOrd="2" destOrd="0" presId="urn:microsoft.com/office/officeart/2008/layout/LinedList"/>
    <dgm:cxn modelId="{57A03E57-328C-4C27-8594-F3837525AF93}" type="presParOf" srcId="{68A46425-4EE2-4A38-B6CE-F7A2BA4ED11C}" destId="{5901E01E-EC86-4F82-81DF-A0B491DC4C20}" srcOrd="3" destOrd="0" presId="urn:microsoft.com/office/officeart/2008/layout/LinedList"/>
    <dgm:cxn modelId="{259677DE-705B-4C31-A35A-C5303834E79A}" type="presParOf" srcId="{5901E01E-EC86-4F82-81DF-A0B491DC4C20}" destId="{44B4EEB9-56E8-4954-972C-0378F779FAF7}" srcOrd="0" destOrd="0" presId="urn:microsoft.com/office/officeart/2008/layout/LinedList"/>
    <dgm:cxn modelId="{8F15A5BB-4D2F-4D5D-9990-5C3C52B50FBA}" type="presParOf" srcId="{5901E01E-EC86-4F82-81DF-A0B491DC4C20}" destId="{87CCC206-3A28-46E9-889A-ED75BF94319B}" srcOrd="1" destOrd="0" presId="urn:microsoft.com/office/officeart/2008/layout/LinedList"/>
    <dgm:cxn modelId="{C13F3977-7C01-4E8D-9FF7-9A7D707D3554}" type="presParOf" srcId="{87CCC206-3A28-46E9-889A-ED75BF94319B}" destId="{4409F285-0B34-41DA-8AF8-D272692CC7DC}" srcOrd="0" destOrd="0" presId="urn:microsoft.com/office/officeart/2008/layout/LinedList"/>
    <dgm:cxn modelId="{94DD2374-3BA6-487F-AC90-6E65480DCDA8}" type="presParOf" srcId="{87CCC206-3A28-46E9-889A-ED75BF94319B}" destId="{2F803A6B-DAF8-485C-A2C1-AFD05683B5A2}" srcOrd="1" destOrd="0" presId="urn:microsoft.com/office/officeart/2008/layout/LinedList"/>
    <dgm:cxn modelId="{4331C16D-63AF-4168-BC4B-A5B4500332A9}" type="presParOf" srcId="{2F803A6B-DAF8-485C-A2C1-AFD05683B5A2}" destId="{A6290E8A-F747-4874-9EBF-A409325C42A5}" srcOrd="0" destOrd="0" presId="urn:microsoft.com/office/officeart/2008/layout/LinedList"/>
    <dgm:cxn modelId="{BB53D61B-C436-40CE-824B-A4BDD51E0FEF}" type="presParOf" srcId="{2F803A6B-DAF8-485C-A2C1-AFD05683B5A2}" destId="{1E336229-1369-4C6E-A875-F77CDE8DC93D}" srcOrd="1" destOrd="0" presId="urn:microsoft.com/office/officeart/2008/layout/LinedList"/>
    <dgm:cxn modelId="{C95BF15C-FD0A-4383-9C1C-75D0DF935C13}" type="presParOf" srcId="{2F803A6B-DAF8-485C-A2C1-AFD05683B5A2}" destId="{4DA65781-930A-4559-A9B3-228F2EDB8064}" srcOrd="2" destOrd="0" presId="urn:microsoft.com/office/officeart/2008/layout/LinedList"/>
    <dgm:cxn modelId="{7EBDDCA5-8C6B-4FE8-A5D9-308FAA8916AC}" type="presParOf" srcId="{87CCC206-3A28-46E9-889A-ED75BF94319B}" destId="{B6C4A1E5-7D18-494C-A046-77408FD9A1AC}" srcOrd="2" destOrd="0" presId="urn:microsoft.com/office/officeart/2008/layout/LinedList"/>
    <dgm:cxn modelId="{7F6D4B6B-9D9D-40C1-829C-DA13BDCE6F0A}" type="presParOf" srcId="{87CCC206-3A28-46E9-889A-ED75BF94319B}" destId="{FE8C05BC-C226-47F4-A69B-D5CD508B8CE1}" srcOrd="3" destOrd="0" presId="urn:microsoft.com/office/officeart/2008/layout/LinedList"/>
    <dgm:cxn modelId="{80473E40-5067-4647-B521-76CF0D8305D1}" type="presParOf" srcId="{68A46425-4EE2-4A38-B6CE-F7A2BA4ED11C}" destId="{B1DAEFD1-38FD-4092-AD08-A873C17692AE}" srcOrd="4" destOrd="0" presId="urn:microsoft.com/office/officeart/2008/layout/LinedList"/>
    <dgm:cxn modelId="{AEC5B09B-0C62-406B-A0E8-9C658861C281}" type="presParOf" srcId="{68A46425-4EE2-4A38-B6CE-F7A2BA4ED11C}" destId="{29AE049A-F3A7-482C-AB8D-CCE6E82CC138}" srcOrd="5" destOrd="0" presId="urn:microsoft.com/office/officeart/2008/layout/LinedList"/>
    <dgm:cxn modelId="{46C13C97-4B42-4E63-B129-7A9473AB0167}" type="presParOf" srcId="{29AE049A-F3A7-482C-AB8D-CCE6E82CC138}" destId="{524A65E8-39C7-4268-9672-33422BD493BC}" srcOrd="0" destOrd="0" presId="urn:microsoft.com/office/officeart/2008/layout/LinedList"/>
    <dgm:cxn modelId="{A46FFA09-F004-40F2-885B-6F121B01EBA6}" type="presParOf" srcId="{29AE049A-F3A7-482C-AB8D-CCE6E82CC138}" destId="{47293B38-2CF3-47BD-9300-A97CFB6BFF68}" srcOrd="1" destOrd="0" presId="urn:microsoft.com/office/officeart/2008/layout/LinedList"/>
    <dgm:cxn modelId="{84D825F4-258C-44E6-B62B-3747544BAD7C}" type="presParOf" srcId="{47293B38-2CF3-47BD-9300-A97CFB6BFF68}" destId="{A1EC8375-367B-4BB7-9B2B-473FEEF2CFA3}" srcOrd="0" destOrd="0" presId="urn:microsoft.com/office/officeart/2008/layout/LinedList"/>
    <dgm:cxn modelId="{BC54674C-3C43-426B-A87C-863FD8665CAA}" type="presParOf" srcId="{47293B38-2CF3-47BD-9300-A97CFB6BFF68}" destId="{567A9D59-742F-481C-B859-614087C9B894}" srcOrd="1" destOrd="0" presId="urn:microsoft.com/office/officeart/2008/layout/LinedList"/>
    <dgm:cxn modelId="{0ECF7335-3D62-478F-BADA-41DEC2EA9391}" type="presParOf" srcId="{567A9D59-742F-481C-B859-614087C9B894}" destId="{B6CF0EBA-824B-44FB-92D0-883906F34C81}" srcOrd="0" destOrd="0" presId="urn:microsoft.com/office/officeart/2008/layout/LinedList"/>
    <dgm:cxn modelId="{DE4C82C2-06EA-4B8C-9666-098320AFBAC4}" type="presParOf" srcId="{567A9D59-742F-481C-B859-614087C9B894}" destId="{89E82492-2469-418B-B939-E3DB1226BBEF}" srcOrd="1" destOrd="0" presId="urn:microsoft.com/office/officeart/2008/layout/LinedList"/>
    <dgm:cxn modelId="{18D3FB8F-2B2F-41C1-B400-6D5134939C41}" type="presParOf" srcId="{567A9D59-742F-481C-B859-614087C9B894}" destId="{41C8B1CE-D380-4CC2-8F53-0B643E5321D6}" srcOrd="2" destOrd="0" presId="urn:microsoft.com/office/officeart/2008/layout/LinedList"/>
    <dgm:cxn modelId="{10BEBFB4-5599-4217-A5BE-0FDABFB4BA11}" type="presParOf" srcId="{47293B38-2CF3-47BD-9300-A97CFB6BFF68}" destId="{A05892B0-83FB-4BBA-9520-04AA17C5A7ED}" srcOrd="2" destOrd="0" presId="urn:microsoft.com/office/officeart/2008/layout/LinedList"/>
    <dgm:cxn modelId="{1ADECD6E-0B44-4935-90A6-A549D9E40783}" type="presParOf" srcId="{47293B38-2CF3-47BD-9300-A97CFB6BFF68}" destId="{51626CFA-F144-4284-849B-A500D6C389E4}" srcOrd="3" destOrd="0" presId="urn:microsoft.com/office/officeart/2008/layout/LinedList"/>
    <dgm:cxn modelId="{335C24C7-8285-4EB5-B87B-41AD0C0CD0B0}" type="presParOf" srcId="{68A46425-4EE2-4A38-B6CE-F7A2BA4ED11C}" destId="{5645B321-E5E3-4F6D-9249-4C04A040CB33}" srcOrd="6" destOrd="0" presId="urn:microsoft.com/office/officeart/2008/layout/LinedList"/>
    <dgm:cxn modelId="{D1572365-6A8A-411B-ACFA-E8CE91B739C7}" type="presParOf" srcId="{68A46425-4EE2-4A38-B6CE-F7A2BA4ED11C}" destId="{6CB85B1F-13DB-4248-8603-7CD34BDDE9DE}" srcOrd="7" destOrd="0" presId="urn:microsoft.com/office/officeart/2008/layout/LinedList"/>
    <dgm:cxn modelId="{6CFD77CF-B615-4903-8D09-5F0FD27D82EE}" type="presParOf" srcId="{6CB85B1F-13DB-4248-8603-7CD34BDDE9DE}" destId="{6380E1FD-6BDB-45A9-8B5D-81AAAB60CA64}" srcOrd="0" destOrd="0" presId="urn:microsoft.com/office/officeart/2008/layout/LinedList"/>
    <dgm:cxn modelId="{8B1DB801-D7E9-4EF1-A1EC-004E245CE8DF}" type="presParOf" srcId="{6CB85B1F-13DB-4248-8603-7CD34BDDE9DE}" destId="{E9800361-4DA2-4D2D-B08D-C173B9243965}" srcOrd="1" destOrd="0" presId="urn:microsoft.com/office/officeart/2008/layout/LinedList"/>
    <dgm:cxn modelId="{9C5643AA-175C-4029-8BF3-386F406B55D1}" type="presParOf" srcId="{E9800361-4DA2-4D2D-B08D-C173B9243965}" destId="{D00E2747-B1E8-49B2-A6D5-9E6DCE586B2E}" srcOrd="0" destOrd="0" presId="urn:microsoft.com/office/officeart/2008/layout/LinedList"/>
    <dgm:cxn modelId="{A84D040F-5FE7-4B0C-A591-69EED84E12AB}" type="presParOf" srcId="{E9800361-4DA2-4D2D-B08D-C173B9243965}" destId="{F753DADE-5277-4870-8E4D-2FD137147BC7}" srcOrd="1" destOrd="0" presId="urn:microsoft.com/office/officeart/2008/layout/LinedList"/>
    <dgm:cxn modelId="{1FB1CD98-F3C8-4646-BF9E-D628949EEB52}" type="presParOf" srcId="{F753DADE-5277-4870-8E4D-2FD137147BC7}" destId="{FA3A413F-0F82-4F52-AFFE-948EF8D62EC6}" srcOrd="0" destOrd="0" presId="urn:microsoft.com/office/officeart/2008/layout/LinedList"/>
    <dgm:cxn modelId="{9494B2A2-5E42-43F4-9779-D320301B46D5}" type="presParOf" srcId="{F753DADE-5277-4870-8E4D-2FD137147BC7}" destId="{E3B1E834-0BED-46E4-B725-ED89C9DEBED0}" srcOrd="1" destOrd="0" presId="urn:microsoft.com/office/officeart/2008/layout/LinedList"/>
    <dgm:cxn modelId="{37467D3F-1E81-47C8-B224-67CD5D1EE8D0}" type="presParOf" srcId="{F753DADE-5277-4870-8E4D-2FD137147BC7}" destId="{679D1F73-F152-40FE-A18E-179B7F49815B}" srcOrd="2" destOrd="0" presId="urn:microsoft.com/office/officeart/2008/layout/LinedList"/>
    <dgm:cxn modelId="{F15AC286-92CB-4CCA-89DC-D7192685DA3B}" type="presParOf" srcId="{E9800361-4DA2-4D2D-B08D-C173B9243965}" destId="{D0D864E7-FAB5-4202-BA18-2B495F5AA47C}" srcOrd="2" destOrd="0" presId="urn:microsoft.com/office/officeart/2008/layout/LinedList"/>
    <dgm:cxn modelId="{0A72BC84-462C-4292-9D64-A1C56C8B76EB}" type="presParOf" srcId="{E9800361-4DA2-4D2D-B08D-C173B9243965}" destId="{9FE72722-63D3-404B-9F81-8AB4DE14EB1E}" srcOrd="3" destOrd="0" presId="urn:microsoft.com/office/officeart/2008/layout/LinedList"/>
    <dgm:cxn modelId="{80D05B65-B92A-42A9-B975-E98141FF64A3}" type="presParOf" srcId="{68A46425-4EE2-4A38-B6CE-F7A2BA4ED11C}" destId="{518D8997-B71C-42FD-81A0-990BB166C4BA}" srcOrd="8" destOrd="0" presId="urn:microsoft.com/office/officeart/2008/layout/LinedList"/>
    <dgm:cxn modelId="{2B0EAC7B-8082-4AE6-A58E-472C0BDB2D85}" type="presParOf" srcId="{68A46425-4EE2-4A38-B6CE-F7A2BA4ED11C}" destId="{11111328-16AF-4A05-AC26-86A397142BBB}" srcOrd="9" destOrd="0" presId="urn:microsoft.com/office/officeart/2008/layout/LinedList"/>
    <dgm:cxn modelId="{B9D5A2AD-DEAF-4783-99BE-D783AE839565}" type="presParOf" srcId="{11111328-16AF-4A05-AC26-86A397142BBB}" destId="{7E340B40-B90A-4824-A847-CA00E256CD16}" srcOrd="0" destOrd="0" presId="urn:microsoft.com/office/officeart/2008/layout/LinedList"/>
    <dgm:cxn modelId="{8EE2675C-B62B-423D-8986-7119D60A9649}" type="presParOf" srcId="{11111328-16AF-4A05-AC26-86A397142BBB}" destId="{12BD19F0-3E54-4952-973B-52A05FE134C7}" srcOrd="1" destOrd="0" presId="urn:microsoft.com/office/officeart/2008/layout/LinedList"/>
    <dgm:cxn modelId="{6E986829-A059-4CF9-82D4-FFA6FDE6F715}" type="presParOf" srcId="{12BD19F0-3E54-4952-973B-52A05FE134C7}" destId="{E5C27616-477F-48F5-8FF9-546DD42CDB81}" srcOrd="0" destOrd="0" presId="urn:microsoft.com/office/officeart/2008/layout/LinedList"/>
    <dgm:cxn modelId="{5C80C1CA-D133-49BE-A97C-F5B77EB50205}" type="presParOf" srcId="{12BD19F0-3E54-4952-973B-52A05FE134C7}" destId="{4371FCCE-86C0-44F2-99A1-5B6C8C180D1B}" srcOrd="1" destOrd="0" presId="urn:microsoft.com/office/officeart/2008/layout/LinedList"/>
    <dgm:cxn modelId="{95A09269-46D2-4331-AF61-AD37F232E6E8}" type="presParOf" srcId="{4371FCCE-86C0-44F2-99A1-5B6C8C180D1B}" destId="{553CCAD5-8A26-4415-A229-7129B8E4139E}" srcOrd="0" destOrd="0" presId="urn:microsoft.com/office/officeart/2008/layout/LinedList"/>
    <dgm:cxn modelId="{15B218D6-235E-4AFE-BE24-1AFB4F56BE86}" type="presParOf" srcId="{4371FCCE-86C0-44F2-99A1-5B6C8C180D1B}" destId="{B830371E-6B8C-4211-8596-21DC8D6FFB76}" srcOrd="1" destOrd="0" presId="urn:microsoft.com/office/officeart/2008/layout/LinedList"/>
    <dgm:cxn modelId="{24E3C8F3-8515-415E-928C-049B709F30E5}" type="presParOf" srcId="{4371FCCE-86C0-44F2-99A1-5B6C8C180D1B}" destId="{FBF5203A-59F1-4C27-AFC2-52C387571659}" srcOrd="2" destOrd="0" presId="urn:microsoft.com/office/officeart/2008/layout/LinedList"/>
    <dgm:cxn modelId="{BD40487D-6243-437C-9223-E9A7349D4D99}" type="presParOf" srcId="{12BD19F0-3E54-4952-973B-52A05FE134C7}" destId="{47F6D163-E51E-4019-B790-D3567148ABCF}" srcOrd="2" destOrd="0" presId="urn:microsoft.com/office/officeart/2008/layout/LinedList"/>
    <dgm:cxn modelId="{4BDC628A-288E-4875-9DEF-0861A5535518}" type="presParOf" srcId="{12BD19F0-3E54-4952-973B-52A05FE134C7}" destId="{07FD6812-D4B0-45F6-AEDC-2BA68EAA50AF}"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71A4920-5791-4C3A-AD25-EDB91CA93E32}" type="doc">
      <dgm:prSet loTypeId="urn:microsoft.com/office/officeart/2008/layout/LinedList" loCatId="list" qsTypeId="urn:microsoft.com/office/officeart/2005/8/quickstyle/simple3" qsCatId="simple" csTypeId="urn:microsoft.com/office/officeart/2005/8/colors/colorful4" csCatId="colorful" phldr="1"/>
      <dgm:spPr/>
      <dgm:t>
        <a:bodyPr/>
        <a:lstStyle/>
        <a:p>
          <a:endParaRPr lang="id-ID"/>
        </a:p>
      </dgm:t>
    </dgm:pt>
    <dgm:pt modelId="{240BCDBA-706A-4CF9-AC1F-E850FE534EA0}">
      <dgm:prSet/>
      <dgm:spPr/>
      <dgm:t>
        <a:bodyPr/>
        <a:lstStyle/>
        <a:p>
          <a:pPr rtl="0"/>
          <a:r>
            <a:rPr lang="id-ID" i="1" dirty="0" smtClean="0"/>
            <a:t>Contributory Negligence</a:t>
          </a:r>
          <a:endParaRPr lang="id-ID" dirty="0"/>
        </a:p>
      </dgm:t>
    </dgm:pt>
    <dgm:pt modelId="{0EDB0835-27F9-41DC-B303-30A40CC0F813}" type="parTrans" cxnId="{A77C9F99-0EB1-4F30-9EFB-481C3CC03447}">
      <dgm:prSet/>
      <dgm:spPr/>
      <dgm:t>
        <a:bodyPr/>
        <a:lstStyle/>
        <a:p>
          <a:endParaRPr lang="id-ID"/>
        </a:p>
      </dgm:t>
    </dgm:pt>
    <dgm:pt modelId="{61EE7B48-22CF-4D0D-B5F0-A80CFD7AA93B}" type="sibTrans" cxnId="{A77C9F99-0EB1-4F30-9EFB-481C3CC03447}">
      <dgm:prSet/>
      <dgm:spPr/>
      <dgm:t>
        <a:bodyPr/>
        <a:lstStyle/>
        <a:p>
          <a:endParaRPr lang="id-ID"/>
        </a:p>
      </dgm:t>
    </dgm:pt>
    <dgm:pt modelId="{BA0B1BC6-0B1F-4E6F-A934-240C6A5C412B}">
      <dgm:prSet/>
      <dgm:spPr/>
      <dgm:t>
        <a:bodyPr/>
        <a:lstStyle/>
        <a:p>
          <a:pPr rtl="0"/>
          <a:r>
            <a:rPr lang="id-ID" i="1" dirty="0" smtClean="0"/>
            <a:t>Assumption of Risk (Volenti non fit injura)</a:t>
          </a:r>
          <a:endParaRPr lang="id-ID" dirty="0"/>
        </a:p>
      </dgm:t>
    </dgm:pt>
    <dgm:pt modelId="{F7354785-4CFF-448C-A35D-DD58E82ACE01}" type="parTrans" cxnId="{1CB976D3-CCB6-45B2-8F51-3CDE721BBE82}">
      <dgm:prSet/>
      <dgm:spPr/>
      <dgm:t>
        <a:bodyPr/>
        <a:lstStyle/>
        <a:p>
          <a:endParaRPr lang="id-ID"/>
        </a:p>
      </dgm:t>
    </dgm:pt>
    <dgm:pt modelId="{BD56AB9B-1CC3-4923-9A23-C57119C3C638}" type="sibTrans" cxnId="{1CB976D3-CCB6-45B2-8F51-3CDE721BBE82}">
      <dgm:prSet/>
      <dgm:spPr/>
      <dgm:t>
        <a:bodyPr/>
        <a:lstStyle/>
        <a:p>
          <a:endParaRPr lang="id-ID"/>
        </a:p>
      </dgm:t>
    </dgm:pt>
    <dgm:pt modelId="{A59A8414-D7DE-47B5-910C-04CD041C4F7E}">
      <dgm:prSet/>
      <dgm:spPr/>
      <dgm:t>
        <a:bodyPr/>
        <a:lstStyle/>
        <a:p>
          <a:pPr rtl="0"/>
          <a:r>
            <a:rPr lang="id-ID" i="1" dirty="0" smtClean="0"/>
            <a:t>Medical Intervention</a:t>
          </a:r>
          <a:endParaRPr lang="id-ID" dirty="0"/>
        </a:p>
      </dgm:t>
    </dgm:pt>
    <dgm:pt modelId="{B5A08F04-A6F8-4F5C-AEAB-18E8F4BA8DF4}" type="parTrans" cxnId="{9C178115-519A-4BAE-A272-510663DC3579}">
      <dgm:prSet/>
      <dgm:spPr/>
      <dgm:t>
        <a:bodyPr/>
        <a:lstStyle/>
        <a:p>
          <a:endParaRPr lang="id-ID"/>
        </a:p>
      </dgm:t>
    </dgm:pt>
    <dgm:pt modelId="{81A7F112-67F4-4C4F-8685-4A6F857C5132}" type="sibTrans" cxnId="{9C178115-519A-4BAE-A272-510663DC3579}">
      <dgm:prSet/>
      <dgm:spPr/>
      <dgm:t>
        <a:bodyPr/>
        <a:lstStyle/>
        <a:p>
          <a:endParaRPr lang="id-ID"/>
        </a:p>
      </dgm:t>
    </dgm:pt>
    <dgm:pt modelId="{F40A48A3-FC77-405A-A38B-A159C89827A0}">
      <dgm:prSet/>
      <dgm:spPr/>
      <dgm:t>
        <a:bodyPr/>
        <a:lstStyle/>
        <a:p>
          <a:pPr rtl="0"/>
          <a:r>
            <a:rPr lang="id-ID" i="1" dirty="0" smtClean="0"/>
            <a:t>Medicare Medicaid Program</a:t>
          </a:r>
          <a:endParaRPr lang="id-ID" dirty="0"/>
        </a:p>
      </dgm:t>
    </dgm:pt>
    <dgm:pt modelId="{575E6EC8-638B-4ECF-A79D-4B29A79E3DD8}" type="parTrans" cxnId="{42BD8D41-6BC2-40AC-82E7-56FF5B131E6B}">
      <dgm:prSet/>
      <dgm:spPr/>
      <dgm:t>
        <a:bodyPr/>
        <a:lstStyle/>
        <a:p>
          <a:endParaRPr lang="id-ID"/>
        </a:p>
      </dgm:t>
    </dgm:pt>
    <dgm:pt modelId="{943CD918-D654-4C01-9BCD-27C9F6BB3ED7}" type="sibTrans" cxnId="{42BD8D41-6BC2-40AC-82E7-56FF5B131E6B}">
      <dgm:prSet/>
      <dgm:spPr/>
      <dgm:t>
        <a:bodyPr/>
        <a:lstStyle/>
        <a:p>
          <a:endParaRPr lang="id-ID"/>
        </a:p>
      </dgm:t>
    </dgm:pt>
    <dgm:pt modelId="{73FF1511-D2DD-4CBA-8857-6DFBA4E64086}">
      <dgm:prSet/>
      <dgm:spPr/>
      <dgm:t>
        <a:bodyPr/>
        <a:lstStyle/>
        <a:p>
          <a:pPr rtl="0"/>
          <a:r>
            <a:rPr lang="id-ID" i="1" dirty="0" smtClean="0"/>
            <a:t>Medical Commitee (Intern Justice of Medical Profession)</a:t>
          </a:r>
          <a:endParaRPr lang="id-ID" dirty="0"/>
        </a:p>
      </dgm:t>
    </dgm:pt>
    <dgm:pt modelId="{02187392-DF6D-4218-BF90-9333EF631C48}" type="parTrans" cxnId="{37ABC5F5-E5FE-4C5F-A578-4616D0696403}">
      <dgm:prSet/>
      <dgm:spPr/>
      <dgm:t>
        <a:bodyPr/>
        <a:lstStyle/>
        <a:p>
          <a:endParaRPr lang="id-ID"/>
        </a:p>
      </dgm:t>
    </dgm:pt>
    <dgm:pt modelId="{D2E54302-7F66-4DA4-960F-F2EA7F9AD1BB}" type="sibTrans" cxnId="{37ABC5F5-E5FE-4C5F-A578-4616D0696403}">
      <dgm:prSet/>
      <dgm:spPr/>
      <dgm:t>
        <a:bodyPr/>
        <a:lstStyle/>
        <a:p>
          <a:endParaRPr lang="id-ID"/>
        </a:p>
      </dgm:t>
    </dgm:pt>
    <dgm:pt modelId="{C3F08D0B-6D94-4B0D-8ABA-CE24AF0BE6DF}">
      <dgm:prSet/>
      <dgm:spPr/>
      <dgm:t>
        <a:bodyPr/>
        <a:lstStyle/>
        <a:p>
          <a:pPr rtl="0"/>
          <a:r>
            <a:rPr lang="id-ID" i="1" dirty="0" smtClean="0"/>
            <a:t>Accreditation of Health Care (Joint Commission)</a:t>
          </a:r>
          <a:endParaRPr lang="id-ID" dirty="0"/>
        </a:p>
      </dgm:t>
    </dgm:pt>
    <dgm:pt modelId="{DCAB3537-7416-4880-879D-D0F9A6AC0CDC}" type="parTrans" cxnId="{32CA1604-E6DD-4591-A58E-C3A345F30A45}">
      <dgm:prSet/>
      <dgm:spPr/>
      <dgm:t>
        <a:bodyPr/>
        <a:lstStyle/>
        <a:p>
          <a:endParaRPr lang="id-ID"/>
        </a:p>
      </dgm:t>
    </dgm:pt>
    <dgm:pt modelId="{7BFCDA03-CDDD-4388-970E-958CAF5D753D}" type="sibTrans" cxnId="{32CA1604-E6DD-4591-A58E-C3A345F30A45}">
      <dgm:prSet/>
      <dgm:spPr/>
      <dgm:t>
        <a:bodyPr/>
        <a:lstStyle/>
        <a:p>
          <a:endParaRPr lang="id-ID"/>
        </a:p>
      </dgm:t>
    </dgm:pt>
    <dgm:pt modelId="{99B3FA9A-BB67-4033-89B5-45265652E686}">
      <dgm:prSet/>
      <dgm:spPr/>
      <dgm:t>
        <a:bodyPr/>
        <a:lstStyle/>
        <a:p>
          <a:pPr rtl="0"/>
          <a:r>
            <a:rPr lang="id-ID" dirty="0" smtClean="0"/>
            <a:t>Terhadap kesalahan yang terjadi diteliti dari mana asalnya; dari pasien/teknologi/tenaga medis/tenaga non-medis</a:t>
          </a:r>
          <a:endParaRPr lang="id-ID" dirty="0"/>
        </a:p>
      </dgm:t>
    </dgm:pt>
    <dgm:pt modelId="{CE4D8467-76FC-4D0A-90BA-66D508E27555}" type="parTrans" cxnId="{B0608FC1-1CCB-4B17-A928-D5F99652ECDF}">
      <dgm:prSet/>
      <dgm:spPr/>
      <dgm:t>
        <a:bodyPr/>
        <a:lstStyle/>
        <a:p>
          <a:endParaRPr lang="id-ID"/>
        </a:p>
      </dgm:t>
    </dgm:pt>
    <dgm:pt modelId="{98F0A9B2-BFE6-4265-AE96-DFF7B9E032E3}" type="sibTrans" cxnId="{B0608FC1-1CCB-4B17-A928-D5F99652ECDF}">
      <dgm:prSet/>
      <dgm:spPr/>
      <dgm:t>
        <a:bodyPr/>
        <a:lstStyle/>
        <a:p>
          <a:endParaRPr lang="id-ID"/>
        </a:p>
      </dgm:t>
    </dgm:pt>
    <dgm:pt modelId="{5CB92E16-BD8A-4F3D-BFAB-D4B7B01BB09C}">
      <dgm:prSet/>
      <dgm:spPr/>
      <dgm:t>
        <a:bodyPr/>
        <a:lstStyle/>
        <a:p>
          <a:pPr rtl="0"/>
          <a:r>
            <a:rPr lang="id-ID" dirty="0" smtClean="0"/>
            <a:t>Semua resiko medis yang akan terjadi sudah diasumsikan terlebih dahulu</a:t>
          </a:r>
          <a:endParaRPr lang="id-ID" dirty="0"/>
        </a:p>
      </dgm:t>
    </dgm:pt>
    <dgm:pt modelId="{EC5DA2DF-A03F-4375-819F-2ABEFDA8F34B}" type="parTrans" cxnId="{6124A0CB-D145-4E3D-8B42-0DDDCFCC49F2}">
      <dgm:prSet/>
      <dgm:spPr/>
      <dgm:t>
        <a:bodyPr/>
        <a:lstStyle/>
        <a:p>
          <a:endParaRPr lang="id-ID"/>
        </a:p>
      </dgm:t>
    </dgm:pt>
    <dgm:pt modelId="{AF39CF5B-7D5F-4222-BEF8-779D4580DABC}" type="sibTrans" cxnId="{6124A0CB-D145-4E3D-8B42-0DDDCFCC49F2}">
      <dgm:prSet/>
      <dgm:spPr/>
      <dgm:t>
        <a:bodyPr/>
        <a:lstStyle/>
        <a:p>
          <a:endParaRPr lang="id-ID"/>
        </a:p>
      </dgm:t>
    </dgm:pt>
    <dgm:pt modelId="{5D4E2955-AF0C-4CA4-8C04-357836E7F00E}">
      <dgm:prSet/>
      <dgm:spPr/>
      <dgm:t>
        <a:bodyPr/>
        <a:lstStyle/>
        <a:p>
          <a:pPr rtl="0"/>
          <a:r>
            <a:rPr lang="id-ID" dirty="0" smtClean="0"/>
            <a:t>Pelayanan kesehatan harus selalu mengintervensi pelaksanaan wajib hukum </a:t>
          </a:r>
          <a:r>
            <a:rPr lang="id-ID" i="1" dirty="0" smtClean="0"/>
            <a:t> Informed Consent </a:t>
          </a:r>
          <a:r>
            <a:rPr lang="id-ID" dirty="0" smtClean="0"/>
            <a:t>&amp; </a:t>
          </a:r>
          <a:r>
            <a:rPr lang="id-ID" i="1" dirty="0" smtClean="0"/>
            <a:t>Medical Record</a:t>
          </a:r>
          <a:r>
            <a:rPr lang="id-ID" dirty="0" smtClean="0"/>
            <a:t>/Rekam Medis dalam setiap pelayanan kesehatan sebagai perlindungan hukum tenaga kesehatan</a:t>
          </a:r>
          <a:endParaRPr lang="id-ID" dirty="0"/>
        </a:p>
      </dgm:t>
    </dgm:pt>
    <dgm:pt modelId="{DFD731E1-857C-4CDA-99E2-AB79902A37E6}" type="parTrans" cxnId="{8FD490FA-D86C-43A5-A74F-80FA942728B9}">
      <dgm:prSet/>
      <dgm:spPr/>
      <dgm:t>
        <a:bodyPr/>
        <a:lstStyle/>
        <a:p>
          <a:endParaRPr lang="id-ID"/>
        </a:p>
      </dgm:t>
    </dgm:pt>
    <dgm:pt modelId="{52DAC820-3D10-497D-B9AA-28485194AB29}" type="sibTrans" cxnId="{8FD490FA-D86C-43A5-A74F-80FA942728B9}">
      <dgm:prSet/>
      <dgm:spPr/>
      <dgm:t>
        <a:bodyPr/>
        <a:lstStyle/>
        <a:p>
          <a:endParaRPr lang="id-ID"/>
        </a:p>
      </dgm:t>
    </dgm:pt>
    <dgm:pt modelId="{596B2438-D20A-4611-92D0-07743913FD77}">
      <dgm:prSet/>
      <dgm:spPr/>
      <dgm:t>
        <a:bodyPr/>
        <a:lstStyle/>
        <a:p>
          <a:pPr rtl="0"/>
          <a:r>
            <a:rPr lang="id-ID" dirty="0" smtClean="0"/>
            <a:t>Dalam setiap pemeliharaan kesehatan harus selalu memikirkan biaya kesehatan. </a:t>
          </a:r>
          <a:r>
            <a:rPr lang="id-ID" i="1" dirty="0" smtClean="0"/>
            <a:t>Medical </a:t>
          </a:r>
          <a:r>
            <a:rPr lang="id-ID" dirty="0" smtClean="0"/>
            <a:t>program harus selalu selaras dengan </a:t>
          </a:r>
          <a:r>
            <a:rPr lang="id-ID" i="1" dirty="0" smtClean="0"/>
            <a:t>medicare</a:t>
          </a:r>
          <a:r>
            <a:rPr lang="id-ID" dirty="0" smtClean="0"/>
            <a:t> program, misalnya tidak ada keluhan terhadap jantung maka tidak perlu dilakukan rekam jantung</a:t>
          </a:r>
          <a:endParaRPr lang="id-ID" dirty="0"/>
        </a:p>
      </dgm:t>
    </dgm:pt>
    <dgm:pt modelId="{84D5DDA0-A6CF-4464-BB5A-5B6BE9896C7B}" type="parTrans" cxnId="{6A45A29B-1853-4E4B-9F3F-861656AEDDC7}">
      <dgm:prSet/>
      <dgm:spPr/>
      <dgm:t>
        <a:bodyPr/>
        <a:lstStyle/>
        <a:p>
          <a:endParaRPr lang="id-ID"/>
        </a:p>
      </dgm:t>
    </dgm:pt>
    <dgm:pt modelId="{3FE26F21-F7F9-49A1-BFD6-82791205D355}" type="sibTrans" cxnId="{6A45A29B-1853-4E4B-9F3F-861656AEDDC7}">
      <dgm:prSet/>
      <dgm:spPr/>
      <dgm:t>
        <a:bodyPr/>
        <a:lstStyle/>
        <a:p>
          <a:endParaRPr lang="id-ID"/>
        </a:p>
      </dgm:t>
    </dgm:pt>
    <dgm:pt modelId="{167DA0C6-0198-4720-9D08-8D39EAF1E2F7}">
      <dgm:prSet/>
      <dgm:spPr/>
      <dgm:t>
        <a:bodyPr/>
        <a:lstStyle/>
        <a:p>
          <a:pPr rtl="0"/>
          <a:r>
            <a:rPr lang="id-ID" dirty="0" smtClean="0"/>
            <a:t>Dalam pelayanan kesehatan harus ada badan komite yang menyusuri setiap kesalahan medis yang terjadi</a:t>
          </a:r>
          <a:endParaRPr lang="id-ID" dirty="0"/>
        </a:p>
      </dgm:t>
    </dgm:pt>
    <dgm:pt modelId="{DE88421B-1642-46B1-9807-4E652FC9D77C}" type="parTrans" cxnId="{14AD366A-08B3-414D-8B50-129C0E0EA5E5}">
      <dgm:prSet/>
      <dgm:spPr/>
      <dgm:t>
        <a:bodyPr/>
        <a:lstStyle/>
        <a:p>
          <a:endParaRPr lang="id-ID"/>
        </a:p>
      </dgm:t>
    </dgm:pt>
    <dgm:pt modelId="{C1E7E9AB-8E80-4631-9190-10C009305C44}" type="sibTrans" cxnId="{14AD366A-08B3-414D-8B50-129C0E0EA5E5}">
      <dgm:prSet/>
      <dgm:spPr/>
      <dgm:t>
        <a:bodyPr/>
        <a:lstStyle/>
        <a:p>
          <a:endParaRPr lang="id-ID"/>
        </a:p>
      </dgm:t>
    </dgm:pt>
    <dgm:pt modelId="{39BBDC90-16A7-4690-9BF0-94B58E136293}">
      <dgm:prSet/>
      <dgm:spPr/>
      <dgm:t>
        <a:bodyPr/>
        <a:lstStyle/>
        <a:p>
          <a:pPr rtl="0"/>
          <a:r>
            <a:rPr lang="id-ID" dirty="0" smtClean="0"/>
            <a:t>Badan akreditasi pelayanan kesehatan terdiri dari asosiasi medis (kumpulan dokter, rumah sakit, pelayan kesehatan lainnya), bukan dari pemerintah. Tugasnya membimbing, bukan memerintah atau menilai (Nusye K.I. Jayanti. Artikel Penyelesaian Hukum dalam Malpraktik Kedokteran, 2010: 3)</a:t>
          </a:r>
          <a:endParaRPr lang="id-ID" dirty="0"/>
        </a:p>
      </dgm:t>
    </dgm:pt>
    <dgm:pt modelId="{7EC99683-2545-4BAE-910F-950DA6A7DC0B}" type="parTrans" cxnId="{F777FF10-7500-4936-AE05-B0302DFF7A39}">
      <dgm:prSet/>
      <dgm:spPr/>
      <dgm:t>
        <a:bodyPr/>
        <a:lstStyle/>
        <a:p>
          <a:endParaRPr lang="id-ID"/>
        </a:p>
      </dgm:t>
    </dgm:pt>
    <dgm:pt modelId="{DF9032A5-EE1F-4911-95B2-7A354A0B8061}" type="sibTrans" cxnId="{F777FF10-7500-4936-AE05-B0302DFF7A39}">
      <dgm:prSet/>
      <dgm:spPr/>
      <dgm:t>
        <a:bodyPr/>
        <a:lstStyle/>
        <a:p>
          <a:endParaRPr lang="id-ID"/>
        </a:p>
      </dgm:t>
    </dgm:pt>
    <dgm:pt modelId="{84C4C1A1-2EA9-443D-9735-DCD0D0921AE2}" type="pres">
      <dgm:prSet presAssocID="{471A4920-5791-4C3A-AD25-EDB91CA93E32}" presName="vert0" presStyleCnt="0">
        <dgm:presLayoutVars>
          <dgm:dir/>
          <dgm:animOne val="branch"/>
          <dgm:animLvl val="lvl"/>
        </dgm:presLayoutVars>
      </dgm:prSet>
      <dgm:spPr/>
      <dgm:t>
        <a:bodyPr/>
        <a:lstStyle/>
        <a:p>
          <a:endParaRPr lang="id-ID"/>
        </a:p>
      </dgm:t>
    </dgm:pt>
    <dgm:pt modelId="{6ECA3834-D2AA-4FA5-9B9C-611BB31B39C1}" type="pres">
      <dgm:prSet presAssocID="{240BCDBA-706A-4CF9-AC1F-E850FE534EA0}" presName="thickLine" presStyleLbl="alignNode1" presStyleIdx="0" presStyleCnt="6"/>
      <dgm:spPr/>
    </dgm:pt>
    <dgm:pt modelId="{355F2018-F679-47EB-9BB3-75002AA8B6C3}" type="pres">
      <dgm:prSet presAssocID="{240BCDBA-706A-4CF9-AC1F-E850FE534EA0}" presName="horz1" presStyleCnt="0"/>
      <dgm:spPr/>
    </dgm:pt>
    <dgm:pt modelId="{C410C8B1-4FD9-4362-86DE-092C94EB0111}" type="pres">
      <dgm:prSet presAssocID="{240BCDBA-706A-4CF9-AC1F-E850FE534EA0}" presName="tx1" presStyleLbl="revTx" presStyleIdx="0" presStyleCnt="12"/>
      <dgm:spPr/>
      <dgm:t>
        <a:bodyPr/>
        <a:lstStyle/>
        <a:p>
          <a:endParaRPr lang="id-ID"/>
        </a:p>
      </dgm:t>
    </dgm:pt>
    <dgm:pt modelId="{9B5CFFE9-963E-46E1-9E7E-E915FFCA4A69}" type="pres">
      <dgm:prSet presAssocID="{240BCDBA-706A-4CF9-AC1F-E850FE534EA0}" presName="vert1" presStyleCnt="0"/>
      <dgm:spPr/>
    </dgm:pt>
    <dgm:pt modelId="{C85DC530-6EF5-4972-9301-C28DFCC9D49A}" type="pres">
      <dgm:prSet presAssocID="{99B3FA9A-BB67-4033-89B5-45265652E686}" presName="vertSpace2a" presStyleCnt="0"/>
      <dgm:spPr/>
    </dgm:pt>
    <dgm:pt modelId="{DCDB27E0-43F2-4984-AB6B-2A5DC3AC3010}" type="pres">
      <dgm:prSet presAssocID="{99B3FA9A-BB67-4033-89B5-45265652E686}" presName="horz2" presStyleCnt="0"/>
      <dgm:spPr/>
    </dgm:pt>
    <dgm:pt modelId="{2432C20D-AE5F-4078-BD97-2C75F40A14B0}" type="pres">
      <dgm:prSet presAssocID="{99B3FA9A-BB67-4033-89B5-45265652E686}" presName="horzSpace2" presStyleCnt="0"/>
      <dgm:spPr/>
    </dgm:pt>
    <dgm:pt modelId="{E8497347-B109-4503-AC80-00DF370D6D51}" type="pres">
      <dgm:prSet presAssocID="{99B3FA9A-BB67-4033-89B5-45265652E686}" presName="tx2" presStyleLbl="revTx" presStyleIdx="1" presStyleCnt="12"/>
      <dgm:spPr/>
      <dgm:t>
        <a:bodyPr/>
        <a:lstStyle/>
        <a:p>
          <a:endParaRPr lang="id-ID"/>
        </a:p>
      </dgm:t>
    </dgm:pt>
    <dgm:pt modelId="{CE2E6B8E-0C78-43A4-9969-0D944FE07A19}" type="pres">
      <dgm:prSet presAssocID="{99B3FA9A-BB67-4033-89B5-45265652E686}" presName="vert2" presStyleCnt="0"/>
      <dgm:spPr/>
    </dgm:pt>
    <dgm:pt modelId="{DEC79274-46BE-4BC3-BD58-6A0CB8D690E3}" type="pres">
      <dgm:prSet presAssocID="{99B3FA9A-BB67-4033-89B5-45265652E686}" presName="thinLine2b" presStyleLbl="callout" presStyleIdx="0" presStyleCnt="6"/>
      <dgm:spPr/>
    </dgm:pt>
    <dgm:pt modelId="{6AA75BB7-4C6C-4FB1-9173-46209FABF8A6}" type="pres">
      <dgm:prSet presAssocID="{99B3FA9A-BB67-4033-89B5-45265652E686}" presName="vertSpace2b" presStyleCnt="0"/>
      <dgm:spPr/>
    </dgm:pt>
    <dgm:pt modelId="{A81A082C-52C7-4872-A724-21C3F75051A9}" type="pres">
      <dgm:prSet presAssocID="{BA0B1BC6-0B1F-4E6F-A934-240C6A5C412B}" presName="thickLine" presStyleLbl="alignNode1" presStyleIdx="1" presStyleCnt="6"/>
      <dgm:spPr/>
    </dgm:pt>
    <dgm:pt modelId="{CDEB3613-4E5C-43D7-97E5-AF8FBC84202F}" type="pres">
      <dgm:prSet presAssocID="{BA0B1BC6-0B1F-4E6F-A934-240C6A5C412B}" presName="horz1" presStyleCnt="0"/>
      <dgm:spPr/>
    </dgm:pt>
    <dgm:pt modelId="{D686780A-6D4E-46BA-948D-AC7E76F93C09}" type="pres">
      <dgm:prSet presAssocID="{BA0B1BC6-0B1F-4E6F-A934-240C6A5C412B}" presName="tx1" presStyleLbl="revTx" presStyleIdx="2" presStyleCnt="12"/>
      <dgm:spPr/>
      <dgm:t>
        <a:bodyPr/>
        <a:lstStyle/>
        <a:p>
          <a:endParaRPr lang="id-ID"/>
        </a:p>
      </dgm:t>
    </dgm:pt>
    <dgm:pt modelId="{8050946E-3EAF-41F1-A936-9EABD6B596BE}" type="pres">
      <dgm:prSet presAssocID="{BA0B1BC6-0B1F-4E6F-A934-240C6A5C412B}" presName="vert1" presStyleCnt="0"/>
      <dgm:spPr/>
    </dgm:pt>
    <dgm:pt modelId="{D5026910-B24F-41BE-A5C1-C855B655CA4B}" type="pres">
      <dgm:prSet presAssocID="{5CB92E16-BD8A-4F3D-BFAB-D4B7B01BB09C}" presName="vertSpace2a" presStyleCnt="0"/>
      <dgm:spPr/>
    </dgm:pt>
    <dgm:pt modelId="{01468B7D-F68C-48DD-92F7-307B0AECAB02}" type="pres">
      <dgm:prSet presAssocID="{5CB92E16-BD8A-4F3D-BFAB-D4B7B01BB09C}" presName="horz2" presStyleCnt="0"/>
      <dgm:spPr/>
    </dgm:pt>
    <dgm:pt modelId="{8057911B-8B43-473F-8B65-A649451B7763}" type="pres">
      <dgm:prSet presAssocID="{5CB92E16-BD8A-4F3D-BFAB-D4B7B01BB09C}" presName="horzSpace2" presStyleCnt="0"/>
      <dgm:spPr/>
    </dgm:pt>
    <dgm:pt modelId="{68CDB476-56E7-47A8-9E1D-5E9E63EE799B}" type="pres">
      <dgm:prSet presAssocID="{5CB92E16-BD8A-4F3D-BFAB-D4B7B01BB09C}" presName="tx2" presStyleLbl="revTx" presStyleIdx="3" presStyleCnt="12"/>
      <dgm:spPr/>
      <dgm:t>
        <a:bodyPr/>
        <a:lstStyle/>
        <a:p>
          <a:endParaRPr lang="id-ID"/>
        </a:p>
      </dgm:t>
    </dgm:pt>
    <dgm:pt modelId="{3F62E48B-1E7E-444E-A2EC-672785C9B218}" type="pres">
      <dgm:prSet presAssocID="{5CB92E16-BD8A-4F3D-BFAB-D4B7B01BB09C}" presName="vert2" presStyleCnt="0"/>
      <dgm:spPr/>
    </dgm:pt>
    <dgm:pt modelId="{01B6ABA0-E8F8-4A61-9DEF-8E67FD5AEB13}" type="pres">
      <dgm:prSet presAssocID="{5CB92E16-BD8A-4F3D-BFAB-D4B7B01BB09C}" presName="thinLine2b" presStyleLbl="callout" presStyleIdx="1" presStyleCnt="6"/>
      <dgm:spPr/>
    </dgm:pt>
    <dgm:pt modelId="{666E2420-CF72-4F10-AD78-0EA5D94F95DF}" type="pres">
      <dgm:prSet presAssocID="{5CB92E16-BD8A-4F3D-BFAB-D4B7B01BB09C}" presName="vertSpace2b" presStyleCnt="0"/>
      <dgm:spPr/>
    </dgm:pt>
    <dgm:pt modelId="{A180BE92-538C-4553-8AD8-CCB834653A7C}" type="pres">
      <dgm:prSet presAssocID="{A59A8414-D7DE-47B5-910C-04CD041C4F7E}" presName="thickLine" presStyleLbl="alignNode1" presStyleIdx="2" presStyleCnt="6"/>
      <dgm:spPr/>
    </dgm:pt>
    <dgm:pt modelId="{19E340E5-E32B-4E03-AE7C-740E771D8B95}" type="pres">
      <dgm:prSet presAssocID="{A59A8414-D7DE-47B5-910C-04CD041C4F7E}" presName="horz1" presStyleCnt="0"/>
      <dgm:spPr/>
    </dgm:pt>
    <dgm:pt modelId="{A795140E-B5F2-40D2-90DC-C1804B043411}" type="pres">
      <dgm:prSet presAssocID="{A59A8414-D7DE-47B5-910C-04CD041C4F7E}" presName="tx1" presStyleLbl="revTx" presStyleIdx="4" presStyleCnt="12"/>
      <dgm:spPr/>
      <dgm:t>
        <a:bodyPr/>
        <a:lstStyle/>
        <a:p>
          <a:endParaRPr lang="id-ID"/>
        </a:p>
      </dgm:t>
    </dgm:pt>
    <dgm:pt modelId="{C7BCD00B-88A1-48D0-A8FA-514C2574AD00}" type="pres">
      <dgm:prSet presAssocID="{A59A8414-D7DE-47B5-910C-04CD041C4F7E}" presName="vert1" presStyleCnt="0"/>
      <dgm:spPr/>
    </dgm:pt>
    <dgm:pt modelId="{7667C3B8-8B98-407D-A0E5-A20BA6ECD91F}" type="pres">
      <dgm:prSet presAssocID="{5D4E2955-AF0C-4CA4-8C04-357836E7F00E}" presName="vertSpace2a" presStyleCnt="0"/>
      <dgm:spPr/>
    </dgm:pt>
    <dgm:pt modelId="{762B340B-A5B6-4FD2-B933-69D9EC05450B}" type="pres">
      <dgm:prSet presAssocID="{5D4E2955-AF0C-4CA4-8C04-357836E7F00E}" presName="horz2" presStyleCnt="0"/>
      <dgm:spPr/>
    </dgm:pt>
    <dgm:pt modelId="{9CC7F267-14FD-44A4-BB33-6064EE73B060}" type="pres">
      <dgm:prSet presAssocID="{5D4E2955-AF0C-4CA4-8C04-357836E7F00E}" presName="horzSpace2" presStyleCnt="0"/>
      <dgm:spPr/>
    </dgm:pt>
    <dgm:pt modelId="{A4153406-BF31-4358-88AE-8E70EF803EDA}" type="pres">
      <dgm:prSet presAssocID="{5D4E2955-AF0C-4CA4-8C04-357836E7F00E}" presName="tx2" presStyleLbl="revTx" presStyleIdx="5" presStyleCnt="12"/>
      <dgm:spPr/>
      <dgm:t>
        <a:bodyPr/>
        <a:lstStyle/>
        <a:p>
          <a:endParaRPr lang="id-ID"/>
        </a:p>
      </dgm:t>
    </dgm:pt>
    <dgm:pt modelId="{BC412828-D002-4EBB-A770-82CF6620421E}" type="pres">
      <dgm:prSet presAssocID="{5D4E2955-AF0C-4CA4-8C04-357836E7F00E}" presName="vert2" presStyleCnt="0"/>
      <dgm:spPr/>
    </dgm:pt>
    <dgm:pt modelId="{EC0ADB85-5818-4AF5-952E-F381474BFC85}" type="pres">
      <dgm:prSet presAssocID="{5D4E2955-AF0C-4CA4-8C04-357836E7F00E}" presName="thinLine2b" presStyleLbl="callout" presStyleIdx="2" presStyleCnt="6"/>
      <dgm:spPr/>
    </dgm:pt>
    <dgm:pt modelId="{E14F8989-1BE9-4043-B5A6-FCFE1E3477B4}" type="pres">
      <dgm:prSet presAssocID="{5D4E2955-AF0C-4CA4-8C04-357836E7F00E}" presName="vertSpace2b" presStyleCnt="0"/>
      <dgm:spPr/>
    </dgm:pt>
    <dgm:pt modelId="{DFC639EE-C7FD-4137-AD36-52F76A53DBBA}" type="pres">
      <dgm:prSet presAssocID="{F40A48A3-FC77-405A-A38B-A159C89827A0}" presName="thickLine" presStyleLbl="alignNode1" presStyleIdx="3" presStyleCnt="6"/>
      <dgm:spPr/>
    </dgm:pt>
    <dgm:pt modelId="{B72AEB67-3C0E-4175-9A3A-3A65A30131C4}" type="pres">
      <dgm:prSet presAssocID="{F40A48A3-FC77-405A-A38B-A159C89827A0}" presName="horz1" presStyleCnt="0"/>
      <dgm:spPr/>
    </dgm:pt>
    <dgm:pt modelId="{14E2BAB4-EFE2-4FDD-A737-0636C4ECBAA3}" type="pres">
      <dgm:prSet presAssocID="{F40A48A3-FC77-405A-A38B-A159C89827A0}" presName="tx1" presStyleLbl="revTx" presStyleIdx="6" presStyleCnt="12"/>
      <dgm:spPr/>
      <dgm:t>
        <a:bodyPr/>
        <a:lstStyle/>
        <a:p>
          <a:endParaRPr lang="id-ID"/>
        </a:p>
      </dgm:t>
    </dgm:pt>
    <dgm:pt modelId="{745BE4BA-9EA8-46AB-8BFD-EFD19ABED5DA}" type="pres">
      <dgm:prSet presAssocID="{F40A48A3-FC77-405A-A38B-A159C89827A0}" presName="vert1" presStyleCnt="0"/>
      <dgm:spPr/>
    </dgm:pt>
    <dgm:pt modelId="{C2BFF9A4-F6EA-4FD4-AD4C-1C0D1144298C}" type="pres">
      <dgm:prSet presAssocID="{596B2438-D20A-4611-92D0-07743913FD77}" presName="vertSpace2a" presStyleCnt="0"/>
      <dgm:spPr/>
    </dgm:pt>
    <dgm:pt modelId="{9D696395-F402-4FAE-AC42-6B5FC3729B2E}" type="pres">
      <dgm:prSet presAssocID="{596B2438-D20A-4611-92D0-07743913FD77}" presName="horz2" presStyleCnt="0"/>
      <dgm:spPr/>
    </dgm:pt>
    <dgm:pt modelId="{7A2654E5-B636-4207-A6F3-FE94E5133702}" type="pres">
      <dgm:prSet presAssocID="{596B2438-D20A-4611-92D0-07743913FD77}" presName="horzSpace2" presStyleCnt="0"/>
      <dgm:spPr/>
    </dgm:pt>
    <dgm:pt modelId="{C2709CFE-C096-48A2-BB8D-7F5C0E709775}" type="pres">
      <dgm:prSet presAssocID="{596B2438-D20A-4611-92D0-07743913FD77}" presName="tx2" presStyleLbl="revTx" presStyleIdx="7" presStyleCnt="12"/>
      <dgm:spPr/>
      <dgm:t>
        <a:bodyPr/>
        <a:lstStyle/>
        <a:p>
          <a:endParaRPr lang="id-ID"/>
        </a:p>
      </dgm:t>
    </dgm:pt>
    <dgm:pt modelId="{ABD1456B-34FC-45AA-AE5B-9FD424BF5C9B}" type="pres">
      <dgm:prSet presAssocID="{596B2438-D20A-4611-92D0-07743913FD77}" presName="vert2" presStyleCnt="0"/>
      <dgm:spPr/>
    </dgm:pt>
    <dgm:pt modelId="{20895F78-44FF-4F89-B461-3666D2374787}" type="pres">
      <dgm:prSet presAssocID="{596B2438-D20A-4611-92D0-07743913FD77}" presName="thinLine2b" presStyleLbl="callout" presStyleIdx="3" presStyleCnt="6"/>
      <dgm:spPr/>
    </dgm:pt>
    <dgm:pt modelId="{B1AB41E8-800F-4F9A-8D89-4F5C7A09CFD9}" type="pres">
      <dgm:prSet presAssocID="{596B2438-D20A-4611-92D0-07743913FD77}" presName="vertSpace2b" presStyleCnt="0"/>
      <dgm:spPr/>
    </dgm:pt>
    <dgm:pt modelId="{65467004-333C-4873-8CA7-2393623821E6}" type="pres">
      <dgm:prSet presAssocID="{73FF1511-D2DD-4CBA-8857-6DFBA4E64086}" presName="thickLine" presStyleLbl="alignNode1" presStyleIdx="4" presStyleCnt="6"/>
      <dgm:spPr/>
    </dgm:pt>
    <dgm:pt modelId="{138622E7-2BB5-4F80-AB2A-4640EB563F3B}" type="pres">
      <dgm:prSet presAssocID="{73FF1511-D2DD-4CBA-8857-6DFBA4E64086}" presName="horz1" presStyleCnt="0"/>
      <dgm:spPr/>
    </dgm:pt>
    <dgm:pt modelId="{790218A1-C88E-4E1C-A25F-F0121D05F8C7}" type="pres">
      <dgm:prSet presAssocID="{73FF1511-D2DD-4CBA-8857-6DFBA4E64086}" presName="tx1" presStyleLbl="revTx" presStyleIdx="8" presStyleCnt="12"/>
      <dgm:spPr/>
      <dgm:t>
        <a:bodyPr/>
        <a:lstStyle/>
        <a:p>
          <a:endParaRPr lang="id-ID"/>
        </a:p>
      </dgm:t>
    </dgm:pt>
    <dgm:pt modelId="{31528B84-3EBB-450D-9A43-96AD9F26FCC3}" type="pres">
      <dgm:prSet presAssocID="{73FF1511-D2DD-4CBA-8857-6DFBA4E64086}" presName="vert1" presStyleCnt="0"/>
      <dgm:spPr/>
    </dgm:pt>
    <dgm:pt modelId="{685D2230-B6E3-44DB-ACE6-5FDF8A5D1A9C}" type="pres">
      <dgm:prSet presAssocID="{167DA0C6-0198-4720-9D08-8D39EAF1E2F7}" presName="vertSpace2a" presStyleCnt="0"/>
      <dgm:spPr/>
    </dgm:pt>
    <dgm:pt modelId="{9B9C00C2-4F81-4CCE-BB34-DFFAA37A6F6F}" type="pres">
      <dgm:prSet presAssocID="{167DA0C6-0198-4720-9D08-8D39EAF1E2F7}" presName="horz2" presStyleCnt="0"/>
      <dgm:spPr/>
    </dgm:pt>
    <dgm:pt modelId="{14B469A6-AC88-4CDC-BA99-01090A17333B}" type="pres">
      <dgm:prSet presAssocID="{167DA0C6-0198-4720-9D08-8D39EAF1E2F7}" presName="horzSpace2" presStyleCnt="0"/>
      <dgm:spPr/>
    </dgm:pt>
    <dgm:pt modelId="{C8953203-A4CE-4CBE-9040-FB73B800348E}" type="pres">
      <dgm:prSet presAssocID="{167DA0C6-0198-4720-9D08-8D39EAF1E2F7}" presName="tx2" presStyleLbl="revTx" presStyleIdx="9" presStyleCnt="12"/>
      <dgm:spPr/>
      <dgm:t>
        <a:bodyPr/>
        <a:lstStyle/>
        <a:p>
          <a:endParaRPr lang="id-ID"/>
        </a:p>
      </dgm:t>
    </dgm:pt>
    <dgm:pt modelId="{46C7DAFF-D8E4-47E0-98F7-E1ABBAF9B0E2}" type="pres">
      <dgm:prSet presAssocID="{167DA0C6-0198-4720-9D08-8D39EAF1E2F7}" presName="vert2" presStyleCnt="0"/>
      <dgm:spPr/>
    </dgm:pt>
    <dgm:pt modelId="{E5ED0E7A-3FB2-483D-BAEA-85DE81835B38}" type="pres">
      <dgm:prSet presAssocID="{167DA0C6-0198-4720-9D08-8D39EAF1E2F7}" presName="thinLine2b" presStyleLbl="callout" presStyleIdx="4" presStyleCnt="6"/>
      <dgm:spPr/>
    </dgm:pt>
    <dgm:pt modelId="{A70E2C14-7A9B-4DDF-B003-7C97F89E54EF}" type="pres">
      <dgm:prSet presAssocID="{167DA0C6-0198-4720-9D08-8D39EAF1E2F7}" presName="vertSpace2b" presStyleCnt="0"/>
      <dgm:spPr/>
    </dgm:pt>
    <dgm:pt modelId="{AD18276F-7222-42BE-86F3-09CEE9950D12}" type="pres">
      <dgm:prSet presAssocID="{C3F08D0B-6D94-4B0D-8ABA-CE24AF0BE6DF}" presName="thickLine" presStyleLbl="alignNode1" presStyleIdx="5" presStyleCnt="6"/>
      <dgm:spPr/>
    </dgm:pt>
    <dgm:pt modelId="{572E7CDA-1AAF-43BF-83D1-F632A6FC3329}" type="pres">
      <dgm:prSet presAssocID="{C3F08D0B-6D94-4B0D-8ABA-CE24AF0BE6DF}" presName="horz1" presStyleCnt="0"/>
      <dgm:spPr/>
    </dgm:pt>
    <dgm:pt modelId="{955BE18D-CD18-4684-B05E-FD4AD951D4B2}" type="pres">
      <dgm:prSet presAssocID="{C3F08D0B-6D94-4B0D-8ABA-CE24AF0BE6DF}" presName="tx1" presStyleLbl="revTx" presStyleIdx="10" presStyleCnt="12"/>
      <dgm:spPr/>
      <dgm:t>
        <a:bodyPr/>
        <a:lstStyle/>
        <a:p>
          <a:endParaRPr lang="id-ID"/>
        </a:p>
      </dgm:t>
    </dgm:pt>
    <dgm:pt modelId="{7C18F13F-C691-4868-A4C8-24296D4BC5A7}" type="pres">
      <dgm:prSet presAssocID="{C3F08D0B-6D94-4B0D-8ABA-CE24AF0BE6DF}" presName="vert1" presStyleCnt="0"/>
      <dgm:spPr/>
    </dgm:pt>
    <dgm:pt modelId="{559DA984-B494-4404-B59E-1BAFA9A928B6}" type="pres">
      <dgm:prSet presAssocID="{39BBDC90-16A7-4690-9BF0-94B58E136293}" presName="vertSpace2a" presStyleCnt="0"/>
      <dgm:spPr/>
    </dgm:pt>
    <dgm:pt modelId="{F8A96FF1-0F5B-4E62-A668-B6A2715FDAE8}" type="pres">
      <dgm:prSet presAssocID="{39BBDC90-16A7-4690-9BF0-94B58E136293}" presName="horz2" presStyleCnt="0"/>
      <dgm:spPr/>
    </dgm:pt>
    <dgm:pt modelId="{0A79E72C-D679-4A50-A735-49D6C04D762E}" type="pres">
      <dgm:prSet presAssocID="{39BBDC90-16A7-4690-9BF0-94B58E136293}" presName="horzSpace2" presStyleCnt="0"/>
      <dgm:spPr/>
    </dgm:pt>
    <dgm:pt modelId="{105620AB-DB2F-4007-8F13-937CCC190DD9}" type="pres">
      <dgm:prSet presAssocID="{39BBDC90-16A7-4690-9BF0-94B58E136293}" presName="tx2" presStyleLbl="revTx" presStyleIdx="11" presStyleCnt="12"/>
      <dgm:spPr/>
      <dgm:t>
        <a:bodyPr/>
        <a:lstStyle/>
        <a:p>
          <a:endParaRPr lang="id-ID"/>
        </a:p>
      </dgm:t>
    </dgm:pt>
    <dgm:pt modelId="{67AFBA63-E9BF-4BE8-830A-76BB1C3C1048}" type="pres">
      <dgm:prSet presAssocID="{39BBDC90-16A7-4690-9BF0-94B58E136293}" presName="vert2" presStyleCnt="0"/>
      <dgm:spPr/>
    </dgm:pt>
    <dgm:pt modelId="{1C070607-783A-4485-8538-9C907ACAE65C}" type="pres">
      <dgm:prSet presAssocID="{39BBDC90-16A7-4690-9BF0-94B58E136293}" presName="thinLine2b" presStyleLbl="callout" presStyleIdx="5" presStyleCnt="6"/>
      <dgm:spPr/>
    </dgm:pt>
    <dgm:pt modelId="{6079F94F-E93B-40C0-AA84-E6CB55C72C44}" type="pres">
      <dgm:prSet presAssocID="{39BBDC90-16A7-4690-9BF0-94B58E136293}" presName="vertSpace2b" presStyleCnt="0"/>
      <dgm:spPr/>
    </dgm:pt>
  </dgm:ptLst>
  <dgm:cxnLst>
    <dgm:cxn modelId="{DB80C097-C581-44ED-A204-72BAA5198B97}" type="presOf" srcId="{5D4E2955-AF0C-4CA4-8C04-357836E7F00E}" destId="{A4153406-BF31-4358-88AE-8E70EF803EDA}" srcOrd="0" destOrd="0" presId="urn:microsoft.com/office/officeart/2008/layout/LinedList"/>
    <dgm:cxn modelId="{ED83D9BE-DA71-496F-B16F-F9C7AB47361F}" type="presOf" srcId="{167DA0C6-0198-4720-9D08-8D39EAF1E2F7}" destId="{C8953203-A4CE-4CBE-9040-FB73B800348E}" srcOrd="0" destOrd="0" presId="urn:microsoft.com/office/officeart/2008/layout/LinedList"/>
    <dgm:cxn modelId="{6124A0CB-D145-4E3D-8B42-0DDDCFCC49F2}" srcId="{BA0B1BC6-0B1F-4E6F-A934-240C6A5C412B}" destId="{5CB92E16-BD8A-4F3D-BFAB-D4B7B01BB09C}" srcOrd="0" destOrd="0" parTransId="{EC5DA2DF-A03F-4375-819F-2ABEFDA8F34B}" sibTransId="{AF39CF5B-7D5F-4222-BEF8-779D4580DABC}"/>
    <dgm:cxn modelId="{1C202E67-6EE5-4730-8442-1237BFBC389E}" type="presOf" srcId="{39BBDC90-16A7-4690-9BF0-94B58E136293}" destId="{105620AB-DB2F-4007-8F13-937CCC190DD9}" srcOrd="0" destOrd="0" presId="urn:microsoft.com/office/officeart/2008/layout/LinedList"/>
    <dgm:cxn modelId="{6FF2A5E3-784C-4EE6-906F-EC3EBC6BDBED}" type="presOf" srcId="{73FF1511-D2DD-4CBA-8857-6DFBA4E64086}" destId="{790218A1-C88E-4E1C-A25F-F0121D05F8C7}" srcOrd="0" destOrd="0" presId="urn:microsoft.com/office/officeart/2008/layout/LinedList"/>
    <dgm:cxn modelId="{6A45A29B-1853-4E4B-9F3F-861656AEDDC7}" srcId="{F40A48A3-FC77-405A-A38B-A159C89827A0}" destId="{596B2438-D20A-4611-92D0-07743913FD77}" srcOrd="0" destOrd="0" parTransId="{84D5DDA0-A6CF-4464-BB5A-5B6BE9896C7B}" sibTransId="{3FE26F21-F7F9-49A1-BFD6-82791205D355}"/>
    <dgm:cxn modelId="{9C178115-519A-4BAE-A272-510663DC3579}" srcId="{471A4920-5791-4C3A-AD25-EDB91CA93E32}" destId="{A59A8414-D7DE-47B5-910C-04CD041C4F7E}" srcOrd="2" destOrd="0" parTransId="{B5A08F04-A6F8-4F5C-AEAB-18E8F4BA8DF4}" sibTransId="{81A7F112-67F4-4C4F-8685-4A6F857C5132}"/>
    <dgm:cxn modelId="{D118A0BF-A7D5-4E9B-9971-F7DA1D1A3125}" type="presOf" srcId="{5CB92E16-BD8A-4F3D-BFAB-D4B7B01BB09C}" destId="{68CDB476-56E7-47A8-9E1D-5E9E63EE799B}" srcOrd="0" destOrd="0" presId="urn:microsoft.com/office/officeart/2008/layout/LinedList"/>
    <dgm:cxn modelId="{37ABC5F5-E5FE-4C5F-A578-4616D0696403}" srcId="{471A4920-5791-4C3A-AD25-EDB91CA93E32}" destId="{73FF1511-D2DD-4CBA-8857-6DFBA4E64086}" srcOrd="4" destOrd="0" parTransId="{02187392-DF6D-4218-BF90-9333EF631C48}" sibTransId="{D2E54302-7F66-4DA4-960F-F2EA7F9AD1BB}"/>
    <dgm:cxn modelId="{32CA1604-E6DD-4591-A58E-C3A345F30A45}" srcId="{471A4920-5791-4C3A-AD25-EDB91CA93E32}" destId="{C3F08D0B-6D94-4B0D-8ABA-CE24AF0BE6DF}" srcOrd="5" destOrd="0" parTransId="{DCAB3537-7416-4880-879D-D0F9A6AC0CDC}" sibTransId="{7BFCDA03-CDDD-4388-970E-958CAF5D753D}"/>
    <dgm:cxn modelId="{14AD366A-08B3-414D-8B50-129C0E0EA5E5}" srcId="{73FF1511-D2DD-4CBA-8857-6DFBA4E64086}" destId="{167DA0C6-0198-4720-9D08-8D39EAF1E2F7}" srcOrd="0" destOrd="0" parTransId="{DE88421B-1642-46B1-9807-4E652FC9D77C}" sibTransId="{C1E7E9AB-8E80-4631-9190-10C009305C44}"/>
    <dgm:cxn modelId="{4CEC9935-949C-4B25-B4A0-8AD41285F00C}" type="presOf" srcId="{596B2438-D20A-4611-92D0-07743913FD77}" destId="{C2709CFE-C096-48A2-BB8D-7F5C0E709775}" srcOrd="0" destOrd="0" presId="urn:microsoft.com/office/officeart/2008/layout/LinedList"/>
    <dgm:cxn modelId="{3BAFC633-BAB4-49A5-AAF2-BC33C3B36A1B}" type="presOf" srcId="{240BCDBA-706A-4CF9-AC1F-E850FE534EA0}" destId="{C410C8B1-4FD9-4362-86DE-092C94EB0111}" srcOrd="0" destOrd="0" presId="urn:microsoft.com/office/officeart/2008/layout/LinedList"/>
    <dgm:cxn modelId="{1D95B5E5-4182-45F8-8A7C-BD35A3A39386}" type="presOf" srcId="{99B3FA9A-BB67-4033-89B5-45265652E686}" destId="{E8497347-B109-4503-AC80-00DF370D6D51}" srcOrd="0" destOrd="0" presId="urn:microsoft.com/office/officeart/2008/layout/LinedList"/>
    <dgm:cxn modelId="{F777FF10-7500-4936-AE05-B0302DFF7A39}" srcId="{C3F08D0B-6D94-4B0D-8ABA-CE24AF0BE6DF}" destId="{39BBDC90-16A7-4690-9BF0-94B58E136293}" srcOrd="0" destOrd="0" parTransId="{7EC99683-2545-4BAE-910F-950DA6A7DC0B}" sibTransId="{DF9032A5-EE1F-4911-95B2-7A354A0B8061}"/>
    <dgm:cxn modelId="{8FD490FA-D86C-43A5-A74F-80FA942728B9}" srcId="{A59A8414-D7DE-47B5-910C-04CD041C4F7E}" destId="{5D4E2955-AF0C-4CA4-8C04-357836E7F00E}" srcOrd="0" destOrd="0" parTransId="{DFD731E1-857C-4CDA-99E2-AB79902A37E6}" sibTransId="{52DAC820-3D10-497D-B9AA-28485194AB29}"/>
    <dgm:cxn modelId="{1CB976D3-CCB6-45B2-8F51-3CDE721BBE82}" srcId="{471A4920-5791-4C3A-AD25-EDB91CA93E32}" destId="{BA0B1BC6-0B1F-4E6F-A934-240C6A5C412B}" srcOrd="1" destOrd="0" parTransId="{F7354785-4CFF-448C-A35D-DD58E82ACE01}" sibTransId="{BD56AB9B-1CC3-4923-9A23-C57119C3C638}"/>
    <dgm:cxn modelId="{077EDF72-403C-4E8E-9EA9-D574BF35BBA0}" type="presOf" srcId="{A59A8414-D7DE-47B5-910C-04CD041C4F7E}" destId="{A795140E-B5F2-40D2-90DC-C1804B043411}" srcOrd="0" destOrd="0" presId="urn:microsoft.com/office/officeart/2008/layout/LinedList"/>
    <dgm:cxn modelId="{A77C9F99-0EB1-4F30-9EFB-481C3CC03447}" srcId="{471A4920-5791-4C3A-AD25-EDB91CA93E32}" destId="{240BCDBA-706A-4CF9-AC1F-E850FE534EA0}" srcOrd="0" destOrd="0" parTransId="{0EDB0835-27F9-41DC-B303-30A40CC0F813}" sibTransId="{61EE7B48-22CF-4D0D-B5F0-A80CFD7AA93B}"/>
    <dgm:cxn modelId="{E1EA91AF-8588-4BD4-A4C3-3B16D0299A99}" type="presOf" srcId="{471A4920-5791-4C3A-AD25-EDB91CA93E32}" destId="{84C4C1A1-2EA9-443D-9735-DCD0D0921AE2}" srcOrd="0" destOrd="0" presId="urn:microsoft.com/office/officeart/2008/layout/LinedList"/>
    <dgm:cxn modelId="{01D52CB5-D263-4C7A-A616-D95BE128F942}" type="presOf" srcId="{C3F08D0B-6D94-4B0D-8ABA-CE24AF0BE6DF}" destId="{955BE18D-CD18-4684-B05E-FD4AD951D4B2}" srcOrd="0" destOrd="0" presId="urn:microsoft.com/office/officeart/2008/layout/LinedList"/>
    <dgm:cxn modelId="{F4352F25-8A26-4F68-86E9-0604FBD04D3B}" type="presOf" srcId="{BA0B1BC6-0B1F-4E6F-A934-240C6A5C412B}" destId="{D686780A-6D4E-46BA-948D-AC7E76F93C09}" srcOrd="0" destOrd="0" presId="urn:microsoft.com/office/officeart/2008/layout/LinedList"/>
    <dgm:cxn modelId="{42BD8D41-6BC2-40AC-82E7-56FF5B131E6B}" srcId="{471A4920-5791-4C3A-AD25-EDB91CA93E32}" destId="{F40A48A3-FC77-405A-A38B-A159C89827A0}" srcOrd="3" destOrd="0" parTransId="{575E6EC8-638B-4ECF-A79D-4B29A79E3DD8}" sibTransId="{943CD918-D654-4C01-9BCD-27C9F6BB3ED7}"/>
    <dgm:cxn modelId="{5366C4F8-57A4-46ED-9F75-D3D5B451C632}" type="presOf" srcId="{F40A48A3-FC77-405A-A38B-A159C89827A0}" destId="{14E2BAB4-EFE2-4FDD-A737-0636C4ECBAA3}" srcOrd="0" destOrd="0" presId="urn:microsoft.com/office/officeart/2008/layout/LinedList"/>
    <dgm:cxn modelId="{B0608FC1-1CCB-4B17-A928-D5F99652ECDF}" srcId="{240BCDBA-706A-4CF9-AC1F-E850FE534EA0}" destId="{99B3FA9A-BB67-4033-89B5-45265652E686}" srcOrd="0" destOrd="0" parTransId="{CE4D8467-76FC-4D0A-90BA-66D508E27555}" sibTransId="{98F0A9B2-BFE6-4265-AE96-DFF7B9E032E3}"/>
    <dgm:cxn modelId="{A319BD74-F955-4725-BE11-539BAE82DF86}" type="presParOf" srcId="{84C4C1A1-2EA9-443D-9735-DCD0D0921AE2}" destId="{6ECA3834-D2AA-4FA5-9B9C-611BB31B39C1}" srcOrd="0" destOrd="0" presId="urn:microsoft.com/office/officeart/2008/layout/LinedList"/>
    <dgm:cxn modelId="{C5E00287-8067-45F4-AD97-ACAD345BA11D}" type="presParOf" srcId="{84C4C1A1-2EA9-443D-9735-DCD0D0921AE2}" destId="{355F2018-F679-47EB-9BB3-75002AA8B6C3}" srcOrd="1" destOrd="0" presId="urn:microsoft.com/office/officeart/2008/layout/LinedList"/>
    <dgm:cxn modelId="{902A0124-C5AE-4C26-943E-BFEA376A2D67}" type="presParOf" srcId="{355F2018-F679-47EB-9BB3-75002AA8B6C3}" destId="{C410C8B1-4FD9-4362-86DE-092C94EB0111}" srcOrd="0" destOrd="0" presId="urn:microsoft.com/office/officeart/2008/layout/LinedList"/>
    <dgm:cxn modelId="{3D007E52-6EE5-479A-B140-87021EF65D94}" type="presParOf" srcId="{355F2018-F679-47EB-9BB3-75002AA8B6C3}" destId="{9B5CFFE9-963E-46E1-9E7E-E915FFCA4A69}" srcOrd="1" destOrd="0" presId="urn:microsoft.com/office/officeart/2008/layout/LinedList"/>
    <dgm:cxn modelId="{BA0BC54B-6048-4A55-8499-6875C87DE5EA}" type="presParOf" srcId="{9B5CFFE9-963E-46E1-9E7E-E915FFCA4A69}" destId="{C85DC530-6EF5-4972-9301-C28DFCC9D49A}" srcOrd="0" destOrd="0" presId="urn:microsoft.com/office/officeart/2008/layout/LinedList"/>
    <dgm:cxn modelId="{155D97B7-DA31-40D8-AD90-D29D405F17BD}" type="presParOf" srcId="{9B5CFFE9-963E-46E1-9E7E-E915FFCA4A69}" destId="{DCDB27E0-43F2-4984-AB6B-2A5DC3AC3010}" srcOrd="1" destOrd="0" presId="urn:microsoft.com/office/officeart/2008/layout/LinedList"/>
    <dgm:cxn modelId="{522898B8-E339-4623-9FC8-DEEAE5983204}" type="presParOf" srcId="{DCDB27E0-43F2-4984-AB6B-2A5DC3AC3010}" destId="{2432C20D-AE5F-4078-BD97-2C75F40A14B0}" srcOrd="0" destOrd="0" presId="urn:microsoft.com/office/officeart/2008/layout/LinedList"/>
    <dgm:cxn modelId="{7A762D9D-0968-48E3-93A1-E47B65ACB94B}" type="presParOf" srcId="{DCDB27E0-43F2-4984-AB6B-2A5DC3AC3010}" destId="{E8497347-B109-4503-AC80-00DF370D6D51}" srcOrd="1" destOrd="0" presId="urn:microsoft.com/office/officeart/2008/layout/LinedList"/>
    <dgm:cxn modelId="{C28490A1-4C53-4220-B967-843A3981721C}" type="presParOf" srcId="{DCDB27E0-43F2-4984-AB6B-2A5DC3AC3010}" destId="{CE2E6B8E-0C78-43A4-9969-0D944FE07A19}" srcOrd="2" destOrd="0" presId="urn:microsoft.com/office/officeart/2008/layout/LinedList"/>
    <dgm:cxn modelId="{55F698A2-29C3-4A2B-8EEA-AD6EF5F50548}" type="presParOf" srcId="{9B5CFFE9-963E-46E1-9E7E-E915FFCA4A69}" destId="{DEC79274-46BE-4BC3-BD58-6A0CB8D690E3}" srcOrd="2" destOrd="0" presId="urn:microsoft.com/office/officeart/2008/layout/LinedList"/>
    <dgm:cxn modelId="{3E1CF21B-0D4B-4FC7-BC02-754DF25BAC48}" type="presParOf" srcId="{9B5CFFE9-963E-46E1-9E7E-E915FFCA4A69}" destId="{6AA75BB7-4C6C-4FB1-9173-46209FABF8A6}" srcOrd="3" destOrd="0" presId="urn:microsoft.com/office/officeart/2008/layout/LinedList"/>
    <dgm:cxn modelId="{479BFB9D-6925-4965-9FCA-20B6D2AF4C35}" type="presParOf" srcId="{84C4C1A1-2EA9-443D-9735-DCD0D0921AE2}" destId="{A81A082C-52C7-4872-A724-21C3F75051A9}" srcOrd="2" destOrd="0" presId="urn:microsoft.com/office/officeart/2008/layout/LinedList"/>
    <dgm:cxn modelId="{6D68F8BC-E99D-4B46-8B15-B7AA0D712F96}" type="presParOf" srcId="{84C4C1A1-2EA9-443D-9735-DCD0D0921AE2}" destId="{CDEB3613-4E5C-43D7-97E5-AF8FBC84202F}" srcOrd="3" destOrd="0" presId="urn:microsoft.com/office/officeart/2008/layout/LinedList"/>
    <dgm:cxn modelId="{9FAD7909-0235-4554-B97C-BD962972392E}" type="presParOf" srcId="{CDEB3613-4E5C-43D7-97E5-AF8FBC84202F}" destId="{D686780A-6D4E-46BA-948D-AC7E76F93C09}" srcOrd="0" destOrd="0" presId="urn:microsoft.com/office/officeart/2008/layout/LinedList"/>
    <dgm:cxn modelId="{5467F760-5A5D-46BA-980F-7747019B8B10}" type="presParOf" srcId="{CDEB3613-4E5C-43D7-97E5-AF8FBC84202F}" destId="{8050946E-3EAF-41F1-A936-9EABD6B596BE}" srcOrd="1" destOrd="0" presId="urn:microsoft.com/office/officeart/2008/layout/LinedList"/>
    <dgm:cxn modelId="{B44CBFD4-CED9-4C01-8280-9B3E6A8E8D25}" type="presParOf" srcId="{8050946E-3EAF-41F1-A936-9EABD6B596BE}" destId="{D5026910-B24F-41BE-A5C1-C855B655CA4B}" srcOrd="0" destOrd="0" presId="urn:microsoft.com/office/officeart/2008/layout/LinedList"/>
    <dgm:cxn modelId="{3FBE2C95-75CD-4A95-8988-D70694478CF5}" type="presParOf" srcId="{8050946E-3EAF-41F1-A936-9EABD6B596BE}" destId="{01468B7D-F68C-48DD-92F7-307B0AECAB02}" srcOrd="1" destOrd="0" presId="urn:microsoft.com/office/officeart/2008/layout/LinedList"/>
    <dgm:cxn modelId="{9D8B5B5D-B3B6-4DF6-9F3E-D60955CADF87}" type="presParOf" srcId="{01468B7D-F68C-48DD-92F7-307B0AECAB02}" destId="{8057911B-8B43-473F-8B65-A649451B7763}" srcOrd="0" destOrd="0" presId="urn:microsoft.com/office/officeart/2008/layout/LinedList"/>
    <dgm:cxn modelId="{20531B22-4B40-418C-AEA2-7006FBEF1F47}" type="presParOf" srcId="{01468B7D-F68C-48DD-92F7-307B0AECAB02}" destId="{68CDB476-56E7-47A8-9E1D-5E9E63EE799B}" srcOrd="1" destOrd="0" presId="urn:microsoft.com/office/officeart/2008/layout/LinedList"/>
    <dgm:cxn modelId="{76A69F41-E0BA-4D6D-B930-CBF98EF0F4B0}" type="presParOf" srcId="{01468B7D-F68C-48DD-92F7-307B0AECAB02}" destId="{3F62E48B-1E7E-444E-A2EC-672785C9B218}" srcOrd="2" destOrd="0" presId="urn:microsoft.com/office/officeart/2008/layout/LinedList"/>
    <dgm:cxn modelId="{E2EBE3F8-508F-4246-B637-F4F52ACF9FB6}" type="presParOf" srcId="{8050946E-3EAF-41F1-A936-9EABD6B596BE}" destId="{01B6ABA0-E8F8-4A61-9DEF-8E67FD5AEB13}" srcOrd="2" destOrd="0" presId="urn:microsoft.com/office/officeart/2008/layout/LinedList"/>
    <dgm:cxn modelId="{CE536D82-C58C-4CED-8B02-CF2FFC56EC77}" type="presParOf" srcId="{8050946E-3EAF-41F1-A936-9EABD6B596BE}" destId="{666E2420-CF72-4F10-AD78-0EA5D94F95DF}" srcOrd="3" destOrd="0" presId="urn:microsoft.com/office/officeart/2008/layout/LinedList"/>
    <dgm:cxn modelId="{5E6F5ACE-3708-4C0E-BA39-315A57C45DC3}" type="presParOf" srcId="{84C4C1A1-2EA9-443D-9735-DCD0D0921AE2}" destId="{A180BE92-538C-4553-8AD8-CCB834653A7C}" srcOrd="4" destOrd="0" presId="urn:microsoft.com/office/officeart/2008/layout/LinedList"/>
    <dgm:cxn modelId="{D70FF647-3B90-4032-90CE-06380A8B5F25}" type="presParOf" srcId="{84C4C1A1-2EA9-443D-9735-DCD0D0921AE2}" destId="{19E340E5-E32B-4E03-AE7C-740E771D8B95}" srcOrd="5" destOrd="0" presId="urn:microsoft.com/office/officeart/2008/layout/LinedList"/>
    <dgm:cxn modelId="{ABC68D64-1424-4C23-8EB7-33E03646F87D}" type="presParOf" srcId="{19E340E5-E32B-4E03-AE7C-740E771D8B95}" destId="{A795140E-B5F2-40D2-90DC-C1804B043411}" srcOrd="0" destOrd="0" presId="urn:microsoft.com/office/officeart/2008/layout/LinedList"/>
    <dgm:cxn modelId="{9475F21C-DFD5-47EC-93B8-47AE7F7999A6}" type="presParOf" srcId="{19E340E5-E32B-4E03-AE7C-740E771D8B95}" destId="{C7BCD00B-88A1-48D0-A8FA-514C2574AD00}" srcOrd="1" destOrd="0" presId="urn:microsoft.com/office/officeart/2008/layout/LinedList"/>
    <dgm:cxn modelId="{333CC4D8-3C43-4FD7-8C8F-B6F53FE9E921}" type="presParOf" srcId="{C7BCD00B-88A1-48D0-A8FA-514C2574AD00}" destId="{7667C3B8-8B98-407D-A0E5-A20BA6ECD91F}" srcOrd="0" destOrd="0" presId="urn:microsoft.com/office/officeart/2008/layout/LinedList"/>
    <dgm:cxn modelId="{2FD1B1D5-DC13-445F-B026-82532FCBD6E2}" type="presParOf" srcId="{C7BCD00B-88A1-48D0-A8FA-514C2574AD00}" destId="{762B340B-A5B6-4FD2-B933-69D9EC05450B}" srcOrd="1" destOrd="0" presId="urn:microsoft.com/office/officeart/2008/layout/LinedList"/>
    <dgm:cxn modelId="{9D804CC2-FD22-40C1-B9CB-331CCA23627B}" type="presParOf" srcId="{762B340B-A5B6-4FD2-B933-69D9EC05450B}" destId="{9CC7F267-14FD-44A4-BB33-6064EE73B060}" srcOrd="0" destOrd="0" presId="urn:microsoft.com/office/officeart/2008/layout/LinedList"/>
    <dgm:cxn modelId="{BD812EA9-87AC-4A31-A18F-5DA2E3A1B3CB}" type="presParOf" srcId="{762B340B-A5B6-4FD2-B933-69D9EC05450B}" destId="{A4153406-BF31-4358-88AE-8E70EF803EDA}" srcOrd="1" destOrd="0" presId="urn:microsoft.com/office/officeart/2008/layout/LinedList"/>
    <dgm:cxn modelId="{EB34C3A5-BA8E-4453-901E-DE3D094DD36A}" type="presParOf" srcId="{762B340B-A5B6-4FD2-B933-69D9EC05450B}" destId="{BC412828-D002-4EBB-A770-82CF6620421E}" srcOrd="2" destOrd="0" presId="urn:microsoft.com/office/officeart/2008/layout/LinedList"/>
    <dgm:cxn modelId="{BBB34B1A-63BF-4B58-97A7-4A512ADACBF5}" type="presParOf" srcId="{C7BCD00B-88A1-48D0-A8FA-514C2574AD00}" destId="{EC0ADB85-5818-4AF5-952E-F381474BFC85}" srcOrd="2" destOrd="0" presId="urn:microsoft.com/office/officeart/2008/layout/LinedList"/>
    <dgm:cxn modelId="{0893DED3-CC57-4656-ADDD-151F232C0C56}" type="presParOf" srcId="{C7BCD00B-88A1-48D0-A8FA-514C2574AD00}" destId="{E14F8989-1BE9-4043-B5A6-FCFE1E3477B4}" srcOrd="3" destOrd="0" presId="urn:microsoft.com/office/officeart/2008/layout/LinedList"/>
    <dgm:cxn modelId="{055DF69A-16AD-49E3-8E7D-4FB51BC36D7D}" type="presParOf" srcId="{84C4C1A1-2EA9-443D-9735-DCD0D0921AE2}" destId="{DFC639EE-C7FD-4137-AD36-52F76A53DBBA}" srcOrd="6" destOrd="0" presId="urn:microsoft.com/office/officeart/2008/layout/LinedList"/>
    <dgm:cxn modelId="{A4D37AEA-5930-43E1-B62D-747CE442F301}" type="presParOf" srcId="{84C4C1A1-2EA9-443D-9735-DCD0D0921AE2}" destId="{B72AEB67-3C0E-4175-9A3A-3A65A30131C4}" srcOrd="7" destOrd="0" presId="urn:microsoft.com/office/officeart/2008/layout/LinedList"/>
    <dgm:cxn modelId="{1F7C96C4-2BF3-4090-A5F2-D76F6D2FC065}" type="presParOf" srcId="{B72AEB67-3C0E-4175-9A3A-3A65A30131C4}" destId="{14E2BAB4-EFE2-4FDD-A737-0636C4ECBAA3}" srcOrd="0" destOrd="0" presId="urn:microsoft.com/office/officeart/2008/layout/LinedList"/>
    <dgm:cxn modelId="{D6F58231-132E-42DF-99BD-A6160F6FD57E}" type="presParOf" srcId="{B72AEB67-3C0E-4175-9A3A-3A65A30131C4}" destId="{745BE4BA-9EA8-46AB-8BFD-EFD19ABED5DA}" srcOrd="1" destOrd="0" presId="urn:microsoft.com/office/officeart/2008/layout/LinedList"/>
    <dgm:cxn modelId="{C6DE3290-2814-4022-BA2C-14A12055254B}" type="presParOf" srcId="{745BE4BA-9EA8-46AB-8BFD-EFD19ABED5DA}" destId="{C2BFF9A4-F6EA-4FD4-AD4C-1C0D1144298C}" srcOrd="0" destOrd="0" presId="urn:microsoft.com/office/officeart/2008/layout/LinedList"/>
    <dgm:cxn modelId="{067C5EBE-D106-4EC8-BF21-1F0E1CAC5D13}" type="presParOf" srcId="{745BE4BA-9EA8-46AB-8BFD-EFD19ABED5DA}" destId="{9D696395-F402-4FAE-AC42-6B5FC3729B2E}" srcOrd="1" destOrd="0" presId="urn:microsoft.com/office/officeart/2008/layout/LinedList"/>
    <dgm:cxn modelId="{3B67F3BE-11CE-4CB8-B114-7896EDCEAEAB}" type="presParOf" srcId="{9D696395-F402-4FAE-AC42-6B5FC3729B2E}" destId="{7A2654E5-B636-4207-A6F3-FE94E5133702}" srcOrd="0" destOrd="0" presId="urn:microsoft.com/office/officeart/2008/layout/LinedList"/>
    <dgm:cxn modelId="{111CACD0-3441-404C-AF2D-648E88E74965}" type="presParOf" srcId="{9D696395-F402-4FAE-AC42-6B5FC3729B2E}" destId="{C2709CFE-C096-48A2-BB8D-7F5C0E709775}" srcOrd="1" destOrd="0" presId="urn:microsoft.com/office/officeart/2008/layout/LinedList"/>
    <dgm:cxn modelId="{0F4DB9C6-F051-457B-92A9-E69D3202A0A6}" type="presParOf" srcId="{9D696395-F402-4FAE-AC42-6B5FC3729B2E}" destId="{ABD1456B-34FC-45AA-AE5B-9FD424BF5C9B}" srcOrd="2" destOrd="0" presId="urn:microsoft.com/office/officeart/2008/layout/LinedList"/>
    <dgm:cxn modelId="{52BC258D-F6BF-415C-A90D-D1E3A65756DC}" type="presParOf" srcId="{745BE4BA-9EA8-46AB-8BFD-EFD19ABED5DA}" destId="{20895F78-44FF-4F89-B461-3666D2374787}" srcOrd="2" destOrd="0" presId="urn:microsoft.com/office/officeart/2008/layout/LinedList"/>
    <dgm:cxn modelId="{A6761EF3-DE04-4D7A-B3B1-9C5BC19F321C}" type="presParOf" srcId="{745BE4BA-9EA8-46AB-8BFD-EFD19ABED5DA}" destId="{B1AB41E8-800F-4F9A-8D89-4F5C7A09CFD9}" srcOrd="3" destOrd="0" presId="urn:microsoft.com/office/officeart/2008/layout/LinedList"/>
    <dgm:cxn modelId="{C1B99F3E-2C3F-4B68-8B92-462AE1E0FF0B}" type="presParOf" srcId="{84C4C1A1-2EA9-443D-9735-DCD0D0921AE2}" destId="{65467004-333C-4873-8CA7-2393623821E6}" srcOrd="8" destOrd="0" presId="urn:microsoft.com/office/officeart/2008/layout/LinedList"/>
    <dgm:cxn modelId="{CC99F385-24E6-484B-BA24-83B16C1A0B3F}" type="presParOf" srcId="{84C4C1A1-2EA9-443D-9735-DCD0D0921AE2}" destId="{138622E7-2BB5-4F80-AB2A-4640EB563F3B}" srcOrd="9" destOrd="0" presId="urn:microsoft.com/office/officeart/2008/layout/LinedList"/>
    <dgm:cxn modelId="{BFFA62EE-A6F6-4D6F-9FFD-0218D0E53915}" type="presParOf" srcId="{138622E7-2BB5-4F80-AB2A-4640EB563F3B}" destId="{790218A1-C88E-4E1C-A25F-F0121D05F8C7}" srcOrd="0" destOrd="0" presId="urn:microsoft.com/office/officeart/2008/layout/LinedList"/>
    <dgm:cxn modelId="{42CBE322-2D37-494D-A986-D7F671C31570}" type="presParOf" srcId="{138622E7-2BB5-4F80-AB2A-4640EB563F3B}" destId="{31528B84-3EBB-450D-9A43-96AD9F26FCC3}" srcOrd="1" destOrd="0" presId="urn:microsoft.com/office/officeart/2008/layout/LinedList"/>
    <dgm:cxn modelId="{CFF545BA-FB5E-4332-9653-7EB20ED9E619}" type="presParOf" srcId="{31528B84-3EBB-450D-9A43-96AD9F26FCC3}" destId="{685D2230-B6E3-44DB-ACE6-5FDF8A5D1A9C}" srcOrd="0" destOrd="0" presId="urn:microsoft.com/office/officeart/2008/layout/LinedList"/>
    <dgm:cxn modelId="{DD834298-832C-441A-A6C0-DD95E98A3E80}" type="presParOf" srcId="{31528B84-3EBB-450D-9A43-96AD9F26FCC3}" destId="{9B9C00C2-4F81-4CCE-BB34-DFFAA37A6F6F}" srcOrd="1" destOrd="0" presId="urn:microsoft.com/office/officeart/2008/layout/LinedList"/>
    <dgm:cxn modelId="{C1868F65-CEF4-44D3-80C9-80DD14AE4DE0}" type="presParOf" srcId="{9B9C00C2-4F81-4CCE-BB34-DFFAA37A6F6F}" destId="{14B469A6-AC88-4CDC-BA99-01090A17333B}" srcOrd="0" destOrd="0" presId="urn:microsoft.com/office/officeart/2008/layout/LinedList"/>
    <dgm:cxn modelId="{82B5FD75-0260-4495-AE9E-3FDFB6895EC2}" type="presParOf" srcId="{9B9C00C2-4F81-4CCE-BB34-DFFAA37A6F6F}" destId="{C8953203-A4CE-4CBE-9040-FB73B800348E}" srcOrd="1" destOrd="0" presId="urn:microsoft.com/office/officeart/2008/layout/LinedList"/>
    <dgm:cxn modelId="{92EB3234-0370-4B46-A866-06414E9D5A65}" type="presParOf" srcId="{9B9C00C2-4F81-4CCE-BB34-DFFAA37A6F6F}" destId="{46C7DAFF-D8E4-47E0-98F7-E1ABBAF9B0E2}" srcOrd="2" destOrd="0" presId="urn:microsoft.com/office/officeart/2008/layout/LinedList"/>
    <dgm:cxn modelId="{A471EF49-B458-4EB3-B872-D8E96841CBB3}" type="presParOf" srcId="{31528B84-3EBB-450D-9A43-96AD9F26FCC3}" destId="{E5ED0E7A-3FB2-483D-BAEA-85DE81835B38}" srcOrd="2" destOrd="0" presId="urn:microsoft.com/office/officeart/2008/layout/LinedList"/>
    <dgm:cxn modelId="{1863769E-C593-41DB-9FDB-C01EA8FCB2F0}" type="presParOf" srcId="{31528B84-3EBB-450D-9A43-96AD9F26FCC3}" destId="{A70E2C14-7A9B-4DDF-B003-7C97F89E54EF}" srcOrd="3" destOrd="0" presId="urn:microsoft.com/office/officeart/2008/layout/LinedList"/>
    <dgm:cxn modelId="{15830A73-465E-4184-93BD-124C428467E7}" type="presParOf" srcId="{84C4C1A1-2EA9-443D-9735-DCD0D0921AE2}" destId="{AD18276F-7222-42BE-86F3-09CEE9950D12}" srcOrd="10" destOrd="0" presId="urn:microsoft.com/office/officeart/2008/layout/LinedList"/>
    <dgm:cxn modelId="{9D586EE8-5808-46ED-98CB-18EFF35896CD}" type="presParOf" srcId="{84C4C1A1-2EA9-443D-9735-DCD0D0921AE2}" destId="{572E7CDA-1AAF-43BF-83D1-F632A6FC3329}" srcOrd="11" destOrd="0" presId="urn:microsoft.com/office/officeart/2008/layout/LinedList"/>
    <dgm:cxn modelId="{A4F97FB1-21F8-494E-BCB6-29439483CD3C}" type="presParOf" srcId="{572E7CDA-1AAF-43BF-83D1-F632A6FC3329}" destId="{955BE18D-CD18-4684-B05E-FD4AD951D4B2}" srcOrd="0" destOrd="0" presId="urn:microsoft.com/office/officeart/2008/layout/LinedList"/>
    <dgm:cxn modelId="{E894E356-0DCB-4B07-92BC-2D6A2290D9E0}" type="presParOf" srcId="{572E7CDA-1AAF-43BF-83D1-F632A6FC3329}" destId="{7C18F13F-C691-4868-A4C8-24296D4BC5A7}" srcOrd="1" destOrd="0" presId="urn:microsoft.com/office/officeart/2008/layout/LinedList"/>
    <dgm:cxn modelId="{CA2D933F-BF20-4F45-9CEF-5418190A4912}" type="presParOf" srcId="{7C18F13F-C691-4868-A4C8-24296D4BC5A7}" destId="{559DA984-B494-4404-B59E-1BAFA9A928B6}" srcOrd="0" destOrd="0" presId="urn:microsoft.com/office/officeart/2008/layout/LinedList"/>
    <dgm:cxn modelId="{64D49FF1-C07D-4644-8EE9-494FC8055934}" type="presParOf" srcId="{7C18F13F-C691-4868-A4C8-24296D4BC5A7}" destId="{F8A96FF1-0F5B-4E62-A668-B6A2715FDAE8}" srcOrd="1" destOrd="0" presId="urn:microsoft.com/office/officeart/2008/layout/LinedList"/>
    <dgm:cxn modelId="{F23E3F26-4502-4EB0-9075-78E96C581ECC}" type="presParOf" srcId="{F8A96FF1-0F5B-4E62-A668-B6A2715FDAE8}" destId="{0A79E72C-D679-4A50-A735-49D6C04D762E}" srcOrd="0" destOrd="0" presId="urn:microsoft.com/office/officeart/2008/layout/LinedList"/>
    <dgm:cxn modelId="{AB2D0842-A323-4789-AF44-B000619A7AC4}" type="presParOf" srcId="{F8A96FF1-0F5B-4E62-A668-B6A2715FDAE8}" destId="{105620AB-DB2F-4007-8F13-937CCC190DD9}" srcOrd="1" destOrd="0" presId="urn:microsoft.com/office/officeart/2008/layout/LinedList"/>
    <dgm:cxn modelId="{C56D478E-1F66-4C61-B05D-9C23A1DAACA4}" type="presParOf" srcId="{F8A96FF1-0F5B-4E62-A668-B6A2715FDAE8}" destId="{67AFBA63-E9BF-4BE8-830A-76BB1C3C1048}" srcOrd="2" destOrd="0" presId="urn:microsoft.com/office/officeart/2008/layout/LinedList"/>
    <dgm:cxn modelId="{A467AA78-5E8D-416D-BFF8-86D842A87054}" type="presParOf" srcId="{7C18F13F-C691-4868-A4C8-24296D4BC5A7}" destId="{1C070607-783A-4485-8538-9C907ACAE65C}" srcOrd="2" destOrd="0" presId="urn:microsoft.com/office/officeart/2008/layout/LinedList"/>
    <dgm:cxn modelId="{DE0C8039-6E44-4752-AA22-FE3DE96C0131}" type="presParOf" srcId="{7C18F13F-C691-4868-A4C8-24296D4BC5A7}" destId="{6079F94F-E93B-40C0-AA84-E6CB55C72C44}"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444727F-30F9-4830-8576-EE4C0DA7D0A1}"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id-ID"/>
        </a:p>
      </dgm:t>
    </dgm:pt>
    <dgm:pt modelId="{F0740351-6835-4F4B-9569-EC88C0C11AB0}">
      <dgm:prSet phldrT="[Text]"/>
      <dgm:spPr/>
      <dgm:t>
        <a:bodyPr/>
        <a:lstStyle/>
        <a:p>
          <a:r>
            <a:rPr lang="id-ID" dirty="0" smtClean="0"/>
            <a:t>Hak</a:t>
          </a:r>
          <a:endParaRPr lang="id-ID" dirty="0"/>
        </a:p>
      </dgm:t>
    </dgm:pt>
    <dgm:pt modelId="{798AD02E-297C-43A7-B85B-7B9E88F1EE55}" type="parTrans" cxnId="{1614F42F-CED7-4E9B-B79B-C6D644866C17}">
      <dgm:prSet/>
      <dgm:spPr/>
      <dgm:t>
        <a:bodyPr/>
        <a:lstStyle/>
        <a:p>
          <a:endParaRPr lang="id-ID"/>
        </a:p>
      </dgm:t>
    </dgm:pt>
    <dgm:pt modelId="{CCBE177F-1FCE-4362-A95E-CD00563C2B8E}" type="sibTrans" cxnId="{1614F42F-CED7-4E9B-B79B-C6D644866C17}">
      <dgm:prSet/>
      <dgm:spPr/>
      <dgm:t>
        <a:bodyPr/>
        <a:lstStyle/>
        <a:p>
          <a:endParaRPr lang="id-ID"/>
        </a:p>
      </dgm:t>
    </dgm:pt>
    <dgm:pt modelId="{A8DE8081-5C2A-4AD6-BE53-7A66C06BD87A}">
      <dgm:prSet phldrT="[Text]"/>
      <dgm:spPr/>
      <dgm:t>
        <a:bodyPr/>
        <a:lstStyle/>
        <a:p>
          <a:r>
            <a:rPr lang="id-ID" dirty="0" smtClean="0"/>
            <a:t>Memperoleh Hak Ketenaga kerjaan sesuai profesi</a:t>
          </a:r>
          <a:endParaRPr lang="id-ID" dirty="0"/>
        </a:p>
      </dgm:t>
    </dgm:pt>
    <dgm:pt modelId="{E07C62DA-4B55-4C06-B367-75C5C2189F0F}" type="parTrans" cxnId="{ADBFDB8C-B481-48A0-9872-B720CB5B53DE}">
      <dgm:prSet/>
      <dgm:spPr/>
      <dgm:t>
        <a:bodyPr/>
        <a:lstStyle/>
        <a:p>
          <a:endParaRPr lang="id-ID"/>
        </a:p>
      </dgm:t>
    </dgm:pt>
    <dgm:pt modelId="{A3541011-A2E0-42A8-818A-E55E4B7104FE}" type="sibTrans" cxnId="{ADBFDB8C-B481-48A0-9872-B720CB5B53DE}">
      <dgm:prSet/>
      <dgm:spPr/>
      <dgm:t>
        <a:bodyPr/>
        <a:lstStyle/>
        <a:p>
          <a:endParaRPr lang="id-ID"/>
        </a:p>
      </dgm:t>
    </dgm:pt>
    <dgm:pt modelId="{C36D0405-DE32-4BBB-B0E2-D0C97ABD6049}">
      <dgm:prSet phldrT="[Text]"/>
      <dgm:spPr/>
      <dgm:t>
        <a:bodyPr/>
        <a:lstStyle/>
        <a:p>
          <a:r>
            <a:rPr lang="id-ID" dirty="0" smtClean="0"/>
            <a:t>Kewajiban</a:t>
          </a:r>
          <a:endParaRPr lang="id-ID" dirty="0"/>
        </a:p>
      </dgm:t>
    </dgm:pt>
    <dgm:pt modelId="{4F984351-E04C-4795-B1D5-FB532F7827E2}" type="parTrans" cxnId="{C963C63F-B14B-471C-9CB1-EDCCF4907C6A}">
      <dgm:prSet/>
      <dgm:spPr/>
      <dgm:t>
        <a:bodyPr/>
        <a:lstStyle/>
        <a:p>
          <a:endParaRPr lang="id-ID"/>
        </a:p>
      </dgm:t>
    </dgm:pt>
    <dgm:pt modelId="{1BC4C125-11B3-4165-B166-FD674BD96DB6}" type="sibTrans" cxnId="{C963C63F-B14B-471C-9CB1-EDCCF4907C6A}">
      <dgm:prSet/>
      <dgm:spPr/>
      <dgm:t>
        <a:bodyPr/>
        <a:lstStyle/>
        <a:p>
          <a:endParaRPr lang="id-ID"/>
        </a:p>
      </dgm:t>
    </dgm:pt>
    <dgm:pt modelId="{FA409141-54C0-4061-A898-F5D6A8BD3714}">
      <dgm:prSet phldrT="[Text]"/>
      <dgm:spPr/>
      <dgm:t>
        <a:bodyPr/>
        <a:lstStyle/>
        <a:p>
          <a:r>
            <a:rPr lang="id-ID" dirty="0" smtClean="0"/>
            <a:t>Menaati dan melaksanakan peraturan yang berlaku</a:t>
          </a:r>
          <a:endParaRPr lang="id-ID" dirty="0"/>
        </a:p>
      </dgm:t>
    </dgm:pt>
    <dgm:pt modelId="{627DE0C0-1118-4EAD-8FB6-4526F7C1620F}" type="parTrans" cxnId="{02139392-A193-4D00-B84E-ABF55DB13855}">
      <dgm:prSet/>
      <dgm:spPr/>
      <dgm:t>
        <a:bodyPr/>
        <a:lstStyle/>
        <a:p>
          <a:endParaRPr lang="id-ID"/>
        </a:p>
      </dgm:t>
    </dgm:pt>
    <dgm:pt modelId="{F8068A94-FB94-49C0-9A2C-52DB22B61619}" type="sibTrans" cxnId="{02139392-A193-4D00-B84E-ABF55DB13855}">
      <dgm:prSet/>
      <dgm:spPr/>
      <dgm:t>
        <a:bodyPr/>
        <a:lstStyle/>
        <a:p>
          <a:endParaRPr lang="id-ID"/>
        </a:p>
      </dgm:t>
    </dgm:pt>
    <dgm:pt modelId="{58F6976E-5D97-4DA0-BC2F-6086E4AB3DC0}">
      <dgm:prSet phldrT="[Text]"/>
      <dgm:spPr/>
      <dgm:t>
        <a:bodyPr/>
        <a:lstStyle/>
        <a:p>
          <a:r>
            <a:rPr lang="id-ID" dirty="0" smtClean="0"/>
            <a:t>Melaksanakan tugas dan fungsi yang telah ditentukan</a:t>
          </a:r>
          <a:endParaRPr lang="id-ID" dirty="0"/>
        </a:p>
      </dgm:t>
    </dgm:pt>
    <dgm:pt modelId="{0982989F-AF8C-4161-8F51-F476DDF404CA}" type="parTrans" cxnId="{8B223A0D-DCB3-4B43-B6AC-CA43E0B19CC6}">
      <dgm:prSet/>
      <dgm:spPr/>
      <dgm:t>
        <a:bodyPr/>
        <a:lstStyle/>
        <a:p>
          <a:endParaRPr lang="id-ID"/>
        </a:p>
      </dgm:t>
    </dgm:pt>
    <dgm:pt modelId="{8004816C-7605-46CB-9A64-02A1281C3D5F}" type="sibTrans" cxnId="{8B223A0D-DCB3-4B43-B6AC-CA43E0B19CC6}">
      <dgm:prSet/>
      <dgm:spPr/>
      <dgm:t>
        <a:bodyPr/>
        <a:lstStyle/>
        <a:p>
          <a:endParaRPr lang="id-ID"/>
        </a:p>
      </dgm:t>
    </dgm:pt>
    <dgm:pt modelId="{3D07C955-0056-473C-9524-EF5817970426}">
      <dgm:prSet phldrT="[Text]"/>
      <dgm:spPr/>
      <dgm:t>
        <a:bodyPr/>
        <a:lstStyle/>
        <a:p>
          <a:r>
            <a:rPr lang="id-ID" dirty="0" smtClean="0"/>
            <a:t>Menaati standar profesi, standar pelayanan dan kode etik profesi</a:t>
          </a:r>
          <a:endParaRPr lang="id-ID" dirty="0"/>
        </a:p>
      </dgm:t>
    </dgm:pt>
    <dgm:pt modelId="{C11A46D0-3970-451D-A20D-6B261EA88D34}" type="parTrans" cxnId="{2FDB4788-CDF5-4DC5-9A66-B057CD3B06B3}">
      <dgm:prSet/>
      <dgm:spPr/>
      <dgm:t>
        <a:bodyPr/>
        <a:lstStyle/>
        <a:p>
          <a:endParaRPr lang="id-ID"/>
        </a:p>
      </dgm:t>
    </dgm:pt>
    <dgm:pt modelId="{AF69985B-707F-4459-AE79-45AD7723146E}" type="sibTrans" cxnId="{2FDB4788-CDF5-4DC5-9A66-B057CD3B06B3}">
      <dgm:prSet/>
      <dgm:spPr/>
      <dgm:t>
        <a:bodyPr/>
        <a:lstStyle/>
        <a:p>
          <a:endParaRPr lang="id-ID"/>
        </a:p>
      </dgm:t>
    </dgm:pt>
    <dgm:pt modelId="{98C27B25-F193-4AA9-9D0A-B0DD2CFD8D80}">
      <dgm:prSet phldrT="[Text]"/>
      <dgm:spPr/>
      <dgm:t>
        <a:bodyPr/>
        <a:lstStyle/>
        <a:p>
          <a:r>
            <a:rPr lang="id-ID" dirty="0" smtClean="0"/>
            <a:t>Larangan</a:t>
          </a:r>
          <a:endParaRPr lang="id-ID" dirty="0"/>
        </a:p>
      </dgm:t>
    </dgm:pt>
    <dgm:pt modelId="{42847587-6844-493C-9F7C-8AC506EBA25C}" type="parTrans" cxnId="{B139D50B-7823-4C0D-8CB3-B6F360E9B95E}">
      <dgm:prSet/>
      <dgm:spPr/>
      <dgm:t>
        <a:bodyPr/>
        <a:lstStyle/>
        <a:p>
          <a:endParaRPr lang="id-ID"/>
        </a:p>
      </dgm:t>
    </dgm:pt>
    <dgm:pt modelId="{64F36D79-7E28-4ED2-A14C-BBF4E8E3DAB3}" type="sibTrans" cxnId="{B139D50B-7823-4C0D-8CB3-B6F360E9B95E}">
      <dgm:prSet/>
      <dgm:spPr/>
      <dgm:t>
        <a:bodyPr/>
        <a:lstStyle/>
        <a:p>
          <a:endParaRPr lang="id-ID"/>
        </a:p>
      </dgm:t>
    </dgm:pt>
    <dgm:pt modelId="{6F8672DC-0C68-4A86-AA2A-29BE0C91F20D}">
      <dgm:prSet phldrT="[Text]"/>
      <dgm:spPr/>
      <dgm:t>
        <a:bodyPr/>
        <a:lstStyle/>
        <a:p>
          <a:r>
            <a:rPr lang="id-ID" dirty="0" smtClean="0"/>
            <a:t>Melaksanakan tugas dan pekerjaan yang tidak sesuai kompetensi, jabatan, fasilitas kerja, dan tempat / wilayah yang IMTA</a:t>
          </a:r>
          <a:endParaRPr lang="id-ID" dirty="0"/>
        </a:p>
      </dgm:t>
    </dgm:pt>
    <dgm:pt modelId="{7C31E743-5676-41A0-8678-3322D41441C3}" type="parTrans" cxnId="{FE144306-34A7-49F1-A323-369F624D49E8}">
      <dgm:prSet/>
      <dgm:spPr/>
      <dgm:t>
        <a:bodyPr/>
        <a:lstStyle/>
        <a:p>
          <a:endParaRPr lang="id-ID"/>
        </a:p>
      </dgm:t>
    </dgm:pt>
    <dgm:pt modelId="{BD0D9421-5C62-40F6-9F81-C7B81DAB1532}" type="sibTrans" cxnId="{FE144306-34A7-49F1-A323-369F624D49E8}">
      <dgm:prSet/>
      <dgm:spPr/>
      <dgm:t>
        <a:bodyPr/>
        <a:lstStyle/>
        <a:p>
          <a:endParaRPr lang="id-ID"/>
        </a:p>
      </dgm:t>
    </dgm:pt>
    <dgm:pt modelId="{4F5965A5-B659-454B-91D3-FF4EA7DE2F68}">
      <dgm:prSet phldrT="[Text]"/>
      <dgm:spPr/>
      <dgm:t>
        <a:bodyPr/>
        <a:lstStyle/>
        <a:p>
          <a:r>
            <a:rPr lang="id-ID" dirty="0" smtClean="0"/>
            <a:t>Mendapat perlindungan hukum sesuai aturan yang berlaku</a:t>
          </a:r>
          <a:endParaRPr lang="id-ID" dirty="0"/>
        </a:p>
      </dgm:t>
    </dgm:pt>
    <dgm:pt modelId="{316AB103-364B-4084-A6A8-201B30A72CCF}" type="parTrans" cxnId="{155F1786-22C6-4FF3-86A6-CD6D97560BD2}">
      <dgm:prSet/>
      <dgm:spPr/>
      <dgm:t>
        <a:bodyPr/>
        <a:lstStyle/>
        <a:p>
          <a:endParaRPr lang="id-ID"/>
        </a:p>
      </dgm:t>
    </dgm:pt>
    <dgm:pt modelId="{CD5468D0-C418-4FFB-9FF9-C11749C09602}" type="sibTrans" cxnId="{155F1786-22C6-4FF3-86A6-CD6D97560BD2}">
      <dgm:prSet/>
      <dgm:spPr/>
      <dgm:t>
        <a:bodyPr/>
        <a:lstStyle/>
        <a:p>
          <a:endParaRPr lang="id-ID"/>
        </a:p>
      </dgm:t>
    </dgm:pt>
    <dgm:pt modelId="{2340DF7D-550E-462B-8CFF-AB1406DA9A09}">
      <dgm:prSet phldrT="[Text]"/>
      <dgm:spPr/>
      <dgm:t>
        <a:bodyPr/>
        <a:lstStyle/>
        <a:p>
          <a:r>
            <a:rPr lang="id-ID" dirty="0" smtClean="0"/>
            <a:t>Melakukan praktek mandiri</a:t>
          </a:r>
          <a:endParaRPr lang="id-ID" dirty="0"/>
        </a:p>
      </dgm:t>
    </dgm:pt>
    <dgm:pt modelId="{2CB5028C-2236-45A2-A571-683266FD8F5C}" type="parTrans" cxnId="{5264BFA5-7E27-47B8-96F1-9A5B4F019A40}">
      <dgm:prSet/>
      <dgm:spPr/>
      <dgm:t>
        <a:bodyPr/>
        <a:lstStyle/>
        <a:p>
          <a:endParaRPr lang="id-ID"/>
        </a:p>
      </dgm:t>
    </dgm:pt>
    <dgm:pt modelId="{B282E799-5D5A-4BB9-97A6-0761EDD9E7D2}" type="sibTrans" cxnId="{5264BFA5-7E27-47B8-96F1-9A5B4F019A40}">
      <dgm:prSet/>
      <dgm:spPr/>
      <dgm:t>
        <a:bodyPr/>
        <a:lstStyle/>
        <a:p>
          <a:endParaRPr lang="id-ID"/>
        </a:p>
      </dgm:t>
    </dgm:pt>
    <dgm:pt modelId="{2D00D052-2D2F-4DBE-A740-B57EE6F730C2}">
      <dgm:prSet phldrT="[Text]"/>
      <dgm:spPr/>
      <dgm:t>
        <a:bodyPr/>
        <a:lstStyle/>
        <a:p>
          <a:r>
            <a:rPr lang="id-ID" dirty="0" smtClean="0"/>
            <a:t>Menduduki jabatan personalia / SDM</a:t>
          </a:r>
          <a:endParaRPr lang="id-ID" dirty="0"/>
        </a:p>
      </dgm:t>
    </dgm:pt>
    <dgm:pt modelId="{0B6A3CF1-DB22-4898-A34E-06D947170305}" type="parTrans" cxnId="{BDCC5B5A-8FCC-425B-8048-ADCD354C5E51}">
      <dgm:prSet/>
      <dgm:spPr/>
      <dgm:t>
        <a:bodyPr/>
        <a:lstStyle/>
        <a:p>
          <a:endParaRPr lang="id-ID"/>
        </a:p>
      </dgm:t>
    </dgm:pt>
    <dgm:pt modelId="{C0CCC7F1-C7BA-45A8-8AF7-207868A75CCE}" type="sibTrans" cxnId="{BDCC5B5A-8FCC-425B-8048-ADCD354C5E51}">
      <dgm:prSet/>
      <dgm:spPr/>
      <dgm:t>
        <a:bodyPr/>
        <a:lstStyle/>
        <a:p>
          <a:endParaRPr lang="id-ID"/>
        </a:p>
      </dgm:t>
    </dgm:pt>
    <dgm:pt modelId="{7EF1BC58-0FD1-4640-BFF4-73EB2F9EC83D}" type="pres">
      <dgm:prSet presAssocID="{A444727F-30F9-4830-8576-EE4C0DA7D0A1}" presName="linear" presStyleCnt="0">
        <dgm:presLayoutVars>
          <dgm:dir/>
          <dgm:animLvl val="lvl"/>
          <dgm:resizeHandles val="exact"/>
        </dgm:presLayoutVars>
      </dgm:prSet>
      <dgm:spPr/>
      <dgm:t>
        <a:bodyPr/>
        <a:lstStyle/>
        <a:p>
          <a:endParaRPr lang="id-ID"/>
        </a:p>
      </dgm:t>
    </dgm:pt>
    <dgm:pt modelId="{9820EA73-3E3C-4CDA-BC0E-1CB629C5540D}" type="pres">
      <dgm:prSet presAssocID="{F0740351-6835-4F4B-9569-EC88C0C11AB0}" presName="parentLin" presStyleCnt="0"/>
      <dgm:spPr/>
    </dgm:pt>
    <dgm:pt modelId="{1D56A0DC-22FC-4A4E-8C30-88903821AF1A}" type="pres">
      <dgm:prSet presAssocID="{F0740351-6835-4F4B-9569-EC88C0C11AB0}" presName="parentLeftMargin" presStyleLbl="node1" presStyleIdx="0" presStyleCnt="3"/>
      <dgm:spPr/>
      <dgm:t>
        <a:bodyPr/>
        <a:lstStyle/>
        <a:p>
          <a:endParaRPr lang="id-ID"/>
        </a:p>
      </dgm:t>
    </dgm:pt>
    <dgm:pt modelId="{5DD547FF-5B46-4916-B939-1F65DFCF8D4D}" type="pres">
      <dgm:prSet presAssocID="{F0740351-6835-4F4B-9569-EC88C0C11AB0}" presName="parentText" presStyleLbl="node1" presStyleIdx="0" presStyleCnt="3">
        <dgm:presLayoutVars>
          <dgm:chMax val="0"/>
          <dgm:bulletEnabled val="1"/>
        </dgm:presLayoutVars>
      </dgm:prSet>
      <dgm:spPr/>
      <dgm:t>
        <a:bodyPr/>
        <a:lstStyle/>
        <a:p>
          <a:endParaRPr lang="id-ID"/>
        </a:p>
      </dgm:t>
    </dgm:pt>
    <dgm:pt modelId="{6C30438C-A704-4AF9-9992-6C1E80B48E75}" type="pres">
      <dgm:prSet presAssocID="{F0740351-6835-4F4B-9569-EC88C0C11AB0}" presName="negativeSpace" presStyleCnt="0"/>
      <dgm:spPr/>
    </dgm:pt>
    <dgm:pt modelId="{126851D0-6F42-43A0-A209-11F3BE319D4C}" type="pres">
      <dgm:prSet presAssocID="{F0740351-6835-4F4B-9569-EC88C0C11AB0}" presName="childText" presStyleLbl="conFgAcc1" presStyleIdx="0" presStyleCnt="3">
        <dgm:presLayoutVars>
          <dgm:bulletEnabled val="1"/>
        </dgm:presLayoutVars>
      </dgm:prSet>
      <dgm:spPr/>
      <dgm:t>
        <a:bodyPr/>
        <a:lstStyle/>
        <a:p>
          <a:endParaRPr lang="id-ID"/>
        </a:p>
      </dgm:t>
    </dgm:pt>
    <dgm:pt modelId="{309EF63C-5992-4FDC-A094-8B173DAB2D38}" type="pres">
      <dgm:prSet presAssocID="{CCBE177F-1FCE-4362-A95E-CD00563C2B8E}" presName="spaceBetweenRectangles" presStyleCnt="0"/>
      <dgm:spPr/>
    </dgm:pt>
    <dgm:pt modelId="{E1F78F40-23AA-4DCB-81C5-EAB1F2B18679}" type="pres">
      <dgm:prSet presAssocID="{C36D0405-DE32-4BBB-B0E2-D0C97ABD6049}" presName="parentLin" presStyleCnt="0"/>
      <dgm:spPr/>
    </dgm:pt>
    <dgm:pt modelId="{7699532E-2C5E-4B91-AFF8-C7E6AB3267FA}" type="pres">
      <dgm:prSet presAssocID="{C36D0405-DE32-4BBB-B0E2-D0C97ABD6049}" presName="parentLeftMargin" presStyleLbl="node1" presStyleIdx="0" presStyleCnt="3"/>
      <dgm:spPr/>
      <dgm:t>
        <a:bodyPr/>
        <a:lstStyle/>
        <a:p>
          <a:endParaRPr lang="id-ID"/>
        </a:p>
      </dgm:t>
    </dgm:pt>
    <dgm:pt modelId="{42710C54-E9A0-4E1E-85AB-E9029F4E39DA}" type="pres">
      <dgm:prSet presAssocID="{C36D0405-DE32-4BBB-B0E2-D0C97ABD6049}" presName="parentText" presStyleLbl="node1" presStyleIdx="1" presStyleCnt="3">
        <dgm:presLayoutVars>
          <dgm:chMax val="0"/>
          <dgm:bulletEnabled val="1"/>
        </dgm:presLayoutVars>
      </dgm:prSet>
      <dgm:spPr/>
      <dgm:t>
        <a:bodyPr/>
        <a:lstStyle/>
        <a:p>
          <a:endParaRPr lang="id-ID"/>
        </a:p>
      </dgm:t>
    </dgm:pt>
    <dgm:pt modelId="{30BE59CE-ED5E-4E70-8F60-8C9361C92D28}" type="pres">
      <dgm:prSet presAssocID="{C36D0405-DE32-4BBB-B0E2-D0C97ABD6049}" presName="negativeSpace" presStyleCnt="0"/>
      <dgm:spPr/>
    </dgm:pt>
    <dgm:pt modelId="{6A8887E1-D6F5-40CB-8ED6-C4A29526DFF7}" type="pres">
      <dgm:prSet presAssocID="{C36D0405-DE32-4BBB-B0E2-D0C97ABD6049}" presName="childText" presStyleLbl="conFgAcc1" presStyleIdx="1" presStyleCnt="3">
        <dgm:presLayoutVars>
          <dgm:bulletEnabled val="1"/>
        </dgm:presLayoutVars>
      </dgm:prSet>
      <dgm:spPr/>
      <dgm:t>
        <a:bodyPr/>
        <a:lstStyle/>
        <a:p>
          <a:endParaRPr lang="id-ID"/>
        </a:p>
      </dgm:t>
    </dgm:pt>
    <dgm:pt modelId="{682667CD-40C4-4D92-AC55-A4479DC0EF22}" type="pres">
      <dgm:prSet presAssocID="{1BC4C125-11B3-4165-B166-FD674BD96DB6}" presName="spaceBetweenRectangles" presStyleCnt="0"/>
      <dgm:spPr/>
    </dgm:pt>
    <dgm:pt modelId="{CFE11167-53EC-47D5-A8D6-112AE9B97BBB}" type="pres">
      <dgm:prSet presAssocID="{98C27B25-F193-4AA9-9D0A-B0DD2CFD8D80}" presName="parentLin" presStyleCnt="0"/>
      <dgm:spPr/>
    </dgm:pt>
    <dgm:pt modelId="{4905E2FA-A7C1-419A-8DD3-E1B4B84D27AB}" type="pres">
      <dgm:prSet presAssocID="{98C27B25-F193-4AA9-9D0A-B0DD2CFD8D80}" presName="parentLeftMargin" presStyleLbl="node1" presStyleIdx="1" presStyleCnt="3"/>
      <dgm:spPr/>
      <dgm:t>
        <a:bodyPr/>
        <a:lstStyle/>
        <a:p>
          <a:endParaRPr lang="id-ID"/>
        </a:p>
      </dgm:t>
    </dgm:pt>
    <dgm:pt modelId="{C9E627ED-1E07-4034-8495-9C6C2D9AFDC5}" type="pres">
      <dgm:prSet presAssocID="{98C27B25-F193-4AA9-9D0A-B0DD2CFD8D80}" presName="parentText" presStyleLbl="node1" presStyleIdx="2" presStyleCnt="3">
        <dgm:presLayoutVars>
          <dgm:chMax val="0"/>
          <dgm:bulletEnabled val="1"/>
        </dgm:presLayoutVars>
      </dgm:prSet>
      <dgm:spPr/>
      <dgm:t>
        <a:bodyPr/>
        <a:lstStyle/>
        <a:p>
          <a:endParaRPr lang="id-ID"/>
        </a:p>
      </dgm:t>
    </dgm:pt>
    <dgm:pt modelId="{267CC708-5B9C-4BD4-8A53-3B00B33F45FD}" type="pres">
      <dgm:prSet presAssocID="{98C27B25-F193-4AA9-9D0A-B0DD2CFD8D80}" presName="negativeSpace" presStyleCnt="0"/>
      <dgm:spPr/>
    </dgm:pt>
    <dgm:pt modelId="{FE80F474-1170-46C3-A9F4-24F072E8E04A}" type="pres">
      <dgm:prSet presAssocID="{98C27B25-F193-4AA9-9D0A-B0DD2CFD8D80}" presName="childText" presStyleLbl="conFgAcc1" presStyleIdx="2" presStyleCnt="3">
        <dgm:presLayoutVars>
          <dgm:bulletEnabled val="1"/>
        </dgm:presLayoutVars>
      </dgm:prSet>
      <dgm:spPr/>
      <dgm:t>
        <a:bodyPr/>
        <a:lstStyle/>
        <a:p>
          <a:endParaRPr lang="id-ID"/>
        </a:p>
      </dgm:t>
    </dgm:pt>
  </dgm:ptLst>
  <dgm:cxnLst>
    <dgm:cxn modelId="{5264BFA5-7E27-47B8-96F1-9A5B4F019A40}" srcId="{98C27B25-F193-4AA9-9D0A-B0DD2CFD8D80}" destId="{2340DF7D-550E-462B-8CFF-AB1406DA9A09}" srcOrd="1" destOrd="0" parTransId="{2CB5028C-2236-45A2-A571-683266FD8F5C}" sibTransId="{B282E799-5D5A-4BB9-97A6-0761EDD9E7D2}"/>
    <dgm:cxn modelId="{A5F48C6C-FB64-4092-9B26-B4366E19722A}" type="presOf" srcId="{F0740351-6835-4F4B-9569-EC88C0C11AB0}" destId="{1D56A0DC-22FC-4A4E-8C30-88903821AF1A}" srcOrd="0" destOrd="0" presId="urn:microsoft.com/office/officeart/2005/8/layout/list1"/>
    <dgm:cxn modelId="{62B7AA31-2598-4EEB-8DFF-800FEF3FA78A}" type="presOf" srcId="{A444727F-30F9-4830-8576-EE4C0DA7D0A1}" destId="{7EF1BC58-0FD1-4640-BFF4-73EB2F9EC83D}" srcOrd="0" destOrd="0" presId="urn:microsoft.com/office/officeart/2005/8/layout/list1"/>
    <dgm:cxn modelId="{E004EA0A-8995-458D-A1D1-200CD43BB867}" type="presOf" srcId="{98C27B25-F193-4AA9-9D0A-B0DD2CFD8D80}" destId="{4905E2FA-A7C1-419A-8DD3-E1B4B84D27AB}" srcOrd="0" destOrd="0" presId="urn:microsoft.com/office/officeart/2005/8/layout/list1"/>
    <dgm:cxn modelId="{C963C63F-B14B-471C-9CB1-EDCCF4907C6A}" srcId="{A444727F-30F9-4830-8576-EE4C0DA7D0A1}" destId="{C36D0405-DE32-4BBB-B0E2-D0C97ABD6049}" srcOrd="1" destOrd="0" parTransId="{4F984351-E04C-4795-B1D5-FB532F7827E2}" sibTransId="{1BC4C125-11B3-4165-B166-FD674BD96DB6}"/>
    <dgm:cxn modelId="{1B56B291-1533-4C2C-B682-33893F07B591}" type="presOf" srcId="{4F5965A5-B659-454B-91D3-FF4EA7DE2F68}" destId="{126851D0-6F42-43A0-A209-11F3BE319D4C}" srcOrd="0" destOrd="1" presId="urn:microsoft.com/office/officeart/2005/8/layout/list1"/>
    <dgm:cxn modelId="{DD27DACE-8457-4505-B1D5-71611491C90C}" type="presOf" srcId="{A8DE8081-5C2A-4AD6-BE53-7A66C06BD87A}" destId="{126851D0-6F42-43A0-A209-11F3BE319D4C}" srcOrd="0" destOrd="0" presId="urn:microsoft.com/office/officeart/2005/8/layout/list1"/>
    <dgm:cxn modelId="{2A3E8263-C0A1-48B7-8574-529F84A49D65}" type="presOf" srcId="{C36D0405-DE32-4BBB-B0E2-D0C97ABD6049}" destId="{42710C54-E9A0-4E1E-85AB-E9029F4E39DA}" srcOrd="1" destOrd="0" presId="urn:microsoft.com/office/officeart/2005/8/layout/list1"/>
    <dgm:cxn modelId="{69B98474-19A6-47B5-953D-3AE92A7B56EE}" type="presOf" srcId="{C36D0405-DE32-4BBB-B0E2-D0C97ABD6049}" destId="{7699532E-2C5E-4B91-AFF8-C7E6AB3267FA}" srcOrd="0" destOrd="0" presId="urn:microsoft.com/office/officeart/2005/8/layout/list1"/>
    <dgm:cxn modelId="{47CB59F8-20E6-4035-9330-C41FC4D5D157}" type="presOf" srcId="{F0740351-6835-4F4B-9569-EC88C0C11AB0}" destId="{5DD547FF-5B46-4916-B939-1F65DFCF8D4D}" srcOrd="1" destOrd="0" presId="urn:microsoft.com/office/officeart/2005/8/layout/list1"/>
    <dgm:cxn modelId="{D3A0F838-4A6C-4CAB-B303-8ABF10996001}" type="presOf" srcId="{3D07C955-0056-473C-9524-EF5817970426}" destId="{6A8887E1-D6F5-40CB-8ED6-C4A29526DFF7}" srcOrd="0" destOrd="2" presId="urn:microsoft.com/office/officeart/2005/8/layout/list1"/>
    <dgm:cxn modelId="{2FDB4788-CDF5-4DC5-9A66-B057CD3B06B3}" srcId="{C36D0405-DE32-4BBB-B0E2-D0C97ABD6049}" destId="{3D07C955-0056-473C-9524-EF5817970426}" srcOrd="2" destOrd="0" parTransId="{C11A46D0-3970-451D-A20D-6B261EA88D34}" sibTransId="{AF69985B-707F-4459-AE79-45AD7723146E}"/>
    <dgm:cxn modelId="{1614F42F-CED7-4E9B-B79B-C6D644866C17}" srcId="{A444727F-30F9-4830-8576-EE4C0DA7D0A1}" destId="{F0740351-6835-4F4B-9569-EC88C0C11AB0}" srcOrd="0" destOrd="0" parTransId="{798AD02E-297C-43A7-B85B-7B9E88F1EE55}" sibTransId="{CCBE177F-1FCE-4362-A95E-CD00563C2B8E}"/>
    <dgm:cxn modelId="{AEA3116E-0578-4166-A30D-85EB91AD7174}" type="presOf" srcId="{6F8672DC-0C68-4A86-AA2A-29BE0C91F20D}" destId="{FE80F474-1170-46C3-A9F4-24F072E8E04A}" srcOrd="0" destOrd="0" presId="urn:microsoft.com/office/officeart/2005/8/layout/list1"/>
    <dgm:cxn modelId="{C03054F6-80A4-4D87-BE89-92B51D31843D}" type="presOf" srcId="{58F6976E-5D97-4DA0-BC2F-6086E4AB3DC0}" destId="{6A8887E1-D6F5-40CB-8ED6-C4A29526DFF7}" srcOrd="0" destOrd="1" presId="urn:microsoft.com/office/officeart/2005/8/layout/list1"/>
    <dgm:cxn modelId="{FE144306-34A7-49F1-A323-369F624D49E8}" srcId="{98C27B25-F193-4AA9-9D0A-B0DD2CFD8D80}" destId="{6F8672DC-0C68-4A86-AA2A-29BE0C91F20D}" srcOrd="0" destOrd="0" parTransId="{7C31E743-5676-41A0-8678-3322D41441C3}" sibTransId="{BD0D9421-5C62-40F6-9F81-C7B81DAB1532}"/>
    <dgm:cxn modelId="{ADBFDB8C-B481-48A0-9872-B720CB5B53DE}" srcId="{F0740351-6835-4F4B-9569-EC88C0C11AB0}" destId="{A8DE8081-5C2A-4AD6-BE53-7A66C06BD87A}" srcOrd="0" destOrd="0" parTransId="{E07C62DA-4B55-4C06-B367-75C5C2189F0F}" sibTransId="{A3541011-A2E0-42A8-818A-E55E4B7104FE}"/>
    <dgm:cxn modelId="{BDCC5B5A-8FCC-425B-8048-ADCD354C5E51}" srcId="{98C27B25-F193-4AA9-9D0A-B0DD2CFD8D80}" destId="{2D00D052-2D2F-4DBE-A740-B57EE6F730C2}" srcOrd="2" destOrd="0" parTransId="{0B6A3CF1-DB22-4898-A34E-06D947170305}" sibTransId="{C0CCC7F1-C7BA-45A8-8AF7-207868A75CCE}"/>
    <dgm:cxn modelId="{B139D50B-7823-4C0D-8CB3-B6F360E9B95E}" srcId="{A444727F-30F9-4830-8576-EE4C0DA7D0A1}" destId="{98C27B25-F193-4AA9-9D0A-B0DD2CFD8D80}" srcOrd="2" destOrd="0" parTransId="{42847587-6844-493C-9F7C-8AC506EBA25C}" sibTransId="{64F36D79-7E28-4ED2-A14C-BBF4E8E3DAB3}"/>
    <dgm:cxn modelId="{C477F395-F5EA-4553-B037-C1DF42DF3CFF}" type="presOf" srcId="{2D00D052-2D2F-4DBE-A740-B57EE6F730C2}" destId="{FE80F474-1170-46C3-A9F4-24F072E8E04A}" srcOrd="0" destOrd="2" presId="urn:microsoft.com/office/officeart/2005/8/layout/list1"/>
    <dgm:cxn modelId="{137B44DB-8D30-4585-9656-5E041F63FC38}" type="presOf" srcId="{2340DF7D-550E-462B-8CFF-AB1406DA9A09}" destId="{FE80F474-1170-46C3-A9F4-24F072E8E04A}" srcOrd="0" destOrd="1" presId="urn:microsoft.com/office/officeart/2005/8/layout/list1"/>
    <dgm:cxn modelId="{8B223A0D-DCB3-4B43-B6AC-CA43E0B19CC6}" srcId="{C36D0405-DE32-4BBB-B0E2-D0C97ABD6049}" destId="{58F6976E-5D97-4DA0-BC2F-6086E4AB3DC0}" srcOrd="1" destOrd="0" parTransId="{0982989F-AF8C-4161-8F51-F476DDF404CA}" sibTransId="{8004816C-7605-46CB-9A64-02A1281C3D5F}"/>
    <dgm:cxn modelId="{BAD05A66-0E9A-4060-B30E-30C32527F0C6}" type="presOf" srcId="{98C27B25-F193-4AA9-9D0A-B0DD2CFD8D80}" destId="{C9E627ED-1E07-4034-8495-9C6C2D9AFDC5}" srcOrd="1" destOrd="0" presId="urn:microsoft.com/office/officeart/2005/8/layout/list1"/>
    <dgm:cxn modelId="{02139392-A193-4D00-B84E-ABF55DB13855}" srcId="{C36D0405-DE32-4BBB-B0E2-D0C97ABD6049}" destId="{FA409141-54C0-4061-A898-F5D6A8BD3714}" srcOrd="0" destOrd="0" parTransId="{627DE0C0-1118-4EAD-8FB6-4526F7C1620F}" sibTransId="{F8068A94-FB94-49C0-9A2C-52DB22B61619}"/>
    <dgm:cxn modelId="{155F1786-22C6-4FF3-86A6-CD6D97560BD2}" srcId="{F0740351-6835-4F4B-9569-EC88C0C11AB0}" destId="{4F5965A5-B659-454B-91D3-FF4EA7DE2F68}" srcOrd="1" destOrd="0" parTransId="{316AB103-364B-4084-A6A8-201B30A72CCF}" sibTransId="{CD5468D0-C418-4FFB-9FF9-C11749C09602}"/>
    <dgm:cxn modelId="{80909712-EC87-44EB-9D2F-DC324118B90C}" type="presOf" srcId="{FA409141-54C0-4061-A898-F5D6A8BD3714}" destId="{6A8887E1-D6F5-40CB-8ED6-C4A29526DFF7}" srcOrd="0" destOrd="0" presId="urn:microsoft.com/office/officeart/2005/8/layout/list1"/>
    <dgm:cxn modelId="{A8452C09-7C03-4F47-BD1B-075DF8BF6AD0}" type="presParOf" srcId="{7EF1BC58-0FD1-4640-BFF4-73EB2F9EC83D}" destId="{9820EA73-3E3C-4CDA-BC0E-1CB629C5540D}" srcOrd="0" destOrd="0" presId="urn:microsoft.com/office/officeart/2005/8/layout/list1"/>
    <dgm:cxn modelId="{801ED9D7-2592-42E4-B3C1-ABCFF6378DB9}" type="presParOf" srcId="{9820EA73-3E3C-4CDA-BC0E-1CB629C5540D}" destId="{1D56A0DC-22FC-4A4E-8C30-88903821AF1A}" srcOrd="0" destOrd="0" presId="urn:microsoft.com/office/officeart/2005/8/layout/list1"/>
    <dgm:cxn modelId="{ACF7E9A3-67CE-416D-A5B1-FE3D8B6DEB66}" type="presParOf" srcId="{9820EA73-3E3C-4CDA-BC0E-1CB629C5540D}" destId="{5DD547FF-5B46-4916-B939-1F65DFCF8D4D}" srcOrd="1" destOrd="0" presId="urn:microsoft.com/office/officeart/2005/8/layout/list1"/>
    <dgm:cxn modelId="{FE3AECB5-0BFC-466F-B496-2FFFE9D9B810}" type="presParOf" srcId="{7EF1BC58-0FD1-4640-BFF4-73EB2F9EC83D}" destId="{6C30438C-A704-4AF9-9992-6C1E80B48E75}" srcOrd="1" destOrd="0" presId="urn:microsoft.com/office/officeart/2005/8/layout/list1"/>
    <dgm:cxn modelId="{AC9FEEB8-D9F4-4EFC-BA66-C02D784E93BF}" type="presParOf" srcId="{7EF1BC58-0FD1-4640-BFF4-73EB2F9EC83D}" destId="{126851D0-6F42-43A0-A209-11F3BE319D4C}" srcOrd="2" destOrd="0" presId="urn:microsoft.com/office/officeart/2005/8/layout/list1"/>
    <dgm:cxn modelId="{DE11481C-237F-4590-A118-3055EA992E60}" type="presParOf" srcId="{7EF1BC58-0FD1-4640-BFF4-73EB2F9EC83D}" destId="{309EF63C-5992-4FDC-A094-8B173DAB2D38}" srcOrd="3" destOrd="0" presId="urn:microsoft.com/office/officeart/2005/8/layout/list1"/>
    <dgm:cxn modelId="{6A82EDCB-30A1-4A31-9ECF-9EE39859C919}" type="presParOf" srcId="{7EF1BC58-0FD1-4640-BFF4-73EB2F9EC83D}" destId="{E1F78F40-23AA-4DCB-81C5-EAB1F2B18679}" srcOrd="4" destOrd="0" presId="urn:microsoft.com/office/officeart/2005/8/layout/list1"/>
    <dgm:cxn modelId="{3F73E913-D4CB-44A2-94B7-05D48B51BCFD}" type="presParOf" srcId="{E1F78F40-23AA-4DCB-81C5-EAB1F2B18679}" destId="{7699532E-2C5E-4B91-AFF8-C7E6AB3267FA}" srcOrd="0" destOrd="0" presId="urn:microsoft.com/office/officeart/2005/8/layout/list1"/>
    <dgm:cxn modelId="{33951C22-8D90-44DC-B559-12EF24D46DAE}" type="presParOf" srcId="{E1F78F40-23AA-4DCB-81C5-EAB1F2B18679}" destId="{42710C54-E9A0-4E1E-85AB-E9029F4E39DA}" srcOrd="1" destOrd="0" presId="urn:microsoft.com/office/officeart/2005/8/layout/list1"/>
    <dgm:cxn modelId="{CFC73D36-C41D-4B35-919C-BB0008161347}" type="presParOf" srcId="{7EF1BC58-0FD1-4640-BFF4-73EB2F9EC83D}" destId="{30BE59CE-ED5E-4E70-8F60-8C9361C92D28}" srcOrd="5" destOrd="0" presId="urn:microsoft.com/office/officeart/2005/8/layout/list1"/>
    <dgm:cxn modelId="{B6582381-AC83-4EBC-9FCD-69D542338927}" type="presParOf" srcId="{7EF1BC58-0FD1-4640-BFF4-73EB2F9EC83D}" destId="{6A8887E1-D6F5-40CB-8ED6-C4A29526DFF7}" srcOrd="6" destOrd="0" presId="urn:microsoft.com/office/officeart/2005/8/layout/list1"/>
    <dgm:cxn modelId="{D71640D8-DCF1-44E2-B777-13E89A7AFF5A}" type="presParOf" srcId="{7EF1BC58-0FD1-4640-BFF4-73EB2F9EC83D}" destId="{682667CD-40C4-4D92-AC55-A4479DC0EF22}" srcOrd="7" destOrd="0" presId="urn:microsoft.com/office/officeart/2005/8/layout/list1"/>
    <dgm:cxn modelId="{CBCD26CF-12CB-43E3-8563-A16DC4E12899}" type="presParOf" srcId="{7EF1BC58-0FD1-4640-BFF4-73EB2F9EC83D}" destId="{CFE11167-53EC-47D5-A8D6-112AE9B97BBB}" srcOrd="8" destOrd="0" presId="urn:microsoft.com/office/officeart/2005/8/layout/list1"/>
    <dgm:cxn modelId="{2E426878-3AD5-4174-AFCE-28E26851A4D0}" type="presParOf" srcId="{CFE11167-53EC-47D5-A8D6-112AE9B97BBB}" destId="{4905E2FA-A7C1-419A-8DD3-E1B4B84D27AB}" srcOrd="0" destOrd="0" presId="urn:microsoft.com/office/officeart/2005/8/layout/list1"/>
    <dgm:cxn modelId="{F983A1D0-FD8F-4044-9835-6A0B18E781B5}" type="presParOf" srcId="{CFE11167-53EC-47D5-A8D6-112AE9B97BBB}" destId="{C9E627ED-1E07-4034-8495-9C6C2D9AFDC5}" srcOrd="1" destOrd="0" presId="urn:microsoft.com/office/officeart/2005/8/layout/list1"/>
    <dgm:cxn modelId="{12F9D8E2-524E-4787-8253-43EB91B2D670}" type="presParOf" srcId="{7EF1BC58-0FD1-4640-BFF4-73EB2F9EC83D}" destId="{267CC708-5B9C-4BD4-8A53-3B00B33F45FD}" srcOrd="9" destOrd="0" presId="urn:microsoft.com/office/officeart/2005/8/layout/list1"/>
    <dgm:cxn modelId="{35209773-6B36-4255-A8DD-8FF68A1C4F96}" type="presParOf" srcId="{7EF1BC58-0FD1-4640-BFF4-73EB2F9EC83D}" destId="{FE80F474-1170-46C3-A9F4-24F072E8E04A}"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2B3A5E-BFFC-459D-A4D1-95DD2D893989}">
      <dsp:nvSpPr>
        <dsp:cNvPr id="0" name=""/>
        <dsp:cNvSpPr/>
      </dsp:nvSpPr>
      <dsp:spPr>
        <a:xfrm>
          <a:off x="2254382" y="60014"/>
          <a:ext cx="2880699" cy="2880699"/>
        </a:xfrm>
        <a:prstGeom prst="ellipse">
          <a:avLst/>
        </a:prstGeom>
        <a:solidFill>
          <a:schemeClr val="accent3">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44650">
            <a:lnSpc>
              <a:spcPct val="90000"/>
            </a:lnSpc>
            <a:spcBef>
              <a:spcPct val="0"/>
            </a:spcBef>
            <a:spcAft>
              <a:spcPct val="35000"/>
            </a:spcAft>
          </a:pPr>
          <a:r>
            <a:rPr lang="en-AU" sz="3700" kern="1200" dirty="0" smtClean="0">
              <a:latin typeface="Aharoni" pitchFamily="2" charset="-79"/>
              <a:cs typeface="Aharoni" pitchFamily="2" charset="-79"/>
            </a:rPr>
            <a:t>DISIPLIN</a:t>
          </a:r>
          <a:endParaRPr lang="en-AU" sz="3700" kern="1200" dirty="0">
            <a:latin typeface="Aharoni" pitchFamily="2" charset="-79"/>
            <a:cs typeface="Aharoni" pitchFamily="2" charset="-79"/>
          </a:endParaRPr>
        </a:p>
      </dsp:txBody>
      <dsp:txXfrm>
        <a:off x="2638475" y="564137"/>
        <a:ext cx="2112513" cy="1296314"/>
      </dsp:txXfrm>
    </dsp:sp>
    <dsp:sp modelId="{26BFB885-1EF2-438A-B948-D3DB2347ABF1}">
      <dsp:nvSpPr>
        <dsp:cNvPr id="0" name=""/>
        <dsp:cNvSpPr/>
      </dsp:nvSpPr>
      <dsp:spPr>
        <a:xfrm>
          <a:off x="3293834" y="1860451"/>
          <a:ext cx="2880699" cy="2880699"/>
        </a:xfrm>
        <a:prstGeom prst="ellipse">
          <a:avLst/>
        </a:prstGeom>
        <a:solidFill>
          <a:schemeClr val="accent3">
            <a:alpha val="50000"/>
            <a:hueOff val="593285"/>
            <a:satOff val="11162"/>
            <a:lumOff val="2941"/>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44650">
            <a:lnSpc>
              <a:spcPct val="90000"/>
            </a:lnSpc>
            <a:spcBef>
              <a:spcPct val="0"/>
            </a:spcBef>
            <a:spcAft>
              <a:spcPct val="35000"/>
            </a:spcAft>
          </a:pPr>
          <a:r>
            <a:rPr lang="en-AU" sz="3700" kern="1200" dirty="0" smtClean="0">
              <a:latin typeface="Aharoni" pitchFamily="2" charset="-79"/>
              <a:cs typeface="Aharoni" pitchFamily="2" charset="-79"/>
            </a:rPr>
            <a:t>HUKUM</a:t>
          </a:r>
          <a:endParaRPr lang="en-AU" sz="3700" kern="1200" dirty="0">
            <a:latin typeface="Aharoni" pitchFamily="2" charset="-79"/>
            <a:cs typeface="Aharoni" pitchFamily="2" charset="-79"/>
          </a:endParaRPr>
        </a:p>
      </dsp:txBody>
      <dsp:txXfrm>
        <a:off x="4174848" y="2604632"/>
        <a:ext cx="1728419" cy="1584384"/>
      </dsp:txXfrm>
    </dsp:sp>
    <dsp:sp modelId="{DE009D44-40E5-44E0-98D6-7DDB1C1A7D3F}">
      <dsp:nvSpPr>
        <dsp:cNvPr id="0" name=""/>
        <dsp:cNvSpPr/>
      </dsp:nvSpPr>
      <dsp:spPr>
        <a:xfrm>
          <a:off x="1214929" y="1860451"/>
          <a:ext cx="2880699" cy="2880699"/>
        </a:xfrm>
        <a:prstGeom prst="ellipse">
          <a:avLst/>
        </a:prstGeom>
        <a:solidFill>
          <a:schemeClr val="accent3">
            <a:alpha val="50000"/>
            <a:hueOff val="1186571"/>
            <a:satOff val="22323"/>
            <a:lumOff val="5883"/>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44650">
            <a:lnSpc>
              <a:spcPct val="90000"/>
            </a:lnSpc>
            <a:spcBef>
              <a:spcPct val="0"/>
            </a:spcBef>
            <a:spcAft>
              <a:spcPct val="35000"/>
            </a:spcAft>
          </a:pPr>
          <a:r>
            <a:rPr lang="en-AU" sz="3700" kern="1200" dirty="0" smtClean="0">
              <a:latin typeface="Aharoni" pitchFamily="2" charset="-79"/>
              <a:cs typeface="Aharoni" pitchFamily="2" charset="-79"/>
            </a:rPr>
            <a:t>ETIKA</a:t>
          </a:r>
          <a:endParaRPr lang="en-AU" sz="3700" kern="1200" dirty="0">
            <a:latin typeface="Aharoni" pitchFamily="2" charset="-79"/>
            <a:cs typeface="Aharoni" pitchFamily="2" charset="-79"/>
          </a:endParaRPr>
        </a:p>
      </dsp:txBody>
      <dsp:txXfrm>
        <a:off x="1486195" y="2604632"/>
        <a:ext cx="1728419" cy="15843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C9E6ED-0208-42C3-9F32-529A84DA7BCE}">
      <dsp:nvSpPr>
        <dsp:cNvPr id="0" name=""/>
        <dsp:cNvSpPr/>
      </dsp:nvSpPr>
      <dsp:spPr>
        <a:xfrm>
          <a:off x="0" y="0"/>
          <a:ext cx="523220" cy="523220"/>
        </a:xfrm>
        <a:prstGeom prst="pie">
          <a:avLst>
            <a:gd name="adj1" fmla="val 5400000"/>
            <a:gd name="adj2" fmla="val 16200000"/>
          </a:avLst>
        </a:prstGeom>
        <a:solidFill>
          <a:schemeClr val="dk2">
            <a:hueOff val="0"/>
            <a:satOff val="0"/>
            <a:lumOff val="0"/>
            <a:alphaOff val="0"/>
          </a:schemeClr>
        </a:solidFill>
        <a:ln w="400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DD43EC-3B9D-4ECD-8C09-8928A1C59399}">
      <dsp:nvSpPr>
        <dsp:cNvPr id="0" name=""/>
        <dsp:cNvSpPr/>
      </dsp:nvSpPr>
      <dsp:spPr>
        <a:xfrm>
          <a:off x="261609" y="0"/>
          <a:ext cx="7248879" cy="523220"/>
        </a:xfrm>
        <a:prstGeom prst="rect">
          <a:avLst/>
        </a:prstGeom>
        <a:solidFill>
          <a:schemeClr val="lt2">
            <a:alpha val="90000"/>
            <a:hueOff val="0"/>
            <a:satOff val="0"/>
            <a:lumOff val="0"/>
            <a:alphaOff val="0"/>
          </a:schemeClr>
        </a:solidFill>
        <a:ln w="400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US" sz="2500" b="1" kern="1200" dirty="0" smtClean="0">
              <a:solidFill>
                <a:schemeClr val="tx2"/>
              </a:solidFill>
            </a:rPr>
            <a:t>ETIK, DISIPLIN DAN HUKUM</a:t>
          </a:r>
          <a:endParaRPr lang="id-ID" sz="2500" b="1" kern="1200" dirty="0">
            <a:solidFill>
              <a:schemeClr val="tx2"/>
            </a:solidFill>
          </a:endParaRPr>
        </a:p>
      </dsp:txBody>
      <dsp:txXfrm>
        <a:off x="261609" y="0"/>
        <a:ext cx="7248879" cy="5232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6D7CDF-24CC-4223-B8D1-879AB1A3ED6C}">
      <dsp:nvSpPr>
        <dsp:cNvPr id="0" name=""/>
        <dsp:cNvSpPr/>
      </dsp:nvSpPr>
      <dsp:spPr>
        <a:xfrm>
          <a:off x="0" y="0"/>
          <a:ext cx="722313" cy="722313"/>
        </a:xfrm>
        <a:prstGeom prst="pie">
          <a:avLst>
            <a:gd name="adj1" fmla="val 5400000"/>
            <a:gd name="adj2" fmla="val 16200000"/>
          </a:avLst>
        </a:prstGeom>
        <a:solidFill>
          <a:schemeClr val="dk2">
            <a:hueOff val="0"/>
            <a:satOff val="0"/>
            <a:lumOff val="0"/>
            <a:alphaOff val="0"/>
          </a:schemeClr>
        </a:solidFill>
        <a:ln w="400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0C174F-2766-4D37-B6A3-D31004A922CD}">
      <dsp:nvSpPr>
        <dsp:cNvPr id="0" name=""/>
        <dsp:cNvSpPr/>
      </dsp:nvSpPr>
      <dsp:spPr>
        <a:xfrm>
          <a:off x="361156" y="0"/>
          <a:ext cx="7775747" cy="722313"/>
        </a:xfrm>
        <a:prstGeom prst="rect">
          <a:avLst/>
        </a:prstGeom>
        <a:solidFill>
          <a:schemeClr val="lt2">
            <a:alpha val="90000"/>
            <a:hueOff val="0"/>
            <a:satOff val="0"/>
            <a:lumOff val="0"/>
            <a:alphaOff val="0"/>
          </a:schemeClr>
        </a:solidFill>
        <a:ln w="400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en-US" sz="3400" b="0" kern="1200" baseline="0" dirty="0" smtClean="0">
              <a:solidFill>
                <a:schemeClr val="tx2"/>
              </a:solidFill>
            </a:rPr>
            <a:t>AZAS DALAM PELAYANAN KESEHATAN</a:t>
          </a:r>
          <a:endParaRPr lang="id-ID" sz="3400" kern="1200" dirty="0">
            <a:solidFill>
              <a:schemeClr val="tx2"/>
            </a:solidFill>
          </a:endParaRPr>
        </a:p>
      </dsp:txBody>
      <dsp:txXfrm>
        <a:off x="361156" y="0"/>
        <a:ext cx="7775747" cy="72231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9A4655-A8B6-4F01-9F60-5D7B9C9389F1}">
      <dsp:nvSpPr>
        <dsp:cNvPr id="0" name=""/>
        <dsp:cNvSpPr/>
      </dsp:nvSpPr>
      <dsp:spPr>
        <a:xfrm>
          <a:off x="0" y="0"/>
          <a:ext cx="881743" cy="881743"/>
        </a:xfrm>
        <a:prstGeom prst="pie">
          <a:avLst>
            <a:gd name="adj1" fmla="val 5400000"/>
            <a:gd name="adj2" fmla="val 16200000"/>
          </a:avLst>
        </a:prstGeom>
        <a:solidFill>
          <a:schemeClr val="dk2">
            <a:hueOff val="0"/>
            <a:satOff val="0"/>
            <a:lumOff val="0"/>
            <a:alphaOff val="0"/>
          </a:schemeClr>
        </a:solidFill>
        <a:ln w="400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A52655-7F42-481C-A701-3B2FA073AE59}">
      <dsp:nvSpPr>
        <dsp:cNvPr id="0" name=""/>
        <dsp:cNvSpPr/>
      </dsp:nvSpPr>
      <dsp:spPr>
        <a:xfrm>
          <a:off x="440871" y="0"/>
          <a:ext cx="7445828" cy="881743"/>
        </a:xfrm>
        <a:prstGeom prst="rect">
          <a:avLst/>
        </a:prstGeom>
        <a:solidFill>
          <a:schemeClr val="lt2">
            <a:alpha val="90000"/>
            <a:hueOff val="0"/>
            <a:satOff val="0"/>
            <a:lumOff val="0"/>
            <a:alphaOff val="0"/>
          </a:schemeClr>
        </a:solidFill>
        <a:ln w="400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id-ID" sz="3600" kern="1200" dirty="0" smtClean="0">
              <a:solidFill>
                <a:schemeClr val="tx2"/>
              </a:solidFill>
            </a:rPr>
            <a:t>16 Wajib Hukum Profesi Kesehatan</a:t>
          </a:r>
          <a:endParaRPr lang="id-ID" sz="3600" kern="1200" dirty="0">
            <a:solidFill>
              <a:schemeClr val="tx2"/>
            </a:solidFill>
          </a:endParaRPr>
        </a:p>
      </dsp:txBody>
      <dsp:txXfrm>
        <a:off x="440871" y="0"/>
        <a:ext cx="7445828" cy="88174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01F635-77FD-4C8B-BCA2-DD184900D9AC}">
      <dsp:nvSpPr>
        <dsp:cNvPr id="0" name=""/>
        <dsp:cNvSpPr/>
      </dsp:nvSpPr>
      <dsp:spPr>
        <a:xfrm>
          <a:off x="0" y="607"/>
          <a:ext cx="7615758" cy="0"/>
        </a:xfrm>
        <a:prstGeom prst="line">
          <a:avLst/>
        </a:prstGeom>
        <a:gradFill rotWithShape="0">
          <a:gsLst>
            <a:gs pos="0">
              <a:schemeClr val="lt1">
                <a:hueOff val="0"/>
                <a:satOff val="0"/>
                <a:lumOff val="0"/>
                <a:alphaOff val="0"/>
                <a:tint val="74000"/>
              </a:schemeClr>
            </a:gs>
            <a:gs pos="49000">
              <a:schemeClr val="lt1">
                <a:hueOff val="0"/>
                <a:satOff val="0"/>
                <a:lumOff val="0"/>
                <a:alphaOff val="0"/>
                <a:tint val="96000"/>
                <a:shade val="84000"/>
                <a:satMod val="110000"/>
              </a:schemeClr>
            </a:gs>
            <a:gs pos="49100">
              <a:schemeClr val="lt1">
                <a:hueOff val="0"/>
                <a:satOff val="0"/>
                <a:lumOff val="0"/>
                <a:alphaOff val="0"/>
                <a:shade val="55000"/>
                <a:satMod val="150000"/>
              </a:schemeClr>
            </a:gs>
            <a:gs pos="92000">
              <a:schemeClr val="lt1">
                <a:hueOff val="0"/>
                <a:satOff val="0"/>
                <a:lumOff val="0"/>
                <a:alphaOff val="0"/>
                <a:tint val="98000"/>
                <a:shade val="90000"/>
                <a:satMod val="128000"/>
              </a:schemeClr>
            </a:gs>
            <a:gs pos="100000">
              <a:schemeClr val="lt1">
                <a:hueOff val="0"/>
                <a:satOff val="0"/>
                <a:lumOff val="0"/>
                <a:alphaOff val="0"/>
                <a:tint val="90000"/>
                <a:shade val="97000"/>
                <a:satMod val="128000"/>
              </a:schemeClr>
            </a:gs>
          </a:gsLst>
          <a:lin ang="5400000" scaled="1"/>
        </a:gradFill>
        <a:ln w="11430" cap="flat" cmpd="sng" algn="ctr">
          <a:solidFill>
            <a:schemeClr val="accent2">
              <a:shade val="80000"/>
              <a:hueOff val="0"/>
              <a:satOff val="0"/>
              <a:lumOff val="0"/>
              <a:alphaOff val="0"/>
            </a:schemeClr>
          </a:solidFill>
          <a:prstDash val="solid"/>
        </a:ln>
        <a:effectLst>
          <a:outerShdw blurRad="39000" dist="25400" dir="5400000" rotWithShape="0">
            <a:schemeClr val="lt1">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771D0020-5886-4D85-917D-6AAB2DD3A5DC}">
      <dsp:nvSpPr>
        <dsp:cNvPr id="0" name=""/>
        <dsp:cNvSpPr/>
      </dsp:nvSpPr>
      <dsp:spPr>
        <a:xfrm>
          <a:off x="0" y="607"/>
          <a:ext cx="1523151" cy="9956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id-ID" sz="1600" i="1" kern="1200" dirty="0" smtClean="0"/>
            <a:t>Adequate Information</a:t>
          </a:r>
          <a:endParaRPr lang="id-ID" sz="1600" kern="1200" dirty="0"/>
        </a:p>
      </dsp:txBody>
      <dsp:txXfrm>
        <a:off x="0" y="607"/>
        <a:ext cx="1523151" cy="995663"/>
      </dsp:txXfrm>
    </dsp:sp>
    <dsp:sp modelId="{237B68FD-2720-4411-99F5-CE0A779473DE}">
      <dsp:nvSpPr>
        <dsp:cNvPr id="0" name=""/>
        <dsp:cNvSpPr/>
      </dsp:nvSpPr>
      <dsp:spPr>
        <a:xfrm>
          <a:off x="1637387" y="45821"/>
          <a:ext cx="5978370" cy="9042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id-ID" sz="1400" kern="1200" dirty="0" smtClean="0"/>
            <a:t> Tenaga kesehatan harus aktif menanyakan sakit apa, dimana, kapan, bagaimana, berapa lama dan seterusnya</a:t>
          </a:r>
          <a:endParaRPr lang="id-ID" sz="1400" kern="1200" dirty="0"/>
        </a:p>
      </dsp:txBody>
      <dsp:txXfrm>
        <a:off x="1637387" y="45821"/>
        <a:ext cx="5978370" cy="904264"/>
      </dsp:txXfrm>
    </dsp:sp>
    <dsp:sp modelId="{AC1CEEDD-C71A-4192-A998-FF67CAC2416E}">
      <dsp:nvSpPr>
        <dsp:cNvPr id="0" name=""/>
        <dsp:cNvSpPr/>
      </dsp:nvSpPr>
      <dsp:spPr>
        <a:xfrm>
          <a:off x="1523151" y="950085"/>
          <a:ext cx="6092606" cy="0"/>
        </a:xfrm>
        <a:prstGeom prst="line">
          <a:avLst/>
        </a:prstGeom>
        <a:solidFill>
          <a:schemeClr val="accent2">
            <a:hueOff val="0"/>
            <a:satOff val="0"/>
            <a:lumOff val="0"/>
            <a:alphaOff val="0"/>
          </a:schemeClr>
        </a:solidFill>
        <a:ln w="40000" cap="flat" cmpd="sng" algn="ctr">
          <a:solidFill>
            <a:schemeClr val="accent2">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CEB2DB68-3CD4-4E88-9817-B692DDA1AEDC}">
      <dsp:nvSpPr>
        <dsp:cNvPr id="0" name=""/>
        <dsp:cNvSpPr/>
      </dsp:nvSpPr>
      <dsp:spPr>
        <a:xfrm>
          <a:off x="0" y="996271"/>
          <a:ext cx="7615758" cy="0"/>
        </a:xfrm>
        <a:prstGeom prst="line">
          <a:avLst/>
        </a:prstGeom>
        <a:gradFill rotWithShape="0">
          <a:gsLst>
            <a:gs pos="0">
              <a:schemeClr val="lt1">
                <a:hueOff val="0"/>
                <a:satOff val="0"/>
                <a:lumOff val="0"/>
                <a:alphaOff val="0"/>
                <a:tint val="74000"/>
              </a:schemeClr>
            </a:gs>
            <a:gs pos="49000">
              <a:schemeClr val="lt1">
                <a:hueOff val="0"/>
                <a:satOff val="0"/>
                <a:lumOff val="0"/>
                <a:alphaOff val="0"/>
                <a:tint val="96000"/>
                <a:shade val="84000"/>
                <a:satMod val="110000"/>
              </a:schemeClr>
            </a:gs>
            <a:gs pos="49100">
              <a:schemeClr val="lt1">
                <a:hueOff val="0"/>
                <a:satOff val="0"/>
                <a:lumOff val="0"/>
                <a:alphaOff val="0"/>
                <a:shade val="55000"/>
                <a:satMod val="150000"/>
              </a:schemeClr>
            </a:gs>
            <a:gs pos="92000">
              <a:schemeClr val="lt1">
                <a:hueOff val="0"/>
                <a:satOff val="0"/>
                <a:lumOff val="0"/>
                <a:alphaOff val="0"/>
                <a:tint val="98000"/>
                <a:shade val="90000"/>
                <a:satMod val="128000"/>
              </a:schemeClr>
            </a:gs>
            <a:gs pos="100000">
              <a:schemeClr val="lt1">
                <a:hueOff val="0"/>
                <a:satOff val="0"/>
                <a:lumOff val="0"/>
                <a:alphaOff val="0"/>
                <a:tint val="90000"/>
                <a:shade val="97000"/>
                <a:satMod val="128000"/>
              </a:schemeClr>
            </a:gs>
          </a:gsLst>
          <a:lin ang="5400000" scaled="1"/>
        </a:gradFill>
        <a:ln w="11430" cap="flat" cmpd="sng" algn="ctr">
          <a:solidFill>
            <a:schemeClr val="accent2">
              <a:shade val="80000"/>
              <a:hueOff val="0"/>
              <a:satOff val="0"/>
              <a:lumOff val="0"/>
              <a:alphaOff val="0"/>
            </a:schemeClr>
          </a:solidFill>
          <a:prstDash val="solid"/>
        </a:ln>
        <a:effectLst>
          <a:outerShdw blurRad="39000" dist="25400" dir="5400000" rotWithShape="0">
            <a:schemeClr val="lt1">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5FC2F9EB-4212-470F-9A29-C5957ABA450A}">
      <dsp:nvSpPr>
        <dsp:cNvPr id="0" name=""/>
        <dsp:cNvSpPr/>
      </dsp:nvSpPr>
      <dsp:spPr>
        <a:xfrm>
          <a:off x="0" y="996271"/>
          <a:ext cx="1523151" cy="9956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id-ID" sz="1600" i="1" kern="1200" dirty="0" smtClean="0"/>
            <a:t>Informed Consent</a:t>
          </a:r>
          <a:endParaRPr lang="id-ID" sz="1600" kern="1200" dirty="0"/>
        </a:p>
      </dsp:txBody>
      <dsp:txXfrm>
        <a:off x="0" y="996271"/>
        <a:ext cx="1523151" cy="995663"/>
      </dsp:txXfrm>
    </dsp:sp>
    <dsp:sp modelId="{56BA6BE8-66D6-4527-B262-4E7886D58405}">
      <dsp:nvSpPr>
        <dsp:cNvPr id="0" name=""/>
        <dsp:cNvSpPr/>
      </dsp:nvSpPr>
      <dsp:spPr>
        <a:xfrm>
          <a:off x="1637387" y="1041484"/>
          <a:ext cx="5978370" cy="9042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id-ID" sz="1400" kern="1200" dirty="0" smtClean="0"/>
            <a:t>Tenaga kesehatan harus menginformasikan semua langkah atau tindakan yang akan dikerjakan beserta resiko-resiko medis yang kemungkinan terjadi, mengingat pekerjaan medis adalah pekerjaan yang </a:t>
          </a:r>
          <a:r>
            <a:rPr lang="id-ID" sz="1400" i="1" kern="1200" dirty="0" smtClean="0"/>
            <a:t>uncertain</a:t>
          </a:r>
          <a:r>
            <a:rPr lang="id-ID" sz="1400" kern="1200" dirty="0" smtClean="0"/>
            <a:t> (tidak pasti)</a:t>
          </a:r>
          <a:endParaRPr lang="id-ID" sz="1400" kern="1200" dirty="0"/>
        </a:p>
      </dsp:txBody>
      <dsp:txXfrm>
        <a:off x="1637387" y="1041484"/>
        <a:ext cx="5978370" cy="904264"/>
      </dsp:txXfrm>
    </dsp:sp>
    <dsp:sp modelId="{FD3B5D58-0A4A-4287-8940-55B995946844}">
      <dsp:nvSpPr>
        <dsp:cNvPr id="0" name=""/>
        <dsp:cNvSpPr/>
      </dsp:nvSpPr>
      <dsp:spPr>
        <a:xfrm>
          <a:off x="1523151" y="1945749"/>
          <a:ext cx="6092606" cy="0"/>
        </a:xfrm>
        <a:prstGeom prst="line">
          <a:avLst/>
        </a:prstGeom>
        <a:solidFill>
          <a:schemeClr val="accent2">
            <a:hueOff val="0"/>
            <a:satOff val="0"/>
            <a:lumOff val="0"/>
            <a:alphaOff val="0"/>
          </a:schemeClr>
        </a:solidFill>
        <a:ln w="40000" cap="flat" cmpd="sng" algn="ctr">
          <a:solidFill>
            <a:schemeClr val="accent2">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0D5D1E73-90C4-4903-A023-D54EC3677619}">
      <dsp:nvSpPr>
        <dsp:cNvPr id="0" name=""/>
        <dsp:cNvSpPr/>
      </dsp:nvSpPr>
      <dsp:spPr>
        <a:xfrm>
          <a:off x="0" y="1991935"/>
          <a:ext cx="7615758" cy="0"/>
        </a:xfrm>
        <a:prstGeom prst="line">
          <a:avLst/>
        </a:prstGeom>
        <a:gradFill rotWithShape="0">
          <a:gsLst>
            <a:gs pos="0">
              <a:schemeClr val="lt1">
                <a:hueOff val="0"/>
                <a:satOff val="0"/>
                <a:lumOff val="0"/>
                <a:alphaOff val="0"/>
                <a:tint val="74000"/>
              </a:schemeClr>
            </a:gs>
            <a:gs pos="49000">
              <a:schemeClr val="lt1">
                <a:hueOff val="0"/>
                <a:satOff val="0"/>
                <a:lumOff val="0"/>
                <a:alphaOff val="0"/>
                <a:tint val="96000"/>
                <a:shade val="84000"/>
                <a:satMod val="110000"/>
              </a:schemeClr>
            </a:gs>
            <a:gs pos="49100">
              <a:schemeClr val="lt1">
                <a:hueOff val="0"/>
                <a:satOff val="0"/>
                <a:lumOff val="0"/>
                <a:alphaOff val="0"/>
                <a:shade val="55000"/>
                <a:satMod val="150000"/>
              </a:schemeClr>
            </a:gs>
            <a:gs pos="92000">
              <a:schemeClr val="lt1">
                <a:hueOff val="0"/>
                <a:satOff val="0"/>
                <a:lumOff val="0"/>
                <a:alphaOff val="0"/>
                <a:tint val="98000"/>
                <a:shade val="90000"/>
                <a:satMod val="128000"/>
              </a:schemeClr>
            </a:gs>
            <a:gs pos="100000">
              <a:schemeClr val="lt1">
                <a:hueOff val="0"/>
                <a:satOff val="0"/>
                <a:lumOff val="0"/>
                <a:alphaOff val="0"/>
                <a:tint val="90000"/>
                <a:shade val="97000"/>
                <a:satMod val="128000"/>
              </a:schemeClr>
            </a:gs>
          </a:gsLst>
          <a:lin ang="5400000" scaled="1"/>
        </a:gradFill>
        <a:ln w="11430" cap="flat" cmpd="sng" algn="ctr">
          <a:solidFill>
            <a:schemeClr val="accent2">
              <a:shade val="80000"/>
              <a:hueOff val="0"/>
              <a:satOff val="0"/>
              <a:lumOff val="0"/>
              <a:alphaOff val="0"/>
            </a:schemeClr>
          </a:solidFill>
          <a:prstDash val="solid"/>
        </a:ln>
        <a:effectLst>
          <a:outerShdw blurRad="39000" dist="25400" dir="5400000" rotWithShape="0">
            <a:schemeClr val="lt1">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1E0D613-26BA-4378-A667-0EB8DD7333AD}">
      <dsp:nvSpPr>
        <dsp:cNvPr id="0" name=""/>
        <dsp:cNvSpPr/>
      </dsp:nvSpPr>
      <dsp:spPr>
        <a:xfrm>
          <a:off x="0" y="1991935"/>
          <a:ext cx="1523151" cy="9956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id-ID" sz="1600" i="1" kern="1200" dirty="0" smtClean="0"/>
            <a:t>Medical Record </a:t>
          </a:r>
          <a:r>
            <a:rPr lang="id-ID" sz="1600" kern="1200" dirty="0" smtClean="0"/>
            <a:t>(Rekam Medis)</a:t>
          </a:r>
          <a:endParaRPr lang="id-ID" sz="1600" kern="1200" dirty="0"/>
        </a:p>
      </dsp:txBody>
      <dsp:txXfrm>
        <a:off x="0" y="1991935"/>
        <a:ext cx="1523151" cy="995663"/>
      </dsp:txXfrm>
    </dsp:sp>
    <dsp:sp modelId="{6B680865-397F-4158-8F17-62C073C3EFEF}">
      <dsp:nvSpPr>
        <dsp:cNvPr id="0" name=""/>
        <dsp:cNvSpPr/>
      </dsp:nvSpPr>
      <dsp:spPr>
        <a:xfrm>
          <a:off x="1637387" y="2037148"/>
          <a:ext cx="5978370" cy="9042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id-ID" sz="1400" kern="1200" dirty="0" smtClean="0"/>
            <a:t>Semakin lengkap suatu rekam medis semakin baik itikad seorang tenaga kesehatan dalam merawat pasien dan semakin kuat dalam kedudukan hukum</a:t>
          </a:r>
          <a:endParaRPr lang="id-ID" sz="1400" kern="1200" dirty="0"/>
        </a:p>
      </dsp:txBody>
      <dsp:txXfrm>
        <a:off x="1637387" y="2037148"/>
        <a:ext cx="5978370" cy="904264"/>
      </dsp:txXfrm>
    </dsp:sp>
    <dsp:sp modelId="{308BF052-3F5B-4CD8-9B32-65430B9B9879}">
      <dsp:nvSpPr>
        <dsp:cNvPr id="0" name=""/>
        <dsp:cNvSpPr/>
      </dsp:nvSpPr>
      <dsp:spPr>
        <a:xfrm>
          <a:off x="1523151" y="2941413"/>
          <a:ext cx="6092606" cy="0"/>
        </a:xfrm>
        <a:prstGeom prst="line">
          <a:avLst/>
        </a:prstGeom>
        <a:solidFill>
          <a:schemeClr val="accent2">
            <a:hueOff val="0"/>
            <a:satOff val="0"/>
            <a:lumOff val="0"/>
            <a:alphaOff val="0"/>
          </a:schemeClr>
        </a:solidFill>
        <a:ln w="40000" cap="flat" cmpd="sng" algn="ctr">
          <a:solidFill>
            <a:schemeClr val="accent2">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AC09EBAB-7B81-494A-9445-E5EDF8C1960D}">
      <dsp:nvSpPr>
        <dsp:cNvPr id="0" name=""/>
        <dsp:cNvSpPr/>
      </dsp:nvSpPr>
      <dsp:spPr>
        <a:xfrm>
          <a:off x="0" y="2987598"/>
          <a:ext cx="7615758" cy="0"/>
        </a:xfrm>
        <a:prstGeom prst="line">
          <a:avLst/>
        </a:prstGeom>
        <a:gradFill rotWithShape="0">
          <a:gsLst>
            <a:gs pos="0">
              <a:schemeClr val="lt1">
                <a:hueOff val="0"/>
                <a:satOff val="0"/>
                <a:lumOff val="0"/>
                <a:alphaOff val="0"/>
                <a:tint val="74000"/>
              </a:schemeClr>
            </a:gs>
            <a:gs pos="49000">
              <a:schemeClr val="lt1">
                <a:hueOff val="0"/>
                <a:satOff val="0"/>
                <a:lumOff val="0"/>
                <a:alphaOff val="0"/>
                <a:tint val="96000"/>
                <a:shade val="84000"/>
                <a:satMod val="110000"/>
              </a:schemeClr>
            </a:gs>
            <a:gs pos="49100">
              <a:schemeClr val="lt1">
                <a:hueOff val="0"/>
                <a:satOff val="0"/>
                <a:lumOff val="0"/>
                <a:alphaOff val="0"/>
                <a:shade val="55000"/>
                <a:satMod val="150000"/>
              </a:schemeClr>
            </a:gs>
            <a:gs pos="92000">
              <a:schemeClr val="lt1">
                <a:hueOff val="0"/>
                <a:satOff val="0"/>
                <a:lumOff val="0"/>
                <a:alphaOff val="0"/>
                <a:tint val="98000"/>
                <a:shade val="90000"/>
                <a:satMod val="128000"/>
              </a:schemeClr>
            </a:gs>
            <a:gs pos="100000">
              <a:schemeClr val="lt1">
                <a:hueOff val="0"/>
                <a:satOff val="0"/>
                <a:lumOff val="0"/>
                <a:alphaOff val="0"/>
                <a:tint val="90000"/>
                <a:shade val="97000"/>
                <a:satMod val="128000"/>
              </a:schemeClr>
            </a:gs>
          </a:gsLst>
          <a:lin ang="5400000" scaled="1"/>
        </a:gradFill>
        <a:ln w="11430" cap="flat" cmpd="sng" algn="ctr">
          <a:solidFill>
            <a:schemeClr val="accent2">
              <a:shade val="80000"/>
              <a:hueOff val="0"/>
              <a:satOff val="0"/>
              <a:lumOff val="0"/>
              <a:alphaOff val="0"/>
            </a:schemeClr>
          </a:solidFill>
          <a:prstDash val="solid"/>
        </a:ln>
        <a:effectLst>
          <a:outerShdw blurRad="39000" dist="25400" dir="5400000" rotWithShape="0">
            <a:schemeClr val="lt1">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C5B1F4AA-2CF9-4FE2-B925-00FBACFB4E59}">
      <dsp:nvSpPr>
        <dsp:cNvPr id="0" name=""/>
        <dsp:cNvSpPr/>
      </dsp:nvSpPr>
      <dsp:spPr>
        <a:xfrm>
          <a:off x="0" y="2987598"/>
          <a:ext cx="1523151" cy="9956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id-ID" sz="1600" i="1" kern="1200" dirty="0" smtClean="0"/>
            <a:t>Standar Profession of Care (Doctrine of Necessity)</a:t>
          </a:r>
          <a:endParaRPr lang="id-ID" sz="1600" kern="1200" dirty="0"/>
        </a:p>
      </dsp:txBody>
      <dsp:txXfrm>
        <a:off x="0" y="2987598"/>
        <a:ext cx="1523151" cy="995663"/>
      </dsp:txXfrm>
    </dsp:sp>
    <dsp:sp modelId="{A7A02A64-53AF-488A-A001-8C8DC0F8B7B4}">
      <dsp:nvSpPr>
        <dsp:cNvPr id="0" name=""/>
        <dsp:cNvSpPr/>
      </dsp:nvSpPr>
      <dsp:spPr>
        <a:xfrm>
          <a:off x="1637387" y="3032812"/>
          <a:ext cx="5978370" cy="9042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id-ID" sz="1400" kern="1200" dirty="0" smtClean="0"/>
            <a:t>Biasa disebut dengan doktrin keseriusan, doktrin ini menggunakan doktrin </a:t>
          </a:r>
          <a:r>
            <a:rPr lang="id-ID" sz="1400" i="1" kern="1200" dirty="0" smtClean="0"/>
            <a:t>necessity</a:t>
          </a:r>
          <a:r>
            <a:rPr lang="en-US" sz="1400" i="1" kern="1200" dirty="0" smtClean="0"/>
            <a:t> </a:t>
          </a:r>
          <a:r>
            <a:rPr lang="en-US" sz="1400" i="0" kern="1200" dirty="0" smtClean="0"/>
            <a:t>di </a:t>
          </a:r>
          <a:r>
            <a:rPr lang="en-US" sz="1400" i="0" kern="1200" dirty="0" err="1" smtClean="0"/>
            <a:t>setiap</a:t>
          </a:r>
          <a:r>
            <a:rPr lang="en-US" sz="1400" i="0" kern="1200" dirty="0" smtClean="0"/>
            <a:t> </a:t>
          </a:r>
          <a:r>
            <a:rPr lang="en-US" sz="1400" i="0" kern="1200" dirty="0" err="1" smtClean="0"/>
            <a:t>profesi</a:t>
          </a:r>
          <a:endParaRPr lang="id-ID" sz="1400" i="0" kern="1200" dirty="0"/>
        </a:p>
      </dsp:txBody>
      <dsp:txXfrm>
        <a:off x="1637387" y="3032812"/>
        <a:ext cx="5978370" cy="904264"/>
      </dsp:txXfrm>
    </dsp:sp>
    <dsp:sp modelId="{C6FDECB6-E370-48E7-A0E7-43BAEC58DC68}">
      <dsp:nvSpPr>
        <dsp:cNvPr id="0" name=""/>
        <dsp:cNvSpPr/>
      </dsp:nvSpPr>
      <dsp:spPr>
        <a:xfrm>
          <a:off x="1523151" y="3937076"/>
          <a:ext cx="6092606" cy="0"/>
        </a:xfrm>
        <a:prstGeom prst="line">
          <a:avLst/>
        </a:prstGeom>
        <a:solidFill>
          <a:schemeClr val="accent2">
            <a:hueOff val="0"/>
            <a:satOff val="0"/>
            <a:lumOff val="0"/>
            <a:alphaOff val="0"/>
          </a:schemeClr>
        </a:solidFill>
        <a:ln w="40000" cap="flat" cmpd="sng" algn="ctr">
          <a:solidFill>
            <a:schemeClr val="accent2">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96F6158E-5E96-4498-B284-75AB030CD07B}">
      <dsp:nvSpPr>
        <dsp:cNvPr id="0" name=""/>
        <dsp:cNvSpPr/>
      </dsp:nvSpPr>
      <dsp:spPr>
        <a:xfrm>
          <a:off x="0" y="3983262"/>
          <a:ext cx="7615758" cy="0"/>
        </a:xfrm>
        <a:prstGeom prst="line">
          <a:avLst/>
        </a:prstGeom>
        <a:gradFill rotWithShape="0">
          <a:gsLst>
            <a:gs pos="0">
              <a:schemeClr val="lt1">
                <a:hueOff val="0"/>
                <a:satOff val="0"/>
                <a:lumOff val="0"/>
                <a:alphaOff val="0"/>
                <a:tint val="74000"/>
              </a:schemeClr>
            </a:gs>
            <a:gs pos="49000">
              <a:schemeClr val="lt1">
                <a:hueOff val="0"/>
                <a:satOff val="0"/>
                <a:lumOff val="0"/>
                <a:alphaOff val="0"/>
                <a:tint val="96000"/>
                <a:shade val="84000"/>
                <a:satMod val="110000"/>
              </a:schemeClr>
            </a:gs>
            <a:gs pos="49100">
              <a:schemeClr val="lt1">
                <a:hueOff val="0"/>
                <a:satOff val="0"/>
                <a:lumOff val="0"/>
                <a:alphaOff val="0"/>
                <a:shade val="55000"/>
                <a:satMod val="150000"/>
              </a:schemeClr>
            </a:gs>
            <a:gs pos="92000">
              <a:schemeClr val="lt1">
                <a:hueOff val="0"/>
                <a:satOff val="0"/>
                <a:lumOff val="0"/>
                <a:alphaOff val="0"/>
                <a:tint val="98000"/>
                <a:shade val="90000"/>
                <a:satMod val="128000"/>
              </a:schemeClr>
            </a:gs>
            <a:gs pos="100000">
              <a:schemeClr val="lt1">
                <a:hueOff val="0"/>
                <a:satOff val="0"/>
                <a:lumOff val="0"/>
                <a:alphaOff val="0"/>
                <a:tint val="90000"/>
                <a:shade val="97000"/>
                <a:satMod val="128000"/>
              </a:schemeClr>
            </a:gs>
          </a:gsLst>
          <a:lin ang="5400000" scaled="1"/>
        </a:gradFill>
        <a:ln w="11430" cap="flat" cmpd="sng" algn="ctr">
          <a:solidFill>
            <a:schemeClr val="accent2">
              <a:shade val="80000"/>
              <a:hueOff val="0"/>
              <a:satOff val="0"/>
              <a:lumOff val="0"/>
              <a:alphaOff val="0"/>
            </a:schemeClr>
          </a:solidFill>
          <a:prstDash val="solid"/>
        </a:ln>
        <a:effectLst>
          <a:outerShdw blurRad="39000" dist="25400" dir="5400000" rotWithShape="0">
            <a:schemeClr val="lt1">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5BA62797-71CD-4BD3-9F6F-E743803EC4AB}">
      <dsp:nvSpPr>
        <dsp:cNvPr id="0" name=""/>
        <dsp:cNvSpPr/>
      </dsp:nvSpPr>
      <dsp:spPr>
        <a:xfrm>
          <a:off x="0" y="3983262"/>
          <a:ext cx="1523151" cy="9956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id-ID" sz="1600" i="1" kern="1200" dirty="0" smtClean="0"/>
            <a:t>Second Opinion</a:t>
          </a:r>
          <a:endParaRPr lang="id-ID" sz="1600" kern="1200" dirty="0"/>
        </a:p>
      </dsp:txBody>
      <dsp:txXfrm>
        <a:off x="0" y="3983262"/>
        <a:ext cx="1523151" cy="995663"/>
      </dsp:txXfrm>
    </dsp:sp>
    <dsp:sp modelId="{91FF4F4F-C216-4B38-B41C-D1F475B85A6E}">
      <dsp:nvSpPr>
        <dsp:cNvPr id="0" name=""/>
        <dsp:cNvSpPr/>
      </dsp:nvSpPr>
      <dsp:spPr>
        <a:xfrm>
          <a:off x="1637387" y="4028475"/>
          <a:ext cx="5978370" cy="9042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id-ID" sz="1400" kern="1200" smtClean="0"/>
            <a:t>Apabila </a:t>
          </a:r>
          <a:r>
            <a:rPr lang="id-ID" sz="1400" kern="1200" dirty="0" smtClean="0"/>
            <a:t>dalam memberi pelayanan kesehatan kepada pasien, lebih dari 2 atau 3 kali tidak ada kemajuan, maka tenaga kesehatan wajib melakukan </a:t>
          </a:r>
          <a:r>
            <a:rPr lang="id-ID" sz="1400" i="1" kern="1200" dirty="0" smtClean="0"/>
            <a:t>second opinion</a:t>
          </a:r>
          <a:endParaRPr lang="id-ID" sz="1400" kern="1200" dirty="0"/>
        </a:p>
      </dsp:txBody>
      <dsp:txXfrm>
        <a:off x="1637387" y="4028475"/>
        <a:ext cx="5978370" cy="904264"/>
      </dsp:txXfrm>
    </dsp:sp>
    <dsp:sp modelId="{679FC308-BE9D-41CF-9983-868C380B9E36}">
      <dsp:nvSpPr>
        <dsp:cNvPr id="0" name=""/>
        <dsp:cNvSpPr/>
      </dsp:nvSpPr>
      <dsp:spPr>
        <a:xfrm>
          <a:off x="1523151" y="4932740"/>
          <a:ext cx="6092606" cy="0"/>
        </a:xfrm>
        <a:prstGeom prst="line">
          <a:avLst/>
        </a:prstGeom>
        <a:solidFill>
          <a:schemeClr val="accent2">
            <a:hueOff val="0"/>
            <a:satOff val="0"/>
            <a:lumOff val="0"/>
            <a:alphaOff val="0"/>
          </a:schemeClr>
        </a:solidFill>
        <a:ln w="40000" cap="flat" cmpd="sng" algn="ctr">
          <a:solidFill>
            <a:schemeClr val="accent2">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A2E0E2-01F3-4172-B6B0-BD4171DD191B}">
      <dsp:nvSpPr>
        <dsp:cNvPr id="0" name=""/>
        <dsp:cNvSpPr/>
      </dsp:nvSpPr>
      <dsp:spPr>
        <a:xfrm>
          <a:off x="0" y="711"/>
          <a:ext cx="7886700" cy="0"/>
        </a:xfrm>
        <a:prstGeom prst="line">
          <a:avLst/>
        </a:prstGeom>
        <a:gradFill rotWithShape="0">
          <a:gsLst>
            <a:gs pos="0">
              <a:schemeClr val="accent4">
                <a:hueOff val="0"/>
                <a:satOff val="0"/>
                <a:lumOff val="0"/>
                <a:alphaOff val="0"/>
                <a:tint val="74000"/>
              </a:schemeClr>
            </a:gs>
            <a:gs pos="49000">
              <a:schemeClr val="accent4">
                <a:hueOff val="0"/>
                <a:satOff val="0"/>
                <a:lumOff val="0"/>
                <a:alphaOff val="0"/>
                <a:tint val="96000"/>
                <a:shade val="84000"/>
                <a:satMod val="110000"/>
              </a:schemeClr>
            </a:gs>
            <a:gs pos="49100">
              <a:schemeClr val="accent4">
                <a:hueOff val="0"/>
                <a:satOff val="0"/>
                <a:lumOff val="0"/>
                <a:alphaOff val="0"/>
                <a:shade val="55000"/>
                <a:satMod val="150000"/>
              </a:schemeClr>
            </a:gs>
            <a:gs pos="92000">
              <a:schemeClr val="accent4">
                <a:hueOff val="0"/>
                <a:satOff val="0"/>
                <a:lumOff val="0"/>
                <a:alphaOff val="0"/>
                <a:tint val="98000"/>
                <a:shade val="90000"/>
                <a:satMod val="128000"/>
              </a:schemeClr>
            </a:gs>
            <a:gs pos="100000">
              <a:schemeClr val="accent4">
                <a:hueOff val="0"/>
                <a:satOff val="0"/>
                <a:lumOff val="0"/>
                <a:alphaOff val="0"/>
                <a:tint val="90000"/>
                <a:shade val="97000"/>
                <a:satMod val="128000"/>
              </a:schemeClr>
            </a:gs>
          </a:gsLst>
          <a:lin ang="5400000" scaled="1"/>
        </a:gradFill>
        <a:ln w="11430" cap="flat" cmpd="sng" algn="ctr">
          <a:solidFill>
            <a:schemeClr val="accent4">
              <a:hueOff val="0"/>
              <a:satOff val="0"/>
              <a:lumOff val="0"/>
              <a:alphaOff val="0"/>
            </a:schemeClr>
          </a:solidFill>
          <a:prstDash val="solid"/>
        </a:ln>
        <a:effectLst>
          <a:outerShdw blurRad="39000" dist="25400" dir="5400000" rotWithShape="0">
            <a:schemeClr val="accent4">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542D2E01-EE16-4DDC-8FBE-2C80461AA8AB}">
      <dsp:nvSpPr>
        <dsp:cNvPr id="0" name=""/>
        <dsp:cNvSpPr/>
      </dsp:nvSpPr>
      <dsp:spPr>
        <a:xfrm>
          <a:off x="0" y="711"/>
          <a:ext cx="1577340" cy="1165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id-ID" sz="1400" i="1" kern="1200" dirty="0" smtClean="0"/>
            <a:t>Medical Risk</a:t>
          </a:r>
          <a:endParaRPr lang="id-ID" sz="1400" kern="1200" dirty="0"/>
        </a:p>
      </dsp:txBody>
      <dsp:txXfrm>
        <a:off x="0" y="711"/>
        <a:ext cx="1577340" cy="1165439"/>
      </dsp:txXfrm>
    </dsp:sp>
    <dsp:sp modelId="{57E93B05-01EE-4029-9154-C4F64B951F4C}">
      <dsp:nvSpPr>
        <dsp:cNvPr id="0" name=""/>
        <dsp:cNvSpPr/>
      </dsp:nvSpPr>
      <dsp:spPr>
        <a:xfrm>
          <a:off x="1695640" y="53634"/>
          <a:ext cx="6191059" cy="10584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rtl="0">
            <a:lnSpc>
              <a:spcPct val="90000"/>
            </a:lnSpc>
            <a:spcBef>
              <a:spcPct val="0"/>
            </a:spcBef>
            <a:spcAft>
              <a:spcPct val="35000"/>
            </a:spcAft>
          </a:pPr>
          <a:r>
            <a:rPr lang="id-ID" sz="1200" kern="1200" dirty="0" smtClean="0"/>
            <a:t>Tenaga kesehatan harus selalu siap setiap saat mengantisipasi terjadinya resiko</a:t>
          </a:r>
          <a:endParaRPr lang="id-ID" sz="1200" kern="1200" dirty="0"/>
        </a:p>
      </dsp:txBody>
      <dsp:txXfrm>
        <a:off x="1695640" y="53634"/>
        <a:ext cx="6191059" cy="1058455"/>
      </dsp:txXfrm>
    </dsp:sp>
    <dsp:sp modelId="{BC7440AC-4F83-44A8-BF11-138373284FE1}">
      <dsp:nvSpPr>
        <dsp:cNvPr id="0" name=""/>
        <dsp:cNvSpPr/>
      </dsp:nvSpPr>
      <dsp:spPr>
        <a:xfrm>
          <a:off x="1577340" y="1112089"/>
          <a:ext cx="6309360" cy="0"/>
        </a:xfrm>
        <a:prstGeom prst="line">
          <a:avLst/>
        </a:prstGeom>
        <a:solidFill>
          <a:schemeClr val="accent4">
            <a:hueOff val="0"/>
            <a:satOff val="0"/>
            <a:lumOff val="0"/>
            <a:alphaOff val="0"/>
          </a:schemeClr>
        </a:solidFill>
        <a:ln w="40000" cap="flat" cmpd="sng" algn="ctr">
          <a:solidFill>
            <a:schemeClr val="accent4">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0B7BC696-2837-4628-B56F-C6645551FBC6}">
      <dsp:nvSpPr>
        <dsp:cNvPr id="0" name=""/>
        <dsp:cNvSpPr/>
      </dsp:nvSpPr>
      <dsp:spPr>
        <a:xfrm>
          <a:off x="0" y="1166150"/>
          <a:ext cx="7886700" cy="0"/>
        </a:xfrm>
        <a:prstGeom prst="line">
          <a:avLst/>
        </a:prstGeom>
        <a:gradFill rotWithShape="0">
          <a:gsLst>
            <a:gs pos="0">
              <a:schemeClr val="accent4">
                <a:hueOff val="4308971"/>
                <a:satOff val="-10901"/>
                <a:lumOff val="490"/>
                <a:alphaOff val="0"/>
                <a:tint val="74000"/>
              </a:schemeClr>
            </a:gs>
            <a:gs pos="49000">
              <a:schemeClr val="accent4">
                <a:hueOff val="4308971"/>
                <a:satOff val="-10901"/>
                <a:lumOff val="490"/>
                <a:alphaOff val="0"/>
                <a:tint val="96000"/>
                <a:shade val="84000"/>
                <a:satMod val="110000"/>
              </a:schemeClr>
            </a:gs>
            <a:gs pos="49100">
              <a:schemeClr val="accent4">
                <a:hueOff val="4308971"/>
                <a:satOff val="-10901"/>
                <a:lumOff val="490"/>
                <a:alphaOff val="0"/>
                <a:shade val="55000"/>
                <a:satMod val="150000"/>
              </a:schemeClr>
            </a:gs>
            <a:gs pos="92000">
              <a:schemeClr val="accent4">
                <a:hueOff val="4308971"/>
                <a:satOff val="-10901"/>
                <a:lumOff val="490"/>
                <a:alphaOff val="0"/>
                <a:tint val="98000"/>
                <a:shade val="90000"/>
                <a:satMod val="128000"/>
              </a:schemeClr>
            </a:gs>
            <a:gs pos="100000">
              <a:schemeClr val="accent4">
                <a:hueOff val="4308971"/>
                <a:satOff val="-10901"/>
                <a:lumOff val="490"/>
                <a:alphaOff val="0"/>
                <a:tint val="90000"/>
                <a:shade val="97000"/>
                <a:satMod val="128000"/>
              </a:schemeClr>
            </a:gs>
          </a:gsLst>
          <a:lin ang="5400000" scaled="1"/>
        </a:gradFill>
        <a:ln w="11430" cap="flat" cmpd="sng" algn="ctr">
          <a:solidFill>
            <a:schemeClr val="accent4">
              <a:hueOff val="4308971"/>
              <a:satOff val="-10901"/>
              <a:lumOff val="490"/>
              <a:alphaOff val="0"/>
            </a:schemeClr>
          </a:solidFill>
          <a:prstDash val="solid"/>
        </a:ln>
        <a:effectLst>
          <a:outerShdw blurRad="39000" dist="25400" dir="5400000" rotWithShape="0">
            <a:schemeClr val="accent4">
              <a:hueOff val="4308971"/>
              <a:satOff val="-10901"/>
              <a:lumOff val="490"/>
              <a:alphaOff val="0"/>
              <a:shade val="33000"/>
              <a:alpha val="83000"/>
            </a:scheme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44B4EEB9-56E8-4954-972C-0378F779FAF7}">
      <dsp:nvSpPr>
        <dsp:cNvPr id="0" name=""/>
        <dsp:cNvSpPr/>
      </dsp:nvSpPr>
      <dsp:spPr>
        <a:xfrm>
          <a:off x="0" y="1166150"/>
          <a:ext cx="1577340" cy="1165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id-ID" sz="1400" i="1" kern="1200" dirty="0" smtClean="0"/>
            <a:t>Medical Emergency Care</a:t>
          </a:r>
          <a:endParaRPr lang="id-ID" sz="1400" kern="1200" dirty="0"/>
        </a:p>
      </dsp:txBody>
      <dsp:txXfrm>
        <a:off x="0" y="1166150"/>
        <a:ext cx="1577340" cy="1165439"/>
      </dsp:txXfrm>
    </dsp:sp>
    <dsp:sp modelId="{1E336229-1369-4C6E-A875-F77CDE8DC93D}">
      <dsp:nvSpPr>
        <dsp:cNvPr id="0" name=""/>
        <dsp:cNvSpPr/>
      </dsp:nvSpPr>
      <dsp:spPr>
        <a:xfrm>
          <a:off x="1695640" y="1219073"/>
          <a:ext cx="6191059" cy="10584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rtl="0">
            <a:lnSpc>
              <a:spcPct val="90000"/>
            </a:lnSpc>
            <a:spcBef>
              <a:spcPct val="0"/>
            </a:spcBef>
            <a:spcAft>
              <a:spcPct val="35000"/>
            </a:spcAft>
          </a:pPr>
          <a:r>
            <a:rPr lang="id-ID" sz="1200" kern="1200" dirty="0" smtClean="0"/>
            <a:t>Artinya dalam keadaan darurat atau </a:t>
          </a:r>
          <a:r>
            <a:rPr lang="id-ID" sz="1200" i="1" kern="1200" dirty="0" smtClean="0"/>
            <a:t>emergency</a:t>
          </a:r>
          <a:r>
            <a:rPr lang="id-ID" sz="1200" kern="1200" dirty="0" smtClean="0"/>
            <a:t>, pelayanan kesehatan harus cepat dan tepat, resiko menjadi nomor dua</a:t>
          </a:r>
          <a:endParaRPr lang="id-ID" sz="1200" kern="1200" dirty="0"/>
        </a:p>
      </dsp:txBody>
      <dsp:txXfrm>
        <a:off x="1695640" y="1219073"/>
        <a:ext cx="6191059" cy="1058455"/>
      </dsp:txXfrm>
    </dsp:sp>
    <dsp:sp modelId="{B6C4A1E5-7D18-494C-A046-77408FD9A1AC}">
      <dsp:nvSpPr>
        <dsp:cNvPr id="0" name=""/>
        <dsp:cNvSpPr/>
      </dsp:nvSpPr>
      <dsp:spPr>
        <a:xfrm>
          <a:off x="1577340" y="2277529"/>
          <a:ext cx="6309360" cy="0"/>
        </a:xfrm>
        <a:prstGeom prst="line">
          <a:avLst/>
        </a:prstGeom>
        <a:solidFill>
          <a:schemeClr val="accent4">
            <a:hueOff val="0"/>
            <a:satOff val="0"/>
            <a:lumOff val="0"/>
            <a:alphaOff val="0"/>
          </a:schemeClr>
        </a:solidFill>
        <a:ln w="40000" cap="flat" cmpd="sng" algn="ctr">
          <a:solidFill>
            <a:schemeClr val="accent4">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B1DAEFD1-38FD-4092-AD08-A873C17692AE}">
      <dsp:nvSpPr>
        <dsp:cNvPr id="0" name=""/>
        <dsp:cNvSpPr/>
      </dsp:nvSpPr>
      <dsp:spPr>
        <a:xfrm>
          <a:off x="0" y="2331590"/>
          <a:ext cx="7886700" cy="0"/>
        </a:xfrm>
        <a:prstGeom prst="line">
          <a:avLst/>
        </a:prstGeom>
        <a:gradFill rotWithShape="0">
          <a:gsLst>
            <a:gs pos="0">
              <a:schemeClr val="accent4">
                <a:hueOff val="8617942"/>
                <a:satOff val="-21801"/>
                <a:lumOff val="980"/>
                <a:alphaOff val="0"/>
                <a:tint val="74000"/>
              </a:schemeClr>
            </a:gs>
            <a:gs pos="49000">
              <a:schemeClr val="accent4">
                <a:hueOff val="8617942"/>
                <a:satOff val="-21801"/>
                <a:lumOff val="980"/>
                <a:alphaOff val="0"/>
                <a:tint val="96000"/>
                <a:shade val="84000"/>
                <a:satMod val="110000"/>
              </a:schemeClr>
            </a:gs>
            <a:gs pos="49100">
              <a:schemeClr val="accent4">
                <a:hueOff val="8617942"/>
                <a:satOff val="-21801"/>
                <a:lumOff val="980"/>
                <a:alphaOff val="0"/>
                <a:shade val="55000"/>
                <a:satMod val="150000"/>
              </a:schemeClr>
            </a:gs>
            <a:gs pos="92000">
              <a:schemeClr val="accent4">
                <a:hueOff val="8617942"/>
                <a:satOff val="-21801"/>
                <a:lumOff val="980"/>
                <a:alphaOff val="0"/>
                <a:tint val="98000"/>
                <a:shade val="90000"/>
                <a:satMod val="128000"/>
              </a:schemeClr>
            </a:gs>
            <a:gs pos="100000">
              <a:schemeClr val="accent4">
                <a:hueOff val="8617942"/>
                <a:satOff val="-21801"/>
                <a:lumOff val="980"/>
                <a:alphaOff val="0"/>
                <a:tint val="90000"/>
                <a:shade val="97000"/>
                <a:satMod val="128000"/>
              </a:schemeClr>
            </a:gs>
          </a:gsLst>
          <a:lin ang="5400000" scaled="1"/>
        </a:gradFill>
        <a:ln w="11430" cap="flat" cmpd="sng" algn="ctr">
          <a:solidFill>
            <a:schemeClr val="accent4">
              <a:hueOff val="8617942"/>
              <a:satOff val="-21801"/>
              <a:lumOff val="980"/>
              <a:alphaOff val="0"/>
            </a:schemeClr>
          </a:solidFill>
          <a:prstDash val="solid"/>
        </a:ln>
        <a:effectLst>
          <a:outerShdw blurRad="39000" dist="25400" dir="5400000" rotWithShape="0">
            <a:schemeClr val="accent4">
              <a:hueOff val="8617942"/>
              <a:satOff val="-21801"/>
              <a:lumOff val="980"/>
              <a:alphaOff val="0"/>
              <a:shade val="33000"/>
              <a:alpha val="83000"/>
            </a:scheme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524A65E8-39C7-4268-9672-33422BD493BC}">
      <dsp:nvSpPr>
        <dsp:cNvPr id="0" name=""/>
        <dsp:cNvSpPr/>
      </dsp:nvSpPr>
      <dsp:spPr>
        <a:xfrm>
          <a:off x="0" y="2331590"/>
          <a:ext cx="1577340" cy="1165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id-ID" sz="1400" i="1" kern="1200" dirty="0" smtClean="0"/>
            <a:t>Social Insurance of Health Care</a:t>
          </a:r>
          <a:endParaRPr lang="id-ID" sz="1400" kern="1200" dirty="0"/>
        </a:p>
      </dsp:txBody>
      <dsp:txXfrm>
        <a:off x="0" y="2331590"/>
        <a:ext cx="1577340" cy="1165439"/>
      </dsp:txXfrm>
    </dsp:sp>
    <dsp:sp modelId="{89E82492-2469-418B-B939-E3DB1226BBEF}">
      <dsp:nvSpPr>
        <dsp:cNvPr id="0" name=""/>
        <dsp:cNvSpPr/>
      </dsp:nvSpPr>
      <dsp:spPr>
        <a:xfrm>
          <a:off x="1695640" y="2384513"/>
          <a:ext cx="6191059" cy="10584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rtl="0">
            <a:lnSpc>
              <a:spcPct val="90000"/>
            </a:lnSpc>
            <a:spcBef>
              <a:spcPct val="0"/>
            </a:spcBef>
            <a:spcAft>
              <a:spcPct val="35000"/>
            </a:spcAft>
          </a:pPr>
          <a:r>
            <a:rPr lang="id-ID" sz="1200" kern="1200" dirty="0" smtClean="0"/>
            <a:t>Kesehatan menurut masyarakat internasional atau PBB harus dibantu oleh asuransi sosial, sebab pelayanan kesehatan adalah wajib hukumnya</a:t>
          </a:r>
          <a:endParaRPr lang="id-ID" sz="1200" kern="1200" dirty="0"/>
        </a:p>
      </dsp:txBody>
      <dsp:txXfrm>
        <a:off x="1695640" y="2384513"/>
        <a:ext cx="6191059" cy="1058455"/>
      </dsp:txXfrm>
    </dsp:sp>
    <dsp:sp modelId="{A05892B0-83FB-4BBA-9520-04AA17C5A7ED}">
      <dsp:nvSpPr>
        <dsp:cNvPr id="0" name=""/>
        <dsp:cNvSpPr/>
      </dsp:nvSpPr>
      <dsp:spPr>
        <a:xfrm>
          <a:off x="1577340" y="3442968"/>
          <a:ext cx="6309360" cy="0"/>
        </a:xfrm>
        <a:prstGeom prst="line">
          <a:avLst/>
        </a:prstGeom>
        <a:solidFill>
          <a:schemeClr val="accent4">
            <a:hueOff val="0"/>
            <a:satOff val="0"/>
            <a:lumOff val="0"/>
            <a:alphaOff val="0"/>
          </a:schemeClr>
        </a:solidFill>
        <a:ln w="40000" cap="flat" cmpd="sng" algn="ctr">
          <a:solidFill>
            <a:schemeClr val="accent4">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5645B321-E5E3-4F6D-9249-4C04A040CB33}">
      <dsp:nvSpPr>
        <dsp:cNvPr id="0" name=""/>
        <dsp:cNvSpPr/>
      </dsp:nvSpPr>
      <dsp:spPr>
        <a:xfrm>
          <a:off x="0" y="3497029"/>
          <a:ext cx="7886700" cy="0"/>
        </a:xfrm>
        <a:prstGeom prst="line">
          <a:avLst/>
        </a:prstGeom>
        <a:gradFill rotWithShape="0">
          <a:gsLst>
            <a:gs pos="0">
              <a:schemeClr val="accent4">
                <a:hueOff val="12926913"/>
                <a:satOff val="-32702"/>
                <a:lumOff val="1470"/>
                <a:alphaOff val="0"/>
                <a:tint val="74000"/>
              </a:schemeClr>
            </a:gs>
            <a:gs pos="49000">
              <a:schemeClr val="accent4">
                <a:hueOff val="12926913"/>
                <a:satOff val="-32702"/>
                <a:lumOff val="1470"/>
                <a:alphaOff val="0"/>
                <a:tint val="96000"/>
                <a:shade val="84000"/>
                <a:satMod val="110000"/>
              </a:schemeClr>
            </a:gs>
            <a:gs pos="49100">
              <a:schemeClr val="accent4">
                <a:hueOff val="12926913"/>
                <a:satOff val="-32702"/>
                <a:lumOff val="1470"/>
                <a:alphaOff val="0"/>
                <a:shade val="55000"/>
                <a:satMod val="150000"/>
              </a:schemeClr>
            </a:gs>
            <a:gs pos="92000">
              <a:schemeClr val="accent4">
                <a:hueOff val="12926913"/>
                <a:satOff val="-32702"/>
                <a:lumOff val="1470"/>
                <a:alphaOff val="0"/>
                <a:tint val="98000"/>
                <a:shade val="90000"/>
                <a:satMod val="128000"/>
              </a:schemeClr>
            </a:gs>
            <a:gs pos="100000">
              <a:schemeClr val="accent4">
                <a:hueOff val="12926913"/>
                <a:satOff val="-32702"/>
                <a:lumOff val="1470"/>
                <a:alphaOff val="0"/>
                <a:tint val="90000"/>
                <a:shade val="97000"/>
                <a:satMod val="128000"/>
              </a:schemeClr>
            </a:gs>
          </a:gsLst>
          <a:lin ang="5400000" scaled="1"/>
        </a:gradFill>
        <a:ln w="11430" cap="flat" cmpd="sng" algn="ctr">
          <a:solidFill>
            <a:schemeClr val="accent4">
              <a:hueOff val="12926913"/>
              <a:satOff val="-32702"/>
              <a:lumOff val="1470"/>
              <a:alphaOff val="0"/>
            </a:schemeClr>
          </a:solidFill>
          <a:prstDash val="solid"/>
        </a:ln>
        <a:effectLst>
          <a:outerShdw blurRad="39000" dist="25400" dir="5400000" rotWithShape="0">
            <a:schemeClr val="accent4">
              <a:hueOff val="12926913"/>
              <a:satOff val="-32702"/>
              <a:lumOff val="1470"/>
              <a:alphaOff val="0"/>
              <a:shade val="33000"/>
              <a:alpha val="83000"/>
            </a:scheme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6380E1FD-6BDB-45A9-8B5D-81AAAB60CA64}">
      <dsp:nvSpPr>
        <dsp:cNvPr id="0" name=""/>
        <dsp:cNvSpPr/>
      </dsp:nvSpPr>
      <dsp:spPr>
        <a:xfrm>
          <a:off x="0" y="3497029"/>
          <a:ext cx="1577340" cy="1165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id-ID" sz="1400" i="1" kern="1200" dirty="0" smtClean="0"/>
            <a:t>Medical Liability</a:t>
          </a:r>
          <a:endParaRPr lang="id-ID" sz="1400" kern="1200" dirty="0"/>
        </a:p>
      </dsp:txBody>
      <dsp:txXfrm>
        <a:off x="0" y="3497029"/>
        <a:ext cx="1577340" cy="1165439"/>
      </dsp:txXfrm>
    </dsp:sp>
    <dsp:sp modelId="{E3B1E834-0BED-46E4-B725-ED89C9DEBED0}">
      <dsp:nvSpPr>
        <dsp:cNvPr id="0" name=""/>
        <dsp:cNvSpPr/>
      </dsp:nvSpPr>
      <dsp:spPr>
        <a:xfrm>
          <a:off x="1695640" y="3549952"/>
          <a:ext cx="6191059" cy="10584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rtl="0">
            <a:lnSpc>
              <a:spcPct val="90000"/>
            </a:lnSpc>
            <a:spcBef>
              <a:spcPct val="0"/>
            </a:spcBef>
            <a:spcAft>
              <a:spcPct val="35000"/>
            </a:spcAft>
          </a:pPr>
          <a:r>
            <a:rPr lang="id-ID" sz="1200" kern="1200" dirty="0" smtClean="0"/>
            <a:t>Pembagian tanggung jawab dalam pelayanan kesehatan akan memudahkan dalam pemecahan suatu masalah bila terjadi suatu sengketa medik. Dalam pembagian jenis tanggung jawab akan diketahui tugas, kewajiban, dan tanggung jawab dari masing-masing tenaga kesehatan. Tenaga kesehatan akan lebih tenang dalam melaksanakan pekerjaannya karena sudah dibatasi dengan hal-hal yang tercantum dalam </a:t>
          </a:r>
          <a:r>
            <a:rPr lang="id-ID" sz="1200" i="1" kern="1200" dirty="0" smtClean="0"/>
            <a:t>Management Medical Liability</a:t>
          </a:r>
          <a:endParaRPr lang="id-ID" sz="1200" kern="1200" dirty="0"/>
        </a:p>
      </dsp:txBody>
      <dsp:txXfrm>
        <a:off x="1695640" y="3549952"/>
        <a:ext cx="6191059" cy="1058455"/>
      </dsp:txXfrm>
    </dsp:sp>
    <dsp:sp modelId="{D0D864E7-FAB5-4202-BA18-2B495F5AA47C}">
      <dsp:nvSpPr>
        <dsp:cNvPr id="0" name=""/>
        <dsp:cNvSpPr/>
      </dsp:nvSpPr>
      <dsp:spPr>
        <a:xfrm>
          <a:off x="1577340" y="4608408"/>
          <a:ext cx="6309360" cy="0"/>
        </a:xfrm>
        <a:prstGeom prst="line">
          <a:avLst/>
        </a:prstGeom>
        <a:solidFill>
          <a:schemeClr val="accent4">
            <a:hueOff val="0"/>
            <a:satOff val="0"/>
            <a:lumOff val="0"/>
            <a:alphaOff val="0"/>
          </a:schemeClr>
        </a:solidFill>
        <a:ln w="40000" cap="flat" cmpd="sng" algn="ctr">
          <a:solidFill>
            <a:schemeClr val="accent4">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518D8997-B71C-42FD-81A0-990BB166C4BA}">
      <dsp:nvSpPr>
        <dsp:cNvPr id="0" name=""/>
        <dsp:cNvSpPr/>
      </dsp:nvSpPr>
      <dsp:spPr>
        <a:xfrm>
          <a:off x="0" y="4662469"/>
          <a:ext cx="7886700" cy="0"/>
        </a:xfrm>
        <a:prstGeom prst="line">
          <a:avLst/>
        </a:prstGeom>
        <a:gradFill rotWithShape="0">
          <a:gsLst>
            <a:gs pos="0">
              <a:schemeClr val="accent4">
                <a:hueOff val="17235884"/>
                <a:satOff val="-43603"/>
                <a:lumOff val="1960"/>
                <a:alphaOff val="0"/>
                <a:tint val="74000"/>
              </a:schemeClr>
            </a:gs>
            <a:gs pos="49000">
              <a:schemeClr val="accent4">
                <a:hueOff val="17235884"/>
                <a:satOff val="-43603"/>
                <a:lumOff val="1960"/>
                <a:alphaOff val="0"/>
                <a:tint val="96000"/>
                <a:shade val="84000"/>
                <a:satMod val="110000"/>
              </a:schemeClr>
            </a:gs>
            <a:gs pos="49100">
              <a:schemeClr val="accent4">
                <a:hueOff val="17235884"/>
                <a:satOff val="-43603"/>
                <a:lumOff val="1960"/>
                <a:alphaOff val="0"/>
                <a:shade val="55000"/>
                <a:satMod val="150000"/>
              </a:schemeClr>
            </a:gs>
            <a:gs pos="92000">
              <a:schemeClr val="accent4">
                <a:hueOff val="17235884"/>
                <a:satOff val="-43603"/>
                <a:lumOff val="1960"/>
                <a:alphaOff val="0"/>
                <a:tint val="98000"/>
                <a:shade val="90000"/>
                <a:satMod val="128000"/>
              </a:schemeClr>
            </a:gs>
            <a:gs pos="100000">
              <a:schemeClr val="accent4">
                <a:hueOff val="17235884"/>
                <a:satOff val="-43603"/>
                <a:lumOff val="1960"/>
                <a:alphaOff val="0"/>
                <a:tint val="90000"/>
                <a:shade val="97000"/>
                <a:satMod val="128000"/>
              </a:schemeClr>
            </a:gs>
          </a:gsLst>
          <a:lin ang="5400000" scaled="1"/>
        </a:gradFill>
        <a:ln w="11430" cap="flat" cmpd="sng" algn="ctr">
          <a:solidFill>
            <a:schemeClr val="accent4">
              <a:hueOff val="17235884"/>
              <a:satOff val="-43603"/>
              <a:lumOff val="1960"/>
              <a:alphaOff val="0"/>
            </a:schemeClr>
          </a:solidFill>
          <a:prstDash val="solid"/>
        </a:ln>
        <a:effectLst>
          <a:outerShdw blurRad="39000" dist="25400" dir="5400000" rotWithShape="0">
            <a:schemeClr val="accent4">
              <a:hueOff val="17235884"/>
              <a:satOff val="-43603"/>
              <a:lumOff val="1960"/>
              <a:alphaOff val="0"/>
              <a:shade val="33000"/>
              <a:alpha val="83000"/>
            </a:scheme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7E340B40-B90A-4824-A847-CA00E256CD16}">
      <dsp:nvSpPr>
        <dsp:cNvPr id="0" name=""/>
        <dsp:cNvSpPr/>
      </dsp:nvSpPr>
      <dsp:spPr>
        <a:xfrm>
          <a:off x="0" y="4662469"/>
          <a:ext cx="1577340" cy="1165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id-ID" sz="1400" i="1" kern="1200" dirty="0" smtClean="0"/>
            <a:t>Negligent Medical Care (culpa Levisimma/Lichte Sculd)</a:t>
          </a:r>
          <a:endParaRPr lang="id-ID" sz="1400" kern="1200" dirty="0"/>
        </a:p>
      </dsp:txBody>
      <dsp:txXfrm>
        <a:off x="0" y="4662469"/>
        <a:ext cx="1577340" cy="1165439"/>
      </dsp:txXfrm>
    </dsp:sp>
    <dsp:sp modelId="{B830371E-6B8C-4211-8596-21DC8D6FFB76}">
      <dsp:nvSpPr>
        <dsp:cNvPr id="0" name=""/>
        <dsp:cNvSpPr/>
      </dsp:nvSpPr>
      <dsp:spPr>
        <a:xfrm>
          <a:off x="1695640" y="4715391"/>
          <a:ext cx="6191059" cy="10584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rtl="0">
            <a:lnSpc>
              <a:spcPct val="90000"/>
            </a:lnSpc>
            <a:spcBef>
              <a:spcPct val="0"/>
            </a:spcBef>
            <a:spcAft>
              <a:spcPct val="35000"/>
            </a:spcAft>
          </a:pPr>
          <a:r>
            <a:rPr lang="id-ID" sz="1200" kern="1200" dirty="0" smtClean="0"/>
            <a:t>Kesehatan dalam pelayanan kesehatan yang dilakukan oleh tenaga kesehatan haruslah wajar, misalnya kesalahan karena kurang pengalaman, karena kurang pengetahuan sehingga menyebabkan kurang hati hati. Kesalahan tidak boleh lebih dari 2x. Tetap berpedoman pada SOP</a:t>
          </a:r>
          <a:endParaRPr lang="id-ID" sz="1200" kern="1200" dirty="0"/>
        </a:p>
      </dsp:txBody>
      <dsp:txXfrm>
        <a:off x="1695640" y="4715391"/>
        <a:ext cx="6191059" cy="1058455"/>
      </dsp:txXfrm>
    </dsp:sp>
    <dsp:sp modelId="{47F6D163-E51E-4019-B790-D3567148ABCF}">
      <dsp:nvSpPr>
        <dsp:cNvPr id="0" name=""/>
        <dsp:cNvSpPr/>
      </dsp:nvSpPr>
      <dsp:spPr>
        <a:xfrm>
          <a:off x="1577340" y="5773847"/>
          <a:ext cx="6309360" cy="0"/>
        </a:xfrm>
        <a:prstGeom prst="line">
          <a:avLst/>
        </a:prstGeom>
        <a:solidFill>
          <a:schemeClr val="accent4">
            <a:hueOff val="0"/>
            <a:satOff val="0"/>
            <a:lumOff val="0"/>
            <a:alphaOff val="0"/>
          </a:schemeClr>
        </a:solidFill>
        <a:ln w="40000" cap="flat" cmpd="sng" algn="ctr">
          <a:solidFill>
            <a:schemeClr val="accent4">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2F3B0473-C90B-487E-ABB5-EB3742082080}" type="datetimeFigureOut">
              <a:rPr lang="id-ID" smtClean="0"/>
              <a:t>02/03/2018</a:t>
            </a:fld>
            <a:endParaRPr lang="id-ID"/>
          </a:p>
        </p:txBody>
      </p:sp>
      <p:sp>
        <p:nvSpPr>
          <p:cNvPr id="4" name="Footer Placehold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F76B54C6-A864-4A99-864A-2721CD2ADA07}" type="slidenum">
              <a:rPr lang="id-ID" smtClean="0"/>
              <a:t>‹#›</a:t>
            </a:fld>
            <a:endParaRPr lang="id-ID"/>
          </a:p>
        </p:txBody>
      </p:sp>
    </p:spTree>
    <p:extLst>
      <p:ext uri="{BB962C8B-B14F-4D97-AF65-F5344CB8AC3E}">
        <p14:creationId xmlns:p14="http://schemas.microsoft.com/office/powerpoint/2010/main" val="42763260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C624D7B9-D976-42FB-9D1D-B9457F92BE24}" type="datetimeFigureOut">
              <a:rPr lang="id-ID" smtClean="0"/>
              <a:t>02/03/2018</a:t>
            </a:fld>
            <a:endParaRPr lang="id-ID"/>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2E1E7887-31B9-4FD2-8349-4A223542B714}" type="slidenum">
              <a:rPr lang="id-ID" smtClean="0"/>
              <a:t>‹#›</a:t>
            </a:fld>
            <a:endParaRPr lang="id-ID"/>
          </a:p>
        </p:txBody>
      </p:sp>
    </p:spTree>
    <p:extLst>
      <p:ext uri="{BB962C8B-B14F-4D97-AF65-F5344CB8AC3E}">
        <p14:creationId xmlns:p14="http://schemas.microsoft.com/office/powerpoint/2010/main" val="2358378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pPr eaLnBrk="1" hangingPunct="1"/>
            <a:endParaRPr lang="en-US" smtClean="0"/>
          </a:p>
        </p:txBody>
      </p:sp>
      <p:sp>
        <p:nvSpPr>
          <p:cNvPr id="30724" name="Slide Number Placeholder 3"/>
          <p:cNvSpPr>
            <a:spLocks noGrp="1"/>
          </p:cNvSpPr>
          <p:nvPr>
            <p:ph type="sldNum" sz="quarter" idx="5"/>
          </p:nvPr>
        </p:nvSpPr>
        <p:spPr>
          <a:noFill/>
        </p:spPr>
        <p:txBody>
          <a:bodyPr/>
          <a:lstStyle/>
          <a:p>
            <a:fld id="{83E44DFA-A9AC-4817-9E4C-05820175DCF3}" type="slidenum">
              <a:rPr lang="en-US" smtClean="0"/>
              <a:pPr/>
              <a:t>5</a:t>
            </a:fld>
            <a:endParaRPr lang="en-US" smtClean="0"/>
          </a:p>
        </p:txBody>
      </p:sp>
    </p:spTree>
    <p:extLst>
      <p:ext uri="{BB962C8B-B14F-4D97-AF65-F5344CB8AC3E}">
        <p14:creationId xmlns:p14="http://schemas.microsoft.com/office/powerpoint/2010/main" val="1923378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pPr eaLnBrk="1" hangingPunct="1"/>
            <a:endParaRPr lang="en-US" smtClean="0"/>
          </a:p>
        </p:txBody>
      </p:sp>
      <p:sp>
        <p:nvSpPr>
          <p:cNvPr id="31748" name="Slide Number Placeholder 3"/>
          <p:cNvSpPr>
            <a:spLocks noGrp="1"/>
          </p:cNvSpPr>
          <p:nvPr>
            <p:ph type="sldNum" sz="quarter" idx="5"/>
          </p:nvPr>
        </p:nvSpPr>
        <p:spPr>
          <a:noFill/>
        </p:spPr>
        <p:txBody>
          <a:bodyPr/>
          <a:lstStyle/>
          <a:p>
            <a:fld id="{8EE04CEA-7A06-4ADD-9BEF-1E1A735D72B1}" type="slidenum">
              <a:rPr lang="en-US" smtClean="0"/>
              <a:pPr/>
              <a:t>6</a:t>
            </a:fld>
            <a:endParaRPr lang="en-US" smtClean="0"/>
          </a:p>
        </p:txBody>
      </p:sp>
    </p:spTree>
    <p:extLst>
      <p:ext uri="{BB962C8B-B14F-4D97-AF65-F5344CB8AC3E}">
        <p14:creationId xmlns:p14="http://schemas.microsoft.com/office/powerpoint/2010/main" val="2886127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id-ID" smtClean="0"/>
          </a:p>
        </p:txBody>
      </p:sp>
      <p:sp>
        <p:nvSpPr>
          <p:cNvPr id="84996" name="Slide Number Placeholder 3"/>
          <p:cNvSpPr>
            <a:spLocks noGrp="1"/>
          </p:cNvSpPr>
          <p:nvPr>
            <p:ph type="sldNum" sz="quarter" idx="5"/>
          </p:nvPr>
        </p:nvSpPr>
        <p:spPr>
          <a:noFill/>
        </p:spPr>
        <p:txBody>
          <a:bodyPr/>
          <a:lstStyle/>
          <a:p>
            <a:fld id="{C62701CD-B7DA-4026-9E7A-D55443858434}" type="slidenum">
              <a:rPr lang="en-US" smtClean="0"/>
              <a:pPr/>
              <a:t>12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DB70397-1F54-4FF1-A2FD-2BE3C682F9DE}" type="datetimeFigureOut">
              <a:rPr lang="id-ID" smtClean="0"/>
              <a:t>02/03/2018</a:t>
            </a:fld>
            <a:endParaRPr lang="id-ID"/>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id-ID"/>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F10FC74-639E-4220-B651-674F12984AD0}"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B70397-1F54-4FF1-A2FD-2BE3C682F9DE}" type="datetimeFigureOut">
              <a:rPr lang="id-ID" smtClean="0"/>
              <a:t>02/03/2018</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F10FC74-639E-4220-B651-674F12984AD0}"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2DB70397-1F54-4FF1-A2FD-2BE3C682F9DE}" type="datetimeFigureOut">
              <a:rPr lang="id-ID" smtClean="0"/>
              <a:t>02/03/2018</a:t>
            </a:fld>
            <a:endParaRPr lang="id-ID"/>
          </a:p>
        </p:txBody>
      </p:sp>
      <p:sp>
        <p:nvSpPr>
          <p:cNvPr id="5" name="Footer Placeholder 4"/>
          <p:cNvSpPr>
            <a:spLocks noGrp="1"/>
          </p:cNvSpPr>
          <p:nvPr>
            <p:ph type="ftr" sz="quarter" idx="11"/>
          </p:nvPr>
        </p:nvSpPr>
        <p:spPr>
          <a:xfrm>
            <a:off x="457200" y="6556248"/>
            <a:ext cx="3657600" cy="228600"/>
          </a:xfrm>
        </p:spPr>
        <p:txBody>
          <a:bodyPr/>
          <a:lstStyle>
            <a:extLst/>
          </a:lstStyle>
          <a:p>
            <a:endParaRPr lang="id-ID"/>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F10FC74-639E-4220-B651-674F12984AD0}"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B70397-1F54-4FF1-A2FD-2BE3C682F9DE}" type="datetimeFigureOut">
              <a:rPr lang="id-ID" smtClean="0"/>
              <a:t>02/03/2018</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F10FC74-639E-4220-B651-674F12984AD0}"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DB70397-1F54-4FF1-A2FD-2BE3C682F9DE}" type="datetimeFigureOut">
              <a:rPr lang="id-ID" smtClean="0"/>
              <a:t>02/03/2018</a:t>
            </a:fld>
            <a:endParaRPr lang="id-ID"/>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id-ID"/>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F10FC74-639E-4220-B651-674F12984AD0}"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DB70397-1F54-4FF1-A2FD-2BE3C682F9DE}" type="datetimeFigureOut">
              <a:rPr lang="id-ID" smtClean="0"/>
              <a:t>02/03/2018</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EF10FC74-639E-4220-B651-674F12984AD0}"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DB70397-1F54-4FF1-A2FD-2BE3C682F9DE}" type="datetimeFigureOut">
              <a:rPr lang="id-ID" smtClean="0"/>
              <a:t>02/03/2018</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EF10FC74-639E-4220-B651-674F12984AD0}"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DB70397-1F54-4FF1-A2FD-2BE3C682F9DE}" type="datetimeFigureOut">
              <a:rPr lang="id-ID" smtClean="0"/>
              <a:t>02/03/2018</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EF10FC74-639E-4220-B651-674F12984AD0}"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DB70397-1F54-4FF1-A2FD-2BE3C682F9DE}" type="datetimeFigureOut">
              <a:rPr lang="id-ID" smtClean="0"/>
              <a:t>02/03/2018</a:t>
            </a:fld>
            <a:endParaRPr lang="id-ID"/>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id-ID"/>
          </a:p>
        </p:txBody>
      </p:sp>
      <p:sp>
        <p:nvSpPr>
          <p:cNvPr id="4" name="Slide Number Placeholder 3"/>
          <p:cNvSpPr>
            <a:spLocks noGrp="1"/>
          </p:cNvSpPr>
          <p:nvPr>
            <p:ph type="sldNum" sz="quarter" idx="12"/>
          </p:nvPr>
        </p:nvSpPr>
        <p:spPr/>
        <p:txBody>
          <a:bodyPr/>
          <a:lstStyle>
            <a:extLst/>
          </a:lstStyle>
          <a:p>
            <a:fld id="{EF10FC74-639E-4220-B651-674F12984AD0}"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DB70397-1F54-4FF1-A2FD-2BE3C682F9DE}" type="datetimeFigureOut">
              <a:rPr lang="id-ID" smtClean="0"/>
              <a:t>02/03/2018</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EF10FC74-639E-4220-B651-674F12984AD0}"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DB70397-1F54-4FF1-A2FD-2BE3C682F9DE}" type="datetimeFigureOut">
              <a:rPr lang="id-ID" smtClean="0"/>
              <a:t>02/03/2018</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EF10FC74-639E-4220-B651-674F12984AD0}" type="slidenum">
              <a:rPr lang="id-ID" smtClean="0"/>
              <a:t>‹#›</a:t>
            </a:fld>
            <a:endParaRPr lang="id-ID"/>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DB70397-1F54-4FF1-A2FD-2BE3C682F9DE}" type="datetimeFigureOut">
              <a:rPr lang="id-ID" smtClean="0"/>
              <a:t>02/03/2018</a:t>
            </a:fld>
            <a:endParaRPr lang="id-ID"/>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id-ID"/>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F10FC74-639E-4220-B651-674F12984AD0}"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1" name="Text Box 11"/>
          <p:cNvSpPr txBox="1">
            <a:spLocks noChangeArrowheads="1"/>
          </p:cNvSpPr>
          <p:nvPr/>
        </p:nvSpPr>
        <p:spPr bwMode="auto">
          <a:xfrm>
            <a:off x="0" y="1511300"/>
            <a:ext cx="8143875" cy="1230313"/>
          </a:xfrm>
          <a:prstGeom prst="rect">
            <a:avLst/>
          </a:prstGeom>
          <a:noFill/>
          <a:ln w="9525">
            <a:noFill/>
            <a:miter lim="800000"/>
            <a:headEnd/>
            <a:tailEnd/>
          </a:ln>
          <a:effectLst>
            <a:outerShdw dist="35921" dir="2700000" algn="ctr" rotWithShape="0">
              <a:srgbClr val="66CCFF"/>
            </a:outerShdw>
          </a:effectLst>
        </p:spPr>
        <p:txBody>
          <a:bodyPr lIns="0" tIns="0" rIns="0" bIns="0">
            <a:spAutoFit/>
          </a:bodyPr>
          <a:lstStyle/>
          <a:p>
            <a:pPr algn="ctr">
              <a:spcBef>
                <a:spcPts val="600"/>
              </a:spcBef>
              <a:defRPr/>
            </a:pPr>
            <a:r>
              <a:rPr lang="en-US" sz="4000" b="1" dirty="0">
                <a:effectLst>
                  <a:outerShdw blurRad="38100" dist="38100" dir="2700000" algn="tl">
                    <a:srgbClr val="000000">
                      <a:alpha val="43137"/>
                    </a:srgbClr>
                  </a:outerShdw>
                </a:effectLst>
                <a:latin typeface="Gisha" pitchFamily="34" charset="-79"/>
                <a:cs typeface="Gisha" pitchFamily="34" charset="-79"/>
              </a:rPr>
              <a:t>ASPEK </a:t>
            </a:r>
            <a:r>
              <a:rPr lang="en-US" sz="4000" b="1" dirty="0" smtClean="0">
                <a:effectLst>
                  <a:outerShdw blurRad="38100" dist="38100" dir="2700000" algn="tl">
                    <a:srgbClr val="000000">
                      <a:alpha val="43137"/>
                    </a:srgbClr>
                  </a:outerShdw>
                </a:effectLst>
                <a:latin typeface="Gisha" pitchFamily="34" charset="-79"/>
                <a:cs typeface="Gisha" pitchFamily="34" charset="-79"/>
              </a:rPr>
              <a:t>HUKUM  </a:t>
            </a:r>
            <a:r>
              <a:rPr lang="en-US" sz="4000" b="1" dirty="0">
                <a:effectLst>
                  <a:outerShdw blurRad="38100" dist="38100" dir="2700000" algn="tl">
                    <a:srgbClr val="000000">
                      <a:alpha val="43137"/>
                    </a:srgbClr>
                  </a:outerShdw>
                </a:effectLst>
                <a:latin typeface="Gisha" pitchFamily="34" charset="-79"/>
                <a:cs typeface="Gisha" pitchFamily="34" charset="-79"/>
              </a:rPr>
              <a:t>TENAGA KESEHATAN</a:t>
            </a:r>
          </a:p>
        </p:txBody>
      </p:sp>
      <p:sp>
        <p:nvSpPr>
          <p:cNvPr id="6149" name="Text Box 12"/>
          <p:cNvSpPr txBox="1">
            <a:spLocks noChangeArrowheads="1"/>
          </p:cNvSpPr>
          <p:nvPr/>
        </p:nvSpPr>
        <p:spPr bwMode="auto">
          <a:xfrm>
            <a:off x="307975" y="4643438"/>
            <a:ext cx="7572375" cy="492443"/>
          </a:xfrm>
          <a:prstGeom prst="rect">
            <a:avLst/>
          </a:prstGeom>
          <a:noFill/>
          <a:ln w="9525">
            <a:noFill/>
            <a:miter lim="800000"/>
            <a:headEnd/>
            <a:tailEnd/>
          </a:ln>
        </p:spPr>
        <p:txBody>
          <a:bodyPr lIns="0" tIns="0" rIns="0" bIns="0">
            <a:spAutoFit/>
          </a:bodyPr>
          <a:lstStyle/>
          <a:p>
            <a:pPr algn="ctr">
              <a:spcBef>
                <a:spcPct val="50000"/>
              </a:spcBef>
              <a:defRPr/>
            </a:pPr>
            <a:r>
              <a:rPr lang="en-GB" sz="3200" b="1" dirty="0">
                <a:solidFill>
                  <a:schemeClr val="tx2">
                    <a:lumMod val="50000"/>
                  </a:schemeClr>
                </a:solidFill>
                <a:latin typeface="Calibri" pitchFamily="34" charset="0"/>
              </a:rPr>
              <a:t>FRESLEY HUTAPEA, SH, MH, </a:t>
            </a:r>
            <a:r>
              <a:rPr lang="en-GB" sz="3200" b="1" dirty="0" smtClean="0">
                <a:solidFill>
                  <a:schemeClr val="tx2">
                    <a:lumMod val="50000"/>
                  </a:schemeClr>
                </a:solidFill>
                <a:latin typeface="Calibri" pitchFamily="34" charset="0"/>
              </a:rPr>
              <a:t>MARS</a:t>
            </a:r>
            <a:endParaRPr lang="en-GB" sz="3200" b="1" dirty="0">
              <a:solidFill>
                <a:schemeClr val="tx2">
                  <a:lumMod val="50000"/>
                </a:schemeClr>
              </a:solidFill>
              <a:latin typeface="Calibri" pitchFamily="34" charset="0"/>
            </a:endParaRPr>
          </a:p>
        </p:txBody>
      </p:sp>
      <p:sp>
        <p:nvSpPr>
          <p:cNvPr id="6" name="Text Box 12"/>
          <p:cNvSpPr txBox="1">
            <a:spLocks noChangeArrowheads="1"/>
          </p:cNvSpPr>
          <p:nvPr/>
        </p:nvSpPr>
        <p:spPr bwMode="auto">
          <a:xfrm>
            <a:off x="571500" y="548680"/>
            <a:ext cx="7572375" cy="492443"/>
          </a:xfrm>
          <a:prstGeom prst="rect">
            <a:avLst/>
          </a:prstGeom>
          <a:noFill/>
          <a:ln w="9525">
            <a:noFill/>
            <a:miter lim="800000"/>
            <a:headEnd/>
            <a:tailEnd/>
          </a:ln>
        </p:spPr>
        <p:txBody>
          <a:bodyPr lIns="0" tIns="0" rIns="0" bIns="0">
            <a:spAutoFit/>
          </a:bodyPr>
          <a:lstStyle/>
          <a:p>
            <a:pPr algn="ctr">
              <a:spcBef>
                <a:spcPct val="50000"/>
              </a:spcBef>
              <a:defRPr/>
            </a:pPr>
            <a:r>
              <a:rPr lang="en-GB" sz="3200" b="1" dirty="0" smtClean="0">
                <a:solidFill>
                  <a:schemeClr val="tx2">
                    <a:lumMod val="50000"/>
                  </a:schemeClr>
                </a:solidFill>
                <a:latin typeface="Calibri" pitchFamily="34" charset="0"/>
              </a:rPr>
              <a:t>PERTEMUAN 10</a:t>
            </a:r>
            <a:endParaRPr lang="en-GB" sz="3200" b="1" dirty="0">
              <a:solidFill>
                <a:schemeClr val="tx2">
                  <a:lumMod val="50000"/>
                </a:schemeClr>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88629975"/>
              </p:ext>
            </p:extLst>
          </p:nvPr>
        </p:nvGraphicFramePr>
        <p:xfrm>
          <a:off x="107504" y="476672"/>
          <a:ext cx="7886700" cy="56979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72283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14500"/>
            <a:ext cx="8143875" cy="4741863"/>
          </a:xfrm>
        </p:spPr>
        <p:txBody>
          <a:bodyPr>
            <a:noAutofit/>
          </a:bodyPr>
          <a:lstStyle/>
          <a:p>
            <a:pPr marL="274320" indent="-274320" algn="ctr" eaLnBrk="1" fontAlgn="auto" hangingPunct="1">
              <a:spcBef>
                <a:spcPts val="0"/>
              </a:spcBef>
              <a:spcAft>
                <a:spcPts val="0"/>
              </a:spcAft>
              <a:buFont typeface="Wingdings 2"/>
              <a:buNone/>
              <a:defRPr/>
            </a:pPr>
            <a:r>
              <a:rPr lang="en-US" sz="2400" b="1" dirty="0" err="1" smtClean="0">
                <a:latin typeface="Calibri" pitchFamily="34" charset="0"/>
                <a:cs typeface="Calibri" pitchFamily="34" charset="0"/>
              </a:rPr>
              <a:t>Pasal</a:t>
            </a:r>
            <a:r>
              <a:rPr lang="en-US" sz="2400" b="1" dirty="0" smtClean="0">
                <a:latin typeface="Calibri" pitchFamily="34" charset="0"/>
                <a:cs typeface="Calibri" pitchFamily="34" charset="0"/>
              </a:rPr>
              <a:t> 22</a:t>
            </a:r>
          </a:p>
          <a:p>
            <a:pPr marL="571500" indent="-571500" eaLnBrk="1" fontAlgn="auto" hangingPunct="1">
              <a:spcBef>
                <a:spcPts val="0"/>
              </a:spcBef>
              <a:spcAft>
                <a:spcPts val="0"/>
              </a:spcAft>
              <a:buFont typeface="Wingdings 2"/>
              <a:buNone/>
              <a:tabLst>
                <a:tab pos="571500" algn="l"/>
              </a:tabLst>
              <a:defRPr/>
            </a:pPr>
            <a:r>
              <a:rPr lang="en-US" sz="2400" dirty="0" smtClean="0">
                <a:latin typeface="Calibri" pitchFamily="34" charset="0"/>
                <a:cs typeface="Calibri" pitchFamily="34" charset="0"/>
              </a:rPr>
              <a:t>(1)	</a:t>
            </a:r>
            <a:r>
              <a:rPr lang="en-US" sz="2400" dirty="0" err="1" smtClean="0">
                <a:latin typeface="Calibri" pitchFamily="34" charset="0"/>
                <a:cs typeface="Calibri" pitchFamily="34" charset="0"/>
              </a:rPr>
              <a:t>Tenaga</a:t>
            </a:r>
            <a:r>
              <a:rPr lang="en-US" sz="2400" dirty="0" smtClean="0">
                <a:latin typeface="Calibri" pitchFamily="34" charset="0"/>
                <a:cs typeface="Calibri" pitchFamily="34" charset="0"/>
              </a:rPr>
              <a:t> </a:t>
            </a:r>
            <a:r>
              <a:rPr lang="en-US" sz="2400" dirty="0" err="1" smtClean="0">
                <a:latin typeface="Calibri" pitchFamily="34" charset="0"/>
                <a:cs typeface="Calibri" pitchFamily="34" charset="0"/>
              </a:rPr>
              <a:t>kesehatan</a:t>
            </a:r>
            <a:r>
              <a:rPr lang="en-US" sz="2400" dirty="0" smtClean="0">
                <a:latin typeface="Calibri" pitchFamily="34" charset="0"/>
                <a:cs typeface="Calibri" pitchFamily="34" charset="0"/>
              </a:rPr>
              <a:t> </a:t>
            </a:r>
            <a:r>
              <a:rPr lang="en-US" sz="2400" b="1" dirty="0" err="1" smtClean="0">
                <a:solidFill>
                  <a:schemeClr val="accent1">
                    <a:lumMod val="75000"/>
                  </a:schemeClr>
                </a:solidFill>
                <a:latin typeface="Calibri" pitchFamily="34" charset="0"/>
                <a:cs typeface="Calibri" pitchFamily="34" charset="0"/>
              </a:rPr>
              <a:t>harus</a:t>
            </a:r>
            <a:r>
              <a:rPr lang="en-US" sz="2400" b="1" dirty="0" smtClean="0">
                <a:solidFill>
                  <a:schemeClr val="accent1">
                    <a:lumMod val="75000"/>
                  </a:schemeClr>
                </a:solidFill>
                <a:latin typeface="Calibri" pitchFamily="34" charset="0"/>
                <a:cs typeface="Calibri" pitchFamily="34" charset="0"/>
              </a:rPr>
              <a:t> </a:t>
            </a:r>
            <a:r>
              <a:rPr lang="en-US" sz="2400" b="1" dirty="0" err="1" smtClean="0">
                <a:solidFill>
                  <a:schemeClr val="accent1">
                    <a:lumMod val="75000"/>
                  </a:schemeClr>
                </a:solidFill>
                <a:latin typeface="Calibri" pitchFamily="34" charset="0"/>
                <a:cs typeface="Calibri" pitchFamily="34" charset="0"/>
              </a:rPr>
              <a:t>memiliki</a:t>
            </a:r>
            <a:r>
              <a:rPr lang="en-US" sz="2400" b="1" dirty="0" smtClean="0">
                <a:solidFill>
                  <a:schemeClr val="accent1">
                    <a:lumMod val="75000"/>
                  </a:schemeClr>
                </a:solidFill>
                <a:latin typeface="Calibri" pitchFamily="34" charset="0"/>
                <a:cs typeface="Calibri" pitchFamily="34" charset="0"/>
              </a:rPr>
              <a:t> </a:t>
            </a:r>
            <a:r>
              <a:rPr lang="en-US" sz="2400" b="1" dirty="0" err="1" smtClean="0">
                <a:solidFill>
                  <a:schemeClr val="accent1">
                    <a:lumMod val="75000"/>
                  </a:schemeClr>
                </a:solidFill>
                <a:latin typeface="Calibri" pitchFamily="34" charset="0"/>
                <a:cs typeface="Calibri" pitchFamily="34" charset="0"/>
              </a:rPr>
              <a:t>kualifikasi</a:t>
            </a:r>
            <a:r>
              <a:rPr lang="en-US" sz="2400" b="1" dirty="0" smtClean="0">
                <a:solidFill>
                  <a:schemeClr val="accent1">
                    <a:lumMod val="75000"/>
                  </a:schemeClr>
                </a:solidFill>
                <a:latin typeface="Calibri" pitchFamily="34" charset="0"/>
                <a:cs typeface="Calibri" pitchFamily="34" charset="0"/>
              </a:rPr>
              <a:t> minimum</a:t>
            </a:r>
            <a:r>
              <a:rPr lang="en-US" sz="2400" dirty="0" smtClean="0">
                <a:latin typeface="Calibri" pitchFamily="34" charset="0"/>
                <a:cs typeface="Calibri" pitchFamily="34" charset="0"/>
              </a:rPr>
              <a:t>.</a:t>
            </a:r>
          </a:p>
          <a:p>
            <a:pPr marL="0" indent="0" eaLnBrk="1" fontAlgn="auto" hangingPunct="1">
              <a:spcBef>
                <a:spcPts val="0"/>
              </a:spcBef>
              <a:spcAft>
                <a:spcPts val="0"/>
              </a:spcAft>
              <a:buFont typeface="Wingdings 2"/>
              <a:buNone/>
              <a:defRPr/>
            </a:pPr>
            <a:endParaRPr lang="en-US" sz="2400" dirty="0" smtClean="0">
              <a:latin typeface="Calibri" pitchFamily="34" charset="0"/>
              <a:cs typeface="Calibri" pitchFamily="34" charset="0"/>
            </a:endParaRPr>
          </a:p>
          <a:p>
            <a:pPr marL="0" indent="0" algn="ctr" eaLnBrk="1" fontAlgn="auto" hangingPunct="1">
              <a:spcBef>
                <a:spcPts val="0"/>
              </a:spcBef>
              <a:spcAft>
                <a:spcPts val="0"/>
              </a:spcAft>
              <a:buFont typeface="Wingdings 2"/>
              <a:buNone/>
              <a:defRPr/>
            </a:pPr>
            <a:r>
              <a:rPr lang="en-US" sz="2400" b="1" dirty="0" err="1" smtClean="0">
                <a:latin typeface="Calibri" pitchFamily="34" charset="0"/>
                <a:cs typeface="Calibri" pitchFamily="34" charset="0"/>
              </a:rPr>
              <a:t>Pasal</a:t>
            </a:r>
            <a:r>
              <a:rPr lang="en-US" sz="2400" b="1" dirty="0" smtClean="0">
                <a:latin typeface="Calibri" pitchFamily="34" charset="0"/>
                <a:cs typeface="Calibri" pitchFamily="34" charset="0"/>
              </a:rPr>
              <a:t> 23</a:t>
            </a:r>
          </a:p>
          <a:p>
            <a:pPr marL="525463" indent="-525463" algn="just" eaLnBrk="1" fontAlgn="auto" hangingPunct="1">
              <a:spcBef>
                <a:spcPts val="0"/>
              </a:spcBef>
              <a:spcAft>
                <a:spcPts val="0"/>
              </a:spcAft>
              <a:buFont typeface="Wingdings 2"/>
              <a:buNone/>
              <a:tabLst>
                <a:tab pos="525463" algn="l"/>
              </a:tabLst>
              <a:defRPr/>
            </a:pPr>
            <a:r>
              <a:rPr lang="en-US" sz="2400" dirty="0" smtClean="0">
                <a:latin typeface="Calibri" pitchFamily="34" charset="0"/>
                <a:cs typeface="Calibri" pitchFamily="34" charset="0"/>
              </a:rPr>
              <a:t>(1) 	</a:t>
            </a:r>
            <a:r>
              <a:rPr lang="en-US" sz="2400" dirty="0" err="1" smtClean="0">
                <a:latin typeface="Calibri" pitchFamily="34" charset="0"/>
                <a:cs typeface="Calibri" pitchFamily="34" charset="0"/>
              </a:rPr>
              <a:t>Tenaga</a:t>
            </a:r>
            <a:r>
              <a:rPr lang="en-US" sz="2400" dirty="0" smtClean="0">
                <a:latin typeface="Calibri" pitchFamily="34" charset="0"/>
                <a:cs typeface="Calibri" pitchFamily="34" charset="0"/>
              </a:rPr>
              <a:t> </a:t>
            </a:r>
            <a:r>
              <a:rPr lang="en-US" sz="2400" dirty="0" err="1" smtClean="0">
                <a:latin typeface="Calibri" pitchFamily="34" charset="0"/>
                <a:cs typeface="Calibri" pitchFamily="34" charset="0"/>
              </a:rPr>
              <a:t>kesehatan</a:t>
            </a:r>
            <a:r>
              <a:rPr lang="en-US" sz="2400" dirty="0" smtClean="0">
                <a:latin typeface="Calibri" pitchFamily="34" charset="0"/>
                <a:cs typeface="Calibri" pitchFamily="34" charset="0"/>
              </a:rPr>
              <a:t> </a:t>
            </a:r>
            <a:r>
              <a:rPr lang="en-US" sz="2400" b="1" dirty="0" err="1" smtClean="0">
                <a:solidFill>
                  <a:schemeClr val="accent1">
                    <a:lumMod val="75000"/>
                  </a:schemeClr>
                </a:solidFill>
                <a:latin typeface="Calibri" pitchFamily="34" charset="0"/>
                <a:cs typeface="Calibri" pitchFamily="34" charset="0"/>
              </a:rPr>
              <a:t>berwenang</a:t>
            </a:r>
            <a:r>
              <a:rPr lang="en-US" sz="2400" b="1" dirty="0" smtClean="0">
                <a:solidFill>
                  <a:schemeClr val="accent1">
                    <a:lumMod val="75000"/>
                  </a:schemeClr>
                </a:solidFill>
                <a:latin typeface="Calibri" pitchFamily="34" charset="0"/>
                <a:cs typeface="Calibri" pitchFamily="34" charset="0"/>
              </a:rPr>
              <a:t> </a:t>
            </a:r>
            <a:r>
              <a:rPr lang="en-US" sz="2400" b="1" dirty="0" err="1" smtClean="0">
                <a:solidFill>
                  <a:schemeClr val="accent1">
                    <a:lumMod val="75000"/>
                  </a:schemeClr>
                </a:solidFill>
                <a:latin typeface="Calibri" pitchFamily="34" charset="0"/>
                <a:cs typeface="Calibri" pitchFamily="34" charset="0"/>
              </a:rPr>
              <a:t>untuk</a:t>
            </a:r>
            <a:r>
              <a:rPr lang="en-US" sz="2400" b="1" dirty="0" smtClean="0">
                <a:solidFill>
                  <a:schemeClr val="accent1">
                    <a:lumMod val="75000"/>
                  </a:schemeClr>
                </a:solidFill>
                <a:latin typeface="Calibri" pitchFamily="34" charset="0"/>
                <a:cs typeface="Calibri" pitchFamily="34" charset="0"/>
              </a:rPr>
              <a:t> </a:t>
            </a:r>
            <a:r>
              <a:rPr lang="en-US" sz="2400" b="1" dirty="0" err="1" smtClean="0">
                <a:solidFill>
                  <a:schemeClr val="accent1">
                    <a:lumMod val="75000"/>
                  </a:schemeClr>
                </a:solidFill>
                <a:latin typeface="Calibri" pitchFamily="34" charset="0"/>
                <a:cs typeface="Calibri" pitchFamily="34" charset="0"/>
              </a:rPr>
              <a:t>menyelenggarakan</a:t>
            </a:r>
            <a:r>
              <a:rPr lang="en-US" sz="2400" b="1" dirty="0" smtClean="0">
                <a:solidFill>
                  <a:schemeClr val="accent1">
                    <a:lumMod val="75000"/>
                  </a:schemeClr>
                </a:solidFill>
                <a:latin typeface="Calibri" pitchFamily="34" charset="0"/>
                <a:cs typeface="Calibri" pitchFamily="34" charset="0"/>
              </a:rPr>
              <a:t> </a:t>
            </a:r>
            <a:r>
              <a:rPr lang="en-US" sz="2400" b="1" dirty="0" err="1" smtClean="0">
                <a:solidFill>
                  <a:schemeClr val="accent1">
                    <a:lumMod val="75000"/>
                  </a:schemeClr>
                </a:solidFill>
                <a:latin typeface="Calibri" pitchFamily="34" charset="0"/>
                <a:cs typeface="Calibri" pitchFamily="34" charset="0"/>
              </a:rPr>
              <a:t>pelayanan</a:t>
            </a:r>
            <a:r>
              <a:rPr lang="en-US" sz="2400" b="1" dirty="0" smtClean="0">
                <a:solidFill>
                  <a:schemeClr val="accent1">
                    <a:lumMod val="75000"/>
                  </a:schemeClr>
                </a:solidFill>
                <a:latin typeface="Calibri" pitchFamily="34" charset="0"/>
                <a:cs typeface="Calibri" pitchFamily="34" charset="0"/>
              </a:rPr>
              <a:t> </a:t>
            </a:r>
            <a:r>
              <a:rPr lang="en-US" sz="2400" b="1" dirty="0" err="1" smtClean="0">
                <a:solidFill>
                  <a:schemeClr val="accent1">
                    <a:lumMod val="75000"/>
                  </a:schemeClr>
                </a:solidFill>
                <a:latin typeface="Calibri" pitchFamily="34" charset="0"/>
                <a:cs typeface="Calibri" pitchFamily="34" charset="0"/>
              </a:rPr>
              <a:t>kesehatan</a:t>
            </a:r>
            <a:r>
              <a:rPr lang="en-US" sz="2400" dirty="0" smtClean="0">
                <a:latin typeface="Calibri" pitchFamily="34" charset="0"/>
                <a:cs typeface="Calibri" pitchFamily="34" charset="0"/>
              </a:rPr>
              <a:t>.</a:t>
            </a:r>
          </a:p>
          <a:p>
            <a:pPr marL="525463" indent="-525463" algn="just" eaLnBrk="1" fontAlgn="auto" hangingPunct="1">
              <a:spcBef>
                <a:spcPts val="0"/>
              </a:spcBef>
              <a:spcAft>
                <a:spcPts val="0"/>
              </a:spcAft>
              <a:buFont typeface="Wingdings 2"/>
              <a:buNone/>
              <a:tabLst>
                <a:tab pos="525463" algn="l"/>
              </a:tabLst>
              <a:defRPr/>
            </a:pPr>
            <a:r>
              <a:rPr lang="en-US" sz="2400" dirty="0" smtClean="0">
                <a:latin typeface="Calibri" pitchFamily="34" charset="0"/>
                <a:cs typeface="Calibri" pitchFamily="34" charset="0"/>
              </a:rPr>
              <a:t>(2) 	</a:t>
            </a:r>
            <a:r>
              <a:rPr lang="en-US" sz="2400" dirty="0" err="1" smtClean="0">
                <a:latin typeface="Calibri" pitchFamily="34" charset="0"/>
                <a:cs typeface="Calibri" pitchFamily="34" charset="0"/>
              </a:rPr>
              <a:t>Kewenangan</a:t>
            </a:r>
            <a:r>
              <a:rPr lang="en-US" sz="2400" dirty="0" smtClean="0">
                <a:latin typeface="Calibri" pitchFamily="34" charset="0"/>
                <a:cs typeface="Calibri" pitchFamily="34" charset="0"/>
              </a:rPr>
              <a:t> </a:t>
            </a:r>
            <a:r>
              <a:rPr lang="en-US" sz="2400" dirty="0" err="1" smtClean="0">
                <a:latin typeface="Calibri" pitchFamily="34" charset="0"/>
                <a:cs typeface="Calibri" pitchFamily="34" charset="0"/>
              </a:rPr>
              <a:t>untuk</a:t>
            </a:r>
            <a:r>
              <a:rPr lang="en-US" sz="2400" dirty="0" smtClean="0">
                <a:latin typeface="Calibri" pitchFamily="34" charset="0"/>
                <a:cs typeface="Calibri" pitchFamily="34" charset="0"/>
              </a:rPr>
              <a:t> </a:t>
            </a:r>
            <a:r>
              <a:rPr lang="en-US" sz="2400" dirty="0" err="1" smtClean="0">
                <a:latin typeface="Calibri" pitchFamily="34" charset="0"/>
                <a:cs typeface="Calibri" pitchFamily="34" charset="0"/>
              </a:rPr>
              <a:t>menyelenggarakan</a:t>
            </a:r>
            <a:r>
              <a:rPr lang="en-US" sz="2400" dirty="0" smtClean="0">
                <a:latin typeface="Calibri" pitchFamily="34" charset="0"/>
                <a:cs typeface="Calibri" pitchFamily="34" charset="0"/>
              </a:rPr>
              <a:t> </a:t>
            </a:r>
            <a:r>
              <a:rPr lang="en-US" sz="2400" dirty="0" err="1" smtClean="0">
                <a:latin typeface="Calibri" pitchFamily="34" charset="0"/>
                <a:cs typeface="Calibri" pitchFamily="34" charset="0"/>
              </a:rPr>
              <a:t>pelayanan</a:t>
            </a:r>
            <a:r>
              <a:rPr lang="en-US" sz="2400" dirty="0" smtClean="0">
                <a:latin typeface="Calibri" pitchFamily="34" charset="0"/>
                <a:cs typeface="Calibri" pitchFamily="34" charset="0"/>
              </a:rPr>
              <a:t> </a:t>
            </a:r>
            <a:r>
              <a:rPr lang="en-US" sz="2400" dirty="0" err="1" smtClean="0">
                <a:latin typeface="Calibri" pitchFamily="34" charset="0"/>
                <a:cs typeface="Calibri" pitchFamily="34" charset="0"/>
              </a:rPr>
              <a:t>kesehatan</a:t>
            </a:r>
            <a:r>
              <a:rPr lang="en-US" sz="2400" dirty="0" smtClean="0">
                <a:latin typeface="Calibri" pitchFamily="34" charset="0"/>
                <a:cs typeface="Calibri" pitchFamily="34" charset="0"/>
              </a:rPr>
              <a:t> </a:t>
            </a:r>
            <a:r>
              <a:rPr lang="en-US" sz="2400" dirty="0" err="1" smtClean="0">
                <a:latin typeface="Calibri" pitchFamily="34" charset="0"/>
                <a:cs typeface="Calibri" pitchFamily="34" charset="0"/>
              </a:rPr>
              <a:t>sebagaimana</a:t>
            </a:r>
            <a:r>
              <a:rPr lang="en-US" sz="2400" dirty="0" smtClean="0">
                <a:latin typeface="Calibri" pitchFamily="34" charset="0"/>
                <a:cs typeface="Calibri" pitchFamily="34" charset="0"/>
              </a:rPr>
              <a:t> </a:t>
            </a:r>
            <a:r>
              <a:rPr lang="en-US" sz="2400" dirty="0" err="1" smtClean="0">
                <a:latin typeface="Calibri" pitchFamily="34" charset="0"/>
                <a:cs typeface="Calibri" pitchFamily="34" charset="0"/>
              </a:rPr>
              <a:t>dimaksud</a:t>
            </a:r>
            <a:r>
              <a:rPr lang="en-US" sz="2400" dirty="0" smtClean="0">
                <a:latin typeface="Calibri" pitchFamily="34" charset="0"/>
                <a:cs typeface="Calibri" pitchFamily="34" charset="0"/>
              </a:rPr>
              <a:t> </a:t>
            </a:r>
            <a:r>
              <a:rPr lang="en-US" sz="2400" dirty="0" err="1" smtClean="0">
                <a:latin typeface="Calibri" pitchFamily="34" charset="0"/>
                <a:cs typeface="Calibri" pitchFamily="34" charset="0"/>
              </a:rPr>
              <a:t>pada</a:t>
            </a:r>
            <a:r>
              <a:rPr lang="en-US" sz="2400" dirty="0" smtClean="0">
                <a:latin typeface="Calibri" pitchFamily="34" charset="0"/>
                <a:cs typeface="Calibri" pitchFamily="34" charset="0"/>
              </a:rPr>
              <a:t> </a:t>
            </a:r>
            <a:r>
              <a:rPr lang="en-US" sz="2400" dirty="0" err="1" smtClean="0">
                <a:latin typeface="Calibri" pitchFamily="34" charset="0"/>
                <a:cs typeface="Calibri" pitchFamily="34" charset="0"/>
              </a:rPr>
              <a:t>ayat</a:t>
            </a:r>
            <a:r>
              <a:rPr lang="en-US" sz="2400" dirty="0" smtClean="0">
                <a:latin typeface="Calibri" pitchFamily="34" charset="0"/>
                <a:cs typeface="Calibri" pitchFamily="34" charset="0"/>
              </a:rPr>
              <a:t> (1) </a:t>
            </a:r>
            <a:r>
              <a:rPr lang="en-US" sz="2400" b="1" dirty="0" err="1" smtClean="0">
                <a:solidFill>
                  <a:schemeClr val="accent1">
                    <a:lumMod val="75000"/>
                  </a:schemeClr>
                </a:solidFill>
                <a:latin typeface="Calibri" pitchFamily="34" charset="0"/>
                <a:cs typeface="Calibri" pitchFamily="34" charset="0"/>
              </a:rPr>
              <a:t>dilakukan</a:t>
            </a:r>
            <a:r>
              <a:rPr lang="en-US" sz="2400" b="1" dirty="0" smtClean="0">
                <a:solidFill>
                  <a:schemeClr val="accent1">
                    <a:lumMod val="75000"/>
                  </a:schemeClr>
                </a:solidFill>
                <a:latin typeface="Calibri" pitchFamily="34" charset="0"/>
                <a:cs typeface="Calibri" pitchFamily="34" charset="0"/>
              </a:rPr>
              <a:t> </a:t>
            </a:r>
            <a:r>
              <a:rPr lang="en-US" sz="2400" b="1" dirty="0" err="1" smtClean="0">
                <a:solidFill>
                  <a:schemeClr val="accent1">
                    <a:lumMod val="75000"/>
                  </a:schemeClr>
                </a:solidFill>
                <a:latin typeface="Calibri" pitchFamily="34" charset="0"/>
                <a:cs typeface="Calibri" pitchFamily="34" charset="0"/>
              </a:rPr>
              <a:t>sesuai</a:t>
            </a:r>
            <a:r>
              <a:rPr lang="en-US" sz="2400" b="1" dirty="0" smtClean="0">
                <a:solidFill>
                  <a:schemeClr val="accent1">
                    <a:lumMod val="75000"/>
                  </a:schemeClr>
                </a:solidFill>
                <a:latin typeface="Calibri" pitchFamily="34" charset="0"/>
                <a:cs typeface="Calibri" pitchFamily="34" charset="0"/>
              </a:rPr>
              <a:t> </a:t>
            </a:r>
            <a:r>
              <a:rPr lang="en-US" sz="2400" b="1" dirty="0" err="1" smtClean="0">
                <a:solidFill>
                  <a:schemeClr val="accent1">
                    <a:lumMod val="75000"/>
                  </a:schemeClr>
                </a:solidFill>
                <a:latin typeface="Calibri" pitchFamily="34" charset="0"/>
                <a:cs typeface="Calibri" pitchFamily="34" charset="0"/>
              </a:rPr>
              <a:t>dengan</a:t>
            </a:r>
            <a:r>
              <a:rPr lang="en-US" sz="2400" b="1" dirty="0" smtClean="0">
                <a:solidFill>
                  <a:schemeClr val="accent1">
                    <a:lumMod val="75000"/>
                  </a:schemeClr>
                </a:solidFill>
                <a:latin typeface="Calibri" pitchFamily="34" charset="0"/>
                <a:cs typeface="Calibri" pitchFamily="34" charset="0"/>
              </a:rPr>
              <a:t> </a:t>
            </a:r>
            <a:r>
              <a:rPr lang="en-US" sz="2400" b="1" dirty="0" err="1" smtClean="0">
                <a:solidFill>
                  <a:schemeClr val="accent1">
                    <a:lumMod val="75000"/>
                  </a:schemeClr>
                </a:solidFill>
                <a:latin typeface="Calibri" pitchFamily="34" charset="0"/>
                <a:cs typeface="Calibri" pitchFamily="34" charset="0"/>
              </a:rPr>
              <a:t>bidang</a:t>
            </a:r>
            <a:r>
              <a:rPr lang="en-US" sz="2400" b="1" dirty="0" smtClean="0">
                <a:solidFill>
                  <a:schemeClr val="accent1">
                    <a:lumMod val="75000"/>
                  </a:schemeClr>
                </a:solidFill>
                <a:latin typeface="Calibri" pitchFamily="34" charset="0"/>
                <a:cs typeface="Calibri" pitchFamily="34" charset="0"/>
              </a:rPr>
              <a:t> </a:t>
            </a:r>
            <a:r>
              <a:rPr lang="en-US" sz="2400" b="1" dirty="0" err="1" smtClean="0">
                <a:solidFill>
                  <a:schemeClr val="accent1">
                    <a:lumMod val="75000"/>
                  </a:schemeClr>
                </a:solidFill>
                <a:latin typeface="Calibri" pitchFamily="34" charset="0"/>
                <a:cs typeface="Calibri" pitchFamily="34" charset="0"/>
              </a:rPr>
              <a:t>keahlian</a:t>
            </a:r>
            <a:r>
              <a:rPr lang="en-US" sz="2400" b="1" dirty="0" smtClean="0">
                <a:solidFill>
                  <a:schemeClr val="accent1">
                    <a:lumMod val="75000"/>
                  </a:schemeClr>
                </a:solidFill>
                <a:latin typeface="Calibri" pitchFamily="34" charset="0"/>
                <a:cs typeface="Calibri" pitchFamily="34" charset="0"/>
              </a:rPr>
              <a:t> yang </a:t>
            </a:r>
            <a:r>
              <a:rPr lang="en-US" sz="2400" b="1" dirty="0" err="1" smtClean="0">
                <a:solidFill>
                  <a:schemeClr val="accent1">
                    <a:lumMod val="75000"/>
                  </a:schemeClr>
                </a:solidFill>
                <a:latin typeface="Calibri" pitchFamily="34" charset="0"/>
                <a:cs typeface="Calibri" pitchFamily="34" charset="0"/>
              </a:rPr>
              <a:t>dimiliki</a:t>
            </a:r>
            <a:r>
              <a:rPr lang="en-US" sz="2400" dirty="0" smtClean="0">
                <a:latin typeface="Calibri" pitchFamily="34" charset="0"/>
                <a:cs typeface="Calibri" pitchFamily="34" charset="0"/>
              </a:rPr>
              <a:t>.</a:t>
            </a:r>
          </a:p>
          <a:p>
            <a:pPr marL="525463" indent="-525463" algn="just" eaLnBrk="1" fontAlgn="auto" hangingPunct="1">
              <a:spcBef>
                <a:spcPts val="0"/>
              </a:spcBef>
              <a:spcAft>
                <a:spcPts val="0"/>
              </a:spcAft>
              <a:buFont typeface="Wingdings 2"/>
              <a:buNone/>
              <a:tabLst>
                <a:tab pos="525463" algn="l"/>
              </a:tabLst>
              <a:defRPr/>
            </a:pPr>
            <a:r>
              <a:rPr lang="en-US" sz="2400" dirty="0" smtClean="0">
                <a:latin typeface="Calibri" pitchFamily="34" charset="0"/>
                <a:cs typeface="Calibri" pitchFamily="34" charset="0"/>
              </a:rPr>
              <a:t>(3) 	</a:t>
            </a:r>
            <a:r>
              <a:rPr lang="en-US" sz="2400" dirty="0" err="1" smtClean="0">
                <a:latin typeface="Calibri" pitchFamily="34" charset="0"/>
                <a:cs typeface="Calibri" pitchFamily="34" charset="0"/>
              </a:rPr>
              <a:t>Dalam</a:t>
            </a:r>
            <a:r>
              <a:rPr lang="en-US" sz="2400" dirty="0" smtClean="0">
                <a:latin typeface="Calibri" pitchFamily="34" charset="0"/>
                <a:cs typeface="Calibri" pitchFamily="34" charset="0"/>
              </a:rPr>
              <a:t> </a:t>
            </a:r>
            <a:r>
              <a:rPr lang="en-US" sz="2400" dirty="0" err="1" smtClean="0">
                <a:latin typeface="Calibri" pitchFamily="34" charset="0"/>
                <a:cs typeface="Calibri" pitchFamily="34" charset="0"/>
              </a:rPr>
              <a:t>menyelenggarakan</a:t>
            </a:r>
            <a:r>
              <a:rPr lang="en-US" sz="2400" dirty="0" smtClean="0">
                <a:latin typeface="Calibri" pitchFamily="34" charset="0"/>
                <a:cs typeface="Calibri" pitchFamily="34" charset="0"/>
              </a:rPr>
              <a:t> </a:t>
            </a:r>
            <a:r>
              <a:rPr lang="en-US" sz="2400" dirty="0" err="1" smtClean="0">
                <a:latin typeface="Calibri" pitchFamily="34" charset="0"/>
                <a:cs typeface="Calibri" pitchFamily="34" charset="0"/>
              </a:rPr>
              <a:t>pelayanan</a:t>
            </a:r>
            <a:r>
              <a:rPr lang="en-US" sz="2400" dirty="0" smtClean="0">
                <a:latin typeface="Calibri" pitchFamily="34" charset="0"/>
                <a:cs typeface="Calibri" pitchFamily="34" charset="0"/>
              </a:rPr>
              <a:t> </a:t>
            </a:r>
            <a:r>
              <a:rPr lang="en-US" sz="2400" dirty="0" err="1" smtClean="0">
                <a:latin typeface="Calibri" pitchFamily="34" charset="0"/>
                <a:cs typeface="Calibri" pitchFamily="34" charset="0"/>
              </a:rPr>
              <a:t>kesehatan</a:t>
            </a:r>
            <a:r>
              <a:rPr lang="en-US" sz="2400" dirty="0" smtClean="0">
                <a:latin typeface="Calibri" pitchFamily="34" charset="0"/>
                <a:cs typeface="Calibri" pitchFamily="34" charset="0"/>
              </a:rPr>
              <a:t>, </a:t>
            </a:r>
            <a:r>
              <a:rPr lang="en-US" sz="2400" dirty="0" err="1" smtClean="0">
                <a:latin typeface="Calibri" pitchFamily="34" charset="0"/>
                <a:cs typeface="Calibri" pitchFamily="34" charset="0"/>
              </a:rPr>
              <a:t>tenaga</a:t>
            </a:r>
            <a:r>
              <a:rPr lang="en-US" sz="2400" dirty="0" smtClean="0">
                <a:latin typeface="Calibri" pitchFamily="34" charset="0"/>
                <a:cs typeface="Calibri" pitchFamily="34" charset="0"/>
              </a:rPr>
              <a:t> </a:t>
            </a:r>
            <a:r>
              <a:rPr lang="en-US" sz="2400" dirty="0" err="1" smtClean="0">
                <a:latin typeface="Calibri" pitchFamily="34" charset="0"/>
                <a:cs typeface="Calibri" pitchFamily="34" charset="0"/>
              </a:rPr>
              <a:t>kesehatan</a:t>
            </a:r>
            <a:r>
              <a:rPr lang="en-US" sz="2400" dirty="0" smtClean="0">
                <a:latin typeface="Calibri" pitchFamily="34" charset="0"/>
                <a:cs typeface="Calibri" pitchFamily="34" charset="0"/>
              </a:rPr>
              <a:t> </a:t>
            </a:r>
            <a:r>
              <a:rPr lang="en-US" sz="2400" b="1" dirty="0" err="1" smtClean="0">
                <a:solidFill>
                  <a:schemeClr val="accent1">
                    <a:lumMod val="75000"/>
                  </a:schemeClr>
                </a:solidFill>
                <a:latin typeface="Calibri" pitchFamily="34" charset="0"/>
                <a:cs typeface="Calibri" pitchFamily="34" charset="0"/>
              </a:rPr>
              <a:t>wajib</a:t>
            </a:r>
            <a:r>
              <a:rPr lang="en-US" sz="2400" b="1" dirty="0" smtClean="0">
                <a:solidFill>
                  <a:schemeClr val="accent1">
                    <a:lumMod val="75000"/>
                  </a:schemeClr>
                </a:solidFill>
                <a:latin typeface="Calibri" pitchFamily="34" charset="0"/>
                <a:cs typeface="Calibri" pitchFamily="34" charset="0"/>
              </a:rPr>
              <a:t> </a:t>
            </a:r>
            <a:r>
              <a:rPr lang="en-US" sz="2400" b="1" dirty="0" err="1" smtClean="0">
                <a:solidFill>
                  <a:schemeClr val="accent1">
                    <a:lumMod val="75000"/>
                  </a:schemeClr>
                </a:solidFill>
                <a:latin typeface="Calibri" pitchFamily="34" charset="0"/>
                <a:cs typeface="Calibri" pitchFamily="34" charset="0"/>
              </a:rPr>
              <a:t>memiliki</a:t>
            </a:r>
            <a:r>
              <a:rPr lang="en-US" sz="2400" b="1" dirty="0" smtClean="0">
                <a:solidFill>
                  <a:schemeClr val="accent1">
                    <a:lumMod val="75000"/>
                  </a:schemeClr>
                </a:solidFill>
                <a:latin typeface="Calibri" pitchFamily="34" charset="0"/>
                <a:cs typeface="Calibri" pitchFamily="34" charset="0"/>
              </a:rPr>
              <a:t> </a:t>
            </a:r>
            <a:r>
              <a:rPr lang="en-US" sz="2400" b="1" dirty="0" err="1" smtClean="0">
                <a:solidFill>
                  <a:schemeClr val="accent1">
                    <a:lumMod val="75000"/>
                  </a:schemeClr>
                </a:solidFill>
                <a:latin typeface="Calibri" pitchFamily="34" charset="0"/>
                <a:cs typeface="Calibri" pitchFamily="34" charset="0"/>
              </a:rPr>
              <a:t>izin</a:t>
            </a:r>
            <a:r>
              <a:rPr lang="en-US" sz="2400" b="1" dirty="0" smtClean="0">
                <a:solidFill>
                  <a:schemeClr val="accent1">
                    <a:lumMod val="75000"/>
                  </a:schemeClr>
                </a:solidFill>
                <a:latin typeface="Calibri" pitchFamily="34" charset="0"/>
                <a:cs typeface="Calibri" pitchFamily="34" charset="0"/>
              </a:rPr>
              <a:t> </a:t>
            </a:r>
            <a:r>
              <a:rPr lang="en-US" sz="2400" b="1" dirty="0" err="1" smtClean="0">
                <a:solidFill>
                  <a:schemeClr val="accent1">
                    <a:lumMod val="75000"/>
                  </a:schemeClr>
                </a:solidFill>
                <a:latin typeface="Calibri" pitchFamily="34" charset="0"/>
                <a:cs typeface="Calibri" pitchFamily="34" charset="0"/>
              </a:rPr>
              <a:t>dari</a:t>
            </a:r>
            <a:r>
              <a:rPr lang="en-US" sz="2400" b="1" dirty="0" smtClean="0">
                <a:solidFill>
                  <a:schemeClr val="accent1">
                    <a:lumMod val="75000"/>
                  </a:schemeClr>
                </a:solidFill>
                <a:latin typeface="Calibri" pitchFamily="34" charset="0"/>
                <a:cs typeface="Calibri" pitchFamily="34" charset="0"/>
              </a:rPr>
              <a:t> </a:t>
            </a:r>
            <a:r>
              <a:rPr lang="en-US" sz="2400" b="1" dirty="0" err="1" smtClean="0">
                <a:solidFill>
                  <a:schemeClr val="accent1">
                    <a:lumMod val="75000"/>
                  </a:schemeClr>
                </a:solidFill>
                <a:latin typeface="Calibri" pitchFamily="34" charset="0"/>
                <a:cs typeface="Calibri" pitchFamily="34" charset="0"/>
              </a:rPr>
              <a:t>pemerintah</a:t>
            </a:r>
            <a:r>
              <a:rPr lang="en-US" sz="2400" dirty="0" smtClean="0">
                <a:latin typeface="Calibri" pitchFamily="34" charset="0"/>
                <a:cs typeface="Calibri" pitchFamily="34" charset="0"/>
              </a:rPr>
              <a:t>.</a:t>
            </a:r>
          </a:p>
        </p:txBody>
      </p:sp>
      <p:sp>
        <p:nvSpPr>
          <p:cNvPr id="25603"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DE9C4937-B483-4D45-A4FE-35EC0B88E1D1}" type="slidenum">
              <a:rPr lang="en-US" smtClean="0"/>
              <a:pPr/>
              <a:t>11</a:t>
            </a:fld>
            <a:endParaRPr lang="en-US" smtClean="0"/>
          </a:p>
        </p:txBody>
      </p:sp>
      <p:sp>
        <p:nvSpPr>
          <p:cNvPr id="5" name="TextBox 4"/>
          <p:cNvSpPr txBox="1"/>
          <p:nvPr/>
        </p:nvSpPr>
        <p:spPr>
          <a:xfrm>
            <a:off x="0" y="357188"/>
            <a:ext cx="8143875" cy="1077912"/>
          </a:xfrm>
          <a:prstGeom prst="rect">
            <a:avLst/>
          </a:prstGeom>
          <a:noFill/>
        </p:spPr>
        <p:txBody>
          <a:bodyPr>
            <a:spAutoFit/>
          </a:bodyPr>
          <a:lstStyle/>
          <a:p>
            <a:pPr algn="ctr">
              <a:defRPr/>
            </a:pPr>
            <a:r>
              <a:rPr lang="en-US" sz="3200" dirty="0" err="1">
                <a:solidFill>
                  <a:schemeClr val="accent1">
                    <a:lumMod val="75000"/>
                  </a:schemeClr>
                </a:solidFill>
                <a:latin typeface="Berlin Sans FB Demi" pitchFamily="34" charset="0"/>
              </a:rPr>
              <a:t>Undang-Undang</a:t>
            </a:r>
            <a:r>
              <a:rPr lang="en-US" sz="3200" dirty="0">
                <a:solidFill>
                  <a:schemeClr val="accent1">
                    <a:lumMod val="75000"/>
                  </a:schemeClr>
                </a:solidFill>
                <a:latin typeface="Berlin Sans FB Demi" pitchFamily="34" charset="0"/>
              </a:rPr>
              <a:t> </a:t>
            </a:r>
            <a:r>
              <a:rPr lang="en-US" sz="3200" dirty="0" err="1">
                <a:solidFill>
                  <a:schemeClr val="accent1">
                    <a:lumMod val="75000"/>
                  </a:schemeClr>
                </a:solidFill>
                <a:latin typeface="Berlin Sans FB Demi" pitchFamily="34" charset="0"/>
              </a:rPr>
              <a:t>Nomor</a:t>
            </a:r>
            <a:r>
              <a:rPr lang="en-US" sz="3200" dirty="0">
                <a:solidFill>
                  <a:schemeClr val="accent1">
                    <a:lumMod val="75000"/>
                  </a:schemeClr>
                </a:solidFill>
                <a:latin typeface="Berlin Sans FB Demi" pitchFamily="34" charset="0"/>
              </a:rPr>
              <a:t> 36 </a:t>
            </a:r>
            <a:r>
              <a:rPr lang="en-US" sz="3200" dirty="0" err="1">
                <a:solidFill>
                  <a:schemeClr val="accent1">
                    <a:lumMod val="75000"/>
                  </a:schemeClr>
                </a:solidFill>
                <a:latin typeface="Berlin Sans FB Demi" pitchFamily="34" charset="0"/>
              </a:rPr>
              <a:t>Tahun</a:t>
            </a:r>
            <a:r>
              <a:rPr lang="en-US" sz="3200" dirty="0">
                <a:solidFill>
                  <a:schemeClr val="accent1">
                    <a:lumMod val="75000"/>
                  </a:schemeClr>
                </a:solidFill>
                <a:latin typeface="Berlin Sans FB Demi" pitchFamily="34" charset="0"/>
              </a:rPr>
              <a:t> 2009 </a:t>
            </a:r>
            <a:r>
              <a:rPr lang="en-US" sz="3200" dirty="0" err="1">
                <a:solidFill>
                  <a:schemeClr val="accent1">
                    <a:lumMod val="75000"/>
                  </a:schemeClr>
                </a:solidFill>
                <a:latin typeface="Berlin Sans FB Demi" pitchFamily="34" charset="0"/>
              </a:rPr>
              <a:t>tentang</a:t>
            </a:r>
            <a:r>
              <a:rPr lang="en-US" sz="3200" dirty="0">
                <a:solidFill>
                  <a:schemeClr val="accent1">
                    <a:lumMod val="75000"/>
                  </a:schemeClr>
                </a:solidFill>
                <a:latin typeface="Berlin Sans FB Demi" pitchFamily="34" charset="0"/>
              </a:rPr>
              <a:t>  </a:t>
            </a:r>
            <a:r>
              <a:rPr lang="en-US" sz="3200" dirty="0" err="1">
                <a:solidFill>
                  <a:schemeClr val="accent1">
                    <a:lumMod val="75000"/>
                  </a:schemeClr>
                </a:solidFill>
                <a:latin typeface="Berlin Sans FB Demi" pitchFamily="34" charset="0"/>
              </a:rPr>
              <a:t>Kesehatan</a:t>
            </a:r>
            <a:endParaRPr lang="en-US" sz="3200" dirty="0">
              <a:solidFill>
                <a:schemeClr val="accent1">
                  <a:lumMod val="75000"/>
                </a:schemeClr>
              </a:solidFill>
              <a:latin typeface="Berlin Sans FB Demi" pitchFamily="34" charset="0"/>
            </a:endParaRPr>
          </a:p>
        </p:txBody>
      </p:sp>
    </p:spTree>
    <p:extLst>
      <p:ext uri="{BB962C8B-B14F-4D97-AF65-F5344CB8AC3E}">
        <p14:creationId xmlns:p14="http://schemas.microsoft.com/office/powerpoint/2010/main" val="14918364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16075"/>
            <a:ext cx="8143875" cy="4741863"/>
          </a:xfrm>
        </p:spPr>
        <p:txBody>
          <a:bodyPr>
            <a:noAutofit/>
          </a:bodyPr>
          <a:lstStyle/>
          <a:p>
            <a:pPr marL="274320" indent="-274320" algn="ctr" eaLnBrk="1" fontAlgn="auto" hangingPunct="1">
              <a:spcBef>
                <a:spcPts val="0"/>
              </a:spcBef>
              <a:spcAft>
                <a:spcPts val="0"/>
              </a:spcAft>
              <a:buFont typeface="Wingdings 2"/>
              <a:buNone/>
              <a:defRPr/>
            </a:pPr>
            <a:r>
              <a:rPr lang="en-US" sz="2400" b="1" dirty="0" err="1" smtClean="0">
                <a:latin typeface="Calibri" pitchFamily="34" charset="0"/>
                <a:cs typeface="Calibri" pitchFamily="34" charset="0"/>
              </a:rPr>
              <a:t>Pasal</a:t>
            </a:r>
            <a:r>
              <a:rPr lang="en-US" sz="2400" b="1" dirty="0" smtClean="0">
                <a:latin typeface="Calibri" pitchFamily="34" charset="0"/>
                <a:cs typeface="Calibri" pitchFamily="34" charset="0"/>
              </a:rPr>
              <a:t> 24</a:t>
            </a:r>
          </a:p>
          <a:p>
            <a:pPr marL="571500" indent="-571500" eaLnBrk="1" fontAlgn="auto" hangingPunct="1">
              <a:spcAft>
                <a:spcPts val="0"/>
              </a:spcAft>
              <a:buFont typeface="Wingdings 2"/>
              <a:buNone/>
              <a:tabLst>
                <a:tab pos="571500" algn="l"/>
              </a:tabLst>
              <a:defRPr/>
            </a:pPr>
            <a:r>
              <a:rPr lang="en-US" sz="2400" dirty="0" smtClean="0"/>
              <a:t>(1)	</a:t>
            </a:r>
            <a:r>
              <a:rPr lang="en-US" sz="2400" dirty="0" err="1" smtClean="0"/>
              <a:t>Tenaga</a:t>
            </a:r>
            <a:r>
              <a:rPr lang="en-US" sz="2400" dirty="0" smtClean="0"/>
              <a:t> </a:t>
            </a:r>
            <a:r>
              <a:rPr lang="en-US" sz="2400" dirty="0" err="1" smtClean="0"/>
              <a:t>kesehatan</a:t>
            </a:r>
            <a:r>
              <a:rPr lang="en-US" sz="2400" dirty="0" smtClean="0"/>
              <a:t> </a:t>
            </a:r>
            <a:r>
              <a:rPr lang="en-US" sz="2400" dirty="0" err="1" smtClean="0"/>
              <a:t>sebagaimana</a:t>
            </a:r>
            <a:r>
              <a:rPr lang="en-US" sz="2400" dirty="0" smtClean="0"/>
              <a:t> </a:t>
            </a:r>
            <a:r>
              <a:rPr lang="en-US" sz="2400" dirty="0" err="1" smtClean="0"/>
              <a:t>dimaksud</a:t>
            </a:r>
            <a:r>
              <a:rPr lang="en-US" sz="2400" dirty="0" smtClean="0"/>
              <a:t> </a:t>
            </a:r>
            <a:r>
              <a:rPr lang="en-US" sz="2400" dirty="0" err="1" smtClean="0"/>
              <a:t>dalam</a:t>
            </a:r>
            <a:r>
              <a:rPr lang="en-US" sz="2400" dirty="0" smtClean="0"/>
              <a:t> </a:t>
            </a:r>
            <a:r>
              <a:rPr lang="da-DK" sz="2400" dirty="0" smtClean="0"/>
              <a:t>Pasal 23 </a:t>
            </a:r>
            <a:r>
              <a:rPr lang="da-DK" sz="2400" b="1" dirty="0" smtClean="0">
                <a:solidFill>
                  <a:schemeClr val="accent1">
                    <a:lumMod val="75000"/>
                  </a:schemeClr>
                </a:solidFill>
              </a:rPr>
              <a:t>harus memenuhi ketentuan kode etik</a:t>
            </a:r>
            <a:r>
              <a:rPr lang="da-DK" sz="2400" dirty="0" smtClean="0"/>
              <a:t>, </a:t>
            </a:r>
            <a:r>
              <a:rPr lang="da-DK" sz="2400" b="1" dirty="0" smtClean="0">
                <a:solidFill>
                  <a:schemeClr val="accent1">
                    <a:lumMod val="75000"/>
                  </a:schemeClr>
                </a:solidFill>
              </a:rPr>
              <a:t>standar </a:t>
            </a:r>
            <a:r>
              <a:rPr lang="fi-FI" sz="2400" b="1" dirty="0" smtClean="0">
                <a:solidFill>
                  <a:schemeClr val="accent1">
                    <a:lumMod val="75000"/>
                  </a:schemeClr>
                </a:solidFill>
              </a:rPr>
              <a:t>profesi</a:t>
            </a:r>
            <a:r>
              <a:rPr lang="fi-FI" sz="2400" dirty="0" smtClean="0"/>
              <a:t>, hak pengguna pelayanan kesehatan</a:t>
            </a:r>
            <a:r>
              <a:rPr lang="fi-FI" sz="2400" b="1" dirty="0" smtClean="0">
                <a:solidFill>
                  <a:schemeClr val="accent1">
                    <a:lumMod val="75000"/>
                  </a:schemeClr>
                </a:solidFill>
              </a:rPr>
              <a:t>, standar </a:t>
            </a:r>
            <a:r>
              <a:rPr lang="en-US" sz="2400" b="1" dirty="0" err="1" smtClean="0">
                <a:solidFill>
                  <a:schemeClr val="accent1">
                    <a:lumMod val="75000"/>
                  </a:schemeClr>
                </a:solidFill>
              </a:rPr>
              <a:t>pelayanan</a:t>
            </a:r>
            <a:r>
              <a:rPr lang="en-US" sz="2400" dirty="0" smtClean="0"/>
              <a:t>, </a:t>
            </a:r>
            <a:r>
              <a:rPr lang="en-US" sz="2400" dirty="0" err="1" smtClean="0"/>
              <a:t>dan</a:t>
            </a:r>
            <a:r>
              <a:rPr lang="en-US" sz="2400" dirty="0" smtClean="0"/>
              <a:t> </a:t>
            </a:r>
            <a:r>
              <a:rPr lang="en-US" sz="2400" b="1" dirty="0" err="1" smtClean="0">
                <a:solidFill>
                  <a:schemeClr val="accent1">
                    <a:lumMod val="75000"/>
                  </a:schemeClr>
                </a:solidFill>
              </a:rPr>
              <a:t>standar</a:t>
            </a:r>
            <a:r>
              <a:rPr lang="en-US" sz="2400" b="1" dirty="0" smtClean="0">
                <a:solidFill>
                  <a:schemeClr val="accent1">
                    <a:lumMod val="75000"/>
                  </a:schemeClr>
                </a:solidFill>
              </a:rPr>
              <a:t> </a:t>
            </a:r>
            <a:r>
              <a:rPr lang="en-US" sz="2400" b="1" dirty="0" err="1" smtClean="0">
                <a:solidFill>
                  <a:schemeClr val="accent1">
                    <a:lumMod val="75000"/>
                  </a:schemeClr>
                </a:solidFill>
              </a:rPr>
              <a:t>prosedur</a:t>
            </a:r>
            <a:r>
              <a:rPr lang="en-US" sz="2400" b="1" dirty="0" smtClean="0">
                <a:solidFill>
                  <a:schemeClr val="accent1">
                    <a:lumMod val="75000"/>
                  </a:schemeClr>
                </a:solidFill>
              </a:rPr>
              <a:t> </a:t>
            </a:r>
            <a:r>
              <a:rPr lang="en-US" sz="2400" b="1" dirty="0" err="1" smtClean="0">
                <a:solidFill>
                  <a:schemeClr val="accent1">
                    <a:lumMod val="75000"/>
                  </a:schemeClr>
                </a:solidFill>
              </a:rPr>
              <a:t>operasional</a:t>
            </a:r>
            <a:r>
              <a:rPr lang="en-US" sz="2400" dirty="0" smtClean="0"/>
              <a:t>.</a:t>
            </a:r>
          </a:p>
          <a:p>
            <a:pPr marL="274320" indent="-274320" algn="ctr" eaLnBrk="1" fontAlgn="auto" hangingPunct="1">
              <a:spcAft>
                <a:spcPts val="0"/>
              </a:spcAft>
              <a:buFont typeface="Wingdings 2"/>
              <a:buNone/>
              <a:defRPr/>
            </a:pPr>
            <a:endParaRPr lang="en-US" sz="2400" dirty="0" smtClean="0"/>
          </a:p>
          <a:p>
            <a:pPr marL="274320" indent="-274320" algn="ctr" eaLnBrk="1" fontAlgn="auto" hangingPunct="1">
              <a:spcAft>
                <a:spcPts val="0"/>
              </a:spcAft>
              <a:buFont typeface="Wingdings 2"/>
              <a:buNone/>
              <a:defRPr/>
            </a:pPr>
            <a:r>
              <a:rPr lang="en-US" sz="2400" b="1" dirty="0" err="1" smtClean="0"/>
              <a:t>Pasal</a:t>
            </a:r>
            <a:r>
              <a:rPr lang="en-US" sz="2400" b="1" dirty="0" smtClean="0"/>
              <a:t> 27</a:t>
            </a:r>
          </a:p>
          <a:p>
            <a:pPr marL="571500" indent="-571500" algn="just" eaLnBrk="1" fontAlgn="auto" hangingPunct="1">
              <a:spcAft>
                <a:spcPts val="0"/>
              </a:spcAft>
              <a:buFont typeface="Wingdings 2"/>
              <a:buNone/>
              <a:tabLst>
                <a:tab pos="571500" algn="l"/>
              </a:tabLst>
              <a:defRPr/>
            </a:pPr>
            <a:r>
              <a:rPr lang="en-US" sz="2400" dirty="0" smtClean="0"/>
              <a:t>(1) 	</a:t>
            </a:r>
            <a:r>
              <a:rPr lang="en-US" sz="2400" dirty="0" err="1" smtClean="0"/>
              <a:t>Tenaga</a:t>
            </a:r>
            <a:r>
              <a:rPr lang="en-US" sz="2400" dirty="0" smtClean="0"/>
              <a:t> </a:t>
            </a:r>
            <a:r>
              <a:rPr lang="en-US" sz="2400" dirty="0" err="1" smtClean="0"/>
              <a:t>kesehatan</a:t>
            </a:r>
            <a:r>
              <a:rPr lang="en-US" sz="2400" dirty="0" smtClean="0"/>
              <a:t> </a:t>
            </a:r>
            <a:r>
              <a:rPr lang="en-US" sz="2400" b="1" dirty="0" err="1" smtClean="0">
                <a:solidFill>
                  <a:schemeClr val="accent1">
                    <a:lumMod val="75000"/>
                  </a:schemeClr>
                </a:solidFill>
              </a:rPr>
              <a:t>berhak</a:t>
            </a:r>
            <a:r>
              <a:rPr lang="en-US" sz="2400" b="1" dirty="0" smtClean="0">
                <a:solidFill>
                  <a:schemeClr val="accent1">
                    <a:lumMod val="75000"/>
                  </a:schemeClr>
                </a:solidFill>
              </a:rPr>
              <a:t> </a:t>
            </a:r>
            <a:r>
              <a:rPr lang="en-US" sz="2400" b="1" dirty="0" err="1" smtClean="0">
                <a:solidFill>
                  <a:schemeClr val="accent1">
                    <a:lumMod val="75000"/>
                  </a:schemeClr>
                </a:solidFill>
              </a:rPr>
              <a:t>mendapatkan</a:t>
            </a:r>
            <a:r>
              <a:rPr lang="en-US" sz="2400" b="1" dirty="0" smtClean="0">
                <a:solidFill>
                  <a:schemeClr val="accent1">
                    <a:lumMod val="75000"/>
                  </a:schemeClr>
                </a:solidFill>
              </a:rPr>
              <a:t> </a:t>
            </a:r>
            <a:r>
              <a:rPr lang="en-US" sz="2400" b="1" dirty="0" err="1" smtClean="0">
                <a:solidFill>
                  <a:schemeClr val="accent1">
                    <a:lumMod val="75000"/>
                  </a:schemeClr>
                </a:solidFill>
              </a:rPr>
              <a:t>imbalan</a:t>
            </a:r>
            <a:r>
              <a:rPr lang="en-US" sz="2400" b="1" dirty="0" smtClean="0">
                <a:solidFill>
                  <a:schemeClr val="accent1">
                    <a:lumMod val="75000"/>
                  </a:schemeClr>
                </a:solidFill>
              </a:rPr>
              <a:t> </a:t>
            </a:r>
            <a:r>
              <a:rPr lang="en-US" sz="2400" dirty="0" err="1" smtClean="0"/>
              <a:t>dan</a:t>
            </a:r>
            <a:r>
              <a:rPr lang="en-US" sz="2400" dirty="0" smtClean="0"/>
              <a:t> </a:t>
            </a:r>
            <a:r>
              <a:rPr lang="sv-SE" sz="2400" b="1" dirty="0" smtClean="0">
                <a:solidFill>
                  <a:schemeClr val="accent1">
                    <a:lumMod val="75000"/>
                  </a:schemeClr>
                </a:solidFill>
              </a:rPr>
              <a:t>pelindungan hukum </a:t>
            </a:r>
            <a:r>
              <a:rPr lang="sv-SE" sz="2400" dirty="0" smtClean="0"/>
              <a:t>dalam melaksanakan tugas sesuai </a:t>
            </a:r>
            <a:r>
              <a:rPr lang="en-US" sz="2400" dirty="0" err="1" smtClean="0"/>
              <a:t>dengan</a:t>
            </a:r>
            <a:r>
              <a:rPr lang="en-US" sz="2400" dirty="0" smtClean="0"/>
              <a:t> </a:t>
            </a:r>
            <a:r>
              <a:rPr lang="en-US" sz="2400" dirty="0" err="1" smtClean="0"/>
              <a:t>profesinya</a:t>
            </a:r>
            <a:r>
              <a:rPr lang="en-US" sz="2400" dirty="0" smtClean="0"/>
              <a:t>.</a:t>
            </a:r>
          </a:p>
          <a:p>
            <a:pPr marL="571500" indent="-571500" algn="just" eaLnBrk="1" fontAlgn="auto" hangingPunct="1">
              <a:spcAft>
                <a:spcPts val="0"/>
              </a:spcAft>
              <a:buFont typeface="Wingdings 2"/>
              <a:buNone/>
              <a:tabLst>
                <a:tab pos="571500" algn="l"/>
              </a:tabLst>
              <a:defRPr/>
            </a:pPr>
            <a:r>
              <a:rPr lang="en-US" sz="2400" dirty="0" smtClean="0"/>
              <a:t>(2) 	</a:t>
            </a:r>
            <a:r>
              <a:rPr lang="en-US" sz="2400" dirty="0" err="1" smtClean="0"/>
              <a:t>Tenaga</a:t>
            </a:r>
            <a:r>
              <a:rPr lang="en-US" sz="2400" dirty="0" smtClean="0"/>
              <a:t> </a:t>
            </a:r>
            <a:r>
              <a:rPr lang="en-US" sz="2400" dirty="0" err="1" smtClean="0"/>
              <a:t>kesehatan</a:t>
            </a:r>
            <a:r>
              <a:rPr lang="en-US" sz="2400" dirty="0" smtClean="0"/>
              <a:t> </a:t>
            </a:r>
            <a:r>
              <a:rPr lang="en-US" sz="2400" dirty="0" err="1" smtClean="0"/>
              <a:t>dalam</a:t>
            </a:r>
            <a:r>
              <a:rPr lang="en-US" sz="2400" dirty="0" smtClean="0"/>
              <a:t> </a:t>
            </a:r>
            <a:r>
              <a:rPr lang="en-US" sz="2400" dirty="0" err="1" smtClean="0"/>
              <a:t>melaksanakan</a:t>
            </a:r>
            <a:r>
              <a:rPr lang="en-US" sz="2400" dirty="0" smtClean="0"/>
              <a:t> </a:t>
            </a:r>
            <a:r>
              <a:rPr lang="en-US" sz="2400" dirty="0" err="1" smtClean="0"/>
              <a:t>tugasnya</a:t>
            </a:r>
            <a:r>
              <a:rPr lang="en-US" sz="2400" dirty="0" smtClean="0"/>
              <a:t> </a:t>
            </a:r>
            <a:r>
              <a:rPr lang="en-US" sz="2400" b="1" dirty="0" err="1" smtClean="0">
                <a:solidFill>
                  <a:schemeClr val="accent1">
                    <a:lumMod val="75000"/>
                  </a:schemeClr>
                </a:solidFill>
              </a:rPr>
              <a:t>berkewajiban</a:t>
            </a:r>
            <a:r>
              <a:rPr lang="en-US" sz="2400" b="1" dirty="0" smtClean="0">
                <a:solidFill>
                  <a:schemeClr val="accent1">
                    <a:lumMod val="75000"/>
                  </a:schemeClr>
                </a:solidFill>
              </a:rPr>
              <a:t> </a:t>
            </a:r>
            <a:r>
              <a:rPr lang="en-US" sz="2400" b="1" dirty="0" err="1" smtClean="0">
                <a:solidFill>
                  <a:schemeClr val="accent1">
                    <a:lumMod val="75000"/>
                  </a:schemeClr>
                </a:solidFill>
              </a:rPr>
              <a:t>mengembangkan</a:t>
            </a:r>
            <a:r>
              <a:rPr lang="en-US" sz="2400" b="1" dirty="0" smtClean="0">
                <a:solidFill>
                  <a:schemeClr val="accent1">
                    <a:lumMod val="75000"/>
                  </a:schemeClr>
                </a:solidFill>
              </a:rPr>
              <a:t> </a:t>
            </a:r>
            <a:r>
              <a:rPr lang="en-US" sz="2400" b="1" dirty="0" err="1" smtClean="0">
                <a:solidFill>
                  <a:schemeClr val="accent1">
                    <a:lumMod val="75000"/>
                  </a:schemeClr>
                </a:solidFill>
              </a:rPr>
              <a:t>dan</a:t>
            </a:r>
            <a:r>
              <a:rPr lang="en-US" sz="2400" b="1" dirty="0" smtClean="0">
                <a:solidFill>
                  <a:schemeClr val="accent1">
                    <a:lumMod val="75000"/>
                  </a:schemeClr>
                </a:solidFill>
              </a:rPr>
              <a:t> </a:t>
            </a:r>
            <a:r>
              <a:rPr lang="en-US" sz="2400" b="1" dirty="0" err="1" smtClean="0">
                <a:solidFill>
                  <a:schemeClr val="accent1">
                    <a:lumMod val="75000"/>
                  </a:schemeClr>
                </a:solidFill>
              </a:rPr>
              <a:t>meningkatkan</a:t>
            </a:r>
            <a:r>
              <a:rPr lang="en-US" sz="2400" b="1" dirty="0" smtClean="0">
                <a:solidFill>
                  <a:schemeClr val="accent1">
                    <a:lumMod val="75000"/>
                  </a:schemeClr>
                </a:solidFill>
              </a:rPr>
              <a:t> </a:t>
            </a:r>
            <a:r>
              <a:rPr lang="en-US" sz="2400" b="1" dirty="0" err="1" smtClean="0">
                <a:solidFill>
                  <a:schemeClr val="accent1">
                    <a:lumMod val="75000"/>
                  </a:schemeClr>
                </a:solidFill>
              </a:rPr>
              <a:t>pengetahuan</a:t>
            </a:r>
            <a:r>
              <a:rPr lang="en-US" sz="2400" b="1" dirty="0" smtClean="0">
                <a:solidFill>
                  <a:schemeClr val="accent1">
                    <a:lumMod val="75000"/>
                  </a:schemeClr>
                </a:solidFill>
              </a:rPr>
              <a:t> </a:t>
            </a:r>
            <a:r>
              <a:rPr lang="en-US" sz="2400" b="1" dirty="0" err="1" smtClean="0">
                <a:solidFill>
                  <a:schemeClr val="accent1">
                    <a:lumMod val="75000"/>
                  </a:schemeClr>
                </a:solidFill>
              </a:rPr>
              <a:t>dan</a:t>
            </a:r>
            <a:r>
              <a:rPr lang="en-US" sz="2400" b="1" dirty="0" smtClean="0">
                <a:solidFill>
                  <a:schemeClr val="accent1">
                    <a:lumMod val="75000"/>
                  </a:schemeClr>
                </a:solidFill>
              </a:rPr>
              <a:t> </a:t>
            </a:r>
            <a:r>
              <a:rPr lang="en-US" sz="2400" b="1" dirty="0" err="1" smtClean="0">
                <a:solidFill>
                  <a:schemeClr val="accent1">
                    <a:lumMod val="75000"/>
                  </a:schemeClr>
                </a:solidFill>
              </a:rPr>
              <a:t>keterampilan</a:t>
            </a:r>
            <a:r>
              <a:rPr lang="en-US" sz="2400" b="1" dirty="0" smtClean="0">
                <a:solidFill>
                  <a:schemeClr val="accent1">
                    <a:lumMod val="75000"/>
                  </a:schemeClr>
                </a:solidFill>
              </a:rPr>
              <a:t> yang </a:t>
            </a:r>
            <a:r>
              <a:rPr lang="en-US" sz="2400" b="1" dirty="0" err="1" smtClean="0">
                <a:solidFill>
                  <a:schemeClr val="accent1">
                    <a:lumMod val="75000"/>
                  </a:schemeClr>
                </a:solidFill>
              </a:rPr>
              <a:t>dimiliki</a:t>
            </a:r>
            <a:r>
              <a:rPr lang="en-US" sz="2400" dirty="0" smtClean="0"/>
              <a:t>.</a:t>
            </a:r>
            <a:endParaRPr lang="en-US" sz="2400" dirty="0" smtClean="0">
              <a:latin typeface="Calibri" pitchFamily="34" charset="0"/>
              <a:cs typeface="Calibri" pitchFamily="34" charset="0"/>
            </a:endParaRPr>
          </a:p>
        </p:txBody>
      </p:sp>
      <p:sp>
        <p:nvSpPr>
          <p:cNvPr id="26627"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B7655A61-1DB1-4DB0-9890-6F39917E3A28}" type="slidenum">
              <a:rPr lang="en-US" smtClean="0"/>
              <a:pPr/>
              <a:t>12</a:t>
            </a:fld>
            <a:endParaRPr lang="en-US" smtClean="0"/>
          </a:p>
        </p:txBody>
      </p:sp>
      <p:sp>
        <p:nvSpPr>
          <p:cNvPr id="5" name="TextBox 4"/>
          <p:cNvSpPr txBox="1"/>
          <p:nvPr/>
        </p:nvSpPr>
        <p:spPr>
          <a:xfrm>
            <a:off x="0" y="357188"/>
            <a:ext cx="8143875" cy="1077912"/>
          </a:xfrm>
          <a:prstGeom prst="rect">
            <a:avLst/>
          </a:prstGeom>
          <a:noFill/>
        </p:spPr>
        <p:txBody>
          <a:bodyPr>
            <a:spAutoFit/>
          </a:bodyPr>
          <a:lstStyle/>
          <a:p>
            <a:pPr algn="ctr">
              <a:defRPr/>
            </a:pPr>
            <a:r>
              <a:rPr lang="en-US" sz="3200" dirty="0" err="1">
                <a:solidFill>
                  <a:schemeClr val="accent1">
                    <a:lumMod val="75000"/>
                  </a:schemeClr>
                </a:solidFill>
                <a:latin typeface="Berlin Sans FB Demi" pitchFamily="34" charset="0"/>
              </a:rPr>
              <a:t>Undang-Undang</a:t>
            </a:r>
            <a:r>
              <a:rPr lang="en-US" sz="3200" dirty="0">
                <a:solidFill>
                  <a:schemeClr val="accent1">
                    <a:lumMod val="75000"/>
                  </a:schemeClr>
                </a:solidFill>
                <a:latin typeface="Berlin Sans FB Demi" pitchFamily="34" charset="0"/>
              </a:rPr>
              <a:t> </a:t>
            </a:r>
            <a:r>
              <a:rPr lang="en-US" sz="3200" dirty="0" err="1">
                <a:solidFill>
                  <a:schemeClr val="accent1">
                    <a:lumMod val="75000"/>
                  </a:schemeClr>
                </a:solidFill>
                <a:latin typeface="Berlin Sans FB Demi" pitchFamily="34" charset="0"/>
              </a:rPr>
              <a:t>Nomor</a:t>
            </a:r>
            <a:r>
              <a:rPr lang="en-US" sz="3200" dirty="0">
                <a:solidFill>
                  <a:schemeClr val="accent1">
                    <a:lumMod val="75000"/>
                  </a:schemeClr>
                </a:solidFill>
                <a:latin typeface="Berlin Sans FB Demi" pitchFamily="34" charset="0"/>
              </a:rPr>
              <a:t> 36 </a:t>
            </a:r>
            <a:r>
              <a:rPr lang="en-US" sz="3200" dirty="0" err="1">
                <a:solidFill>
                  <a:schemeClr val="accent1">
                    <a:lumMod val="75000"/>
                  </a:schemeClr>
                </a:solidFill>
                <a:latin typeface="Berlin Sans FB Demi" pitchFamily="34" charset="0"/>
              </a:rPr>
              <a:t>Tahun</a:t>
            </a:r>
            <a:r>
              <a:rPr lang="en-US" sz="3200" dirty="0">
                <a:solidFill>
                  <a:schemeClr val="accent1">
                    <a:lumMod val="75000"/>
                  </a:schemeClr>
                </a:solidFill>
                <a:latin typeface="Berlin Sans FB Demi" pitchFamily="34" charset="0"/>
              </a:rPr>
              <a:t> 2009 </a:t>
            </a:r>
            <a:r>
              <a:rPr lang="en-US" sz="3200" dirty="0" err="1">
                <a:solidFill>
                  <a:schemeClr val="accent1">
                    <a:lumMod val="75000"/>
                  </a:schemeClr>
                </a:solidFill>
                <a:latin typeface="Berlin Sans FB Demi" pitchFamily="34" charset="0"/>
              </a:rPr>
              <a:t>tentang</a:t>
            </a:r>
            <a:r>
              <a:rPr lang="en-US" sz="3200" dirty="0">
                <a:solidFill>
                  <a:schemeClr val="accent1">
                    <a:lumMod val="75000"/>
                  </a:schemeClr>
                </a:solidFill>
                <a:latin typeface="Berlin Sans FB Demi" pitchFamily="34" charset="0"/>
              </a:rPr>
              <a:t>  </a:t>
            </a:r>
            <a:r>
              <a:rPr lang="en-US" sz="3200" dirty="0" err="1">
                <a:solidFill>
                  <a:schemeClr val="accent1">
                    <a:lumMod val="75000"/>
                  </a:schemeClr>
                </a:solidFill>
                <a:latin typeface="Berlin Sans FB Demi" pitchFamily="34" charset="0"/>
              </a:rPr>
              <a:t>Kesehatan</a:t>
            </a:r>
            <a:endParaRPr lang="en-US" sz="3200" dirty="0">
              <a:solidFill>
                <a:schemeClr val="accent1">
                  <a:lumMod val="75000"/>
                </a:schemeClr>
              </a:solidFill>
              <a:latin typeface="Berlin Sans FB Demi" pitchFamily="34" charset="0"/>
            </a:endParaRPr>
          </a:p>
        </p:txBody>
      </p:sp>
    </p:spTree>
    <p:extLst>
      <p:ext uri="{BB962C8B-B14F-4D97-AF65-F5344CB8AC3E}">
        <p14:creationId xmlns:p14="http://schemas.microsoft.com/office/powerpoint/2010/main" val="30534754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600" dirty="0" smtClean="0"/>
              <a:t>UU Tenaga Kesehatan</a:t>
            </a:r>
            <a:br>
              <a:rPr lang="id-ID" sz="3600" dirty="0" smtClean="0"/>
            </a:br>
            <a:r>
              <a:rPr lang="id-ID" sz="2000" dirty="0" smtClean="0"/>
              <a:t>(No. 36 Tahun 2014)</a:t>
            </a:r>
            <a:endParaRPr lang="id-ID" sz="2000" dirty="0"/>
          </a:p>
        </p:txBody>
      </p:sp>
      <p:sp>
        <p:nvSpPr>
          <p:cNvPr id="3" name="Content Placeholder 2"/>
          <p:cNvSpPr>
            <a:spLocks noGrp="1"/>
          </p:cNvSpPr>
          <p:nvPr>
            <p:ph idx="1"/>
          </p:nvPr>
        </p:nvSpPr>
        <p:spPr/>
        <p:txBody>
          <a:bodyPr>
            <a:normAutofit fontScale="92500" lnSpcReduction="10000"/>
          </a:bodyPr>
          <a:lstStyle/>
          <a:p>
            <a:pPr marL="0" indent="0">
              <a:buNone/>
            </a:pPr>
            <a:r>
              <a:rPr lang="id-ID" b="1" u="sng" dirty="0" smtClean="0"/>
              <a:t>Ketentuan Umum :</a:t>
            </a:r>
          </a:p>
          <a:p>
            <a:r>
              <a:rPr lang="id-ID" b="1" dirty="0" smtClean="0"/>
              <a:t>Tenaga </a:t>
            </a:r>
            <a:r>
              <a:rPr lang="id-ID" b="1" dirty="0"/>
              <a:t>Kesehatan </a:t>
            </a:r>
            <a:r>
              <a:rPr lang="id-ID" dirty="0"/>
              <a:t>adalah setiap orang yang mengabdikan diri dalam bidang kesehatan serta memiliki pengetahuan dan/atau keterampilan melalui pendidikan di bidang kesehatan yang untuk jenis tertentu memerlukan kewenangan untuk melakukan upaya </a:t>
            </a:r>
            <a:r>
              <a:rPr lang="id-ID" dirty="0" smtClean="0"/>
              <a:t>kesehatan</a:t>
            </a:r>
          </a:p>
          <a:p>
            <a:pPr marL="114300" indent="0">
              <a:buNone/>
            </a:pPr>
            <a:endParaRPr lang="id-ID" dirty="0" smtClean="0"/>
          </a:p>
          <a:p>
            <a:r>
              <a:rPr lang="id-ID" b="1" dirty="0"/>
              <a:t>Asisten Tenaga Kesehatan </a:t>
            </a:r>
            <a:r>
              <a:rPr lang="id-ID" dirty="0"/>
              <a:t>adalah setiap orang yang mengabdikan diri dalam bidang kesehatan serta memiliki pengetahuan dan/atau keterampilan melalui pendidikan bidang kesehatan di bawah jenjang Diploma Tiga. </a:t>
            </a:r>
          </a:p>
          <a:p>
            <a:endParaRPr lang="id-ID" dirty="0"/>
          </a:p>
        </p:txBody>
      </p:sp>
    </p:spTree>
    <p:extLst>
      <p:ext uri="{BB962C8B-B14F-4D97-AF65-F5344CB8AC3E}">
        <p14:creationId xmlns:p14="http://schemas.microsoft.com/office/powerpoint/2010/main" val="34774692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7239000" cy="1143000"/>
          </a:xfrm>
        </p:spPr>
        <p:txBody>
          <a:bodyPr/>
          <a:lstStyle/>
          <a:p>
            <a:r>
              <a:rPr lang="en-US" u="sng" dirty="0" smtClean="0"/>
              <a:t>      UU TENAGA KESEHATAN</a:t>
            </a:r>
            <a:endParaRPr lang="id-ID" u="sng" dirty="0"/>
          </a:p>
        </p:txBody>
      </p:sp>
      <p:sp>
        <p:nvSpPr>
          <p:cNvPr id="3" name="Content Placeholder 2"/>
          <p:cNvSpPr>
            <a:spLocks noGrp="1"/>
          </p:cNvSpPr>
          <p:nvPr>
            <p:ph idx="1"/>
          </p:nvPr>
        </p:nvSpPr>
        <p:spPr/>
        <p:txBody>
          <a:bodyPr>
            <a:noAutofit/>
          </a:bodyPr>
          <a:lstStyle/>
          <a:p>
            <a:r>
              <a:rPr lang="id-ID" sz="2000" b="1" dirty="0"/>
              <a:t>Fasilitas Pelayanan Kesehatan </a:t>
            </a:r>
            <a:r>
              <a:rPr lang="id-ID" sz="2000" dirty="0"/>
              <a:t>adalah suatu alat dan/atau tempat yang digunakan untuk menyelenggarakan upaya pelayanan kesehatan, baik promotif, preventif, kuratif, maupun rehabilitatif yang dilakukan oleh Pemerintah, Pemerintah Daerah, dan/atau masyarakat</a:t>
            </a:r>
            <a:r>
              <a:rPr lang="id-ID" sz="2000" dirty="0" smtClean="0"/>
              <a:t>.</a:t>
            </a:r>
          </a:p>
          <a:p>
            <a:endParaRPr lang="id-ID" sz="2000" dirty="0"/>
          </a:p>
          <a:p>
            <a:r>
              <a:rPr lang="id-ID" sz="2000" b="1" dirty="0"/>
              <a:t>Upaya Kesehatan</a:t>
            </a:r>
            <a:r>
              <a:rPr lang="id-ID" sz="2000" dirty="0"/>
              <a:t> adalah setiap kegiatan dan/atau serangkaian kegiatan yang dilakukan secara terpadu, terintregasi dan berkesinambungan untuk memelihara dan meningkatkan derajat kesehatan masyarakat dalam bentuk pencegahan penyakit, peningkatan kesehatan, pengobatan penyakit, dan pemulihan kesehatan oleh Pemerintah dan/atau masyarakat. </a:t>
            </a:r>
          </a:p>
        </p:txBody>
      </p:sp>
    </p:spTree>
    <p:extLst>
      <p:ext uri="{BB962C8B-B14F-4D97-AF65-F5344CB8AC3E}">
        <p14:creationId xmlns:p14="http://schemas.microsoft.com/office/powerpoint/2010/main" val="17272286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7239000" cy="1143000"/>
          </a:xfrm>
        </p:spPr>
        <p:txBody>
          <a:bodyPr/>
          <a:lstStyle/>
          <a:p>
            <a:r>
              <a:rPr lang="en-US" u="sng" dirty="0" smtClean="0"/>
              <a:t>     UU </a:t>
            </a:r>
            <a:r>
              <a:rPr lang="en-US" u="sng" dirty="0"/>
              <a:t>TENAGA KESEHATAN</a:t>
            </a:r>
            <a:endParaRPr lang="id-ID" dirty="0"/>
          </a:p>
        </p:txBody>
      </p:sp>
      <p:sp>
        <p:nvSpPr>
          <p:cNvPr id="3" name="Content Placeholder 2"/>
          <p:cNvSpPr>
            <a:spLocks noGrp="1"/>
          </p:cNvSpPr>
          <p:nvPr>
            <p:ph idx="1"/>
          </p:nvPr>
        </p:nvSpPr>
        <p:spPr/>
        <p:txBody>
          <a:bodyPr/>
          <a:lstStyle/>
          <a:p>
            <a:r>
              <a:rPr lang="id-ID" b="1" dirty="0"/>
              <a:t>Kompetensi</a:t>
            </a:r>
            <a:r>
              <a:rPr lang="id-ID" dirty="0"/>
              <a:t> adalah kemampuan yang dimiliki seseorang Tenaga Kesehatan berdasarkan ilmu pengetahuan, keterampilan, dan sikap profesional untuk dapat menjalankan praktik</a:t>
            </a:r>
            <a:r>
              <a:rPr lang="id-ID" dirty="0" smtClean="0"/>
              <a:t>.</a:t>
            </a:r>
          </a:p>
          <a:p>
            <a:endParaRPr lang="id-ID" dirty="0"/>
          </a:p>
          <a:p>
            <a:r>
              <a:rPr lang="id-ID" b="1" dirty="0"/>
              <a:t>Uji Kompetensi </a:t>
            </a:r>
            <a:r>
              <a:rPr lang="id-ID" dirty="0"/>
              <a:t>adalah proses pengukuran pengetahuan, keterampilan, dan perilaku peserta didik pada perguruan tinggi yang menyelenggarakan pendidikan tinggi bidang Kesehatan</a:t>
            </a:r>
            <a:r>
              <a:rPr lang="id-ID" dirty="0" smtClean="0"/>
              <a:t>.</a:t>
            </a:r>
            <a:endParaRPr lang="id-ID" dirty="0"/>
          </a:p>
        </p:txBody>
      </p:sp>
    </p:spTree>
    <p:extLst>
      <p:ext uri="{BB962C8B-B14F-4D97-AF65-F5344CB8AC3E}">
        <p14:creationId xmlns:p14="http://schemas.microsoft.com/office/powerpoint/2010/main" val="39318482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00"/>
            <a:ext cx="7239000" cy="1143000"/>
          </a:xfrm>
        </p:spPr>
        <p:txBody>
          <a:bodyPr/>
          <a:lstStyle/>
          <a:p>
            <a:r>
              <a:rPr lang="en-US" u="sng" dirty="0" smtClean="0"/>
              <a:t>     UU </a:t>
            </a:r>
            <a:r>
              <a:rPr lang="en-US" u="sng" dirty="0"/>
              <a:t>TENAGA KESEHATAN</a:t>
            </a:r>
            <a:endParaRPr lang="id-ID" dirty="0"/>
          </a:p>
        </p:txBody>
      </p:sp>
      <p:sp>
        <p:nvSpPr>
          <p:cNvPr id="3" name="Content Placeholder 2"/>
          <p:cNvSpPr>
            <a:spLocks noGrp="1"/>
          </p:cNvSpPr>
          <p:nvPr>
            <p:ph idx="1"/>
          </p:nvPr>
        </p:nvSpPr>
        <p:spPr/>
        <p:txBody>
          <a:bodyPr/>
          <a:lstStyle/>
          <a:p>
            <a:r>
              <a:rPr lang="id-ID" b="1" dirty="0"/>
              <a:t>Sertifikat Kompetensi </a:t>
            </a:r>
            <a:r>
              <a:rPr lang="id-ID" dirty="0"/>
              <a:t>adalah surat tanda pengakuan terhadap Kompetensi Tenaga Kesehatan untuk dapat menjalankan praktik di seluruh Indonesia setelah lulus uji Kompetensi</a:t>
            </a:r>
            <a:r>
              <a:rPr lang="id-ID" dirty="0" smtClean="0"/>
              <a:t>.</a:t>
            </a:r>
          </a:p>
          <a:p>
            <a:endParaRPr lang="id-ID" dirty="0"/>
          </a:p>
          <a:p>
            <a:r>
              <a:rPr lang="id-ID" b="1" dirty="0"/>
              <a:t>Sertifikat Profesi</a:t>
            </a:r>
            <a:r>
              <a:rPr lang="id-ID" dirty="0"/>
              <a:t> adalah surat tanda pengakuan untuk melakukan praktik profesi yang diperoleh lulusan pendidikan profesi</a:t>
            </a:r>
            <a:r>
              <a:rPr lang="id-ID" dirty="0" smtClean="0"/>
              <a:t>.</a:t>
            </a:r>
            <a:endParaRPr lang="id-ID" dirty="0"/>
          </a:p>
        </p:txBody>
      </p:sp>
    </p:spTree>
    <p:extLst>
      <p:ext uri="{BB962C8B-B14F-4D97-AF65-F5344CB8AC3E}">
        <p14:creationId xmlns:p14="http://schemas.microsoft.com/office/powerpoint/2010/main" val="22852224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7239000" cy="1143000"/>
          </a:xfrm>
        </p:spPr>
        <p:txBody>
          <a:bodyPr/>
          <a:lstStyle/>
          <a:p>
            <a:pPr>
              <a:tabLst>
                <a:tab pos="3598863" algn="l"/>
              </a:tabLst>
            </a:pPr>
            <a:r>
              <a:rPr lang="en-US" u="sng" dirty="0" smtClean="0"/>
              <a:t>      UU </a:t>
            </a:r>
            <a:r>
              <a:rPr lang="en-US" u="sng" dirty="0"/>
              <a:t>TENAGA KESEHATAN</a:t>
            </a:r>
            <a:endParaRPr lang="id-ID" dirty="0"/>
          </a:p>
        </p:txBody>
      </p:sp>
      <p:sp>
        <p:nvSpPr>
          <p:cNvPr id="3" name="Content Placeholder 2"/>
          <p:cNvSpPr>
            <a:spLocks noGrp="1"/>
          </p:cNvSpPr>
          <p:nvPr>
            <p:ph idx="1"/>
          </p:nvPr>
        </p:nvSpPr>
        <p:spPr/>
        <p:txBody>
          <a:bodyPr>
            <a:normAutofit lnSpcReduction="10000"/>
          </a:bodyPr>
          <a:lstStyle/>
          <a:p>
            <a:r>
              <a:rPr lang="id-ID" b="1" dirty="0"/>
              <a:t>Registrasi</a:t>
            </a:r>
            <a:r>
              <a:rPr lang="id-ID" dirty="0"/>
              <a:t> adalah pencatatan resmi terhadap Tenaga Kesehatan yang telah memiliki Sertifikat Kompetensi atau Sertifikat Profesi dan telah mempunyai kualifikasi tertentu lain serta mempunyai pengakuan secara hukum untuk menjalankan praktik</a:t>
            </a:r>
            <a:r>
              <a:rPr lang="id-ID" dirty="0" smtClean="0"/>
              <a:t>.</a:t>
            </a:r>
          </a:p>
          <a:p>
            <a:endParaRPr lang="id-ID" dirty="0"/>
          </a:p>
          <a:p>
            <a:r>
              <a:rPr lang="id-ID" b="1" dirty="0"/>
              <a:t>Surat Tanda Registrasi</a:t>
            </a:r>
            <a:r>
              <a:rPr lang="id-ID" dirty="0"/>
              <a:t> yang selanjutnya disingkat STR adalah bukti tertulis yang diberikan oleh konsil masing-masing Tenaga Kesehatan kepada Tenaga Kesehatan yang telah diregistrasi</a:t>
            </a:r>
            <a:r>
              <a:rPr lang="id-ID" dirty="0" smtClean="0"/>
              <a:t>.</a:t>
            </a:r>
            <a:endParaRPr lang="id-ID" dirty="0"/>
          </a:p>
        </p:txBody>
      </p:sp>
    </p:spTree>
    <p:extLst>
      <p:ext uri="{BB962C8B-B14F-4D97-AF65-F5344CB8AC3E}">
        <p14:creationId xmlns:p14="http://schemas.microsoft.com/office/powerpoint/2010/main" val="30848588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00"/>
            <a:ext cx="7239000" cy="1143000"/>
          </a:xfrm>
        </p:spPr>
        <p:txBody>
          <a:bodyPr/>
          <a:lstStyle/>
          <a:p>
            <a:r>
              <a:rPr lang="en-US" u="sng" dirty="0" smtClean="0"/>
              <a:t>        UU </a:t>
            </a:r>
            <a:r>
              <a:rPr lang="en-US" u="sng" dirty="0"/>
              <a:t>TENAGA KESEHATAN</a:t>
            </a:r>
            <a:endParaRPr lang="id-ID" dirty="0"/>
          </a:p>
        </p:txBody>
      </p:sp>
      <p:sp>
        <p:nvSpPr>
          <p:cNvPr id="3" name="Content Placeholder 2"/>
          <p:cNvSpPr>
            <a:spLocks noGrp="1"/>
          </p:cNvSpPr>
          <p:nvPr>
            <p:ph idx="1"/>
          </p:nvPr>
        </p:nvSpPr>
        <p:spPr/>
        <p:txBody>
          <a:bodyPr>
            <a:normAutofit fontScale="92500" lnSpcReduction="10000"/>
          </a:bodyPr>
          <a:lstStyle/>
          <a:p>
            <a:r>
              <a:rPr lang="id-ID" b="1" dirty="0"/>
              <a:t>Surat Izin Praktik </a:t>
            </a:r>
            <a:r>
              <a:rPr lang="id-ID" dirty="0"/>
              <a:t>yang selanjutnya disingkat SIP adalah bukti tertulis yang diberikan oleh pemerintah daerah kabupaten/kota kepada Tenaga Kesehatan sebagai pemberian kewenangan untuk menjalankan praktik</a:t>
            </a:r>
            <a:r>
              <a:rPr lang="id-ID" dirty="0" smtClean="0"/>
              <a:t>.</a:t>
            </a:r>
          </a:p>
          <a:p>
            <a:endParaRPr lang="id-ID" dirty="0"/>
          </a:p>
          <a:p>
            <a:r>
              <a:rPr lang="id-ID" b="1" dirty="0"/>
              <a:t>Standar Profesi </a:t>
            </a:r>
            <a:r>
              <a:rPr lang="id-ID" dirty="0"/>
              <a:t>adalah batasan kemampuan minimal berupa pengetahuan, keterampilan, dan perilaku profesional yang harus dikuasai dan dimiliki oleh seorang individu untuk dapat melakukan kegiatan profesionalnya pada masyarakat secara mandiri yang dibuat oleh organisasi profesi bidang kesehatan</a:t>
            </a:r>
            <a:r>
              <a:rPr lang="id-ID" dirty="0" smtClean="0"/>
              <a:t>.</a:t>
            </a:r>
            <a:endParaRPr lang="id-ID" dirty="0"/>
          </a:p>
        </p:txBody>
      </p:sp>
    </p:spTree>
    <p:extLst>
      <p:ext uri="{BB962C8B-B14F-4D97-AF65-F5344CB8AC3E}">
        <p14:creationId xmlns:p14="http://schemas.microsoft.com/office/powerpoint/2010/main" val="4100886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00"/>
            <a:ext cx="7239000" cy="1143000"/>
          </a:xfrm>
        </p:spPr>
        <p:txBody>
          <a:bodyPr/>
          <a:lstStyle/>
          <a:p>
            <a:r>
              <a:rPr lang="en-US" u="sng" dirty="0" smtClean="0"/>
              <a:t>       UU </a:t>
            </a:r>
            <a:r>
              <a:rPr lang="en-US" u="sng" dirty="0"/>
              <a:t>TENAGA KESEHATAN</a:t>
            </a:r>
            <a:endParaRPr lang="id-ID" dirty="0"/>
          </a:p>
        </p:txBody>
      </p:sp>
      <p:sp>
        <p:nvSpPr>
          <p:cNvPr id="3" name="Content Placeholder 2"/>
          <p:cNvSpPr>
            <a:spLocks noGrp="1"/>
          </p:cNvSpPr>
          <p:nvPr>
            <p:ph idx="1"/>
          </p:nvPr>
        </p:nvSpPr>
        <p:spPr/>
        <p:txBody>
          <a:bodyPr>
            <a:normAutofit fontScale="92500" lnSpcReduction="10000"/>
          </a:bodyPr>
          <a:lstStyle/>
          <a:p>
            <a:r>
              <a:rPr lang="id-ID" b="1" dirty="0"/>
              <a:t>Standar Pelayanan Profesi </a:t>
            </a:r>
            <a:r>
              <a:rPr lang="id-ID" dirty="0"/>
              <a:t>adalah pedoman yang diikuti oleh Tenaga Kesehatan dalam melakukan pelayanan kesehatan</a:t>
            </a:r>
            <a:r>
              <a:rPr lang="id-ID" dirty="0" smtClean="0"/>
              <a:t>.</a:t>
            </a:r>
          </a:p>
          <a:p>
            <a:endParaRPr lang="id-ID" dirty="0"/>
          </a:p>
          <a:p>
            <a:r>
              <a:rPr lang="id-ID" b="1" dirty="0"/>
              <a:t>Standar Prosedur Operasional </a:t>
            </a:r>
            <a:r>
              <a:rPr lang="id-ID" dirty="0"/>
              <a:t>adalah suatu perangkat instruksi/langkah-langkah yang dibakukan untuk menyelesaikan proses kerja rutin tertentu dengan memberikan langkah yang benar dan terbaik berdasarkan konsensus bersama untuk melaksanakan berbagai kegiatan dan fungsi pelayanan yang dibuat oleh Fasilitas Pelayanan Kesehatan berdasarkan Standar Profesi</a:t>
            </a:r>
            <a:r>
              <a:rPr lang="id-ID" dirty="0" smtClean="0"/>
              <a:t>.</a:t>
            </a:r>
            <a:endParaRPr lang="id-ID" dirty="0"/>
          </a:p>
        </p:txBody>
      </p:sp>
    </p:spTree>
    <p:extLst>
      <p:ext uri="{BB962C8B-B14F-4D97-AF65-F5344CB8AC3E}">
        <p14:creationId xmlns:p14="http://schemas.microsoft.com/office/powerpoint/2010/main" val="3626579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tujuan</a:t>
            </a:r>
            <a:endParaRPr lang="en-US" dirty="0"/>
          </a:p>
        </p:txBody>
      </p:sp>
      <p:sp>
        <p:nvSpPr>
          <p:cNvPr id="3" name="Content Placeholder 2"/>
          <p:cNvSpPr>
            <a:spLocks noGrp="1"/>
          </p:cNvSpPr>
          <p:nvPr>
            <p:ph idx="1"/>
          </p:nvPr>
        </p:nvSpPr>
        <p:spPr/>
        <p:txBody>
          <a:bodyPr/>
          <a:lstStyle/>
          <a:p>
            <a:pPr marL="609600" indent="-609600" algn="just">
              <a:buClr>
                <a:schemeClr val="tx1"/>
              </a:buClr>
              <a:buFontTx/>
              <a:buAutoNum type="arabicPeriod"/>
              <a:defRPr/>
            </a:pPr>
            <a:r>
              <a:rPr lang="en-US" sz="2400" dirty="0" err="1">
                <a:latin typeface="Comic Sans MS" pitchFamily="66" charset="0"/>
              </a:rPr>
              <a:t>Mahasiswa</a:t>
            </a:r>
            <a:r>
              <a:rPr lang="en-US" sz="2400" dirty="0">
                <a:latin typeface="Comic Sans MS" pitchFamily="66" charset="0"/>
              </a:rPr>
              <a:t> </a:t>
            </a:r>
            <a:r>
              <a:rPr lang="en-US" sz="2400" dirty="0" err="1">
                <a:latin typeface="Comic Sans MS" pitchFamily="66" charset="0"/>
              </a:rPr>
              <a:t>dapat</a:t>
            </a:r>
            <a:r>
              <a:rPr lang="en-US" sz="2400" dirty="0">
                <a:latin typeface="Comic Sans MS" pitchFamily="66" charset="0"/>
              </a:rPr>
              <a:t> </a:t>
            </a:r>
            <a:r>
              <a:rPr lang="en-US" sz="2400" dirty="0" err="1">
                <a:latin typeface="Comic Sans MS" pitchFamily="66" charset="0"/>
              </a:rPr>
              <a:t>menyebutkan</a:t>
            </a:r>
            <a:r>
              <a:rPr lang="en-US" sz="2400" dirty="0">
                <a:latin typeface="Comic Sans MS" pitchFamily="66" charset="0"/>
              </a:rPr>
              <a:t>  </a:t>
            </a:r>
            <a:r>
              <a:rPr lang="en-US" sz="2400" dirty="0" err="1">
                <a:latin typeface="Comic Sans MS" pitchFamily="66" charset="0"/>
              </a:rPr>
              <a:t>tujuan</a:t>
            </a:r>
            <a:r>
              <a:rPr lang="en-US" sz="2400" dirty="0">
                <a:latin typeface="Comic Sans MS" pitchFamily="66" charset="0"/>
              </a:rPr>
              <a:t> </a:t>
            </a:r>
            <a:r>
              <a:rPr lang="en-US" sz="2400" dirty="0" err="1">
                <a:latin typeface="Comic Sans MS" pitchFamily="66" charset="0"/>
              </a:rPr>
              <a:t>mata</a:t>
            </a:r>
            <a:r>
              <a:rPr lang="en-US" sz="2400" dirty="0">
                <a:latin typeface="Comic Sans MS" pitchFamily="66" charset="0"/>
              </a:rPr>
              <a:t> ajar </a:t>
            </a:r>
            <a:r>
              <a:rPr lang="en-US" sz="2400" dirty="0" err="1" smtClean="0">
                <a:latin typeface="Comic Sans MS" pitchFamily="66" charset="0"/>
              </a:rPr>
              <a:t>Aspek</a:t>
            </a:r>
            <a:r>
              <a:rPr lang="en-US" sz="2400" dirty="0" smtClean="0">
                <a:latin typeface="Comic Sans MS" pitchFamily="66" charset="0"/>
              </a:rPr>
              <a:t> </a:t>
            </a:r>
            <a:r>
              <a:rPr lang="en-US" sz="2400" dirty="0" err="1" smtClean="0">
                <a:latin typeface="Comic Sans MS" pitchFamily="66" charset="0"/>
              </a:rPr>
              <a:t>hukum</a:t>
            </a:r>
            <a:r>
              <a:rPr lang="en-US" sz="2400" dirty="0" smtClean="0">
                <a:latin typeface="Comic Sans MS" pitchFamily="66" charset="0"/>
              </a:rPr>
              <a:t> </a:t>
            </a:r>
            <a:r>
              <a:rPr lang="en-US" sz="2400" dirty="0" err="1" smtClean="0">
                <a:latin typeface="Comic Sans MS" pitchFamily="66" charset="0"/>
              </a:rPr>
              <a:t>tenaga</a:t>
            </a:r>
            <a:r>
              <a:rPr lang="en-US" sz="2400" dirty="0" smtClean="0">
                <a:latin typeface="Comic Sans MS" pitchFamily="66" charset="0"/>
              </a:rPr>
              <a:t> </a:t>
            </a:r>
            <a:r>
              <a:rPr lang="en-US" sz="2400" dirty="0" err="1" smtClean="0">
                <a:latin typeface="Comic Sans MS" pitchFamily="66" charset="0"/>
              </a:rPr>
              <a:t>kesehatan</a:t>
            </a:r>
            <a:endParaRPr lang="sv-SE" sz="2400" dirty="0">
              <a:latin typeface="Comic Sans MS" pitchFamily="66" charset="0"/>
            </a:endParaRPr>
          </a:p>
          <a:p>
            <a:pPr marL="609600" indent="-609600" algn="just">
              <a:buClr>
                <a:schemeClr val="tx1"/>
              </a:buClr>
              <a:buFontTx/>
              <a:buAutoNum type="arabicPeriod"/>
              <a:defRPr/>
            </a:pPr>
            <a:r>
              <a:rPr lang="sv-SE" sz="2400" dirty="0">
                <a:latin typeface="Comic Sans MS" pitchFamily="66" charset="0"/>
              </a:rPr>
              <a:t>Mahasiswa dapat menguraikan topik- topik dan jadwal mata ajar </a:t>
            </a:r>
            <a:r>
              <a:rPr lang="en-US" sz="2400" dirty="0" err="1">
                <a:latin typeface="Comic Sans MS" pitchFamily="66" charset="0"/>
              </a:rPr>
              <a:t>Aspek</a:t>
            </a:r>
            <a:r>
              <a:rPr lang="en-US" sz="2400" dirty="0">
                <a:latin typeface="Comic Sans MS" pitchFamily="66" charset="0"/>
              </a:rPr>
              <a:t> </a:t>
            </a:r>
            <a:r>
              <a:rPr lang="en-US" sz="2400" dirty="0" err="1">
                <a:latin typeface="Comic Sans MS" pitchFamily="66" charset="0"/>
              </a:rPr>
              <a:t>hukum</a:t>
            </a:r>
            <a:r>
              <a:rPr lang="en-US" sz="2400" dirty="0">
                <a:latin typeface="Comic Sans MS" pitchFamily="66" charset="0"/>
              </a:rPr>
              <a:t> </a:t>
            </a:r>
            <a:r>
              <a:rPr lang="en-US" sz="2400" dirty="0" err="1">
                <a:latin typeface="Comic Sans MS" pitchFamily="66" charset="0"/>
              </a:rPr>
              <a:t>tenaga</a:t>
            </a:r>
            <a:r>
              <a:rPr lang="en-US" sz="2400" dirty="0">
                <a:latin typeface="Comic Sans MS" pitchFamily="66" charset="0"/>
              </a:rPr>
              <a:t> </a:t>
            </a:r>
            <a:r>
              <a:rPr lang="en-US" sz="2400" dirty="0" err="1">
                <a:latin typeface="Comic Sans MS" pitchFamily="66" charset="0"/>
              </a:rPr>
              <a:t>kesehatan</a:t>
            </a:r>
            <a:r>
              <a:rPr lang="en-US" sz="2400" dirty="0" smtClean="0">
                <a:latin typeface="Comic Sans MS" pitchFamily="66" charset="0"/>
              </a:rPr>
              <a:t> </a:t>
            </a:r>
            <a:endParaRPr lang="sv-SE" sz="2400" dirty="0">
              <a:latin typeface="Comic Sans MS" pitchFamily="66" charset="0"/>
            </a:endParaRPr>
          </a:p>
          <a:p>
            <a:pPr marL="609600" indent="-609600" algn="just">
              <a:buClr>
                <a:schemeClr val="tx1"/>
              </a:buClr>
              <a:buFontTx/>
              <a:buAutoNum type="arabicPeriod"/>
              <a:defRPr/>
            </a:pPr>
            <a:r>
              <a:rPr lang="sv-SE" sz="2400" dirty="0">
                <a:latin typeface="Comic Sans MS" pitchFamily="66" charset="0"/>
              </a:rPr>
              <a:t>Mahasiswa dapat menggambarkan sistem evaluasi pembelajaran dan buku wajib</a:t>
            </a:r>
            <a:endParaRPr lang="id-ID" sz="2400" dirty="0">
              <a:latin typeface="Comic Sans MS" pitchFamily="66" charset="0"/>
            </a:endParaRPr>
          </a:p>
          <a:p>
            <a:pPr marL="609600" indent="-609600" algn="just">
              <a:buClr>
                <a:schemeClr val="tx1"/>
              </a:buClr>
              <a:buFontTx/>
              <a:buAutoNum type="arabicPeriod"/>
              <a:defRPr/>
            </a:pPr>
            <a:r>
              <a:rPr lang="id-ID" sz="2400" dirty="0">
                <a:latin typeface="Comic Sans MS" pitchFamily="66" charset="0"/>
              </a:rPr>
              <a:t>Mahasiswa mampu memahami kompetensi yang diharapkan dari mata ajar</a:t>
            </a:r>
            <a:endParaRPr lang="en-US" sz="2400" dirty="0">
              <a:latin typeface="Comic Sans MS" pitchFamily="66" charset="0"/>
            </a:endParaRPr>
          </a:p>
          <a:p>
            <a:pPr marL="0" indent="0">
              <a:buNone/>
            </a:pPr>
            <a:endParaRPr lang="en-US" dirty="0"/>
          </a:p>
        </p:txBody>
      </p:sp>
    </p:spTree>
    <p:extLst>
      <p:ext uri="{BB962C8B-B14F-4D97-AF65-F5344CB8AC3E}">
        <p14:creationId xmlns:p14="http://schemas.microsoft.com/office/powerpoint/2010/main" val="3678577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408" y="-27384"/>
            <a:ext cx="7239000" cy="1143000"/>
          </a:xfrm>
        </p:spPr>
        <p:txBody>
          <a:bodyPr/>
          <a:lstStyle/>
          <a:p>
            <a:r>
              <a:rPr lang="en-US" u="sng" dirty="0"/>
              <a:t>UU TENAGA KESEHATAN</a:t>
            </a:r>
            <a:endParaRPr lang="id-ID" dirty="0"/>
          </a:p>
        </p:txBody>
      </p:sp>
      <p:sp>
        <p:nvSpPr>
          <p:cNvPr id="3" name="Content Placeholder 2"/>
          <p:cNvSpPr>
            <a:spLocks noGrp="1"/>
          </p:cNvSpPr>
          <p:nvPr>
            <p:ph idx="1"/>
          </p:nvPr>
        </p:nvSpPr>
        <p:spPr/>
        <p:txBody>
          <a:bodyPr>
            <a:normAutofit fontScale="92500" lnSpcReduction="20000"/>
          </a:bodyPr>
          <a:lstStyle/>
          <a:p>
            <a:r>
              <a:rPr lang="id-ID" b="1" dirty="0"/>
              <a:t>Konsil Tenaga Kesehatan Indonesia </a:t>
            </a:r>
            <a:r>
              <a:rPr lang="id-ID" dirty="0"/>
              <a:t>adalah lembaga yang melaksanakan tugas secara independen yang terdiri atas konsil masing-masing tenaga kesehatan</a:t>
            </a:r>
            <a:r>
              <a:rPr lang="id-ID" dirty="0" smtClean="0"/>
              <a:t>.</a:t>
            </a:r>
          </a:p>
          <a:p>
            <a:endParaRPr lang="id-ID" dirty="0"/>
          </a:p>
          <a:p>
            <a:r>
              <a:rPr lang="id-ID" b="1" dirty="0"/>
              <a:t>Organisasi Profesi </a:t>
            </a:r>
            <a:r>
              <a:rPr lang="id-ID" dirty="0"/>
              <a:t>adalah wadah untuk berhimpun tenaga kesehatan yang seprofesi</a:t>
            </a:r>
            <a:r>
              <a:rPr lang="id-ID" dirty="0" smtClean="0"/>
              <a:t>.</a:t>
            </a:r>
          </a:p>
          <a:p>
            <a:endParaRPr lang="id-ID" dirty="0"/>
          </a:p>
          <a:p>
            <a:r>
              <a:rPr lang="id-ID" b="1" dirty="0"/>
              <a:t>Kolegium masing-masing Tenaga Kesehatan </a:t>
            </a:r>
            <a:r>
              <a:rPr lang="id-ID" dirty="0"/>
              <a:t>adalah badan yang dibentuk oleh Organisasi Profesi untuk setiap cabang disiplin ilmu kesehatan yang bertugas mengampu dan meningkatkan mutu pendidikan cabang disiplin ilmu tersebut. </a:t>
            </a:r>
          </a:p>
          <a:p>
            <a:endParaRPr lang="id-ID" dirty="0"/>
          </a:p>
        </p:txBody>
      </p:sp>
    </p:spTree>
    <p:extLst>
      <p:ext uri="{BB962C8B-B14F-4D97-AF65-F5344CB8AC3E}">
        <p14:creationId xmlns:p14="http://schemas.microsoft.com/office/powerpoint/2010/main" val="3866093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384"/>
            <a:ext cx="7239000" cy="1143000"/>
          </a:xfrm>
        </p:spPr>
        <p:txBody>
          <a:bodyPr>
            <a:normAutofit/>
          </a:bodyPr>
          <a:lstStyle/>
          <a:p>
            <a:r>
              <a:rPr lang="id-ID" sz="2400" dirty="0" smtClean="0"/>
              <a:t>Penyelenggara Pendidikan Bidang Kesehatan</a:t>
            </a:r>
            <a:endParaRPr lang="id-ID" sz="2400" dirty="0"/>
          </a:p>
        </p:txBody>
      </p:sp>
      <p:sp>
        <p:nvSpPr>
          <p:cNvPr id="3" name="Content Placeholder 2"/>
          <p:cNvSpPr>
            <a:spLocks noGrp="1"/>
          </p:cNvSpPr>
          <p:nvPr>
            <p:ph idx="1"/>
          </p:nvPr>
        </p:nvSpPr>
        <p:spPr/>
        <p:txBody>
          <a:bodyPr>
            <a:normAutofit fontScale="92500" lnSpcReduction="20000"/>
          </a:bodyPr>
          <a:lstStyle/>
          <a:p>
            <a:r>
              <a:rPr lang="id-ID" dirty="0" smtClean="0"/>
              <a:t>Harus memenuhi Standar </a:t>
            </a:r>
            <a:r>
              <a:rPr lang="id-ID" dirty="0"/>
              <a:t>N</a:t>
            </a:r>
            <a:r>
              <a:rPr lang="id-ID" dirty="0" smtClean="0"/>
              <a:t>asional Pendidikan Tinggi Tenaga Kesehatan (SNPTTK) mengacu pada standar nasional pendidikan tinggi</a:t>
            </a:r>
          </a:p>
          <a:p>
            <a:r>
              <a:rPr lang="id-ID" dirty="0" smtClean="0"/>
              <a:t>SNPTTK – disusun oleh Kementrian Kesehatan, Kementrian Pendidikan dan Kebudayaan, Asosiasi, Institusi Pendidikan, Organisasi Profesi</a:t>
            </a:r>
          </a:p>
          <a:p>
            <a:r>
              <a:rPr lang="id-ID" dirty="0" smtClean="0"/>
              <a:t>Pendidikan profesi harus mengikuti Ujian Nasional</a:t>
            </a:r>
          </a:p>
          <a:p>
            <a:r>
              <a:rPr lang="id-ID" dirty="0" smtClean="0"/>
              <a:t>Uji kompetensi oleh Perguruan Tinggi dengan organisasi profesi, lembaga pelatihan atau lembaga sertifikasi yang terakreditasi</a:t>
            </a:r>
          </a:p>
          <a:p>
            <a:r>
              <a:rPr lang="id-ID" dirty="0" smtClean="0"/>
              <a:t>Standar Kompetensi Kerja disusun oleh organisasi profesi dan Konsil Nakes ditetapkan oleh Menteri Kesehatan</a:t>
            </a:r>
            <a:endParaRPr lang="id-ID" dirty="0"/>
          </a:p>
        </p:txBody>
      </p:sp>
    </p:spTree>
    <p:extLst>
      <p:ext uri="{BB962C8B-B14F-4D97-AF65-F5344CB8AC3E}">
        <p14:creationId xmlns:p14="http://schemas.microsoft.com/office/powerpoint/2010/main" val="29223144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750871"/>
          </a:xfrm>
        </p:spPr>
        <p:txBody>
          <a:bodyPr anchor="ctr"/>
          <a:lstStyle/>
          <a:p>
            <a:pPr algn="r">
              <a:defRPr/>
            </a:pPr>
            <a:r>
              <a:rPr lang="id-ID" sz="2800" dirty="0" smtClean="0">
                <a:solidFill>
                  <a:srgbClr val="FF0000"/>
                </a:solidFill>
                <a:latin typeface="Arial Black" panose="020B0A04020102020204" pitchFamily="34" charset="0"/>
              </a:rPr>
              <a:t>KELOMPOK TENAGA KESEHATAN</a:t>
            </a:r>
            <a:endParaRPr lang="id-ID" sz="2800" dirty="0"/>
          </a:p>
        </p:txBody>
      </p:sp>
      <p:sp>
        <p:nvSpPr>
          <p:cNvPr id="3" name="Content Placeholder 2"/>
          <p:cNvSpPr>
            <a:spLocks noGrp="1"/>
          </p:cNvSpPr>
          <p:nvPr>
            <p:ph idx="1"/>
          </p:nvPr>
        </p:nvSpPr>
        <p:spPr>
          <a:xfrm>
            <a:off x="457200" y="1357313"/>
            <a:ext cx="7239000" cy="5099050"/>
          </a:xfrm>
        </p:spPr>
        <p:txBody>
          <a:bodyPr/>
          <a:lstStyle/>
          <a:p>
            <a:pPr marL="450850" indent="-368300">
              <a:buFont typeface="+mj-lt"/>
              <a:buAutoNum type="arabicPeriod"/>
              <a:defRPr/>
            </a:pPr>
            <a:r>
              <a:rPr lang="id-ID" sz="2000" b="1" dirty="0" smtClean="0">
                <a:cs typeface="Arial" panose="020B0604020202020204" pitchFamily="34" charset="0"/>
              </a:rPr>
              <a:t>Tenaga Medis</a:t>
            </a:r>
          </a:p>
          <a:p>
            <a:pPr marL="450850" indent="-368300">
              <a:buFont typeface="+mj-lt"/>
              <a:buAutoNum type="arabicPeriod"/>
              <a:defRPr/>
            </a:pPr>
            <a:r>
              <a:rPr lang="id-ID" sz="2000" b="1" dirty="0" smtClean="0">
                <a:cs typeface="Arial" panose="020B0604020202020204" pitchFamily="34" charset="0"/>
              </a:rPr>
              <a:t>Tenaga Psikologis Klinis</a:t>
            </a:r>
          </a:p>
          <a:p>
            <a:pPr marL="450850" indent="-368300">
              <a:buFont typeface="+mj-lt"/>
              <a:buAutoNum type="arabicPeriod"/>
              <a:defRPr/>
            </a:pPr>
            <a:r>
              <a:rPr lang="id-ID" sz="2000" b="1" dirty="0" smtClean="0">
                <a:cs typeface="Arial" panose="020B0604020202020204" pitchFamily="34" charset="0"/>
              </a:rPr>
              <a:t>Tenaga Keperawatan</a:t>
            </a:r>
          </a:p>
          <a:p>
            <a:pPr marL="450850" indent="-368300">
              <a:buFont typeface="+mj-lt"/>
              <a:buAutoNum type="arabicPeriod"/>
              <a:defRPr/>
            </a:pPr>
            <a:r>
              <a:rPr lang="id-ID" sz="2000" b="1" dirty="0" smtClean="0">
                <a:cs typeface="Arial" panose="020B0604020202020204" pitchFamily="34" charset="0"/>
              </a:rPr>
              <a:t>Tenaga Kebidanan</a:t>
            </a:r>
          </a:p>
          <a:p>
            <a:pPr marL="450850" indent="-368300">
              <a:buFont typeface="+mj-lt"/>
              <a:buAutoNum type="arabicPeriod"/>
              <a:defRPr/>
            </a:pPr>
            <a:r>
              <a:rPr lang="id-ID" sz="2000" b="1" dirty="0" smtClean="0">
                <a:cs typeface="Arial" panose="020B0604020202020204" pitchFamily="34" charset="0"/>
              </a:rPr>
              <a:t>Tenaga Kefarmasian</a:t>
            </a:r>
          </a:p>
          <a:p>
            <a:pPr marL="450850" indent="-368300">
              <a:buFont typeface="+mj-lt"/>
              <a:buAutoNum type="arabicPeriod"/>
              <a:defRPr/>
            </a:pPr>
            <a:r>
              <a:rPr lang="id-ID" sz="2000" b="1" dirty="0" smtClean="0">
                <a:cs typeface="Arial" panose="020B0604020202020204" pitchFamily="34" charset="0"/>
              </a:rPr>
              <a:t>Tenaga Kesehatan Masyarakat</a:t>
            </a:r>
          </a:p>
          <a:p>
            <a:pPr marL="450850" indent="-368300">
              <a:buFont typeface="+mj-lt"/>
              <a:buAutoNum type="arabicPeriod"/>
              <a:defRPr/>
            </a:pPr>
            <a:r>
              <a:rPr lang="id-ID" sz="2000" b="1" dirty="0" smtClean="0">
                <a:cs typeface="Arial" panose="020B0604020202020204" pitchFamily="34" charset="0"/>
              </a:rPr>
              <a:t>Tenaga Kesehatan Lingkungan</a:t>
            </a:r>
          </a:p>
          <a:p>
            <a:pPr marL="450850" indent="-368300">
              <a:buFont typeface="+mj-lt"/>
              <a:buAutoNum type="arabicPeriod"/>
              <a:defRPr/>
            </a:pPr>
            <a:r>
              <a:rPr lang="id-ID" sz="2000" b="1" dirty="0" smtClean="0">
                <a:cs typeface="Arial" panose="020B0604020202020204" pitchFamily="34" charset="0"/>
              </a:rPr>
              <a:t>Tenaga Gizi</a:t>
            </a:r>
          </a:p>
          <a:p>
            <a:pPr marL="450850" indent="-368300">
              <a:buFont typeface="+mj-lt"/>
              <a:buAutoNum type="arabicPeriod"/>
              <a:tabLst>
                <a:tab pos="450850" algn="l"/>
              </a:tabLst>
              <a:defRPr/>
            </a:pPr>
            <a:r>
              <a:rPr lang="id-ID" sz="2000" b="1" dirty="0" smtClean="0">
                <a:cs typeface="Arial" panose="020B0604020202020204" pitchFamily="34" charset="0"/>
              </a:rPr>
              <a:t>Tenaga Keterampilan Fisik</a:t>
            </a:r>
          </a:p>
          <a:p>
            <a:pPr marL="450850" indent="-368300">
              <a:buFont typeface="+mj-lt"/>
              <a:buAutoNum type="arabicPeriod"/>
              <a:tabLst>
                <a:tab pos="450850" algn="l"/>
              </a:tabLst>
              <a:defRPr/>
            </a:pPr>
            <a:r>
              <a:rPr lang="id-ID" sz="2000" b="1" dirty="0" smtClean="0">
                <a:cs typeface="Arial" panose="020B0604020202020204" pitchFamily="34" charset="0"/>
              </a:rPr>
              <a:t>Tenaga Keteknisian Medik</a:t>
            </a:r>
          </a:p>
          <a:p>
            <a:pPr marL="450850" indent="-368300">
              <a:buFont typeface="+mj-lt"/>
              <a:buAutoNum type="arabicPeriod"/>
              <a:defRPr/>
            </a:pPr>
            <a:r>
              <a:rPr lang="id-ID" sz="2000" b="1" dirty="0" smtClean="0">
                <a:cs typeface="Arial" panose="020B0604020202020204" pitchFamily="34" charset="0"/>
              </a:rPr>
              <a:t>Tenaga Tehnik Biomedika</a:t>
            </a:r>
          </a:p>
          <a:p>
            <a:pPr marL="450850" indent="-368300">
              <a:buFont typeface="+mj-lt"/>
              <a:buAutoNum type="arabicPeriod"/>
              <a:defRPr/>
            </a:pPr>
            <a:r>
              <a:rPr lang="id-ID" sz="2000" b="1" dirty="0" smtClean="0">
                <a:cs typeface="Arial" panose="020B0604020202020204" pitchFamily="34" charset="0"/>
              </a:rPr>
              <a:t>Tenaga KesehatanTradisional </a:t>
            </a:r>
          </a:p>
          <a:p>
            <a:pPr>
              <a:defRPr/>
            </a:pPr>
            <a:endParaRPr lang="id-ID" sz="2000" dirty="0"/>
          </a:p>
        </p:txBody>
      </p:sp>
      <p:sp>
        <p:nvSpPr>
          <p:cNvPr id="12292"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FA50E2AE-B44A-42CC-9F1D-7E9DAA22F9B6}" type="slidenum">
              <a:rPr lang="en-US" smtClean="0"/>
              <a:pPr/>
              <a:t>22</a:t>
            </a:fld>
            <a:endParaRPr lang="en-US" smtClean="0"/>
          </a:p>
        </p:txBody>
      </p:sp>
    </p:spTree>
    <p:extLst>
      <p:ext uri="{BB962C8B-B14F-4D97-AF65-F5344CB8AC3E}">
        <p14:creationId xmlns:p14="http://schemas.microsoft.com/office/powerpoint/2010/main" val="23857888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88" y="642938"/>
            <a:ext cx="7543800" cy="6215062"/>
          </a:xfrm>
        </p:spPr>
        <p:txBody>
          <a:bodyPr/>
          <a:lstStyle/>
          <a:p>
            <a:pPr>
              <a:buSzPct val="100000"/>
              <a:buFont typeface="+mj-lt"/>
              <a:buAutoNum type="arabicPeriod"/>
              <a:tabLst>
                <a:tab pos="177800" algn="l"/>
              </a:tabLst>
              <a:defRPr/>
            </a:pPr>
            <a:r>
              <a:rPr lang="id-ID" sz="2000" b="1" u="sng" dirty="0" smtClean="0">
                <a:solidFill>
                  <a:schemeClr val="accent1"/>
                </a:solidFill>
              </a:rPr>
              <a:t>TENAGA MEDIS </a:t>
            </a:r>
            <a:r>
              <a:rPr lang="id-ID" sz="2000" b="1" dirty="0" smtClean="0"/>
              <a:t/>
            </a:r>
            <a:br>
              <a:rPr lang="id-ID" sz="2000" b="1" dirty="0" smtClean="0"/>
            </a:br>
            <a:r>
              <a:rPr lang="id-ID" sz="2000" dirty="0" smtClean="0"/>
              <a:t>- </a:t>
            </a:r>
            <a:r>
              <a:rPr lang="id-ID" sz="2000" dirty="0" smtClean="0">
                <a:latin typeface="Arial" panose="020B0604020202020204" pitchFamily="34" charset="0"/>
                <a:cs typeface="Arial" panose="020B0604020202020204" pitchFamily="34" charset="0"/>
              </a:rPr>
              <a:t>Dokter</a:t>
            </a:r>
            <a:br>
              <a:rPr lang="id-ID" sz="2000" dirty="0" smtClean="0">
                <a:latin typeface="Arial" panose="020B0604020202020204" pitchFamily="34" charset="0"/>
                <a:cs typeface="Arial" panose="020B0604020202020204" pitchFamily="34" charset="0"/>
              </a:rPr>
            </a:br>
            <a:r>
              <a:rPr lang="id-ID" sz="2000" dirty="0" smtClean="0">
                <a:latin typeface="Arial" panose="020B0604020202020204" pitchFamily="34" charset="0"/>
                <a:cs typeface="Arial" panose="020B0604020202020204" pitchFamily="34" charset="0"/>
              </a:rPr>
              <a:t>- Dokter Gigi</a:t>
            </a:r>
            <a:br>
              <a:rPr lang="id-ID" sz="2000" dirty="0" smtClean="0">
                <a:latin typeface="Arial" panose="020B0604020202020204" pitchFamily="34" charset="0"/>
                <a:cs typeface="Arial" panose="020B0604020202020204" pitchFamily="34" charset="0"/>
              </a:rPr>
            </a:br>
            <a:r>
              <a:rPr lang="id-ID" sz="2000" dirty="0" smtClean="0">
                <a:latin typeface="Arial" panose="020B0604020202020204" pitchFamily="34" charset="0"/>
                <a:cs typeface="Arial" panose="020B0604020202020204" pitchFamily="34" charset="0"/>
              </a:rPr>
              <a:t>- Dokter Spesialis</a:t>
            </a:r>
            <a:br>
              <a:rPr lang="id-ID" sz="2000" dirty="0" smtClean="0">
                <a:latin typeface="Arial" panose="020B0604020202020204" pitchFamily="34" charset="0"/>
                <a:cs typeface="Arial" panose="020B0604020202020204" pitchFamily="34" charset="0"/>
              </a:rPr>
            </a:br>
            <a:r>
              <a:rPr lang="id-ID" sz="2000" dirty="0" smtClean="0">
                <a:latin typeface="Arial" panose="020B0604020202020204" pitchFamily="34" charset="0"/>
                <a:cs typeface="Arial" panose="020B0604020202020204" pitchFamily="34" charset="0"/>
              </a:rPr>
              <a:t>- Dokter Gigi Spesialis</a:t>
            </a:r>
          </a:p>
          <a:p>
            <a:pPr marL="355600" indent="-355600">
              <a:buFont typeface="Wingdings 2" pitchFamily="18" charset="2"/>
              <a:buNone/>
              <a:tabLst>
                <a:tab pos="177800" algn="l"/>
              </a:tabLst>
              <a:defRPr/>
            </a:pPr>
            <a:r>
              <a:rPr lang="id-ID" sz="2000" b="1" dirty="0" smtClean="0">
                <a:solidFill>
                  <a:schemeClr val="accent1"/>
                </a:solidFill>
              </a:rPr>
              <a:t>2. </a:t>
            </a:r>
            <a:r>
              <a:rPr lang="id-ID" sz="2000" b="1" u="sng" dirty="0" smtClean="0">
                <a:solidFill>
                  <a:schemeClr val="accent1"/>
                </a:solidFill>
              </a:rPr>
              <a:t>TENAGA PSIKOLOGI KLINIS</a:t>
            </a:r>
          </a:p>
          <a:p>
            <a:pPr marL="355600" indent="-355600">
              <a:buFont typeface="Wingdings 2" pitchFamily="18" charset="2"/>
              <a:buNone/>
              <a:tabLst>
                <a:tab pos="177800" algn="l"/>
              </a:tabLst>
              <a:defRPr/>
            </a:pPr>
            <a:r>
              <a:rPr lang="id-ID" sz="2000" b="1" dirty="0" smtClean="0">
                <a:solidFill>
                  <a:schemeClr val="accent1"/>
                </a:solidFill>
                <a:latin typeface="Arial" panose="020B0604020202020204" pitchFamily="34" charset="0"/>
                <a:cs typeface="Arial" panose="020B0604020202020204" pitchFamily="34" charset="0"/>
              </a:rPr>
              <a:t>     - </a:t>
            </a:r>
            <a:r>
              <a:rPr lang="id-ID" sz="2000" dirty="0" smtClean="0">
                <a:latin typeface="Arial" panose="020B0604020202020204" pitchFamily="34" charset="0"/>
                <a:cs typeface="Arial" panose="020B0604020202020204" pitchFamily="34" charset="0"/>
              </a:rPr>
              <a:t>Psikologi Klinis </a:t>
            </a:r>
          </a:p>
          <a:p>
            <a:pPr>
              <a:buFont typeface="Wingdings 2" pitchFamily="18" charset="2"/>
              <a:buNone/>
              <a:defRPr/>
            </a:pPr>
            <a:r>
              <a:rPr lang="id-ID" sz="2000" b="1" dirty="0" smtClean="0">
                <a:solidFill>
                  <a:schemeClr val="accent1"/>
                </a:solidFill>
              </a:rPr>
              <a:t>3. </a:t>
            </a:r>
            <a:r>
              <a:rPr lang="id-ID" sz="2000" b="1" u="sng" dirty="0" smtClean="0">
                <a:solidFill>
                  <a:schemeClr val="accent1"/>
                </a:solidFill>
              </a:rPr>
              <a:t>TENAGA KEPERAWATAN</a:t>
            </a:r>
          </a:p>
          <a:p>
            <a:pPr>
              <a:buFont typeface="Wingdings 2" pitchFamily="18" charset="2"/>
              <a:buNone/>
              <a:defRPr/>
            </a:pPr>
            <a:r>
              <a:rPr lang="id-ID" sz="2000" b="1" dirty="0" smtClean="0">
                <a:solidFill>
                  <a:schemeClr val="accent1"/>
                </a:solidFill>
              </a:rPr>
              <a:t>    </a:t>
            </a:r>
            <a:r>
              <a:rPr lang="id-ID" sz="2000" dirty="0" smtClean="0"/>
              <a:t>- </a:t>
            </a:r>
            <a:r>
              <a:rPr lang="id-ID" sz="2000" dirty="0" smtClean="0">
                <a:latin typeface="Arial" panose="020B0604020202020204" pitchFamily="34" charset="0"/>
                <a:cs typeface="Arial" panose="020B0604020202020204" pitchFamily="34" charset="0"/>
              </a:rPr>
              <a:t>Berbagai jenis perawat</a:t>
            </a:r>
          </a:p>
          <a:p>
            <a:pPr>
              <a:buFont typeface="Wingdings 2" pitchFamily="18" charset="2"/>
              <a:buNone/>
              <a:defRPr/>
            </a:pPr>
            <a:r>
              <a:rPr lang="id-ID" sz="2000" b="1" dirty="0" smtClean="0">
                <a:solidFill>
                  <a:srgbClr val="C00000"/>
                </a:solidFill>
              </a:rPr>
              <a:t>4. </a:t>
            </a:r>
            <a:r>
              <a:rPr lang="id-ID" sz="2000" b="1" u="sng" dirty="0" smtClean="0">
                <a:solidFill>
                  <a:schemeClr val="accent1"/>
                </a:solidFill>
              </a:rPr>
              <a:t>TENAGA KEBIDANAN</a:t>
            </a:r>
          </a:p>
          <a:p>
            <a:pPr>
              <a:buFont typeface="Wingdings 2" pitchFamily="18" charset="2"/>
              <a:buNone/>
              <a:defRPr/>
            </a:pPr>
            <a:r>
              <a:rPr lang="id-ID" sz="2000" b="1" dirty="0" smtClean="0">
                <a:solidFill>
                  <a:schemeClr val="accent1"/>
                </a:solidFill>
              </a:rPr>
              <a:t>    </a:t>
            </a:r>
            <a:r>
              <a:rPr lang="id-ID" sz="2000" dirty="0" smtClean="0"/>
              <a:t>- </a:t>
            </a:r>
            <a:r>
              <a:rPr lang="id-ID" sz="2000" dirty="0" smtClean="0">
                <a:latin typeface="Arial" panose="020B0604020202020204" pitchFamily="34" charset="0"/>
                <a:cs typeface="Arial" panose="020B0604020202020204" pitchFamily="34" charset="0"/>
              </a:rPr>
              <a:t>Bidan </a:t>
            </a:r>
            <a:endParaRPr lang="id-ID" sz="2000" b="1" u="sng" dirty="0" smtClean="0">
              <a:latin typeface="Arial" panose="020B0604020202020204" pitchFamily="34" charset="0"/>
              <a:cs typeface="Arial" panose="020B0604020202020204" pitchFamily="34" charset="0"/>
            </a:endParaRPr>
          </a:p>
          <a:p>
            <a:pPr>
              <a:buFont typeface="Wingdings 2" pitchFamily="18" charset="2"/>
              <a:buNone/>
              <a:defRPr/>
            </a:pPr>
            <a:r>
              <a:rPr lang="id-ID" sz="2000" b="1" dirty="0" smtClean="0">
                <a:solidFill>
                  <a:schemeClr val="accent1"/>
                </a:solidFill>
                <a:latin typeface="Arial" panose="020B0604020202020204" pitchFamily="34" charset="0"/>
                <a:cs typeface="Arial" panose="020B0604020202020204" pitchFamily="34" charset="0"/>
              </a:rPr>
              <a:t>5. </a:t>
            </a:r>
            <a:r>
              <a:rPr lang="id-ID" sz="2000" b="1" u="sng" dirty="0" smtClean="0">
                <a:solidFill>
                  <a:schemeClr val="accent1"/>
                </a:solidFill>
                <a:latin typeface="Arial" panose="020B0604020202020204" pitchFamily="34" charset="0"/>
                <a:cs typeface="Arial" panose="020B0604020202020204" pitchFamily="34" charset="0"/>
              </a:rPr>
              <a:t>TENAGA KEFARMASIAN</a:t>
            </a:r>
          </a:p>
          <a:p>
            <a:pPr>
              <a:buFont typeface="Wingdings 2" pitchFamily="18" charset="2"/>
              <a:buNone/>
              <a:defRPr/>
            </a:pPr>
            <a:r>
              <a:rPr lang="id-ID" sz="2000" b="1" dirty="0" smtClean="0">
                <a:solidFill>
                  <a:schemeClr val="accent1"/>
                </a:solidFill>
                <a:latin typeface="Arial" panose="020B0604020202020204" pitchFamily="34" charset="0"/>
                <a:cs typeface="Arial" panose="020B0604020202020204" pitchFamily="34" charset="0"/>
              </a:rPr>
              <a:t>     </a:t>
            </a:r>
            <a:r>
              <a:rPr lang="id-ID" sz="2000" dirty="0" smtClean="0">
                <a:latin typeface="Arial" panose="020B0604020202020204" pitchFamily="34" charset="0"/>
                <a:cs typeface="Arial" panose="020B0604020202020204" pitchFamily="34" charset="0"/>
              </a:rPr>
              <a:t>-  Apoteker</a:t>
            </a:r>
          </a:p>
          <a:p>
            <a:pPr>
              <a:buFont typeface="Wingdings 2" pitchFamily="18" charset="2"/>
              <a:buNone/>
              <a:defRPr/>
            </a:pPr>
            <a:r>
              <a:rPr lang="id-ID" sz="2000" dirty="0" smtClean="0">
                <a:latin typeface="Arial" panose="020B0604020202020204" pitchFamily="34" charset="0"/>
                <a:cs typeface="Arial" panose="020B0604020202020204" pitchFamily="34" charset="0"/>
              </a:rPr>
              <a:t>     - Teknis Kefarmasian</a:t>
            </a:r>
            <a:endParaRPr lang="id-ID" sz="2000" b="1" u="sng" dirty="0" smtClean="0">
              <a:latin typeface="Arial" panose="020B0604020202020204" pitchFamily="34" charset="0"/>
              <a:cs typeface="Arial" panose="020B0604020202020204" pitchFamily="34" charset="0"/>
            </a:endParaRPr>
          </a:p>
          <a:p>
            <a:pPr marL="0" indent="0">
              <a:buFont typeface="Wingdings 2" pitchFamily="18" charset="2"/>
              <a:buNone/>
              <a:defRPr/>
            </a:pPr>
            <a:endParaRPr lang="id-ID" sz="2000" dirty="0"/>
          </a:p>
        </p:txBody>
      </p:sp>
      <p:sp>
        <p:nvSpPr>
          <p:cNvPr id="13315"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F0C81D01-3F26-47C4-AF3C-3DEDE3AF426F}" type="slidenum">
              <a:rPr lang="en-US" smtClean="0"/>
              <a:pPr/>
              <a:t>23</a:t>
            </a:fld>
            <a:endParaRPr lang="en-US" smtClean="0"/>
          </a:p>
        </p:txBody>
      </p:sp>
    </p:spTree>
    <p:extLst>
      <p:ext uri="{BB962C8B-B14F-4D97-AF65-F5344CB8AC3E}">
        <p14:creationId xmlns:p14="http://schemas.microsoft.com/office/powerpoint/2010/main" val="42840211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88" y="500063"/>
            <a:ext cx="7572375" cy="5956300"/>
          </a:xfrm>
        </p:spPr>
        <p:txBody>
          <a:bodyPr>
            <a:normAutofit lnSpcReduction="10000"/>
          </a:bodyPr>
          <a:lstStyle/>
          <a:p>
            <a:pPr marL="177800" indent="-177800">
              <a:buFont typeface="Wingdings 2" pitchFamily="18" charset="2"/>
              <a:buNone/>
              <a:defRPr/>
            </a:pPr>
            <a:r>
              <a:rPr lang="id-ID" sz="1600" b="1" dirty="0" smtClean="0">
                <a:solidFill>
                  <a:schemeClr val="accent1"/>
                </a:solidFill>
                <a:latin typeface="Arial" panose="020B0604020202020204" pitchFamily="34" charset="0"/>
                <a:cs typeface="Arial" panose="020B0604020202020204" pitchFamily="34" charset="0"/>
              </a:rPr>
              <a:t>6</a:t>
            </a:r>
            <a:r>
              <a:rPr lang="id-ID" sz="1800" b="1" dirty="0" smtClean="0">
                <a:solidFill>
                  <a:schemeClr val="accent1"/>
                </a:solidFill>
                <a:latin typeface="Arial" panose="020B0604020202020204" pitchFamily="34" charset="0"/>
                <a:cs typeface="Arial" panose="020B0604020202020204" pitchFamily="34" charset="0"/>
              </a:rPr>
              <a:t>. </a:t>
            </a:r>
            <a:r>
              <a:rPr lang="id-ID" sz="1800" b="1" u="sng" dirty="0" smtClean="0">
                <a:solidFill>
                  <a:schemeClr val="accent1"/>
                </a:solidFill>
                <a:latin typeface="Arial" panose="020B0604020202020204" pitchFamily="34" charset="0"/>
                <a:cs typeface="Arial" panose="020B0604020202020204" pitchFamily="34" charset="0"/>
              </a:rPr>
              <a:t>TENAGA KESEHATAN MASYARAKAT </a:t>
            </a:r>
            <a:r>
              <a:rPr lang="id-ID" sz="1800" dirty="0" smtClean="0">
                <a:solidFill>
                  <a:schemeClr val="accent1"/>
                </a:solidFill>
                <a:latin typeface="Arial" panose="020B0604020202020204" pitchFamily="34" charset="0"/>
                <a:cs typeface="Arial" panose="020B0604020202020204" pitchFamily="34" charset="0"/>
              </a:rPr>
              <a:t/>
            </a:r>
            <a:br>
              <a:rPr lang="id-ID" sz="1800" dirty="0" smtClean="0">
                <a:solidFill>
                  <a:schemeClr val="accent1"/>
                </a:solidFill>
                <a:latin typeface="Arial" panose="020B0604020202020204" pitchFamily="34" charset="0"/>
                <a:cs typeface="Arial" panose="020B0604020202020204" pitchFamily="34" charset="0"/>
              </a:rPr>
            </a:br>
            <a:r>
              <a:rPr lang="id-ID" sz="1800" dirty="0" smtClean="0">
                <a:solidFill>
                  <a:schemeClr val="accent1"/>
                </a:solidFill>
                <a:latin typeface="Arial" panose="020B0604020202020204" pitchFamily="34" charset="0"/>
                <a:cs typeface="Arial" panose="020B0604020202020204" pitchFamily="34" charset="0"/>
              </a:rPr>
              <a:t>  </a:t>
            </a:r>
            <a:r>
              <a:rPr lang="id-ID" sz="1800" dirty="0" smtClean="0">
                <a:latin typeface="Arial" panose="020B0604020202020204" pitchFamily="34" charset="0"/>
                <a:cs typeface="Arial" panose="020B0604020202020204" pitchFamily="34" charset="0"/>
              </a:rPr>
              <a:t>- Epidemalogi Kesehatan</a:t>
            </a:r>
            <a:br>
              <a:rPr lang="id-ID" sz="1800" dirty="0" smtClean="0">
                <a:latin typeface="Arial" panose="020B0604020202020204" pitchFamily="34" charset="0"/>
                <a:cs typeface="Arial" panose="020B0604020202020204" pitchFamily="34" charset="0"/>
              </a:rPr>
            </a:br>
            <a:r>
              <a:rPr lang="id-ID" sz="1800" dirty="0" smtClean="0">
                <a:latin typeface="Arial" panose="020B0604020202020204" pitchFamily="34" charset="0"/>
                <a:cs typeface="Arial" panose="020B0604020202020204" pitchFamily="34" charset="0"/>
              </a:rPr>
              <a:t>  - Promosi Kesehatan dan perilaku</a:t>
            </a:r>
            <a:br>
              <a:rPr lang="id-ID" sz="1800" dirty="0" smtClean="0">
                <a:latin typeface="Arial" panose="020B0604020202020204" pitchFamily="34" charset="0"/>
                <a:cs typeface="Arial" panose="020B0604020202020204" pitchFamily="34" charset="0"/>
              </a:rPr>
            </a:br>
            <a:r>
              <a:rPr lang="id-ID" sz="1800" dirty="0" smtClean="0">
                <a:latin typeface="Arial" panose="020B0604020202020204" pitchFamily="34" charset="0"/>
                <a:cs typeface="Arial" panose="020B0604020202020204" pitchFamily="34" charset="0"/>
              </a:rPr>
              <a:t>  - Pembimbing Kesehatan Kerja</a:t>
            </a:r>
            <a:br>
              <a:rPr lang="id-ID" sz="1800" dirty="0" smtClean="0">
                <a:latin typeface="Arial" panose="020B0604020202020204" pitchFamily="34" charset="0"/>
                <a:cs typeface="Arial" panose="020B0604020202020204" pitchFamily="34" charset="0"/>
              </a:rPr>
            </a:br>
            <a:r>
              <a:rPr lang="id-ID" sz="1800" dirty="0" smtClean="0">
                <a:latin typeface="Arial" panose="020B0604020202020204" pitchFamily="34" charset="0"/>
                <a:cs typeface="Arial" panose="020B0604020202020204" pitchFamily="34" charset="0"/>
              </a:rPr>
              <a:t>  - Administrasi Kesehatan dan Kebijakan Kesehatan</a:t>
            </a:r>
            <a:br>
              <a:rPr lang="id-ID" sz="1800" dirty="0" smtClean="0">
                <a:latin typeface="Arial" panose="020B0604020202020204" pitchFamily="34" charset="0"/>
                <a:cs typeface="Arial" panose="020B0604020202020204" pitchFamily="34" charset="0"/>
              </a:rPr>
            </a:br>
            <a:r>
              <a:rPr lang="id-ID" sz="1800" dirty="0" smtClean="0">
                <a:latin typeface="Arial" panose="020B0604020202020204" pitchFamily="34" charset="0"/>
                <a:cs typeface="Arial" panose="020B0604020202020204" pitchFamily="34" charset="0"/>
              </a:rPr>
              <a:t>  - Biostatistika dan Kependudukan</a:t>
            </a:r>
            <a:br>
              <a:rPr lang="id-ID" sz="1800" dirty="0" smtClean="0">
                <a:latin typeface="Arial" panose="020B0604020202020204" pitchFamily="34" charset="0"/>
                <a:cs typeface="Arial" panose="020B0604020202020204" pitchFamily="34" charset="0"/>
              </a:rPr>
            </a:br>
            <a:r>
              <a:rPr lang="id-ID" sz="1800" dirty="0" smtClean="0">
                <a:latin typeface="Arial" panose="020B0604020202020204" pitchFamily="34" charset="0"/>
                <a:cs typeface="Arial" panose="020B0604020202020204" pitchFamily="34" charset="0"/>
              </a:rPr>
              <a:t>  - Tenaga Kesehatan Reproduksi dan keluarga</a:t>
            </a:r>
            <a:endParaRPr lang="id-ID" sz="1800" b="1" dirty="0" smtClean="0">
              <a:solidFill>
                <a:schemeClr val="accent1"/>
              </a:solidFill>
              <a:latin typeface="Arial" panose="020B0604020202020204" pitchFamily="34" charset="0"/>
              <a:cs typeface="Arial" panose="020B0604020202020204" pitchFamily="34" charset="0"/>
            </a:endParaRPr>
          </a:p>
          <a:p>
            <a:pPr marL="177800" indent="-177800">
              <a:buFont typeface="Wingdings 2" pitchFamily="18" charset="2"/>
              <a:buNone/>
              <a:defRPr/>
            </a:pPr>
            <a:r>
              <a:rPr lang="id-ID" sz="1800" b="1" dirty="0" smtClean="0">
                <a:solidFill>
                  <a:schemeClr val="accent1"/>
                </a:solidFill>
                <a:latin typeface="Arial" panose="020B0604020202020204" pitchFamily="34" charset="0"/>
                <a:cs typeface="Arial" panose="020B0604020202020204" pitchFamily="34" charset="0"/>
              </a:rPr>
              <a:t>7. </a:t>
            </a:r>
            <a:r>
              <a:rPr lang="id-ID" sz="1800" b="1" u="sng" dirty="0" smtClean="0">
                <a:solidFill>
                  <a:schemeClr val="accent1"/>
                </a:solidFill>
                <a:latin typeface="Arial" panose="020B0604020202020204" pitchFamily="34" charset="0"/>
                <a:cs typeface="Arial" panose="020B0604020202020204" pitchFamily="34" charset="0"/>
              </a:rPr>
              <a:t>TENAGA KESEHATAN LINGKUNGAN</a:t>
            </a:r>
          </a:p>
          <a:p>
            <a:pPr marL="177800" indent="0">
              <a:buSzPct val="100000"/>
              <a:buFont typeface="Wingdings 2" pitchFamily="18" charset="2"/>
              <a:buNone/>
              <a:defRPr/>
            </a:pPr>
            <a:r>
              <a:rPr lang="id-ID" sz="1800" dirty="0" smtClean="0">
                <a:latin typeface="Arial" panose="020B0604020202020204" pitchFamily="34" charset="0"/>
                <a:cs typeface="Arial" panose="020B0604020202020204" pitchFamily="34" charset="0"/>
              </a:rPr>
              <a:t>  - Sanitasi Lingkungan</a:t>
            </a:r>
          </a:p>
          <a:p>
            <a:pPr marL="177800" indent="0">
              <a:buSzPct val="100000"/>
              <a:buFont typeface="Wingdings 2" pitchFamily="18" charset="2"/>
              <a:buNone/>
              <a:defRPr/>
            </a:pPr>
            <a:r>
              <a:rPr lang="id-ID" sz="1800" dirty="0" smtClean="0">
                <a:latin typeface="Arial" panose="020B0604020202020204" pitchFamily="34" charset="0"/>
                <a:cs typeface="Arial" panose="020B0604020202020204" pitchFamily="34" charset="0"/>
              </a:rPr>
              <a:t>  - Entomolog Kesehatan</a:t>
            </a:r>
          </a:p>
          <a:p>
            <a:pPr marL="177800" indent="0">
              <a:buSzPct val="100000"/>
              <a:buFont typeface="Wingdings 2" pitchFamily="18" charset="2"/>
              <a:buNone/>
              <a:defRPr/>
            </a:pPr>
            <a:r>
              <a:rPr lang="id-ID" sz="1800" dirty="0" smtClean="0">
                <a:latin typeface="Arial" panose="020B0604020202020204" pitchFamily="34" charset="0"/>
                <a:cs typeface="Arial" panose="020B0604020202020204" pitchFamily="34" charset="0"/>
              </a:rPr>
              <a:t>  - Mikrobiolog Kesehatan</a:t>
            </a:r>
          </a:p>
          <a:p>
            <a:pPr marL="0" indent="0">
              <a:buSzPct val="100000"/>
              <a:buFont typeface="Wingdings 2" pitchFamily="18" charset="2"/>
              <a:buNone/>
              <a:defRPr/>
            </a:pPr>
            <a:r>
              <a:rPr lang="id-ID" sz="1800" b="1" dirty="0" smtClean="0">
                <a:solidFill>
                  <a:schemeClr val="accent1"/>
                </a:solidFill>
                <a:latin typeface="Arial" panose="020B0604020202020204" pitchFamily="34" charset="0"/>
                <a:cs typeface="Arial" panose="020B0604020202020204" pitchFamily="34" charset="0"/>
              </a:rPr>
              <a:t>8. </a:t>
            </a:r>
            <a:r>
              <a:rPr lang="id-ID" sz="1800" b="1" u="sng" dirty="0" smtClean="0">
                <a:solidFill>
                  <a:schemeClr val="accent1"/>
                </a:solidFill>
                <a:latin typeface="Arial" panose="020B0604020202020204" pitchFamily="34" charset="0"/>
                <a:cs typeface="Arial" panose="020B0604020202020204" pitchFamily="34" charset="0"/>
              </a:rPr>
              <a:t>TENAGA GIZI</a:t>
            </a:r>
            <a:br>
              <a:rPr lang="id-ID" sz="1800" b="1" u="sng" dirty="0" smtClean="0">
                <a:solidFill>
                  <a:schemeClr val="accent1"/>
                </a:solidFill>
                <a:latin typeface="Arial" panose="020B0604020202020204" pitchFamily="34" charset="0"/>
                <a:cs typeface="Arial" panose="020B0604020202020204" pitchFamily="34" charset="0"/>
              </a:rPr>
            </a:br>
            <a:r>
              <a:rPr lang="id-ID" sz="1800" dirty="0" smtClean="0">
                <a:solidFill>
                  <a:schemeClr val="accent1"/>
                </a:solidFill>
                <a:latin typeface="Arial" panose="020B0604020202020204" pitchFamily="34" charset="0"/>
                <a:cs typeface="Arial" panose="020B0604020202020204" pitchFamily="34" charset="0"/>
              </a:rPr>
              <a:t>     </a:t>
            </a:r>
            <a:r>
              <a:rPr lang="id-ID" sz="1800" dirty="0" smtClean="0">
                <a:latin typeface="Arial" panose="020B0604020202020204" pitchFamily="34" charset="0"/>
                <a:cs typeface="Arial" panose="020B0604020202020204" pitchFamily="34" charset="0"/>
              </a:rPr>
              <a:t>- Nutrisionis</a:t>
            </a:r>
            <a:br>
              <a:rPr lang="id-ID" sz="1800" dirty="0" smtClean="0">
                <a:latin typeface="Arial" panose="020B0604020202020204" pitchFamily="34" charset="0"/>
                <a:cs typeface="Arial" panose="020B0604020202020204" pitchFamily="34" charset="0"/>
              </a:rPr>
            </a:br>
            <a:r>
              <a:rPr lang="id-ID" sz="1800" dirty="0" smtClean="0">
                <a:latin typeface="Arial" panose="020B0604020202020204" pitchFamily="34" charset="0"/>
                <a:cs typeface="Arial" panose="020B0604020202020204" pitchFamily="34" charset="0"/>
              </a:rPr>
              <a:t>     - </a:t>
            </a:r>
            <a:r>
              <a:rPr lang="nl-NL" sz="1800" dirty="0" smtClean="0">
                <a:latin typeface="Arial" panose="020B0604020202020204" pitchFamily="34" charset="0"/>
                <a:cs typeface="Arial" panose="020B0604020202020204" pitchFamily="34" charset="0"/>
              </a:rPr>
              <a:t>Dietisien</a:t>
            </a:r>
            <a:endParaRPr lang="id-ID" sz="1800" dirty="0" smtClean="0">
              <a:latin typeface="Arial" panose="020B0604020202020204" pitchFamily="34" charset="0"/>
              <a:cs typeface="Arial" panose="020B0604020202020204" pitchFamily="34" charset="0"/>
            </a:endParaRPr>
          </a:p>
          <a:p>
            <a:pPr marL="0" indent="0">
              <a:buSzPct val="100000"/>
              <a:buFont typeface="Wingdings 2" pitchFamily="18" charset="2"/>
              <a:buNone/>
              <a:defRPr/>
            </a:pPr>
            <a:r>
              <a:rPr lang="id-ID" sz="1800" b="1" dirty="0" smtClean="0">
                <a:solidFill>
                  <a:schemeClr val="accent1"/>
                </a:solidFill>
                <a:latin typeface="Arial" panose="020B0604020202020204" pitchFamily="34" charset="0"/>
                <a:cs typeface="Arial" panose="020B0604020202020204" pitchFamily="34" charset="0"/>
              </a:rPr>
              <a:t>9. </a:t>
            </a:r>
            <a:r>
              <a:rPr lang="id-ID" sz="1800" b="1" u="sng" dirty="0" smtClean="0">
                <a:solidFill>
                  <a:schemeClr val="accent1"/>
                </a:solidFill>
                <a:latin typeface="Arial" panose="020B0604020202020204" pitchFamily="34" charset="0"/>
                <a:cs typeface="Arial" panose="020B0604020202020204" pitchFamily="34" charset="0"/>
              </a:rPr>
              <a:t>KETERAMPILAN FISIK </a:t>
            </a:r>
          </a:p>
          <a:p>
            <a:pPr marL="0" indent="0">
              <a:buSzPct val="100000"/>
              <a:buFont typeface="Wingdings 2" pitchFamily="18" charset="2"/>
              <a:buNone/>
              <a:defRPr/>
            </a:pPr>
            <a:r>
              <a:rPr lang="id-ID" sz="1800" b="1" dirty="0" smtClean="0">
                <a:solidFill>
                  <a:schemeClr val="accent1"/>
                </a:solidFill>
                <a:latin typeface="Arial" panose="020B0604020202020204" pitchFamily="34" charset="0"/>
                <a:cs typeface="Arial" panose="020B0604020202020204" pitchFamily="34" charset="0"/>
              </a:rPr>
              <a:t>    </a:t>
            </a:r>
            <a:r>
              <a:rPr lang="id-ID" sz="1800" dirty="0" smtClean="0">
                <a:latin typeface="Arial" panose="020B0604020202020204" pitchFamily="34" charset="0"/>
                <a:cs typeface="Arial" panose="020B0604020202020204" pitchFamily="34" charset="0"/>
              </a:rPr>
              <a:t>- Fisioterapi</a:t>
            </a:r>
          </a:p>
          <a:p>
            <a:pPr marL="0" indent="0">
              <a:buSzPct val="100000"/>
              <a:buFont typeface="Wingdings 2" pitchFamily="18" charset="2"/>
              <a:buNone/>
              <a:defRPr/>
            </a:pPr>
            <a:r>
              <a:rPr lang="id-ID" sz="1800" dirty="0" smtClean="0">
                <a:latin typeface="Arial" panose="020B0604020202020204" pitchFamily="34" charset="0"/>
                <a:cs typeface="Arial" panose="020B0604020202020204" pitchFamily="34" charset="0"/>
              </a:rPr>
              <a:t>    - Okupasi terapis Terapi Wicara</a:t>
            </a:r>
          </a:p>
          <a:p>
            <a:pPr marL="0" indent="0">
              <a:buSzPct val="100000"/>
              <a:buFont typeface="Wingdings 2" pitchFamily="18" charset="2"/>
              <a:buNone/>
              <a:defRPr/>
            </a:pPr>
            <a:r>
              <a:rPr lang="id-ID" sz="1800" dirty="0" smtClean="0">
                <a:latin typeface="Arial" panose="020B0604020202020204" pitchFamily="34" charset="0"/>
                <a:cs typeface="Arial" panose="020B0604020202020204" pitchFamily="34" charset="0"/>
              </a:rPr>
              <a:t>    - Akupuntur </a:t>
            </a:r>
            <a:endParaRPr lang="id-ID" sz="1800" b="1" u="sng" dirty="0" smtClean="0">
              <a:solidFill>
                <a:schemeClr val="accent1"/>
              </a:solidFill>
              <a:latin typeface="Arial" panose="020B0604020202020204" pitchFamily="34" charset="0"/>
              <a:cs typeface="Arial" panose="020B0604020202020204" pitchFamily="34" charset="0"/>
            </a:endParaRPr>
          </a:p>
          <a:p>
            <a:pPr marL="0" indent="0">
              <a:buSzPct val="100000"/>
              <a:buFont typeface="Wingdings 2" pitchFamily="18" charset="2"/>
              <a:buNone/>
              <a:defRPr/>
            </a:pPr>
            <a:r>
              <a:rPr lang="id-ID" sz="1600" dirty="0" smtClean="0">
                <a:latin typeface="Arial" panose="020B0604020202020204" pitchFamily="34" charset="0"/>
                <a:cs typeface="Arial" panose="020B0604020202020204" pitchFamily="34" charset="0"/>
              </a:rPr>
              <a:t/>
            </a:r>
            <a:br>
              <a:rPr lang="id-ID" sz="1600" dirty="0" smtClean="0">
                <a:latin typeface="Arial" panose="020B0604020202020204" pitchFamily="34" charset="0"/>
                <a:cs typeface="Arial" panose="020B0604020202020204" pitchFamily="34" charset="0"/>
              </a:rPr>
            </a:br>
            <a:r>
              <a:rPr lang="id-ID" sz="1600" dirty="0" smtClean="0">
                <a:latin typeface="Arial" panose="020B0604020202020204" pitchFamily="34" charset="0"/>
                <a:cs typeface="Arial" panose="020B0604020202020204" pitchFamily="34" charset="0"/>
              </a:rPr>
              <a:t/>
            </a:r>
            <a:br>
              <a:rPr lang="id-ID" sz="1600" dirty="0" smtClean="0">
                <a:latin typeface="Arial" panose="020B0604020202020204" pitchFamily="34" charset="0"/>
                <a:cs typeface="Arial" panose="020B0604020202020204" pitchFamily="34" charset="0"/>
              </a:rPr>
            </a:br>
            <a:endParaRPr lang="id-ID" sz="1600" dirty="0" smtClean="0">
              <a:latin typeface="Arial" panose="020B0604020202020204" pitchFamily="34" charset="0"/>
              <a:cs typeface="Arial" panose="020B0604020202020204" pitchFamily="34" charset="0"/>
            </a:endParaRPr>
          </a:p>
          <a:p>
            <a:pPr marL="0" indent="0">
              <a:buFont typeface="Wingdings 2" pitchFamily="18" charset="2"/>
              <a:buNone/>
              <a:defRPr/>
            </a:pPr>
            <a:endParaRPr lang="id-ID" sz="1600" dirty="0" smtClean="0"/>
          </a:p>
          <a:p>
            <a:pPr>
              <a:buFont typeface="Wingdings 2" pitchFamily="18" charset="2"/>
              <a:buNone/>
              <a:defRPr/>
            </a:pPr>
            <a:endParaRPr lang="id-ID" sz="1600" dirty="0"/>
          </a:p>
        </p:txBody>
      </p:sp>
      <p:sp>
        <p:nvSpPr>
          <p:cNvPr id="14339"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0545AF2A-1535-421D-AE44-0C88171F4040}" type="slidenum">
              <a:rPr lang="en-US" smtClean="0"/>
              <a:pPr/>
              <a:t>24</a:t>
            </a:fld>
            <a:endParaRPr lang="en-US" smtClean="0"/>
          </a:p>
        </p:txBody>
      </p:sp>
    </p:spTree>
    <p:extLst>
      <p:ext uri="{BB962C8B-B14F-4D97-AF65-F5344CB8AC3E}">
        <p14:creationId xmlns:p14="http://schemas.microsoft.com/office/powerpoint/2010/main" val="32170105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88"/>
            <a:ext cx="7239000" cy="6286500"/>
          </a:xfrm>
        </p:spPr>
        <p:txBody>
          <a:bodyPr>
            <a:normAutofit lnSpcReduction="10000"/>
          </a:bodyPr>
          <a:lstStyle/>
          <a:p>
            <a:pPr marL="355600" indent="-355600">
              <a:buSzPct val="100000"/>
              <a:buFont typeface="Wingdings 2" pitchFamily="18" charset="2"/>
              <a:buNone/>
              <a:defRPr/>
            </a:pPr>
            <a:r>
              <a:rPr lang="id-ID" sz="1600" b="1" dirty="0" smtClean="0">
                <a:solidFill>
                  <a:schemeClr val="accent1"/>
                </a:solidFill>
                <a:latin typeface="Arial" panose="020B0604020202020204" pitchFamily="34" charset="0"/>
                <a:cs typeface="Arial" panose="020B0604020202020204" pitchFamily="34" charset="0"/>
              </a:rPr>
              <a:t>10. </a:t>
            </a:r>
            <a:r>
              <a:rPr lang="id-ID" sz="1600" b="1" u="sng" dirty="0" smtClean="0">
                <a:solidFill>
                  <a:schemeClr val="accent1"/>
                </a:solidFill>
                <a:latin typeface="Arial" panose="020B0604020202020204" pitchFamily="34" charset="0"/>
                <a:cs typeface="Arial" panose="020B0604020202020204" pitchFamily="34" charset="0"/>
              </a:rPr>
              <a:t>TENAGA KETEKNISIAN MEDIK</a:t>
            </a:r>
            <a:endParaRPr lang="id-ID" sz="1600" dirty="0" smtClean="0">
              <a:latin typeface="Arial" panose="020B0604020202020204" pitchFamily="34" charset="0"/>
              <a:cs typeface="Arial" panose="020B0604020202020204" pitchFamily="34" charset="0"/>
            </a:endParaRPr>
          </a:p>
          <a:p>
            <a:pPr marL="534988" indent="-179388">
              <a:buSzPct val="100000"/>
              <a:buFont typeface="Wingdings 2" pitchFamily="18" charset="2"/>
              <a:buNone/>
              <a:tabLst>
                <a:tab pos="534988" algn="l"/>
              </a:tabLst>
              <a:defRPr/>
            </a:pPr>
            <a:r>
              <a:rPr lang="id-ID" sz="1600" dirty="0" smtClean="0">
                <a:latin typeface="Arial" panose="020B0604020202020204" pitchFamily="34" charset="0"/>
                <a:cs typeface="Arial" panose="020B0604020202020204" pitchFamily="34" charset="0"/>
              </a:rPr>
              <a:t>- Perekam Medis dan Informasi Kesehatan</a:t>
            </a:r>
          </a:p>
          <a:p>
            <a:pPr marL="534988" indent="-179388">
              <a:buSzPct val="100000"/>
              <a:buFont typeface="Wingdings 2" pitchFamily="18" charset="2"/>
              <a:buNone/>
              <a:defRPr/>
            </a:pPr>
            <a:r>
              <a:rPr lang="id-ID" sz="1600" dirty="0" smtClean="0">
                <a:latin typeface="Arial" panose="020B0604020202020204" pitchFamily="34" charset="0"/>
                <a:cs typeface="Arial" panose="020B0604020202020204" pitchFamily="34" charset="0"/>
              </a:rPr>
              <a:t>- Teknik Kardiovaskuler</a:t>
            </a:r>
          </a:p>
          <a:p>
            <a:pPr marL="534988" indent="-179388">
              <a:buSzPct val="100000"/>
              <a:buFont typeface="Wingdings 2" pitchFamily="18" charset="2"/>
              <a:buNone/>
              <a:defRPr/>
            </a:pPr>
            <a:r>
              <a:rPr lang="id-ID" sz="1600" dirty="0" smtClean="0">
                <a:latin typeface="Arial" panose="020B0604020202020204" pitchFamily="34" charset="0"/>
                <a:cs typeface="Arial" panose="020B0604020202020204" pitchFamily="34" charset="0"/>
              </a:rPr>
              <a:t>- Teknik Pelayanan Darah</a:t>
            </a:r>
          </a:p>
          <a:p>
            <a:pPr marL="534988" indent="-179388">
              <a:buSzPct val="100000"/>
              <a:buFont typeface="Wingdings 2" pitchFamily="18" charset="2"/>
              <a:buNone/>
              <a:defRPr/>
            </a:pPr>
            <a:r>
              <a:rPr lang="id-ID" sz="1600" dirty="0" smtClean="0">
                <a:latin typeface="Arial" panose="020B0604020202020204" pitchFamily="34" charset="0"/>
                <a:cs typeface="Arial" panose="020B0604020202020204" pitchFamily="34" charset="0"/>
              </a:rPr>
              <a:t>- Refraksionis Optisien/ Optometris</a:t>
            </a:r>
          </a:p>
          <a:p>
            <a:pPr marL="534988" indent="-179388">
              <a:buSzPct val="100000"/>
              <a:buFont typeface="Wingdings 2" pitchFamily="18" charset="2"/>
              <a:buNone/>
              <a:defRPr/>
            </a:pPr>
            <a:r>
              <a:rPr lang="id-ID" sz="1600" dirty="0" smtClean="0">
                <a:latin typeface="Arial" panose="020B0604020202020204" pitchFamily="34" charset="0"/>
                <a:cs typeface="Arial" panose="020B0604020202020204" pitchFamily="34" charset="0"/>
              </a:rPr>
              <a:t>- Teknisi Gizi</a:t>
            </a:r>
          </a:p>
          <a:p>
            <a:pPr marL="534988" indent="-179388">
              <a:buSzPct val="100000"/>
              <a:buFont typeface="Wingdings 2" pitchFamily="18" charset="2"/>
              <a:buNone/>
              <a:defRPr/>
            </a:pPr>
            <a:r>
              <a:rPr lang="id-ID" sz="1600" dirty="0" smtClean="0">
                <a:latin typeface="Arial" panose="020B0604020202020204" pitchFamily="34" charset="0"/>
                <a:cs typeface="Arial" panose="020B0604020202020204" pitchFamily="34" charset="0"/>
              </a:rPr>
              <a:t>- Penata Rontgen</a:t>
            </a:r>
          </a:p>
          <a:p>
            <a:pPr marL="534988" indent="-179388">
              <a:buSzPct val="100000"/>
              <a:buFont typeface="Wingdings 2" pitchFamily="18" charset="2"/>
              <a:buNone/>
              <a:defRPr/>
            </a:pPr>
            <a:r>
              <a:rPr lang="id-ID" sz="1600" dirty="0" smtClean="0">
                <a:latin typeface="Arial" panose="020B0604020202020204" pitchFamily="34" charset="0"/>
                <a:cs typeface="Arial" panose="020B0604020202020204" pitchFamily="34" charset="0"/>
              </a:rPr>
              <a:t>- Terapis Gigi dan Mulut</a:t>
            </a:r>
          </a:p>
          <a:p>
            <a:pPr marL="355600" indent="0">
              <a:buSzPct val="100000"/>
              <a:buFont typeface="Wingdings 2" pitchFamily="18" charset="2"/>
              <a:buNone/>
              <a:defRPr/>
            </a:pPr>
            <a:r>
              <a:rPr lang="id-ID" sz="1600" dirty="0" smtClean="0">
                <a:latin typeface="Arial" panose="020B0604020202020204" pitchFamily="34" charset="0"/>
                <a:cs typeface="Arial" panose="020B0604020202020204" pitchFamily="34" charset="0"/>
              </a:rPr>
              <a:t>- AudioLogies</a:t>
            </a:r>
          </a:p>
          <a:p>
            <a:pPr marL="0" indent="0">
              <a:buSzPct val="100000"/>
              <a:buFont typeface="Wingdings 2" pitchFamily="18" charset="2"/>
              <a:buNone/>
              <a:defRPr/>
            </a:pPr>
            <a:r>
              <a:rPr lang="id-ID" sz="1600" b="1" dirty="0" smtClean="0">
                <a:solidFill>
                  <a:schemeClr val="accent1"/>
                </a:solidFill>
                <a:latin typeface="Arial" panose="020B0604020202020204" pitchFamily="34" charset="0"/>
                <a:cs typeface="Arial" panose="020B0604020202020204" pitchFamily="34" charset="0"/>
              </a:rPr>
              <a:t>11. </a:t>
            </a:r>
            <a:r>
              <a:rPr lang="id-ID" sz="1600" b="1" u="sng" dirty="0" smtClean="0">
                <a:solidFill>
                  <a:schemeClr val="accent1"/>
                </a:solidFill>
                <a:latin typeface="Arial" panose="020B0604020202020204" pitchFamily="34" charset="0"/>
                <a:cs typeface="Arial" panose="020B0604020202020204" pitchFamily="34" charset="0"/>
              </a:rPr>
              <a:t>TENAGA TEHNIK BIOMEDIKA</a:t>
            </a:r>
          </a:p>
          <a:p>
            <a:pPr marL="534988" indent="-179388">
              <a:buClrTx/>
              <a:buSzPct val="100000"/>
              <a:buFontTx/>
              <a:buChar char="-"/>
              <a:defRPr/>
            </a:pPr>
            <a:r>
              <a:rPr lang="id-ID" sz="1600" dirty="0" smtClean="0">
                <a:latin typeface="Arial" panose="020B0604020202020204" pitchFamily="34" charset="0"/>
                <a:cs typeface="Arial" panose="020B0604020202020204" pitchFamily="34" charset="0"/>
              </a:rPr>
              <a:t>Radiografer</a:t>
            </a:r>
          </a:p>
          <a:p>
            <a:pPr marL="534988" indent="-179388">
              <a:buClrTx/>
              <a:buSzPct val="100000"/>
              <a:buFontTx/>
              <a:buChar char="-"/>
              <a:defRPr/>
            </a:pPr>
            <a:r>
              <a:rPr lang="id-ID" sz="1600" dirty="0" smtClean="0">
                <a:latin typeface="Arial" panose="020B0604020202020204" pitchFamily="34" charset="0"/>
                <a:cs typeface="Arial" panose="020B0604020202020204" pitchFamily="34" charset="0"/>
              </a:rPr>
              <a:t>Elektromedis</a:t>
            </a:r>
          </a:p>
          <a:p>
            <a:pPr marL="534988" indent="-179388">
              <a:buClrTx/>
              <a:buSzPct val="100000"/>
              <a:buFontTx/>
              <a:buChar char="-"/>
              <a:defRPr/>
            </a:pPr>
            <a:r>
              <a:rPr lang="id-ID" sz="1600" dirty="0" smtClean="0">
                <a:latin typeface="Arial" panose="020B0604020202020204" pitchFamily="34" charset="0"/>
                <a:cs typeface="Arial" panose="020B0604020202020204" pitchFamily="34" charset="0"/>
              </a:rPr>
              <a:t>Ahli Tehnologi Laboratorium Medis</a:t>
            </a:r>
          </a:p>
          <a:p>
            <a:pPr marL="534988" indent="-179388">
              <a:buClrTx/>
              <a:buSzPct val="100000"/>
              <a:buFontTx/>
              <a:buChar char="-"/>
              <a:defRPr/>
            </a:pPr>
            <a:r>
              <a:rPr lang="id-ID" sz="1600" dirty="0" smtClean="0">
                <a:latin typeface="Arial" panose="020B0604020202020204" pitchFamily="34" charset="0"/>
                <a:cs typeface="Arial" panose="020B0604020202020204" pitchFamily="34" charset="0"/>
              </a:rPr>
              <a:t>Fisikawan Medik</a:t>
            </a:r>
          </a:p>
          <a:p>
            <a:pPr marL="534988" indent="-179388">
              <a:buClrTx/>
              <a:buSzPct val="100000"/>
              <a:buFontTx/>
              <a:buChar char="-"/>
              <a:defRPr/>
            </a:pPr>
            <a:r>
              <a:rPr lang="id-ID" sz="1600" dirty="0" smtClean="0">
                <a:latin typeface="Arial" panose="020B0604020202020204" pitchFamily="34" charset="0"/>
                <a:cs typeface="Arial" panose="020B0604020202020204" pitchFamily="34" charset="0"/>
              </a:rPr>
              <a:t>Radioterapis</a:t>
            </a:r>
          </a:p>
          <a:p>
            <a:pPr marL="534988" indent="-179388">
              <a:buClrTx/>
              <a:buSzPct val="100000"/>
              <a:buFontTx/>
              <a:buChar char="-"/>
              <a:defRPr/>
            </a:pPr>
            <a:r>
              <a:rPr lang="id-ID" sz="1600" dirty="0" smtClean="0">
                <a:latin typeface="Arial" panose="020B0604020202020204" pitchFamily="34" charset="0"/>
                <a:cs typeface="Arial" panose="020B0604020202020204" pitchFamily="34" charset="0"/>
              </a:rPr>
              <a:t>Ortotik Prostektik</a:t>
            </a:r>
          </a:p>
          <a:p>
            <a:pPr marL="0" indent="0">
              <a:buFont typeface="Wingdings 2" pitchFamily="18" charset="2"/>
              <a:buNone/>
              <a:defRPr/>
            </a:pPr>
            <a:r>
              <a:rPr lang="id-ID" sz="1600" b="1" dirty="0" smtClean="0">
                <a:solidFill>
                  <a:schemeClr val="accent1"/>
                </a:solidFill>
              </a:rPr>
              <a:t>12. </a:t>
            </a:r>
            <a:r>
              <a:rPr lang="id-ID" sz="1600" b="1" u="sng" dirty="0" smtClean="0">
                <a:solidFill>
                  <a:schemeClr val="accent1"/>
                </a:solidFill>
              </a:rPr>
              <a:t>TENAGA KESEHATAN TRADISIONAL</a:t>
            </a:r>
          </a:p>
          <a:p>
            <a:pPr marL="534988" indent="-179388">
              <a:buClrTx/>
              <a:buSzPct val="100000"/>
              <a:buFontTx/>
              <a:buChar char="-"/>
              <a:defRPr/>
            </a:pPr>
            <a:r>
              <a:rPr lang="id-ID" sz="1600" dirty="0" smtClean="0">
                <a:latin typeface="Arial" panose="020B0604020202020204" pitchFamily="34" charset="0"/>
                <a:cs typeface="Arial" panose="020B0604020202020204" pitchFamily="34" charset="0"/>
              </a:rPr>
              <a:t>Kesehatan Tradisional Ramuan</a:t>
            </a:r>
          </a:p>
          <a:p>
            <a:pPr marL="534988" indent="-179388">
              <a:buClrTx/>
              <a:buSzPct val="100000"/>
              <a:buFontTx/>
              <a:buChar char="-"/>
              <a:defRPr/>
            </a:pPr>
            <a:r>
              <a:rPr lang="id-ID" sz="1600" dirty="0" smtClean="0">
                <a:latin typeface="Arial" panose="020B0604020202020204" pitchFamily="34" charset="0"/>
                <a:cs typeface="Arial" panose="020B0604020202020204" pitchFamily="34" charset="0"/>
              </a:rPr>
              <a:t>Kesehatan Tradisional Keterampilan</a:t>
            </a:r>
            <a:r>
              <a:rPr lang="id-ID" sz="1600" smtClean="0">
                <a:latin typeface="Arial" panose="020B0604020202020204" pitchFamily="34" charset="0"/>
                <a:cs typeface="Arial" panose="020B0604020202020204" pitchFamily="34" charset="0"/>
              </a:rPr>
              <a:t>, </a:t>
            </a:r>
            <a:r>
              <a:rPr lang="id-ID" sz="1600" dirty="0" smtClean="0">
                <a:latin typeface="Arial" panose="020B0604020202020204" pitchFamily="34" charset="0"/>
                <a:cs typeface="Arial" panose="020B0604020202020204" pitchFamily="34" charset="0"/>
              </a:rPr>
              <a:t/>
            </a:r>
            <a:br>
              <a:rPr lang="id-ID" sz="1600" dirty="0" smtClean="0">
                <a:latin typeface="Arial" panose="020B0604020202020204" pitchFamily="34" charset="0"/>
                <a:cs typeface="Arial" panose="020B0604020202020204" pitchFamily="34" charset="0"/>
              </a:rPr>
            </a:br>
            <a:endParaRPr lang="id-ID" sz="1600" dirty="0"/>
          </a:p>
        </p:txBody>
      </p:sp>
      <p:sp>
        <p:nvSpPr>
          <p:cNvPr id="15363"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D6ABB7E1-3AA5-418D-818E-A536E5BE6F3E}" type="slidenum">
              <a:rPr lang="en-US" smtClean="0"/>
              <a:pPr/>
              <a:t>25</a:t>
            </a:fld>
            <a:endParaRPr lang="en-US" smtClean="0"/>
          </a:p>
        </p:txBody>
      </p:sp>
    </p:spTree>
    <p:extLst>
      <p:ext uri="{BB962C8B-B14F-4D97-AF65-F5344CB8AC3E}">
        <p14:creationId xmlns:p14="http://schemas.microsoft.com/office/powerpoint/2010/main" val="12097875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Registrasi </a:t>
            </a:r>
            <a:r>
              <a:rPr lang="en-US" sz="3600" dirty="0" smtClean="0"/>
              <a:t>TENAGA KESEHATAN</a:t>
            </a:r>
            <a:endParaRPr lang="id-ID" sz="3600" dirty="0"/>
          </a:p>
        </p:txBody>
      </p:sp>
      <p:sp>
        <p:nvSpPr>
          <p:cNvPr id="3" name="Content Placeholder 2"/>
          <p:cNvSpPr>
            <a:spLocks noGrp="1"/>
          </p:cNvSpPr>
          <p:nvPr>
            <p:ph idx="1"/>
          </p:nvPr>
        </p:nvSpPr>
        <p:spPr>
          <a:xfrm>
            <a:off x="457200" y="1895048"/>
            <a:ext cx="7239000" cy="4846320"/>
          </a:xfrm>
        </p:spPr>
        <p:txBody>
          <a:bodyPr>
            <a:normAutofit lnSpcReduction="10000"/>
          </a:bodyPr>
          <a:lstStyle/>
          <a:p>
            <a:r>
              <a:rPr lang="id-ID" dirty="0" smtClean="0"/>
              <a:t>Setiap Nakes wajib memiliki STR</a:t>
            </a:r>
          </a:p>
          <a:p>
            <a:r>
              <a:rPr lang="id-ID" dirty="0" smtClean="0"/>
              <a:t>STR diberikan masing-masing Konsil Nakes</a:t>
            </a:r>
          </a:p>
          <a:p>
            <a:r>
              <a:rPr lang="id-ID" dirty="0" smtClean="0"/>
              <a:t>Syarat :</a:t>
            </a:r>
          </a:p>
          <a:p>
            <a:pPr lvl="1">
              <a:buFont typeface="Wingdings" panose="05000000000000000000" pitchFamily="2" charset="2"/>
              <a:buChar char="§"/>
            </a:pPr>
            <a:r>
              <a:rPr lang="id-ID" dirty="0" smtClean="0"/>
              <a:t>Ijazah pendidikan bidang kesehatan</a:t>
            </a:r>
          </a:p>
          <a:p>
            <a:pPr lvl="1">
              <a:buFont typeface="Wingdings" panose="05000000000000000000" pitchFamily="2" charset="2"/>
              <a:buChar char="§"/>
            </a:pPr>
            <a:r>
              <a:rPr lang="id-ID" dirty="0" smtClean="0"/>
              <a:t>Memiliki sertifikasi kompetensi atau sertifikat profesi</a:t>
            </a:r>
          </a:p>
          <a:p>
            <a:pPr lvl="1">
              <a:buFont typeface="Wingdings" panose="05000000000000000000" pitchFamily="2" charset="2"/>
              <a:buChar char="§"/>
            </a:pPr>
            <a:r>
              <a:rPr lang="id-ID" dirty="0" smtClean="0"/>
              <a:t>Sehat fisik dan mental</a:t>
            </a:r>
          </a:p>
          <a:p>
            <a:pPr lvl="1">
              <a:buFont typeface="Wingdings" panose="05000000000000000000" pitchFamily="2" charset="2"/>
              <a:buChar char="§"/>
            </a:pPr>
            <a:r>
              <a:rPr lang="id-ID" dirty="0" smtClean="0"/>
              <a:t>Surat pernyataan telah sumpah / janji profesi</a:t>
            </a:r>
          </a:p>
          <a:p>
            <a:pPr lvl="1">
              <a:buFont typeface="Wingdings" panose="05000000000000000000" pitchFamily="2" charset="2"/>
              <a:buChar char="§"/>
            </a:pPr>
            <a:r>
              <a:rPr lang="id-ID" dirty="0" smtClean="0"/>
              <a:t>Surat pernyataan mematuhi dan melaksanakan Etika Profesi</a:t>
            </a:r>
          </a:p>
          <a:p>
            <a:r>
              <a:rPr lang="id-ID" dirty="0" smtClean="0"/>
              <a:t>STR berlaku 5 tahun dan dapat di registrasi ulang</a:t>
            </a:r>
            <a:endParaRPr lang="id-ID" dirty="0"/>
          </a:p>
        </p:txBody>
      </p:sp>
    </p:spTree>
    <p:extLst>
      <p:ext uri="{BB962C8B-B14F-4D97-AF65-F5344CB8AC3E}">
        <p14:creationId xmlns:p14="http://schemas.microsoft.com/office/powerpoint/2010/main" val="15880121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600" dirty="0" smtClean="0"/>
              <a:t>Registrasi Ulang NAKES</a:t>
            </a:r>
            <a:endParaRPr lang="id-ID" sz="3600" dirty="0"/>
          </a:p>
        </p:txBody>
      </p:sp>
      <p:sp>
        <p:nvSpPr>
          <p:cNvPr id="3" name="Content Placeholder 2"/>
          <p:cNvSpPr>
            <a:spLocks noGrp="1"/>
          </p:cNvSpPr>
          <p:nvPr>
            <p:ph idx="1"/>
          </p:nvPr>
        </p:nvSpPr>
        <p:spPr/>
        <p:txBody>
          <a:bodyPr/>
          <a:lstStyle/>
          <a:p>
            <a:pPr marL="114300" indent="0">
              <a:buNone/>
            </a:pPr>
            <a:r>
              <a:rPr lang="id-ID" dirty="0" smtClean="0"/>
              <a:t>Syarat :</a:t>
            </a:r>
          </a:p>
          <a:p>
            <a:r>
              <a:rPr lang="id-ID" dirty="0" smtClean="0"/>
              <a:t>Memiliki STR lama</a:t>
            </a:r>
          </a:p>
          <a:p>
            <a:r>
              <a:rPr lang="id-ID" dirty="0" smtClean="0"/>
              <a:t>Memiliki sertifikat kompetensi &amp; sertifikat profesi</a:t>
            </a:r>
          </a:p>
          <a:p>
            <a:r>
              <a:rPr lang="id-ID" dirty="0" smtClean="0"/>
              <a:t>Surat berbadan sehat fisik dan mental</a:t>
            </a:r>
          </a:p>
          <a:p>
            <a:r>
              <a:rPr lang="id-ID" dirty="0" smtClean="0"/>
              <a:t>Surat pernyataan mematuhi dan melaksanakan etika profesi</a:t>
            </a:r>
          </a:p>
          <a:p>
            <a:r>
              <a:rPr lang="id-ID" dirty="0" smtClean="0"/>
              <a:t>Telah mengabdikan diri sebagai tenaga profesional di bidang masing-masing</a:t>
            </a:r>
            <a:endParaRPr lang="id-ID" dirty="0"/>
          </a:p>
        </p:txBody>
      </p:sp>
    </p:spTree>
    <p:extLst>
      <p:ext uri="{BB962C8B-B14F-4D97-AF65-F5344CB8AC3E}">
        <p14:creationId xmlns:p14="http://schemas.microsoft.com/office/powerpoint/2010/main" val="22742005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600" dirty="0" smtClean="0"/>
              <a:t>Perizinan NAKES</a:t>
            </a:r>
            <a:endParaRPr lang="id-ID" sz="3600" dirty="0"/>
          </a:p>
        </p:txBody>
      </p:sp>
      <p:sp>
        <p:nvSpPr>
          <p:cNvPr id="3" name="Content Placeholder 2"/>
          <p:cNvSpPr>
            <a:spLocks noGrp="1"/>
          </p:cNvSpPr>
          <p:nvPr>
            <p:ph idx="1"/>
          </p:nvPr>
        </p:nvSpPr>
        <p:spPr/>
        <p:txBody>
          <a:bodyPr/>
          <a:lstStyle/>
          <a:p>
            <a:r>
              <a:rPr lang="id-ID" dirty="0" smtClean="0"/>
              <a:t>Setiap Nakes wajib memiliki izin (SIP)</a:t>
            </a:r>
          </a:p>
          <a:p>
            <a:r>
              <a:rPr lang="id-ID" dirty="0" smtClean="0"/>
              <a:t>SIP diberikan oleh Pemda atas Rekomendasi pejabat kesehatan kabupaten atau kota</a:t>
            </a:r>
          </a:p>
          <a:p>
            <a:r>
              <a:rPr lang="id-ID" dirty="0" smtClean="0"/>
              <a:t>Syarat mendapat SIP</a:t>
            </a:r>
          </a:p>
          <a:p>
            <a:pPr lvl="1">
              <a:buFont typeface="Wingdings" panose="05000000000000000000" pitchFamily="2" charset="2"/>
              <a:buChar char="§"/>
            </a:pPr>
            <a:r>
              <a:rPr lang="id-ID" dirty="0" smtClean="0"/>
              <a:t>STR masih berlaku</a:t>
            </a:r>
          </a:p>
          <a:p>
            <a:pPr lvl="1">
              <a:buFont typeface="Wingdings" panose="05000000000000000000" pitchFamily="2" charset="2"/>
              <a:buChar char="§"/>
            </a:pPr>
            <a:r>
              <a:rPr lang="id-ID" dirty="0" smtClean="0"/>
              <a:t>Rekomendasi Organisasi Profesi</a:t>
            </a:r>
          </a:p>
          <a:p>
            <a:pPr lvl="1">
              <a:buFont typeface="Wingdings" panose="05000000000000000000" pitchFamily="2" charset="2"/>
              <a:buChar char="§"/>
            </a:pPr>
            <a:r>
              <a:rPr lang="id-ID" dirty="0" smtClean="0"/>
              <a:t>Tempat praktek</a:t>
            </a:r>
          </a:p>
          <a:p>
            <a:r>
              <a:rPr lang="id-ID" dirty="0" smtClean="0"/>
              <a:t>SIP berlaku hanya 1 (satu) tempat</a:t>
            </a:r>
          </a:p>
          <a:p>
            <a:r>
              <a:rPr lang="id-ID" dirty="0" smtClean="0"/>
              <a:t>SIP berlaku sepanjang STR masih berlaku dan ditempat sesuai dengan SIP</a:t>
            </a:r>
          </a:p>
          <a:p>
            <a:pPr marL="114300" indent="0">
              <a:buNone/>
            </a:pPr>
            <a:endParaRPr lang="id-ID" dirty="0"/>
          </a:p>
        </p:txBody>
      </p:sp>
    </p:spTree>
    <p:extLst>
      <p:ext uri="{BB962C8B-B14F-4D97-AF65-F5344CB8AC3E}">
        <p14:creationId xmlns:p14="http://schemas.microsoft.com/office/powerpoint/2010/main" val="24929976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14290"/>
            <a:ext cx="7239000" cy="893747"/>
          </a:xfrm>
        </p:spPr>
        <p:txBody>
          <a:bodyPr anchor="ctr">
            <a:normAutofit/>
          </a:bodyPr>
          <a:lstStyle/>
          <a:p>
            <a:pPr>
              <a:defRPr/>
            </a:pPr>
            <a:r>
              <a:rPr lang="id-ID" sz="2800" dirty="0" smtClean="0">
                <a:solidFill>
                  <a:srgbClr val="FF0000"/>
                </a:solidFill>
                <a:latin typeface="Arial Black" panose="020B0A04020102020204" pitchFamily="34" charset="0"/>
              </a:rPr>
              <a:t>FUNGSI DAN TUGAS KONSIL NAKES </a:t>
            </a:r>
            <a:endParaRPr lang="id-ID" sz="2800"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357188" y="1395413"/>
            <a:ext cx="8158162" cy="4781550"/>
          </a:xfrm>
        </p:spPr>
        <p:txBody>
          <a:bodyPr>
            <a:normAutofit lnSpcReduction="10000"/>
          </a:bodyPr>
          <a:lstStyle/>
          <a:p>
            <a:pPr marL="355600" indent="-355600">
              <a:buFont typeface="Wingdings" panose="05000000000000000000" pitchFamily="2" charset="2"/>
              <a:buChar char="v"/>
              <a:defRPr/>
            </a:pPr>
            <a:r>
              <a:rPr lang="id-ID" sz="3200" dirty="0" smtClean="0"/>
              <a:t>Fungsi pengaturan, penetapan, pembinaan Nakes  dalam praktek pelayanan </a:t>
            </a:r>
          </a:p>
          <a:p>
            <a:pPr marL="355600" indent="-355600">
              <a:buFont typeface="Wingdings" panose="05000000000000000000" pitchFamily="2" charset="2"/>
              <a:buChar char="v"/>
              <a:defRPr/>
            </a:pPr>
            <a:r>
              <a:rPr lang="id-ID" sz="3200" dirty="0" smtClean="0"/>
              <a:t>Tugas :</a:t>
            </a:r>
          </a:p>
          <a:p>
            <a:pPr marL="808038" indent="-455613">
              <a:defRPr/>
            </a:pPr>
            <a:r>
              <a:rPr lang="id-ID" sz="3200" dirty="0" smtClean="0"/>
              <a:t>Melakukan Registrasi Nakes</a:t>
            </a:r>
          </a:p>
          <a:p>
            <a:pPr marL="808038" indent="-455613">
              <a:defRPr/>
            </a:pPr>
            <a:r>
              <a:rPr lang="id-ID" sz="3200" dirty="0" smtClean="0"/>
              <a:t>Melakukan pembinaan dalam praktek</a:t>
            </a:r>
          </a:p>
          <a:p>
            <a:pPr marL="808038" indent="-455613">
              <a:defRPr/>
            </a:pPr>
            <a:r>
              <a:rPr lang="id-ID" sz="3200" dirty="0" smtClean="0"/>
              <a:t>Menyusun Standar Nasional dan Ketentuan</a:t>
            </a:r>
          </a:p>
          <a:p>
            <a:pPr marL="808038" indent="-455613">
              <a:defRPr/>
            </a:pPr>
            <a:r>
              <a:rPr lang="id-ID" sz="3200" dirty="0" smtClean="0"/>
              <a:t>Menegakkan Disiplin praktek Nakes</a:t>
            </a:r>
            <a:endParaRPr lang="id-ID" sz="3200" dirty="0"/>
          </a:p>
        </p:txBody>
      </p:sp>
    </p:spTree>
    <p:extLst>
      <p:ext uri="{BB962C8B-B14F-4D97-AF65-F5344CB8AC3E}">
        <p14:creationId xmlns:p14="http://schemas.microsoft.com/office/powerpoint/2010/main" val="11350129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200" dirty="0" smtClean="0"/>
              <a:t>Materi Pembahasan</a:t>
            </a:r>
            <a:r>
              <a:rPr lang="en-US" sz="3200" dirty="0" smtClean="0"/>
              <a:t> </a:t>
            </a:r>
            <a:endParaRPr lang="id-ID" sz="3200" dirty="0"/>
          </a:p>
        </p:txBody>
      </p:sp>
      <p:sp>
        <p:nvSpPr>
          <p:cNvPr id="3" name="Content Placeholder 2"/>
          <p:cNvSpPr>
            <a:spLocks noGrp="1"/>
          </p:cNvSpPr>
          <p:nvPr>
            <p:ph idx="1"/>
          </p:nvPr>
        </p:nvSpPr>
        <p:spPr>
          <a:xfrm>
            <a:off x="457200" y="1967056"/>
            <a:ext cx="7239000" cy="4846320"/>
          </a:xfrm>
        </p:spPr>
        <p:txBody>
          <a:bodyPr>
            <a:normAutofit/>
          </a:bodyPr>
          <a:lstStyle/>
          <a:p>
            <a:r>
              <a:rPr lang="id-ID" sz="2800" dirty="0" smtClean="0"/>
              <a:t>Norma</a:t>
            </a:r>
            <a:r>
              <a:rPr lang="en-US" sz="2800" dirty="0" smtClean="0"/>
              <a:t> </a:t>
            </a:r>
            <a:r>
              <a:rPr lang="en-US" sz="2800" dirty="0" err="1" smtClean="0"/>
              <a:t>dan</a:t>
            </a:r>
            <a:r>
              <a:rPr lang="en-US" sz="2800" dirty="0" smtClean="0"/>
              <a:t> </a:t>
            </a:r>
            <a:r>
              <a:rPr lang="en-US" sz="2800" dirty="0" err="1" smtClean="0"/>
              <a:t>Azas</a:t>
            </a:r>
            <a:r>
              <a:rPr lang="id-ID" sz="2800" dirty="0" smtClean="0"/>
              <a:t> dalam pelayanan kesehatan</a:t>
            </a:r>
          </a:p>
          <a:p>
            <a:r>
              <a:rPr lang="en-US" sz="2800" dirty="0" err="1" smtClean="0"/>
              <a:t>Registrasi,perizinan</a:t>
            </a:r>
            <a:r>
              <a:rPr lang="en-US" sz="2800" dirty="0" smtClean="0"/>
              <a:t> </a:t>
            </a:r>
            <a:r>
              <a:rPr lang="en-US" sz="2800" dirty="0" err="1" smtClean="0"/>
              <a:t>Tenaga</a:t>
            </a:r>
            <a:r>
              <a:rPr lang="en-US" sz="2800" dirty="0" smtClean="0"/>
              <a:t>  </a:t>
            </a:r>
            <a:r>
              <a:rPr lang="en-US" sz="2800" dirty="0" err="1"/>
              <a:t>K</a:t>
            </a:r>
            <a:r>
              <a:rPr lang="en-US" sz="2800" dirty="0" err="1" smtClean="0"/>
              <a:t>esehatan</a:t>
            </a:r>
            <a:r>
              <a:rPr lang="en-US" sz="2800" dirty="0" smtClean="0"/>
              <a:t>.</a:t>
            </a:r>
          </a:p>
          <a:p>
            <a:r>
              <a:rPr lang="en-US" sz="2800" dirty="0" err="1" smtClean="0"/>
              <a:t>Hak</a:t>
            </a:r>
            <a:r>
              <a:rPr lang="en-US" sz="2800" dirty="0" smtClean="0"/>
              <a:t> </a:t>
            </a:r>
            <a:r>
              <a:rPr lang="en-US" sz="2800" dirty="0" err="1" smtClean="0"/>
              <a:t>dan</a:t>
            </a:r>
            <a:r>
              <a:rPr lang="en-US" sz="2800" dirty="0" smtClean="0"/>
              <a:t> </a:t>
            </a:r>
            <a:r>
              <a:rPr lang="en-US" sz="2800" dirty="0" err="1" smtClean="0"/>
              <a:t>Kewajiban</a:t>
            </a:r>
            <a:r>
              <a:rPr lang="en-US" sz="2800" dirty="0" smtClean="0"/>
              <a:t>  </a:t>
            </a:r>
            <a:r>
              <a:rPr lang="en-US" sz="2800" dirty="0" err="1" smtClean="0"/>
              <a:t>Tenaga</a:t>
            </a:r>
            <a:r>
              <a:rPr lang="en-US" sz="2800" dirty="0" smtClean="0"/>
              <a:t> </a:t>
            </a:r>
            <a:r>
              <a:rPr lang="en-US" sz="2800" dirty="0" err="1" smtClean="0"/>
              <a:t>Kesehatan</a:t>
            </a:r>
            <a:endParaRPr lang="id-ID" sz="2800" dirty="0" smtClean="0"/>
          </a:p>
          <a:p>
            <a:r>
              <a:rPr lang="id-ID" sz="2800" dirty="0" smtClean="0"/>
              <a:t>Perlindungan Hukum dalam pelayanan kesehatan</a:t>
            </a:r>
          </a:p>
          <a:p>
            <a:endParaRPr lang="id-ID" sz="2800" dirty="0" smtClean="0"/>
          </a:p>
        </p:txBody>
      </p:sp>
      <p:sp>
        <p:nvSpPr>
          <p:cNvPr id="4" name="Slide Number Placeholder 3"/>
          <p:cNvSpPr>
            <a:spLocks noGrp="1"/>
          </p:cNvSpPr>
          <p:nvPr>
            <p:ph type="sldNum" sz="quarter" idx="12"/>
          </p:nvPr>
        </p:nvSpPr>
        <p:spPr/>
        <p:txBody>
          <a:bodyPr/>
          <a:lstStyle/>
          <a:p>
            <a:fld id="{DF1EDEDB-7F67-4EE7-9AB4-912D5C07B45E}" type="slidenum">
              <a:rPr lang="id-ID" smtClean="0"/>
              <a:t>3</a:t>
            </a:fld>
            <a:endParaRPr lang="id-ID"/>
          </a:p>
        </p:txBody>
      </p:sp>
    </p:spTree>
    <p:extLst>
      <p:ext uri="{BB962C8B-B14F-4D97-AF65-F5344CB8AC3E}">
        <p14:creationId xmlns:p14="http://schemas.microsoft.com/office/powerpoint/2010/main" val="27238182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7886700" cy="634982"/>
          </a:xfrm>
        </p:spPr>
        <p:txBody>
          <a:bodyPr anchor="t">
            <a:normAutofit/>
          </a:bodyPr>
          <a:lstStyle/>
          <a:p>
            <a:pPr>
              <a:defRPr/>
            </a:pPr>
            <a:r>
              <a:rPr lang="id-ID" sz="2800" dirty="0" smtClean="0">
                <a:solidFill>
                  <a:srgbClr val="FF0000"/>
                </a:solidFill>
                <a:latin typeface="Arial Black" panose="020B0A04020102020204" pitchFamily="34" charset="0"/>
              </a:rPr>
              <a:t>WEWENANG KONSIL NAKES</a:t>
            </a:r>
            <a:endParaRPr lang="id-ID" sz="2800"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500063" y="1071563"/>
            <a:ext cx="7643812" cy="5105400"/>
          </a:xfrm>
        </p:spPr>
        <p:txBody>
          <a:bodyPr>
            <a:normAutofit fontScale="92500"/>
          </a:bodyPr>
          <a:lstStyle/>
          <a:p>
            <a:pPr>
              <a:buFontTx/>
              <a:buChar char="-"/>
              <a:defRPr/>
            </a:pPr>
            <a:r>
              <a:rPr lang="id-ID" sz="3600" dirty="0" smtClean="0"/>
              <a:t>Menyetujui atau menolak permohonan Registrasi</a:t>
            </a:r>
          </a:p>
          <a:p>
            <a:pPr>
              <a:buFontTx/>
              <a:buChar char="-"/>
              <a:defRPr/>
            </a:pPr>
            <a:r>
              <a:rPr lang="id-ID" sz="3600" dirty="0" smtClean="0"/>
              <a:t>Menerbitkan atau mencabut STK</a:t>
            </a:r>
          </a:p>
          <a:p>
            <a:pPr>
              <a:buFontTx/>
              <a:buChar char="-"/>
              <a:defRPr/>
            </a:pPr>
            <a:r>
              <a:rPr lang="id-ID" sz="3600" dirty="0" smtClean="0"/>
              <a:t>Menyelidiki dan menangani masalah pelanggaran Disiplin Profesi</a:t>
            </a:r>
          </a:p>
          <a:p>
            <a:pPr>
              <a:buFontTx/>
              <a:buChar char="-"/>
              <a:defRPr/>
            </a:pPr>
            <a:r>
              <a:rPr lang="id-ID" sz="3600" dirty="0" smtClean="0"/>
              <a:t>Menetapkan dan memberi Sanksi Disiplin Profesi</a:t>
            </a:r>
          </a:p>
          <a:p>
            <a:pPr>
              <a:buFontTx/>
              <a:buChar char="-"/>
              <a:defRPr/>
            </a:pPr>
            <a:r>
              <a:rPr lang="id-ID" sz="3600" dirty="0" smtClean="0"/>
              <a:t>Memberikan Pertimbangan dan Penetapan Institusi Pendidikan </a:t>
            </a:r>
          </a:p>
        </p:txBody>
      </p:sp>
    </p:spTree>
    <p:extLst>
      <p:ext uri="{BB962C8B-B14F-4D97-AF65-F5344CB8AC3E}">
        <p14:creationId xmlns:p14="http://schemas.microsoft.com/office/powerpoint/2010/main" val="2200662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607995"/>
          </a:xfrm>
        </p:spPr>
        <p:txBody>
          <a:bodyPr anchor="t">
            <a:normAutofit fontScale="90000"/>
          </a:bodyPr>
          <a:lstStyle/>
          <a:p>
            <a:pPr algn="ctr">
              <a:defRPr/>
            </a:pPr>
            <a:r>
              <a:rPr lang="id-ID" sz="3600" dirty="0" smtClean="0">
                <a:solidFill>
                  <a:srgbClr val="FF0000"/>
                </a:solidFill>
                <a:latin typeface="Arial Black" panose="020B0A04020102020204" pitchFamily="34" charset="0"/>
              </a:rPr>
              <a:t>KEANGGOTAAN KONSIL NAKES</a:t>
            </a:r>
            <a:endParaRPr lang="id-ID" sz="3600" dirty="0">
              <a:solidFill>
                <a:srgbClr val="FF0000"/>
              </a:solidFill>
              <a:latin typeface="Arial Black" panose="020B0A04020102020204" pitchFamily="34" charset="0"/>
            </a:endParaRPr>
          </a:p>
        </p:txBody>
      </p:sp>
      <p:sp>
        <p:nvSpPr>
          <p:cNvPr id="20483" name="Content Placeholder 2"/>
          <p:cNvSpPr>
            <a:spLocks noGrp="1"/>
          </p:cNvSpPr>
          <p:nvPr>
            <p:ph idx="1"/>
          </p:nvPr>
        </p:nvSpPr>
        <p:spPr>
          <a:xfrm>
            <a:off x="628650" y="1143000"/>
            <a:ext cx="7372350" cy="5033963"/>
          </a:xfrm>
        </p:spPr>
        <p:txBody>
          <a:bodyPr/>
          <a:lstStyle/>
          <a:p>
            <a:pPr>
              <a:buFontTx/>
              <a:buChar char="-"/>
            </a:pPr>
            <a:r>
              <a:rPr lang="id-ID" sz="3300" b="1" dirty="0" smtClean="0"/>
              <a:t>Unsur Kementerian Kesehatan</a:t>
            </a:r>
          </a:p>
          <a:p>
            <a:pPr>
              <a:buFontTx/>
              <a:buChar char="-"/>
            </a:pPr>
            <a:r>
              <a:rPr lang="id-ID" sz="3300" b="1" dirty="0" smtClean="0"/>
              <a:t>Unsur Kementerian Pendidikan</a:t>
            </a:r>
          </a:p>
          <a:p>
            <a:pPr>
              <a:buFontTx/>
              <a:buChar char="-"/>
            </a:pPr>
            <a:r>
              <a:rPr lang="id-ID" sz="3300" b="1" dirty="0" smtClean="0"/>
              <a:t>Organisasi Profesi</a:t>
            </a:r>
          </a:p>
          <a:p>
            <a:pPr>
              <a:buFontTx/>
              <a:buChar char="-"/>
            </a:pPr>
            <a:r>
              <a:rPr lang="id-ID" sz="3300" b="1" dirty="0" smtClean="0"/>
              <a:t>Kolegium Nakes</a:t>
            </a:r>
          </a:p>
          <a:p>
            <a:pPr>
              <a:buFontTx/>
              <a:buChar char="-"/>
            </a:pPr>
            <a:r>
              <a:rPr lang="id-ID" sz="3300" b="1" dirty="0" smtClean="0"/>
              <a:t>Asosiasi Pendidikan Nakes</a:t>
            </a:r>
          </a:p>
          <a:p>
            <a:pPr>
              <a:buFontTx/>
              <a:buChar char="-"/>
            </a:pPr>
            <a:r>
              <a:rPr lang="id-ID" sz="3300" b="1" dirty="0" smtClean="0"/>
              <a:t>Asosiasi Fasilitas Pelayanan Kesehatan</a:t>
            </a:r>
          </a:p>
          <a:p>
            <a:pPr>
              <a:buFontTx/>
              <a:buChar char="-"/>
            </a:pPr>
            <a:r>
              <a:rPr lang="id-ID" sz="3300" b="1" dirty="0" smtClean="0"/>
              <a:t>Tokoh Masyarakat</a:t>
            </a:r>
          </a:p>
        </p:txBody>
      </p:sp>
    </p:spTree>
    <p:extLst>
      <p:ext uri="{BB962C8B-B14F-4D97-AF65-F5344CB8AC3E}">
        <p14:creationId xmlns:p14="http://schemas.microsoft.com/office/powerpoint/2010/main" val="13435776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sz="4000" dirty="0" smtClean="0"/>
              <a:t>TENAGA KESEHATAN </a:t>
            </a:r>
            <a:endParaRPr lang="id-ID" sz="4000" dirty="0"/>
          </a:p>
        </p:txBody>
      </p:sp>
      <p:sp>
        <p:nvSpPr>
          <p:cNvPr id="11267" name="Content Placeholder 2"/>
          <p:cNvSpPr>
            <a:spLocks noGrp="1"/>
          </p:cNvSpPr>
          <p:nvPr>
            <p:ph idx="1"/>
          </p:nvPr>
        </p:nvSpPr>
        <p:spPr/>
        <p:txBody>
          <a:bodyPr>
            <a:normAutofit fontScale="92500" lnSpcReduction="20000"/>
          </a:bodyPr>
          <a:lstStyle/>
          <a:p>
            <a:pPr marL="352425" indent="-352425">
              <a:lnSpc>
                <a:spcPct val="110000"/>
              </a:lnSpc>
              <a:buFont typeface="Wingdings 2" pitchFamily="18" charset="2"/>
              <a:buNone/>
            </a:pPr>
            <a:r>
              <a:rPr lang="en-US" altLang="id-ID" sz="2400" dirty="0" err="1" smtClean="0">
                <a:cs typeface="Arial" pitchFamily="34" charset="0"/>
              </a:rPr>
              <a:t>Setiap</a:t>
            </a:r>
            <a:r>
              <a:rPr lang="en-US" altLang="id-ID" sz="2400" dirty="0" smtClean="0">
                <a:cs typeface="Arial" pitchFamily="34" charset="0"/>
              </a:rPr>
              <a:t> </a:t>
            </a:r>
            <a:r>
              <a:rPr lang="id-ID" altLang="id-ID" sz="2400" dirty="0" smtClean="0">
                <a:cs typeface="Arial" pitchFamily="34" charset="0"/>
              </a:rPr>
              <a:t>Tenaga Kesehatan wajib:</a:t>
            </a:r>
          </a:p>
          <a:p>
            <a:pPr marL="352425" indent="-352425">
              <a:lnSpc>
                <a:spcPct val="110000"/>
              </a:lnSpc>
            </a:pPr>
            <a:r>
              <a:rPr lang="id-ID" altLang="id-ID" sz="2400" dirty="0" smtClean="0">
                <a:cs typeface="Arial" pitchFamily="34" charset="0"/>
              </a:rPr>
              <a:t>Sertifikat Kompetensi (Pengakuan Kompetensi)</a:t>
            </a:r>
          </a:p>
          <a:p>
            <a:pPr marL="352425" indent="-352425">
              <a:lnSpc>
                <a:spcPct val="110000"/>
              </a:lnSpc>
            </a:pPr>
            <a:r>
              <a:rPr lang="id-ID" altLang="id-ID" sz="2400" dirty="0" smtClean="0">
                <a:cs typeface="Arial" pitchFamily="34" charset="0"/>
              </a:rPr>
              <a:t>Sertifikat Profesi (Pengakuan untuk Praktek Profesi)</a:t>
            </a:r>
          </a:p>
          <a:p>
            <a:pPr marL="352425" indent="-352425">
              <a:lnSpc>
                <a:spcPct val="110000"/>
              </a:lnSpc>
            </a:pPr>
            <a:r>
              <a:rPr lang="id-ID" altLang="id-ID" sz="2400" dirty="0" smtClean="0">
                <a:cs typeface="Arial" pitchFamily="34" charset="0"/>
              </a:rPr>
              <a:t>Surat Tanda Registrasi (STR) (Bukti tertulis dari Konsil)</a:t>
            </a:r>
          </a:p>
          <a:p>
            <a:pPr marL="352425" indent="-352425">
              <a:lnSpc>
                <a:spcPct val="110000"/>
              </a:lnSpc>
            </a:pPr>
            <a:r>
              <a:rPr lang="id-ID" altLang="id-ID" sz="2400" dirty="0" smtClean="0">
                <a:cs typeface="Arial" pitchFamily="34" charset="0"/>
              </a:rPr>
              <a:t>Surat Izin Praktek (SIP) (Bukti tertulis dari Pemerintah untuk kewenangan Praktek)</a:t>
            </a:r>
          </a:p>
          <a:p>
            <a:pPr marL="352425" indent="-352425">
              <a:lnSpc>
                <a:spcPct val="110000"/>
              </a:lnSpc>
            </a:pPr>
            <a:r>
              <a:rPr lang="id-ID" altLang="id-ID" sz="2400" dirty="0" smtClean="0">
                <a:cs typeface="Arial" pitchFamily="34" charset="0"/>
              </a:rPr>
              <a:t>Standar Profesi (Batasan kemapuan pengetahuan, keterampilan dan perilaku)</a:t>
            </a:r>
          </a:p>
          <a:p>
            <a:pPr marL="352425" indent="-352425">
              <a:lnSpc>
                <a:spcPct val="110000"/>
              </a:lnSpc>
            </a:pPr>
            <a:r>
              <a:rPr lang="id-ID" altLang="id-ID" sz="2400" dirty="0" smtClean="0">
                <a:cs typeface="Arial" pitchFamily="34" charset="0"/>
              </a:rPr>
              <a:t>Standar Pelayanan Profesi (Pedoman dalam melakukan pelayanan)</a:t>
            </a:r>
          </a:p>
          <a:p>
            <a:pPr marL="352425" indent="-352425">
              <a:lnSpc>
                <a:spcPct val="110000"/>
              </a:lnSpc>
            </a:pPr>
            <a:r>
              <a:rPr lang="id-ID" altLang="id-ID" sz="2400" dirty="0" smtClean="0">
                <a:cs typeface="Arial" pitchFamily="34" charset="0"/>
              </a:rPr>
              <a:t>Standar Ope</a:t>
            </a:r>
            <a:r>
              <a:rPr lang="id-ID" altLang="id-ID" sz="2400" dirty="0" smtClean="0"/>
              <a:t>rasional Prosedur (Instruksi/ dalam melaksanakan kegiatan </a:t>
            </a:r>
          </a:p>
        </p:txBody>
      </p:sp>
      <p:sp>
        <p:nvSpPr>
          <p:cNvPr id="3" name="Slide Number Placeholder 2"/>
          <p:cNvSpPr>
            <a:spLocks noGrp="1"/>
          </p:cNvSpPr>
          <p:nvPr>
            <p:ph type="sldNum" sz="quarter" idx="12"/>
          </p:nvPr>
        </p:nvSpPr>
        <p:spPr/>
        <p:txBody>
          <a:bodyPr/>
          <a:lstStyle/>
          <a:p>
            <a:fld id="{DF1EDEDB-7F67-4EE7-9AB4-912D5C07B45E}" type="slidenum">
              <a:rPr lang="id-ID" smtClean="0"/>
              <a:t>32</a:t>
            </a:fld>
            <a:endParaRPr lang="id-ID"/>
          </a:p>
        </p:txBody>
      </p:sp>
    </p:spTree>
    <p:extLst>
      <p:ext uri="{BB962C8B-B14F-4D97-AF65-F5344CB8AC3E}">
        <p14:creationId xmlns:p14="http://schemas.microsoft.com/office/powerpoint/2010/main" val="35708776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pPr>
              <a:defRPr/>
            </a:pPr>
            <a:r>
              <a:rPr lang="id-ID" sz="4000" dirty="0" smtClean="0"/>
              <a:t>Hak </a:t>
            </a:r>
            <a:r>
              <a:rPr lang="en-US" sz="4000" dirty="0" err="1" smtClean="0"/>
              <a:t>Tenaga</a:t>
            </a:r>
            <a:r>
              <a:rPr lang="en-US" sz="4000" dirty="0" smtClean="0"/>
              <a:t> </a:t>
            </a:r>
            <a:r>
              <a:rPr lang="en-US" sz="4000" dirty="0" err="1" smtClean="0"/>
              <a:t>Kesehatan</a:t>
            </a:r>
            <a:r>
              <a:rPr lang="en-US" sz="4000" dirty="0" smtClean="0"/>
              <a:t> (</a:t>
            </a:r>
            <a:r>
              <a:rPr lang="id-ID" sz="4000" dirty="0" smtClean="0"/>
              <a:t>NAKES</a:t>
            </a:r>
            <a:r>
              <a:rPr lang="en-US" sz="4000" dirty="0" smtClean="0"/>
              <a:t>)</a:t>
            </a:r>
            <a:endParaRPr lang="id-ID" sz="4000" dirty="0"/>
          </a:p>
        </p:txBody>
      </p:sp>
      <p:sp>
        <p:nvSpPr>
          <p:cNvPr id="3" name="Content Placeholder 2"/>
          <p:cNvSpPr>
            <a:spLocks noGrp="1"/>
          </p:cNvSpPr>
          <p:nvPr>
            <p:ph idx="1"/>
          </p:nvPr>
        </p:nvSpPr>
        <p:spPr/>
        <p:txBody>
          <a:bodyPr>
            <a:noAutofit/>
          </a:bodyPr>
          <a:lstStyle/>
          <a:p>
            <a:pPr>
              <a:defRPr/>
            </a:pPr>
            <a:r>
              <a:rPr lang="id-ID" sz="2800" dirty="0" smtClean="0">
                <a:latin typeface="Arial" panose="020B0604020202020204" pitchFamily="34" charset="0"/>
                <a:cs typeface="Arial" panose="020B0604020202020204" pitchFamily="34" charset="0"/>
              </a:rPr>
              <a:t>Memperoleh perlindungan hukum</a:t>
            </a:r>
          </a:p>
          <a:p>
            <a:pPr>
              <a:defRPr/>
            </a:pPr>
            <a:r>
              <a:rPr lang="id-ID" sz="2800" dirty="0" smtClean="0">
                <a:latin typeface="Arial" panose="020B0604020202020204" pitchFamily="34" charset="0"/>
                <a:cs typeface="Arial" panose="020B0604020202020204" pitchFamily="34" charset="0"/>
              </a:rPr>
              <a:t>Memperoleh informasi yang lengkap dan benar</a:t>
            </a:r>
          </a:p>
          <a:p>
            <a:pPr>
              <a:defRPr/>
            </a:pPr>
            <a:r>
              <a:rPr lang="id-ID" sz="2800" dirty="0" smtClean="0">
                <a:latin typeface="Arial" panose="020B0604020202020204" pitchFamily="34" charset="0"/>
                <a:cs typeface="Arial" panose="020B0604020202020204" pitchFamily="34" charset="0"/>
              </a:rPr>
              <a:t>Menerima imbalan jasa</a:t>
            </a:r>
          </a:p>
          <a:p>
            <a:pPr>
              <a:defRPr/>
            </a:pPr>
            <a:r>
              <a:rPr lang="id-ID" sz="2800" dirty="0" smtClean="0">
                <a:latin typeface="Arial" panose="020B0604020202020204" pitchFamily="34" charset="0"/>
                <a:cs typeface="Arial" panose="020B0604020202020204" pitchFamily="34" charset="0"/>
              </a:rPr>
              <a:t>Memperoleh perlindungan atas keselamatan kesehatan kerja, perilaku yang sesuai harkat, martabat, moral, kesusilaan, dan agama</a:t>
            </a:r>
          </a:p>
          <a:p>
            <a:pPr>
              <a:defRPr/>
            </a:pPr>
            <a:r>
              <a:rPr lang="id-ID" sz="2800" dirty="0" smtClean="0">
                <a:latin typeface="Arial" panose="020B0604020202020204" pitchFamily="34" charset="0"/>
                <a:cs typeface="Arial" panose="020B0604020202020204" pitchFamily="34" charset="0"/>
              </a:rPr>
              <a:t>Menolak keinginan penerima pelayanan yang tidak sesuai aturan (SOP, Standar Profesi, Kode Etik dll)</a:t>
            </a:r>
            <a:endParaRPr lang="id-ID"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01438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defRPr/>
            </a:pPr>
            <a:r>
              <a:rPr lang="id-ID" sz="4400" dirty="0" smtClean="0"/>
              <a:t>Kewajiban Nakes</a:t>
            </a:r>
            <a:endParaRPr lang="id-ID" sz="4400" dirty="0"/>
          </a:p>
        </p:txBody>
      </p:sp>
      <p:sp>
        <p:nvSpPr>
          <p:cNvPr id="3" name="Content Placeholder 2"/>
          <p:cNvSpPr>
            <a:spLocks noGrp="1"/>
          </p:cNvSpPr>
          <p:nvPr>
            <p:ph idx="1"/>
          </p:nvPr>
        </p:nvSpPr>
        <p:spPr/>
        <p:txBody>
          <a:bodyPr>
            <a:noAutofit/>
          </a:bodyPr>
          <a:lstStyle/>
          <a:p>
            <a:pPr>
              <a:defRPr/>
            </a:pPr>
            <a:r>
              <a:rPr lang="id-ID" sz="2800" dirty="0" smtClean="0"/>
              <a:t>Memberikan pelayanan sesuai SOP, Standar dan aturan yang berlaku</a:t>
            </a:r>
          </a:p>
          <a:p>
            <a:pPr>
              <a:defRPr/>
            </a:pPr>
            <a:r>
              <a:rPr lang="id-ID" sz="2800" dirty="0" smtClean="0"/>
              <a:t>Memperoleh persetujuan dari penerima pelayanan</a:t>
            </a:r>
          </a:p>
          <a:p>
            <a:pPr>
              <a:defRPr/>
            </a:pPr>
            <a:r>
              <a:rPr lang="id-ID" sz="2800" dirty="0" smtClean="0"/>
              <a:t>Menjaga kerahasiaan</a:t>
            </a:r>
          </a:p>
          <a:p>
            <a:pPr>
              <a:defRPr/>
            </a:pPr>
            <a:r>
              <a:rPr lang="id-ID" sz="2800" dirty="0" smtClean="0"/>
              <a:t>Membuat dan menyimpan catatan atau dokumen pemeriksaan, asuhan dan tindakan yang dilakukan</a:t>
            </a:r>
          </a:p>
          <a:p>
            <a:pPr>
              <a:defRPr/>
            </a:pPr>
            <a:r>
              <a:rPr lang="id-ID" sz="2800" dirty="0" smtClean="0"/>
              <a:t>Merujuk penerima pelayanan ke Nakes yang mempunyai Kompetensi dan Kewenangan yang sesuai</a:t>
            </a:r>
            <a:endParaRPr lang="id-ID" sz="2800" dirty="0"/>
          </a:p>
        </p:txBody>
      </p:sp>
    </p:spTree>
    <p:extLst>
      <p:ext uri="{BB962C8B-B14F-4D97-AF65-F5344CB8AC3E}">
        <p14:creationId xmlns:p14="http://schemas.microsoft.com/office/powerpoint/2010/main" val="30008480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r>
              <a:rPr lang="en-US" altLang="id-ID" sz="4400" dirty="0" err="1"/>
              <a:t>Perlindungan</a:t>
            </a:r>
            <a:r>
              <a:rPr lang="en-US" altLang="id-ID" sz="4400" dirty="0"/>
              <a:t> </a:t>
            </a:r>
            <a:r>
              <a:rPr lang="en-US" altLang="id-ID" sz="4400" dirty="0" err="1" smtClean="0"/>
              <a:t>Hukum</a:t>
            </a:r>
            <a:r>
              <a:rPr lang="id-ID" altLang="id-ID" sz="4400" dirty="0" smtClean="0"/>
              <a:t> Nakes</a:t>
            </a:r>
            <a:endParaRPr lang="en-US" altLang="id-ID" sz="4400" dirty="0"/>
          </a:p>
        </p:txBody>
      </p:sp>
      <p:sp>
        <p:nvSpPr>
          <p:cNvPr id="15363" name="Rectangle 3"/>
          <p:cNvSpPr>
            <a:spLocks noGrp="1" noChangeArrowheads="1"/>
          </p:cNvSpPr>
          <p:nvPr>
            <p:ph idx="1"/>
          </p:nvPr>
        </p:nvSpPr>
        <p:spPr/>
        <p:txBody>
          <a:bodyPr rtlCol="0">
            <a:normAutofit fontScale="92500" lnSpcReduction="10000"/>
          </a:bodyPr>
          <a:lstStyle/>
          <a:p>
            <a:pPr marL="609600" indent="-609600">
              <a:buNone/>
              <a:defRPr/>
            </a:pPr>
            <a:r>
              <a:rPr lang="en-US" sz="2800" dirty="0" err="1">
                <a:latin typeface="+mj-lt"/>
              </a:rPr>
              <a:t>Pasal</a:t>
            </a:r>
            <a:r>
              <a:rPr lang="en-US" sz="2800" dirty="0">
                <a:latin typeface="+mj-lt"/>
              </a:rPr>
              <a:t> 27 UU </a:t>
            </a:r>
            <a:r>
              <a:rPr lang="en-US" sz="2800" dirty="0" err="1">
                <a:latin typeface="+mj-lt"/>
              </a:rPr>
              <a:t>Kesehatan</a:t>
            </a:r>
            <a:r>
              <a:rPr lang="en-US" sz="2800" dirty="0">
                <a:latin typeface="+mj-lt"/>
              </a:rPr>
              <a:t> (UU no. 36/2009)</a:t>
            </a:r>
          </a:p>
          <a:p>
            <a:pPr>
              <a:defRPr/>
            </a:pPr>
            <a:r>
              <a:rPr lang="en-US" sz="2800" dirty="0" err="1">
                <a:latin typeface="+mj-lt"/>
              </a:rPr>
              <a:t>Tenaga</a:t>
            </a:r>
            <a:r>
              <a:rPr lang="en-US" sz="2800" dirty="0">
                <a:latin typeface="+mj-lt"/>
              </a:rPr>
              <a:t> </a:t>
            </a:r>
            <a:r>
              <a:rPr lang="en-US" sz="2800" dirty="0" err="1">
                <a:latin typeface="+mj-lt"/>
              </a:rPr>
              <a:t>kesehatan</a:t>
            </a:r>
            <a:r>
              <a:rPr lang="en-US" sz="2800" dirty="0">
                <a:latin typeface="+mj-lt"/>
              </a:rPr>
              <a:t> </a:t>
            </a:r>
            <a:r>
              <a:rPr lang="en-US" sz="2800" dirty="0" err="1">
                <a:latin typeface="+mj-lt"/>
              </a:rPr>
              <a:t>berhak</a:t>
            </a:r>
            <a:r>
              <a:rPr lang="en-US" sz="2800" dirty="0">
                <a:latin typeface="+mj-lt"/>
              </a:rPr>
              <a:t> </a:t>
            </a:r>
            <a:r>
              <a:rPr lang="en-US" sz="2800" dirty="0" err="1">
                <a:latin typeface="+mj-lt"/>
              </a:rPr>
              <a:t>mendapatkan</a:t>
            </a:r>
            <a:r>
              <a:rPr lang="en-US" sz="2800" dirty="0">
                <a:latin typeface="+mj-lt"/>
              </a:rPr>
              <a:t> </a:t>
            </a:r>
            <a:r>
              <a:rPr lang="en-US" sz="2800" dirty="0" err="1">
                <a:latin typeface="+mj-lt"/>
              </a:rPr>
              <a:t>imbalan</a:t>
            </a:r>
            <a:r>
              <a:rPr lang="en-US" sz="2800" dirty="0">
                <a:latin typeface="+mj-lt"/>
              </a:rPr>
              <a:t> </a:t>
            </a:r>
            <a:r>
              <a:rPr lang="en-US" sz="2800" dirty="0" err="1">
                <a:latin typeface="+mj-lt"/>
              </a:rPr>
              <a:t>dan</a:t>
            </a:r>
            <a:r>
              <a:rPr lang="en-US" sz="2800" dirty="0">
                <a:latin typeface="+mj-lt"/>
              </a:rPr>
              <a:t> </a:t>
            </a:r>
            <a:r>
              <a:rPr lang="en-US" sz="2800" dirty="0" err="1">
                <a:latin typeface="+mj-lt"/>
              </a:rPr>
              <a:t>perlindungan</a:t>
            </a:r>
            <a:r>
              <a:rPr lang="en-US" sz="2800" dirty="0">
                <a:latin typeface="+mj-lt"/>
              </a:rPr>
              <a:t> </a:t>
            </a:r>
            <a:r>
              <a:rPr lang="en-US" sz="2800" dirty="0" err="1">
                <a:latin typeface="+mj-lt"/>
              </a:rPr>
              <a:t>hukum</a:t>
            </a:r>
            <a:r>
              <a:rPr lang="en-US" sz="2800" dirty="0">
                <a:latin typeface="+mj-lt"/>
              </a:rPr>
              <a:t> </a:t>
            </a:r>
            <a:r>
              <a:rPr lang="en-US" sz="2800" dirty="0" err="1">
                <a:latin typeface="+mj-lt"/>
              </a:rPr>
              <a:t>dalam</a:t>
            </a:r>
            <a:r>
              <a:rPr lang="en-US" sz="2800" dirty="0">
                <a:latin typeface="+mj-lt"/>
              </a:rPr>
              <a:t> </a:t>
            </a:r>
            <a:r>
              <a:rPr lang="en-US" sz="2800" dirty="0" err="1">
                <a:latin typeface="+mj-lt"/>
              </a:rPr>
              <a:t>melaksanakan</a:t>
            </a:r>
            <a:r>
              <a:rPr lang="en-US" sz="2800" dirty="0">
                <a:latin typeface="+mj-lt"/>
              </a:rPr>
              <a:t> </a:t>
            </a:r>
            <a:r>
              <a:rPr lang="en-US" sz="2800" dirty="0" err="1">
                <a:latin typeface="+mj-lt"/>
              </a:rPr>
              <a:t>tugas</a:t>
            </a:r>
            <a:r>
              <a:rPr lang="en-US" sz="2800" dirty="0">
                <a:latin typeface="+mj-lt"/>
              </a:rPr>
              <a:t> </a:t>
            </a:r>
            <a:r>
              <a:rPr lang="en-US" sz="2800" dirty="0" err="1">
                <a:latin typeface="+mj-lt"/>
              </a:rPr>
              <a:t>sesuai</a:t>
            </a:r>
            <a:r>
              <a:rPr lang="en-US" sz="2800" dirty="0">
                <a:latin typeface="+mj-lt"/>
              </a:rPr>
              <a:t> </a:t>
            </a:r>
            <a:r>
              <a:rPr lang="en-US" sz="2800" dirty="0" err="1">
                <a:latin typeface="+mj-lt"/>
              </a:rPr>
              <a:t>dengan</a:t>
            </a:r>
            <a:r>
              <a:rPr lang="en-US" sz="2800" dirty="0">
                <a:latin typeface="+mj-lt"/>
              </a:rPr>
              <a:t> </a:t>
            </a:r>
            <a:r>
              <a:rPr lang="en-US" sz="2800" dirty="0" err="1">
                <a:latin typeface="+mj-lt"/>
              </a:rPr>
              <a:t>profesinya</a:t>
            </a:r>
            <a:r>
              <a:rPr lang="en-US" sz="2800" dirty="0">
                <a:latin typeface="+mj-lt"/>
              </a:rPr>
              <a:t>.</a:t>
            </a:r>
          </a:p>
          <a:p>
            <a:pPr marL="0" indent="0">
              <a:buNone/>
              <a:defRPr/>
            </a:pPr>
            <a:endParaRPr lang="en-US" sz="2800" dirty="0">
              <a:latin typeface="+mj-lt"/>
            </a:endParaRPr>
          </a:p>
          <a:p>
            <a:pPr marL="609600" indent="-609600">
              <a:buNone/>
              <a:defRPr/>
            </a:pPr>
            <a:r>
              <a:rPr lang="en-US" sz="2400" dirty="0" err="1" smtClean="0">
                <a:latin typeface="+mj-lt"/>
              </a:rPr>
              <a:t>Pasal</a:t>
            </a:r>
            <a:r>
              <a:rPr lang="en-US" sz="2400" dirty="0" smtClean="0">
                <a:latin typeface="+mj-lt"/>
              </a:rPr>
              <a:t> 5</a:t>
            </a:r>
            <a:r>
              <a:rPr lang="id-ID" sz="2400" dirty="0" smtClean="0">
                <a:latin typeface="+mj-lt"/>
              </a:rPr>
              <a:t>7</a:t>
            </a:r>
            <a:r>
              <a:rPr lang="en-US" sz="2400" dirty="0" smtClean="0">
                <a:latin typeface="+mj-lt"/>
              </a:rPr>
              <a:t>  </a:t>
            </a:r>
            <a:r>
              <a:rPr lang="en-US" sz="2400" dirty="0">
                <a:latin typeface="+mj-lt"/>
              </a:rPr>
              <a:t>UU </a:t>
            </a:r>
            <a:r>
              <a:rPr lang="id-ID" sz="2400" dirty="0" smtClean="0">
                <a:latin typeface="+mj-lt"/>
              </a:rPr>
              <a:t>Tenaga Kesehatan No. 36 Tahum 2014</a:t>
            </a:r>
          </a:p>
          <a:p>
            <a:pPr marL="354013" indent="-265113">
              <a:defRPr/>
            </a:pPr>
            <a:r>
              <a:rPr lang="id-ID" sz="2800" dirty="0" smtClean="0">
                <a:latin typeface="+mj-lt"/>
              </a:rPr>
              <a:t>Tenaga Kesehatan dalam menjalankan praktek berhak memperoleh perlindungan hukum sepanjang tugas sesuai dengan standar profesi, standar pelayanan profesi dan standar prosedur operasional</a:t>
            </a:r>
            <a:endParaRPr lang="en-US" sz="2800" dirty="0">
              <a:latin typeface="+mj-lt"/>
            </a:endParaRPr>
          </a:p>
        </p:txBody>
      </p:sp>
      <p:sp>
        <p:nvSpPr>
          <p:cNvPr id="3" name="Slide Number Placeholder 2"/>
          <p:cNvSpPr>
            <a:spLocks noGrp="1"/>
          </p:cNvSpPr>
          <p:nvPr>
            <p:ph type="sldNum" sz="quarter" idx="12"/>
          </p:nvPr>
        </p:nvSpPr>
        <p:spPr/>
        <p:txBody>
          <a:bodyPr/>
          <a:lstStyle/>
          <a:p>
            <a:fld id="{DF1EDEDB-7F67-4EE7-9AB4-912D5C07B45E}" type="slidenum">
              <a:rPr lang="id-ID" smtClean="0"/>
              <a:t>35</a:t>
            </a:fld>
            <a:endParaRPr lang="id-ID"/>
          </a:p>
        </p:txBody>
      </p:sp>
    </p:spTree>
    <p:extLst>
      <p:ext uri="{BB962C8B-B14F-4D97-AF65-F5344CB8AC3E}">
        <p14:creationId xmlns:p14="http://schemas.microsoft.com/office/powerpoint/2010/main" val="2056828529"/>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ESSENSI PERLINDUNGAN </a:t>
            </a:r>
            <a:r>
              <a:rPr lang="en-US" sz="4000" dirty="0" smtClean="0"/>
              <a:t>HUKUM</a:t>
            </a:r>
            <a:endParaRPr lang="id-ID" sz="4000" dirty="0"/>
          </a:p>
        </p:txBody>
      </p:sp>
      <p:sp>
        <p:nvSpPr>
          <p:cNvPr id="610306" name="Rectangle 2"/>
          <p:cNvSpPr>
            <a:spLocks noGrp="1" noChangeArrowheads="1"/>
          </p:cNvSpPr>
          <p:nvPr>
            <p:ph idx="1"/>
          </p:nvPr>
        </p:nvSpPr>
        <p:spPr/>
        <p:txBody>
          <a:bodyPr rtlCol="0">
            <a:normAutofit/>
          </a:bodyPr>
          <a:lstStyle/>
          <a:p>
            <a:pPr marL="690563" indent="-457200">
              <a:buFont typeface="Wingdings" panose="05000000000000000000" pitchFamily="2" charset="2"/>
              <a:buChar char="§"/>
              <a:tabLst>
                <a:tab pos="576263" algn="l"/>
                <a:tab pos="1941513" algn="l"/>
                <a:tab pos="2174875" algn="l"/>
              </a:tabLst>
              <a:defRPr/>
            </a:pPr>
            <a:endParaRPr lang="en-US" sz="2800" dirty="0">
              <a:solidFill>
                <a:srgbClr val="FFFF00"/>
              </a:solidFill>
            </a:endParaRPr>
          </a:p>
          <a:p>
            <a:pPr marL="576263" indent="-342900">
              <a:buFont typeface="Wingdings" panose="05000000000000000000" pitchFamily="2" charset="2"/>
              <a:buChar char="§"/>
              <a:tabLst>
                <a:tab pos="576263" algn="l"/>
                <a:tab pos="1941513" algn="l"/>
                <a:tab pos="2174875" algn="l"/>
              </a:tabLst>
              <a:defRPr/>
            </a:pPr>
            <a:r>
              <a:rPr lang="en-US" sz="2400" dirty="0" err="1">
                <a:solidFill>
                  <a:schemeClr val="accent4">
                    <a:lumMod val="10000"/>
                  </a:schemeClr>
                </a:solidFill>
              </a:rPr>
              <a:t>Bekerja</a:t>
            </a:r>
            <a:r>
              <a:rPr lang="en-US" sz="2400" dirty="0">
                <a:solidFill>
                  <a:schemeClr val="accent4">
                    <a:lumMod val="10000"/>
                  </a:schemeClr>
                </a:solidFill>
              </a:rPr>
              <a:t> </a:t>
            </a:r>
            <a:r>
              <a:rPr lang="en-US" sz="2400" dirty="0" err="1">
                <a:solidFill>
                  <a:schemeClr val="accent4">
                    <a:lumMod val="10000"/>
                  </a:schemeClr>
                </a:solidFill>
              </a:rPr>
              <a:t>tenang</a:t>
            </a:r>
            <a:r>
              <a:rPr lang="en-US" sz="2400" dirty="0">
                <a:solidFill>
                  <a:schemeClr val="accent4">
                    <a:lumMod val="10000"/>
                  </a:schemeClr>
                </a:solidFill>
              </a:rPr>
              <a:t>, </a:t>
            </a:r>
            <a:r>
              <a:rPr lang="en-US" sz="2400" dirty="0" err="1">
                <a:solidFill>
                  <a:schemeClr val="accent4">
                    <a:lumMod val="10000"/>
                  </a:schemeClr>
                </a:solidFill>
              </a:rPr>
              <a:t>tanpa</a:t>
            </a:r>
            <a:r>
              <a:rPr lang="en-US" sz="2400" dirty="0">
                <a:solidFill>
                  <a:schemeClr val="accent4">
                    <a:lumMod val="10000"/>
                  </a:schemeClr>
                </a:solidFill>
              </a:rPr>
              <a:t> </a:t>
            </a:r>
            <a:r>
              <a:rPr lang="en-US" sz="2400" dirty="0" err="1">
                <a:solidFill>
                  <a:schemeClr val="accent4">
                    <a:lumMod val="10000"/>
                  </a:schemeClr>
                </a:solidFill>
              </a:rPr>
              <a:t>ancaman</a:t>
            </a:r>
            <a:endParaRPr lang="en-US" sz="2400" dirty="0">
              <a:solidFill>
                <a:schemeClr val="accent4">
                  <a:lumMod val="10000"/>
                </a:schemeClr>
              </a:solidFill>
            </a:endParaRPr>
          </a:p>
          <a:p>
            <a:pPr marL="576263" indent="-342900">
              <a:buFont typeface="Wingdings" panose="05000000000000000000" pitchFamily="2" charset="2"/>
              <a:buChar char="§"/>
              <a:tabLst>
                <a:tab pos="576263" algn="l"/>
                <a:tab pos="1941513" algn="l"/>
                <a:tab pos="2174875" algn="l"/>
              </a:tabLst>
              <a:defRPr/>
            </a:pPr>
            <a:r>
              <a:rPr lang="en-US" sz="2400" dirty="0" err="1">
                <a:solidFill>
                  <a:schemeClr val="accent4">
                    <a:lumMod val="10000"/>
                  </a:schemeClr>
                </a:solidFill>
              </a:rPr>
              <a:t>Bekerja</a:t>
            </a:r>
            <a:r>
              <a:rPr lang="en-US" sz="2400" dirty="0">
                <a:solidFill>
                  <a:schemeClr val="accent4">
                    <a:lumMod val="10000"/>
                  </a:schemeClr>
                </a:solidFill>
              </a:rPr>
              <a:t> </a:t>
            </a:r>
            <a:r>
              <a:rPr lang="en-US" sz="2400" dirty="0" err="1">
                <a:solidFill>
                  <a:schemeClr val="accent4">
                    <a:lumMod val="10000"/>
                  </a:schemeClr>
                </a:solidFill>
              </a:rPr>
              <a:t>bebas</a:t>
            </a:r>
            <a:r>
              <a:rPr lang="en-US" sz="2400" dirty="0">
                <a:solidFill>
                  <a:schemeClr val="accent4">
                    <a:lumMod val="10000"/>
                  </a:schemeClr>
                </a:solidFill>
              </a:rPr>
              <a:t> </a:t>
            </a:r>
            <a:r>
              <a:rPr lang="en-US" sz="2400" dirty="0" err="1">
                <a:solidFill>
                  <a:schemeClr val="accent4">
                    <a:lumMod val="10000"/>
                  </a:schemeClr>
                </a:solidFill>
              </a:rPr>
              <a:t>sesuai</a:t>
            </a:r>
            <a:r>
              <a:rPr lang="en-US" sz="2400" dirty="0">
                <a:solidFill>
                  <a:schemeClr val="accent4">
                    <a:lumMod val="10000"/>
                  </a:schemeClr>
                </a:solidFill>
              </a:rPr>
              <a:t> </a:t>
            </a:r>
            <a:r>
              <a:rPr lang="en-US" sz="2400" dirty="0" err="1">
                <a:solidFill>
                  <a:schemeClr val="accent4">
                    <a:lumMod val="10000"/>
                  </a:schemeClr>
                </a:solidFill>
              </a:rPr>
              <a:t>profesi</a:t>
            </a:r>
            <a:r>
              <a:rPr lang="en-US" sz="2400" dirty="0">
                <a:solidFill>
                  <a:schemeClr val="accent4">
                    <a:lumMod val="10000"/>
                  </a:schemeClr>
                </a:solidFill>
              </a:rPr>
              <a:t> (</a:t>
            </a:r>
            <a:r>
              <a:rPr lang="en-US" sz="2400" dirty="0" err="1">
                <a:solidFill>
                  <a:schemeClr val="accent4">
                    <a:lumMod val="10000"/>
                  </a:schemeClr>
                </a:solidFill>
              </a:rPr>
              <a:t>otonomi</a:t>
            </a:r>
            <a:r>
              <a:rPr lang="en-US" sz="2400" dirty="0">
                <a:solidFill>
                  <a:schemeClr val="accent4">
                    <a:lumMod val="10000"/>
                  </a:schemeClr>
                </a:solidFill>
              </a:rPr>
              <a:t> </a:t>
            </a:r>
            <a:r>
              <a:rPr lang="en-US" sz="2400" dirty="0" err="1">
                <a:solidFill>
                  <a:schemeClr val="accent4">
                    <a:lumMod val="10000"/>
                  </a:schemeClr>
                </a:solidFill>
              </a:rPr>
              <a:t>profesi</a:t>
            </a:r>
            <a:r>
              <a:rPr lang="en-US" sz="2400" dirty="0">
                <a:solidFill>
                  <a:schemeClr val="accent4">
                    <a:lumMod val="10000"/>
                  </a:schemeClr>
                </a:solidFill>
              </a:rPr>
              <a:t>)</a:t>
            </a:r>
          </a:p>
          <a:p>
            <a:pPr marL="576263" indent="-342900">
              <a:buFont typeface="Wingdings" panose="05000000000000000000" pitchFamily="2" charset="2"/>
              <a:buChar char="§"/>
              <a:tabLst>
                <a:tab pos="576263" algn="l"/>
                <a:tab pos="1941513" algn="l"/>
                <a:tab pos="2174875" algn="l"/>
              </a:tabLst>
              <a:defRPr/>
            </a:pPr>
            <a:r>
              <a:rPr lang="en-US" sz="2400" dirty="0" err="1">
                <a:solidFill>
                  <a:schemeClr val="accent4">
                    <a:lumMod val="10000"/>
                  </a:schemeClr>
                </a:solidFill>
              </a:rPr>
              <a:t>Memiliki</a:t>
            </a:r>
            <a:r>
              <a:rPr lang="en-US" sz="2400" dirty="0">
                <a:solidFill>
                  <a:schemeClr val="accent4">
                    <a:lumMod val="10000"/>
                  </a:schemeClr>
                </a:solidFill>
              </a:rPr>
              <a:t> </a:t>
            </a:r>
            <a:r>
              <a:rPr lang="en-US" sz="2400" dirty="0" err="1">
                <a:solidFill>
                  <a:schemeClr val="accent4">
                    <a:lumMod val="10000"/>
                  </a:schemeClr>
                </a:solidFill>
              </a:rPr>
              <a:t>hak</a:t>
            </a:r>
            <a:r>
              <a:rPr lang="en-US" sz="2400" dirty="0">
                <a:solidFill>
                  <a:schemeClr val="accent4">
                    <a:lumMod val="10000"/>
                  </a:schemeClr>
                </a:solidFill>
              </a:rPr>
              <a:t> </a:t>
            </a:r>
            <a:r>
              <a:rPr lang="en-US" sz="2400" dirty="0" err="1">
                <a:solidFill>
                  <a:schemeClr val="accent4">
                    <a:lumMod val="10000"/>
                  </a:schemeClr>
                </a:solidFill>
              </a:rPr>
              <a:t>dan</a:t>
            </a:r>
            <a:r>
              <a:rPr lang="en-US" sz="2400" dirty="0">
                <a:solidFill>
                  <a:schemeClr val="accent4">
                    <a:lumMod val="10000"/>
                  </a:schemeClr>
                </a:solidFill>
              </a:rPr>
              <a:t> </a:t>
            </a:r>
            <a:r>
              <a:rPr lang="en-US" sz="2400" dirty="0" err="1">
                <a:solidFill>
                  <a:schemeClr val="accent4">
                    <a:lumMod val="10000"/>
                  </a:schemeClr>
                </a:solidFill>
              </a:rPr>
              <a:t>kewajiban</a:t>
            </a:r>
            <a:endParaRPr lang="en-US" sz="2400" dirty="0">
              <a:solidFill>
                <a:schemeClr val="accent4">
                  <a:lumMod val="10000"/>
                </a:schemeClr>
              </a:solidFill>
            </a:endParaRPr>
          </a:p>
          <a:p>
            <a:pPr marL="576263" indent="-342900">
              <a:buFont typeface="Wingdings" panose="05000000000000000000" pitchFamily="2" charset="2"/>
              <a:buChar char="§"/>
              <a:tabLst>
                <a:tab pos="576263" algn="l"/>
                <a:tab pos="1941513" algn="l"/>
                <a:tab pos="2174875" algn="l"/>
              </a:tabLst>
              <a:defRPr/>
            </a:pPr>
            <a:r>
              <a:rPr lang="en-US" sz="2400" dirty="0" err="1">
                <a:solidFill>
                  <a:schemeClr val="accent4">
                    <a:lumMod val="10000"/>
                  </a:schemeClr>
                </a:solidFill>
              </a:rPr>
              <a:t>Bekerja</a:t>
            </a:r>
            <a:r>
              <a:rPr lang="en-US" sz="2400" dirty="0">
                <a:solidFill>
                  <a:schemeClr val="accent4">
                    <a:lumMod val="10000"/>
                  </a:schemeClr>
                </a:solidFill>
              </a:rPr>
              <a:t> </a:t>
            </a:r>
            <a:r>
              <a:rPr lang="en-US" sz="2400" dirty="0" err="1">
                <a:solidFill>
                  <a:schemeClr val="accent4">
                    <a:lumMod val="10000"/>
                  </a:schemeClr>
                </a:solidFill>
              </a:rPr>
              <a:t>sesuai</a:t>
            </a:r>
            <a:r>
              <a:rPr lang="en-US" sz="2400" dirty="0">
                <a:solidFill>
                  <a:schemeClr val="accent4">
                    <a:lumMod val="10000"/>
                  </a:schemeClr>
                </a:solidFill>
              </a:rPr>
              <a:t> </a:t>
            </a:r>
            <a:r>
              <a:rPr lang="en-US" sz="2400" dirty="0" err="1">
                <a:solidFill>
                  <a:schemeClr val="accent4">
                    <a:lumMod val="10000"/>
                  </a:schemeClr>
                </a:solidFill>
              </a:rPr>
              <a:t>aturan</a:t>
            </a:r>
            <a:r>
              <a:rPr lang="en-US" sz="2400" dirty="0">
                <a:solidFill>
                  <a:schemeClr val="accent4">
                    <a:lumMod val="10000"/>
                  </a:schemeClr>
                </a:solidFill>
              </a:rPr>
              <a:t>, </a:t>
            </a:r>
            <a:r>
              <a:rPr lang="id-ID" sz="2400" dirty="0" smtClean="0">
                <a:solidFill>
                  <a:schemeClr val="accent4">
                    <a:lumMod val="10000"/>
                  </a:schemeClr>
                </a:solidFill>
              </a:rPr>
              <a:t>dan standar</a:t>
            </a:r>
            <a:endParaRPr lang="en-US" sz="2400" dirty="0">
              <a:solidFill>
                <a:schemeClr val="accent4">
                  <a:lumMod val="10000"/>
                </a:schemeClr>
              </a:solidFill>
            </a:endParaRPr>
          </a:p>
          <a:p>
            <a:pPr marL="576263" indent="-342900">
              <a:buFont typeface="Wingdings" panose="05000000000000000000" pitchFamily="2" charset="2"/>
              <a:buChar char="§"/>
              <a:tabLst>
                <a:tab pos="576263" algn="l"/>
                <a:tab pos="1941513" algn="l"/>
                <a:tab pos="2174875" algn="l"/>
              </a:tabLst>
              <a:defRPr/>
            </a:pPr>
            <a:r>
              <a:rPr lang="en-US" sz="2400" dirty="0" err="1" smtClean="0">
                <a:solidFill>
                  <a:schemeClr val="accent4">
                    <a:lumMod val="10000"/>
                  </a:schemeClr>
                </a:solidFill>
              </a:rPr>
              <a:t>Melaksanakan</a:t>
            </a:r>
            <a:r>
              <a:rPr lang="en-US" sz="2400" dirty="0" smtClean="0">
                <a:solidFill>
                  <a:schemeClr val="accent4">
                    <a:lumMod val="10000"/>
                  </a:schemeClr>
                </a:solidFill>
              </a:rPr>
              <a:t> </a:t>
            </a:r>
            <a:r>
              <a:rPr lang="en-US" sz="2400" dirty="0" err="1" smtClean="0">
                <a:solidFill>
                  <a:schemeClr val="accent4">
                    <a:lumMod val="10000"/>
                  </a:schemeClr>
                </a:solidFill>
              </a:rPr>
              <a:t>seusai</a:t>
            </a:r>
            <a:r>
              <a:rPr lang="en-US" sz="2400" dirty="0" smtClean="0">
                <a:solidFill>
                  <a:schemeClr val="accent4">
                    <a:lumMod val="10000"/>
                  </a:schemeClr>
                </a:solidFill>
              </a:rPr>
              <a:t> </a:t>
            </a:r>
            <a:r>
              <a:rPr lang="en-US" sz="2400" dirty="0" err="1" smtClean="0">
                <a:solidFill>
                  <a:schemeClr val="accent4">
                    <a:lumMod val="10000"/>
                  </a:schemeClr>
                </a:solidFill>
              </a:rPr>
              <a:t>kompetensi</a:t>
            </a:r>
            <a:r>
              <a:rPr lang="en-US" sz="2400" dirty="0" smtClean="0">
                <a:solidFill>
                  <a:schemeClr val="accent4">
                    <a:lumMod val="10000"/>
                  </a:schemeClr>
                </a:solidFill>
              </a:rPr>
              <a:t> </a:t>
            </a:r>
            <a:r>
              <a:rPr lang="en-US" sz="2400" dirty="0" err="1">
                <a:solidFill>
                  <a:schemeClr val="accent4">
                    <a:lumMod val="10000"/>
                  </a:schemeClr>
                </a:solidFill>
              </a:rPr>
              <a:t>dan</a:t>
            </a:r>
            <a:r>
              <a:rPr lang="en-US" sz="2400" dirty="0">
                <a:solidFill>
                  <a:schemeClr val="accent4">
                    <a:lumMod val="10000"/>
                  </a:schemeClr>
                </a:solidFill>
              </a:rPr>
              <a:t> </a:t>
            </a:r>
            <a:r>
              <a:rPr lang="en-US" sz="2400" dirty="0" err="1">
                <a:solidFill>
                  <a:schemeClr val="accent4">
                    <a:lumMod val="10000"/>
                  </a:schemeClr>
                </a:solidFill>
              </a:rPr>
              <a:t>kewenangan</a:t>
            </a:r>
            <a:endParaRPr lang="en-US" sz="2400" dirty="0">
              <a:solidFill>
                <a:schemeClr val="accent4">
                  <a:lumMod val="10000"/>
                </a:schemeClr>
              </a:solidFill>
            </a:endParaRPr>
          </a:p>
          <a:p>
            <a:pPr marL="576263" indent="-342900">
              <a:buFont typeface="Wingdings" panose="05000000000000000000" pitchFamily="2" charset="2"/>
              <a:buChar char="§"/>
              <a:tabLst>
                <a:tab pos="576263" algn="l"/>
                <a:tab pos="1941513" algn="l"/>
                <a:tab pos="2174875" algn="l"/>
              </a:tabLst>
              <a:defRPr/>
            </a:pPr>
            <a:r>
              <a:rPr lang="en-US" sz="2400" dirty="0" err="1">
                <a:solidFill>
                  <a:schemeClr val="accent4">
                    <a:lumMod val="10000"/>
                  </a:schemeClr>
                </a:solidFill>
              </a:rPr>
              <a:t>Bertanggung</a:t>
            </a:r>
            <a:r>
              <a:rPr lang="en-US" sz="2400" dirty="0">
                <a:solidFill>
                  <a:schemeClr val="accent4">
                    <a:lumMod val="10000"/>
                  </a:schemeClr>
                </a:solidFill>
              </a:rPr>
              <a:t> </a:t>
            </a:r>
            <a:r>
              <a:rPr lang="en-US" sz="2400" dirty="0" err="1" smtClean="0">
                <a:solidFill>
                  <a:schemeClr val="accent4">
                    <a:lumMod val="10000"/>
                  </a:schemeClr>
                </a:solidFill>
              </a:rPr>
              <a:t>jawab</a:t>
            </a:r>
            <a:r>
              <a:rPr lang="id-ID" sz="2400" dirty="0">
                <a:solidFill>
                  <a:schemeClr val="accent4">
                    <a:lumMod val="10000"/>
                  </a:schemeClr>
                </a:solidFill>
              </a:rPr>
              <a:t> </a:t>
            </a:r>
            <a:r>
              <a:rPr lang="en-US" sz="2400" dirty="0" err="1" smtClean="0">
                <a:solidFill>
                  <a:schemeClr val="accent4">
                    <a:lumMod val="10000"/>
                  </a:schemeClr>
                </a:solidFill>
              </a:rPr>
              <a:t>atas</a:t>
            </a:r>
            <a:r>
              <a:rPr lang="en-US" sz="2400" dirty="0" smtClean="0">
                <a:solidFill>
                  <a:schemeClr val="accent4">
                    <a:lumMod val="10000"/>
                  </a:schemeClr>
                </a:solidFill>
              </a:rPr>
              <a:t> </a:t>
            </a:r>
            <a:r>
              <a:rPr lang="en-US" sz="2400" dirty="0" err="1" smtClean="0">
                <a:solidFill>
                  <a:schemeClr val="accent4">
                    <a:lumMod val="10000"/>
                  </a:schemeClr>
                </a:solidFill>
              </a:rPr>
              <a:t>pelaksanaan</a:t>
            </a:r>
            <a:r>
              <a:rPr lang="en-US" sz="2400" dirty="0" smtClean="0">
                <a:solidFill>
                  <a:schemeClr val="accent4">
                    <a:lumMod val="10000"/>
                  </a:schemeClr>
                </a:solidFill>
              </a:rPr>
              <a:t> </a:t>
            </a:r>
            <a:r>
              <a:rPr lang="en-US" sz="2400" dirty="0" err="1" smtClean="0">
                <a:solidFill>
                  <a:schemeClr val="accent4">
                    <a:lumMod val="10000"/>
                  </a:schemeClr>
                </a:solidFill>
              </a:rPr>
              <a:t>tugas</a:t>
            </a:r>
            <a:endParaRPr lang="en-US" sz="2400" dirty="0">
              <a:solidFill>
                <a:schemeClr val="accent4">
                  <a:lumMod val="10000"/>
                </a:schemeClr>
              </a:solidFill>
            </a:endParaRPr>
          </a:p>
        </p:txBody>
      </p:sp>
      <p:sp>
        <p:nvSpPr>
          <p:cNvPr id="3" name="Slide Number Placeholder 2"/>
          <p:cNvSpPr>
            <a:spLocks noGrp="1"/>
          </p:cNvSpPr>
          <p:nvPr>
            <p:ph type="sldNum" sz="quarter" idx="12"/>
          </p:nvPr>
        </p:nvSpPr>
        <p:spPr/>
        <p:txBody>
          <a:bodyPr/>
          <a:lstStyle/>
          <a:p>
            <a:fld id="{DF1EDEDB-7F67-4EE7-9AB4-912D5C07B45E}" type="slidenum">
              <a:rPr lang="id-ID" smtClean="0"/>
              <a:t>36</a:t>
            </a:fld>
            <a:endParaRPr lang="id-ID"/>
          </a:p>
        </p:txBody>
      </p:sp>
    </p:spTree>
    <p:extLst>
      <p:ext uri="{BB962C8B-B14F-4D97-AF65-F5344CB8AC3E}">
        <p14:creationId xmlns:p14="http://schemas.microsoft.com/office/powerpoint/2010/main" val="1964727694"/>
      </p:ext>
    </p:extLst>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cs typeface="Aharoni" pitchFamily="2" charset="-79"/>
              </a:rPr>
              <a:t>ASPEK PERLINDUNGAN </a:t>
            </a:r>
            <a:r>
              <a:rPr lang="en-US" sz="3200" dirty="0" smtClean="0">
                <a:cs typeface="Aharoni" pitchFamily="2" charset="-79"/>
              </a:rPr>
              <a:t>HUKUM</a:t>
            </a:r>
            <a:br>
              <a:rPr lang="en-US" sz="3200" dirty="0" smtClean="0">
                <a:cs typeface="Aharoni" pitchFamily="2" charset="-79"/>
              </a:rPr>
            </a:br>
            <a:endParaRPr lang="id-ID" sz="3200" dirty="0"/>
          </a:p>
        </p:txBody>
      </p:sp>
      <p:sp>
        <p:nvSpPr>
          <p:cNvPr id="6" name="Content Placeholder 5"/>
          <p:cNvSpPr>
            <a:spLocks noGrp="1"/>
          </p:cNvSpPr>
          <p:nvPr>
            <p:ph idx="1"/>
          </p:nvPr>
        </p:nvSpPr>
        <p:spPr>
          <a:xfrm>
            <a:off x="395536" y="1412776"/>
            <a:ext cx="7620000" cy="4800600"/>
          </a:xfrm>
        </p:spPr>
        <p:txBody>
          <a:bodyPr/>
          <a:lstStyle/>
          <a:p>
            <a:pPr marL="511175" lvl="0" indent="-392113" fontAlgn="base">
              <a:lnSpc>
                <a:spcPct val="90000"/>
              </a:lnSpc>
              <a:spcBef>
                <a:spcPct val="50000"/>
              </a:spcBef>
              <a:spcAft>
                <a:spcPct val="0"/>
              </a:spcAft>
              <a:buClr>
                <a:schemeClr val="accent6">
                  <a:lumMod val="50000"/>
                </a:schemeClr>
              </a:buClr>
              <a:tabLst>
                <a:tab pos="511175" algn="l"/>
              </a:tabLst>
              <a:defRPr/>
            </a:pPr>
            <a:r>
              <a:rPr lang="en-US" sz="2800" b="1" kern="0" dirty="0" err="1">
                <a:solidFill>
                  <a:srgbClr val="FF0000"/>
                </a:solidFill>
                <a:latin typeface="Century Gothic" pitchFamily="34" charset="0"/>
                <a:cs typeface="Times New Roman" pitchFamily="18" charset="0"/>
              </a:rPr>
              <a:t>Perizinan</a:t>
            </a:r>
            <a:r>
              <a:rPr lang="en-US" sz="2800" b="1" kern="0" dirty="0">
                <a:solidFill>
                  <a:srgbClr val="FF0000"/>
                </a:solidFill>
                <a:latin typeface="Century Gothic" pitchFamily="34" charset="0"/>
                <a:cs typeface="Times New Roman" pitchFamily="18" charset="0"/>
              </a:rPr>
              <a:t> </a:t>
            </a:r>
            <a:r>
              <a:rPr lang="en-US" sz="2800" b="1" kern="0" dirty="0" err="1">
                <a:solidFill>
                  <a:srgbClr val="FF0000"/>
                </a:solidFill>
                <a:latin typeface="Century Gothic" pitchFamily="34" charset="0"/>
                <a:cs typeface="Times New Roman" pitchFamily="18" charset="0"/>
              </a:rPr>
              <a:t>Nakes</a:t>
            </a:r>
            <a:r>
              <a:rPr lang="en-US" sz="2800" b="1" kern="0" dirty="0">
                <a:solidFill>
                  <a:srgbClr val="FF0000"/>
                </a:solidFill>
                <a:latin typeface="Century Gothic" pitchFamily="34" charset="0"/>
                <a:cs typeface="Times New Roman" pitchFamily="18" charset="0"/>
              </a:rPr>
              <a:t>;</a:t>
            </a:r>
          </a:p>
          <a:p>
            <a:pPr marL="511175" lvl="0" indent="-392113" fontAlgn="base">
              <a:lnSpc>
                <a:spcPct val="90000"/>
              </a:lnSpc>
              <a:spcBef>
                <a:spcPct val="50000"/>
              </a:spcBef>
              <a:spcAft>
                <a:spcPct val="0"/>
              </a:spcAft>
              <a:buClr>
                <a:schemeClr val="accent6">
                  <a:lumMod val="50000"/>
                </a:schemeClr>
              </a:buClr>
              <a:tabLst>
                <a:tab pos="511175" algn="l"/>
              </a:tabLst>
              <a:defRPr/>
            </a:pPr>
            <a:r>
              <a:rPr lang="en-US" sz="2800" b="1" kern="0" dirty="0" err="1">
                <a:solidFill>
                  <a:srgbClr val="FF0000"/>
                </a:solidFill>
                <a:latin typeface="Century Gothic" pitchFamily="34" charset="0"/>
                <a:cs typeface="Times New Roman" pitchFamily="18" charset="0"/>
              </a:rPr>
              <a:t>Perizinan</a:t>
            </a:r>
            <a:r>
              <a:rPr lang="en-US" sz="2800" b="1" kern="0" dirty="0">
                <a:solidFill>
                  <a:srgbClr val="FF0000"/>
                </a:solidFill>
                <a:latin typeface="Century Gothic" pitchFamily="34" charset="0"/>
                <a:cs typeface="Times New Roman" pitchFamily="18" charset="0"/>
              </a:rPr>
              <a:t> </a:t>
            </a:r>
            <a:r>
              <a:rPr lang="en-US" sz="2800" b="1" kern="0" dirty="0" err="1">
                <a:solidFill>
                  <a:srgbClr val="FF0000"/>
                </a:solidFill>
                <a:latin typeface="Century Gothic" pitchFamily="34" charset="0"/>
                <a:cs typeface="Times New Roman" pitchFamily="18" charset="0"/>
              </a:rPr>
              <a:t>Sarkes</a:t>
            </a:r>
            <a:r>
              <a:rPr lang="en-US" sz="2800" b="1" kern="0" dirty="0">
                <a:solidFill>
                  <a:srgbClr val="FF0000"/>
                </a:solidFill>
                <a:latin typeface="Century Gothic" pitchFamily="34" charset="0"/>
                <a:cs typeface="Times New Roman" pitchFamily="18" charset="0"/>
              </a:rPr>
              <a:t>; </a:t>
            </a:r>
          </a:p>
          <a:p>
            <a:pPr marL="511175" lvl="0" indent="-392113" fontAlgn="base">
              <a:lnSpc>
                <a:spcPct val="90000"/>
              </a:lnSpc>
              <a:spcBef>
                <a:spcPct val="50000"/>
              </a:spcBef>
              <a:spcAft>
                <a:spcPct val="0"/>
              </a:spcAft>
              <a:buClr>
                <a:schemeClr val="accent6">
                  <a:lumMod val="50000"/>
                </a:schemeClr>
              </a:buClr>
              <a:tabLst>
                <a:tab pos="511175" algn="l"/>
              </a:tabLst>
              <a:defRPr/>
            </a:pPr>
            <a:r>
              <a:rPr lang="en-US" sz="2800" b="1" kern="0" dirty="0" err="1">
                <a:solidFill>
                  <a:srgbClr val="FF0000"/>
                </a:solidFill>
                <a:latin typeface="Century Gothic" pitchFamily="34" charset="0"/>
                <a:cs typeface="Times New Roman" pitchFamily="18" charset="0"/>
              </a:rPr>
              <a:t>Perizinan</a:t>
            </a:r>
            <a:r>
              <a:rPr lang="en-US" sz="2800" b="1" kern="0" dirty="0">
                <a:solidFill>
                  <a:srgbClr val="FF0000"/>
                </a:solidFill>
                <a:latin typeface="Century Gothic" pitchFamily="34" charset="0"/>
                <a:cs typeface="Times New Roman" pitchFamily="18" charset="0"/>
              </a:rPr>
              <a:t> </a:t>
            </a:r>
            <a:r>
              <a:rPr lang="en-US" sz="2800" b="1" kern="0" dirty="0" err="1">
                <a:solidFill>
                  <a:srgbClr val="FF0000"/>
                </a:solidFill>
                <a:latin typeface="Century Gothic" pitchFamily="34" charset="0"/>
                <a:cs typeface="Times New Roman" pitchFamily="18" charset="0"/>
              </a:rPr>
              <a:t>Peralatan</a:t>
            </a:r>
            <a:r>
              <a:rPr lang="en-US" sz="2800" b="1" kern="0" dirty="0">
                <a:solidFill>
                  <a:srgbClr val="FF0000"/>
                </a:solidFill>
                <a:latin typeface="Century Gothic" pitchFamily="34" charset="0"/>
                <a:cs typeface="Times New Roman" pitchFamily="18" charset="0"/>
              </a:rPr>
              <a:t>;</a:t>
            </a:r>
          </a:p>
          <a:p>
            <a:pPr marL="511175" lvl="0" indent="-392113" fontAlgn="base">
              <a:lnSpc>
                <a:spcPct val="90000"/>
              </a:lnSpc>
              <a:spcBef>
                <a:spcPct val="50000"/>
              </a:spcBef>
              <a:spcAft>
                <a:spcPct val="0"/>
              </a:spcAft>
              <a:buClr>
                <a:schemeClr val="accent6">
                  <a:lumMod val="50000"/>
                </a:schemeClr>
              </a:buClr>
              <a:tabLst>
                <a:tab pos="511175" algn="l"/>
              </a:tabLst>
              <a:defRPr/>
            </a:pPr>
            <a:r>
              <a:rPr lang="en-US" sz="2800" b="1" kern="0" dirty="0" err="1">
                <a:solidFill>
                  <a:srgbClr val="FF0000"/>
                </a:solidFill>
                <a:latin typeface="Century Gothic" pitchFamily="34" charset="0"/>
                <a:cs typeface="Times New Roman" pitchFamily="18" charset="0"/>
              </a:rPr>
              <a:t>Standar</a:t>
            </a:r>
            <a:r>
              <a:rPr lang="en-US" sz="2800" b="1" kern="0" dirty="0">
                <a:solidFill>
                  <a:srgbClr val="FF0000"/>
                </a:solidFill>
                <a:latin typeface="Century Gothic" pitchFamily="34" charset="0"/>
                <a:cs typeface="Times New Roman" pitchFamily="18" charset="0"/>
              </a:rPr>
              <a:t> </a:t>
            </a:r>
            <a:r>
              <a:rPr lang="en-US" sz="2800" b="1" kern="0" dirty="0" err="1">
                <a:solidFill>
                  <a:srgbClr val="FF0000"/>
                </a:solidFill>
                <a:latin typeface="Century Gothic" pitchFamily="34" charset="0"/>
                <a:cs typeface="Times New Roman" pitchFamily="18" charset="0"/>
              </a:rPr>
              <a:t>Pelayanan</a:t>
            </a:r>
            <a:r>
              <a:rPr lang="en-US" sz="2800" b="1" kern="0" dirty="0">
                <a:solidFill>
                  <a:srgbClr val="FF0000"/>
                </a:solidFill>
                <a:latin typeface="Century Gothic" pitchFamily="34" charset="0"/>
                <a:cs typeface="Times New Roman" pitchFamily="18" charset="0"/>
              </a:rPr>
              <a:t>; </a:t>
            </a:r>
          </a:p>
          <a:p>
            <a:pPr marL="511175" lvl="0" indent="-392113" fontAlgn="base">
              <a:lnSpc>
                <a:spcPct val="90000"/>
              </a:lnSpc>
              <a:spcBef>
                <a:spcPct val="50000"/>
              </a:spcBef>
              <a:spcAft>
                <a:spcPct val="0"/>
              </a:spcAft>
              <a:buClr>
                <a:schemeClr val="accent6">
                  <a:lumMod val="50000"/>
                </a:schemeClr>
              </a:buClr>
              <a:tabLst>
                <a:tab pos="511175" algn="l"/>
              </a:tabLst>
              <a:defRPr/>
            </a:pPr>
            <a:r>
              <a:rPr lang="en-US" sz="2800" b="1" kern="0" dirty="0" err="1">
                <a:solidFill>
                  <a:srgbClr val="FF0000"/>
                </a:solidFill>
                <a:latin typeface="Century Gothic" pitchFamily="34" charset="0"/>
                <a:cs typeface="Times New Roman" pitchFamily="18" charset="0"/>
              </a:rPr>
              <a:t>Standar</a:t>
            </a:r>
            <a:r>
              <a:rPr lang="en-US" sz="2800" b="1" kern="0" dirty="0">
                <a:solidFill>
                  <a:srgbClr val="FF0000"/>
                </a:solidFill>
                <a:latin typeface="Century Gothic" pitchFamily="34" charset="0"/>
                <a:cs typeface="Times New Roman" pitchFamily="18" charset="0"/>
              </a:rPr>
              <a:t> </a:t>
            </a:r>
            <a:r>
              <a:rPr lang="en-US" sz="2800" b="1" kern="0" dirty="0" err="1">
                <a:solidFill>
                  <a:srgbClr val="FF0000"/>
                </a:solidFill>
                <a:latin typeface="Century Gothic" pitchFamily="34" charset="0"/>
                <a:cs typeface="Times New Roman" pitchFamily="18" charset="0"/>
              </a:rPr>
              <a:t>Profesi</a:t>
            </a:r>
            <a:r>
              <a:rPr lang="en-US" sz="2800" b="1" kern="0" dirty="0">
                <a:solidFill>
                  <a:srgbClr val="FF0000"/>
                </a:solidFill>
                <a:latin typeface="Century Gothic" pitchFamily="34" charset="0"/>
                <a:cs typeface="Times New Roman" pitchFamily="18" charset="0"/>
              </a:rPr>
              <a:t>; </a:t>
            </a:r>
          </a:p>
          <a:p>
            <a:pPr marL="511175" lvl="0" indent="-392113" fontAlgn="base">
              <a:lnSpc>
                <a:spcPct val="90000"/>
              </a:lnSpc>
              <a:spcBef>
                <a:spcPct val="50000"/>
              </a:spcBef>
              <a:spcAft>
                <a:spcPct val="0"/>
              </a:spcAft>
              <a:buClr>
                <a:schemeClr val="accent6">
                  <a:lumMod val="50000"/>
                </a:schemeClr>
              </a:buClr>
              <a:tabLst>
                <a:tab pos="511175" algn="l"/>
              </a:tabLst>
              <a:defRPr/>
            </a:pPr>
            <a:r>
              <a:rPr lang="en-US" sz="2800" b="1" kern="0" dirty="0" err="1">
                <a:solidFill>
                  <a:srgbClr val="FF0000"/>
                </a:solidFill>
                <a:latin typeface="Century Gothic" pitchFamily="34" charset="0"/>
                <a:cs typeface="Times New Roman" pitchFamily="18" charset="0"/>
              </a:rPr>
              <a:t>Pedoman</a:t>
            </a:r>
            <a:r>
              <a:rPr lang="id-ID" sz="2800" b="1" kern="0" dirty="0">
                <a:solidFill>
                  <a:srgbClr val="FF0000"/>
                </a:solidFill>
                <a:latin typeface="Century Gothic" pitchFamily="34" charset="0"/>
                <a:cs typeface="Times New Roman" pitchFamily="18" charset="0"/>
              </a:rPr>
              <a:t> / Panduan</a:t>
            </a:r>
            <a:endParaRPr lang="en-US" sz="2800" b="1" kern="0" dirty="0">
              <a:solidFill>
                <a:srgbClr val="FF0000"/>
              </a:solidFill>
              <a:latin typeface="Century Gothic" pitchFamily="34" charset="0"/>
              <a:cs typeface="Times New Roman" pitchFamily="18" charset="0"/>
            </a:endParaRPr>
          </a:p>
          <a:p>
            <a:pPr marL="511175" lvl="0" indent="-392113" fontAlgn="base">
              <a:lnSpc>
                <a:spcPct val="90000"/>
              </a:lnSpc>
              <a:spcBef>
                <a:spcPct val="50000"/>
              </a:spcBef>
              <a:spcAft>
                <a:spcPct val="0"/>
              </a:spcAft>
              <a:buClr>
                <a:schemeClr val="accent6">
                  <a:lumMod val="50000"/>
                </a:schemeClr>
              </a:buClr>
              <a:tabLst>
                <a:tab pos="511175" algn="l"/>
              </a:tabLst>
              <a:defRPr/>
            </a:pPr>
            <a:r>
              <a:rPr lang="id-ID" sz="2800" b="1" kern="0" dirty="0" smtClean="0">
                <a:solidFill>
                  <a:srgbClr val="FF0000"/>
                </a:solidFill>
                <a:latin typeface="Century Gothic" pitchFamily="34" charset="0"/>
                <a:cs typeface="Times New Roman" pitchFamily="18" charset="0"/>
              </a:rPr>
              <a:t>Standar Operasional Prosedur (</a:t>
            </a:r>
            <a:r>
              <a:rPr lang="en-US" sz="2800" b="1" kern="0" dirty="0" smtClean="0">
                <a:solidFill>
                  <a:srgbClr val="FF0000"/>
                </a:solidFill>
                <a:latin typeface="Century Gothic" pitchFamily="34" charset="0"/>
                <a:cs typeface="Times New Roman" pitchFamily="18" charset="0"/>
              </a:rPr>
              <a:t>SOP </a:t>
            </a:r>
            <a:r>
              <a:rPr lang="en-US" sz="2800" b="1" kern="0" dirty="0">
                <a:solidFill>
                  <a:srgbClr val="FF0000"/>
                </a:solidFill>
                <a:latin typeface="Century Gothic" pitchFamily="34" charset="0"/>
                <a:cs typeface="Times New Roman" pitchFamily="18" charset="0"/>
              </a:rPr>
              <a:t>/ </a:t>
            </a:r>
            <a:r>
              <a:rPr lang="en-US" sz="2800" b="1" kern="0" dirty="0" smtClean="0">
                <a:solidFill>
                  <a:srgbClr val="FF0000"/>
                </a:solidFill>
                <a:latin typeface="Century Gothic" pitchFamily="34" charset="0"/>
                <a:cs typeface="Times New Roman" pitchFamily="18" charset="0"/>
              </a:rPr>
              <a:t>SPO</a:t>
            </a:r>
            <a:r>
              <a:rPr lang="id-ID" sz="2000" b="1" kern="0" dirty="0">
                <a:solidFill>
                  <a:srgbClr val="FF0000"/>
                </a:solidFill>
                <a:latin typeface="Century Gothic" pitchFamily="34" charset="0"/>
                <a:cs typeface="Times New Roman" pitchFamily="18" charset="0"/>
              </a:rPr>
              <a:t>)</a:t>
            </a:r>
            <a:endParaRPr lang="en-US" sz="2000" b="1" kern="0" dirty="0">
              <a:solidFill>
                <a:srgbClr val="FF0000"/>
              </a:solidFill>
              <a:latin typeface="Century Gothic" pitchFamily="34" charset="0"/>
              <a:cs typeface="Times New Roman" pitchFamily="18" charset="0"/>
            </a:endParaRPr>
          </a:p>
        </p:txBody>
      </p:sp>
      <p:sp>
        <p:nvSpPr>
          <p:cNvPr id="5" name="Slide Number Placeholder 4"/>
          <p:cNvSpPr>
            <a:spLocks noGrp="1"/>
          </p:cNvSpPr>
          <p:nvPr>
            <p:ph type="sldNum" sz="quarter" idx="12"/>
          </p:nvPr>
        </p:nvSpPr>
        <p:spPr/>
        <p:txBody>
          <a:bodyPr/>
          <a:lstStyle/>
          <a:p>
            <a:fld id="{DF1EDEDB-7F67-4EE7-9AB4-912D5C07B45E}" type="slidenum">
              <a:rPr lang="id-ID" smtClean="0"/>
              <a:t>37</a:t>
            </a:fld>
            <a:endParaRPr lang="id-ID"/>
          </a:p>
        </p:txBody>
      </p:sp>
    </p:spTree>
    <p:extLst>
      <p:ext uri="{BB962C8B-B14F-4D97-AF65-F5344CB8AC3E}">
        <p14:creationId xmlns:p14="http://schemas.microsoft.com/office/powerpoint/2010/main" val="33677511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sz="2800" b="1" dirty="0"/>
              <a:t>Tindakan </a:t>
            </a:r>
            <a:r>
              <a:rPr lang="id-ID" sz="2800" b="1" dirty="0" smtClean="0"/>
              <a:t>Gawat Darurat </a:t>
            </a:r>
            <a:r>
              <a:rPr lang="id-ID" sz="2800" b="1" i="1" dirty="0"/>
              <a:t>(constructive consent)</a:t>
            </a:r>
          </a:p>
        </p:txBody>
      </p:sp>
      <p:sp>
        <p:nvSpPr>
          <p:cNvPr id="3" name="Content Placeholder 2"/>
          <p:cNvSpPr>
            <a:spLocks noGrp="1"/>
          </p:cNvSpPr>
          <p:nvPr>
            <p:ph idx="1"/>
          </p:nvPr>
        </p:nvSpPr>
        <p:spPr/>
        <p:txBody>
          <a:bodyPr rtlCol="0">
            <a:normAutofit fontScale="92500" lnSpcReduction="20000"/>
          </a:bodyPr>
          <a:lstStyle/>
          <a:p>
            <a:pPr algn="just">
              <a:defRPr/>
            </a:pPr>
            <a:r>
              <a:rPr lang="id-ID" dirty="0" smtClean="0"/>
              <a:t>Dasar hukum: </a:t>
            </a:r>
            <a:r>
              <a:rPr lang="id-ID" i="1" dirty="0" smtClean="0"/>
              <a:t>“</a:t>
            </a:r>
            <a:r>
              <a:rPr lang="id-ID" b="1" i="1" dirty="0" smtClean="0"/>
              <a:t>Zaakwaarneming</a:t>
            </a:r>
            <a:r>
              <a:rPr lang="id-ID" i="1" dirty="0" smtClean="0"/>
              <a:t>”</a:t>
            </a:r>
          </a:p>
          <a:p>
            <a:pPr algn="just">
              <a:defRPr/>
            </a:pPr>
            <a:r>
              <a:rPr lang="id-ID" dirty="0" smtClean="0"/>
              <a:t>Undang-undang Hukum Perdata: </a:t>
            </a:r>
          </a:p>
          <a:p>
            <a:pPr marL="0" indent="0" algn="just">
              <a:buNone/>
              <a:defRPr/>
            </a:pPr>
            <a:r>
              <a:rPr lang="id-ID" dirty="0" smtClean="0"/>
              <a:t> “Apabila seseorang secara suka-rela tanpa disuruh telah mengurusi urusan orang lain, baik dengan atau tanpa sepengetahuan orang tua, maka orang itu dianggap telah mengikatkan dirinya untuk meneruskan mengurusi urusan itu, sehingga orang tersebut sudah mampu mengurusinya sendiri</a:t>
            </a:r>
            <a:r>
              <a:rPr lang="id-ID" dirty="0"/>
              <a:t>” (pasal 1354)</a:t>
            </a:r>
          </a:p>
          <a:p>
            <a:pPr algn="just">
              <a:defRPr/>
            </a:pPr>
            <a:r>
              <a:rPr lang="id-ID" dirty="0" smtClean="0"/>
              <a:t>Inggris	:</a:t>
            </a:r>
            <a:r>
              <a:rPr lang="id-ID" b="1" i="1" dirty="0" smtClean="0"/>
              <a:t>undertaking theory</a:t>
            </a:r>
            <a:r>
              <a:rPr lang="en-US" dirty="0"/>
              <a:t> </a:t>
            </a:r>
            <a:endParaRPr lang="id-ID" b="1" i="1" dirty="0"/>
          </a:p>
          <a:p>
            <a:pPr algn="just">
              <a:defRPr/>
            </a:pPr>
            <a:r>
              <a:rPr lang="id-ID" dirty="0"/>
              <a:t>Skotlandia	</a:t>
            </a:r>
            <a:r>
              <a:rPr lang="id-ID" dirty="0" smtClean="0"/>
              <a:t>:</a:t>
            </a:r>
            <a:r>
              <a:rPr lang="en-US" dirty="0" smtClean="0"/>
              <a:t> </a:t>
            </a:r>
            <a:r>
              <a:rPr lang="id-ID" b="1" i="1" dirty="0" smtClean="0"/>
              <a:t>negotiorum gestio</a:t>
            </a:r>
            <a:r>
              <a:rPr lang="en-US" i="1"/>
              <a:t> </a:t>
            </a:r>
            <a:endParaRPr lang="en-US" b="1" i="1" dirty="0" smtClean="0"/>
          </a:p>
          <a:p>
            <a:pPr algn="just">
              <a:defRPr/>
            </a:pPr>
            <a:r>
              <a:rPr lang="id-ID" dirty="0" smtClean="0"/>
              <a:t>Belanda</a:t>
            </a:r>
            <a:r>
              <a:rPr lang="id-ID" dirty="0"/>
              <a:t>	: </a:t>
            </a:r>
            <a:r>
              <a:rPr lang="id-ID" dirty="0" smtClean="0"/>
              <a:t> </a:t>
            </a:r>
            <a:r>
              <a:rPr lang="id-ID" b="1" i="1" dirty="0" smtClean="0"/>
              <a:t>Zaakwaarneming</a:t>
            </a:r>
            <a:endParaRPr lang="id-ID" b="1" dirty="0"/>
          </a:p>
          <a:p>
            <a:pPr algn="just">
              <a:defRPr/>
            </a:pPr>
            <a:r>
              <a:rPr lang="id-ID" dirty="0" smtClean="0"/>
              <a:t>Amerika</a:t>
            </a:r>
            <a:r>
              <a:rPr lang="en-US" dirty="0"/>
              <a:t> </a:t>
            </a:r>
            <a:r>
              <a:rPr lang="id-ID" dirty="0" smtClean="0"/>
              <a:t> </a:t>
            </a:r>
            <a:r>
              <a:rPr lang="en-US" dirty="0" err="1" smtClean="0"/>
              <a:t>dan</a:t>
            </a:r>
            <a:r>
              <a:rPr lang="en-US" dirty="0" smtClean="0"/>
              <a:t> </a:t>
            </a:r>
            <a:r>
              <a:rPr lang="en-US" dirty="0" err="1" smtClean="0"/>
              <a:t>dunia</a:t>
            </a:r>
            <a:r>
              <a:rPr lang="en-US" dirty="0" smtClean="0"/>
              <a:t> </a:t>
            </a:r>
            <a:r>
              <a:rPr lang="en-US" dirty="0" err="1" smtClean="0"/>
              <a:t>internasional</a:t>
            </a:r>
            <a:r>
              <a:rPr lang="en-US" dirty="0" smtClean="0"/>
              <a:t> </a:t>
            </a:r>
            <a:r>
              <a:rPr lang="id-ID" i="1" dirty="0" smtClean="0"/>
              <a:t>“</a:t>
            </a:r>
            <a:r>
              <a:rPr lang="id-ID" b="1" i="1" dirty="0"/>
              <a:t>Good Samararitan Law</a:t>
            </a:r>
            <a:r>
              <a:rPr lang="id-ID" i="1" dirty="0" smtClean="0"/>
              <a:t>”</a:t>
            </a:r>
            <a:endParaRPr lang="id-ID" dirty="0" smtClean="0"/>
          </a:p>
        </p:txBody>
      </p:sp>
      <p:sp>
        <p:nvSpPr>
          <p:cNvPr id="4" name="Slide Number Placeholder 3"/>
          <p:cNvSpPr>
            <a:spLocks noGrp="1"/>
          </p:cNvSpPr>
          <p:nvPr>
            <p:ph type="sldNum" sz="quarter" idx="12"/>
          </p:nvPr>
        </p:nvSpPr>
        <p:spPr/>
        <p:txBody>
          <a:bodyPr/>
          <a:lstStyle/>
          <a:p>
            <a:fld id="{DF1EDEDB-7F67-4EE7-9AB4-912D5C07B45E}" type="slidenum">
              <a:rPr lang="id-ID" smtClean="0"/>
              <a:t>38</a:t>
            </a:fld>
            <a:endParaRPr lang="id-ID"/>
          </a:p>
        </p:txBody>
      </p:sp>
    </p:spTree>
    <p:extLst>
      <p:ext uri="{BB962C8B-B14F-4D97-AF65-F5344CB8AC3E}">
        <p14:creationId xmlns:p14="http://schemas.microsoft.com/office/powerpoint/2010/main" val="38850359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r>
              <a:rPr lang="en-US" altLang="id-ID" sz="4000" dirty="0" smtClean="0">
                <a:solidFill>
                  <a:schemeClr val="tx2"/>
                </a:solidFill>
                <a:latin typeface="+mj-lt"/>
              </a:rPr>
              <a:t>GOOD SAMARITAN LAW</a:t>
            </a:r>
          </a:p>
        </p:txBody>
      </p:sp>
      <p:sp>
        <p:nvSpPr>
          <p:cNvPr id="22530" name="Rectangle 3"/>
          <p:cNvSpPr>
            <a:spLocks noGrp="1" noChangeArrowheads="1"/>
          </p:cNvSpPr>
          <p:nvPr>
            <p:ph idx="1"/>
          </p:nvPr>
        </p:nvSpPr>
        <p:spPr/>
        <p:txBody>
          <a:bodyPr/>
          <a:lstStyle/>
          <a:p>
            <a:pPr marL="609600" indent="-609600" eaLnBrk="1" hangingPunct="1">
              <a:lnSpc>
                <a:spcPct val="90000"/>
              </a:lnSpc>
              <a:buFontTx/>
              <a:buNone/>
            </a:pPr>
            <a:r>
              <a:rPr lang="en-US" altLang="id-ID" sz="2800" dirty="0" err="1" smtClean="0">
                <a:solidFill>
                  <a:schemeClr val="accent6">
                    <a:lumMod val="50000"/>
                  </a:schemeClr>
                </a:solidFill>
                <a:latin typeface="Calibri" pitchFamily="34" charset="0"/>
                <a:cs typeface="Calibri" pitchFamily="34" charset="0"/>
              </a:rPr>
              <a:t>Pasal</a:t>
            </a:r>
            <a:r>
              <a:rPr lang="en-US" altLang="id-ID" sz="2800" dirty="0" smtClean="0">
                <a:solidFill>
                  <a:schemeClr val="accent6">
                    <a:lumMod val="50000"/>
                  </a:schemeClr>
                </a:solidFill>
                <a:latin typeface="Calibri" pitchFamily="34" charset="0"/>
                <a:cs typeface="Calibri" pitchFamily="34" charset="0"/>
              </a:rPr>
              <a:t> 83 UU </a:t>
            </a:r>
            <a:r>
              <a:rPr lang="en-US" altLang="id-ID" sz="2800" dirty="0" err="1" smtClean="0">
                <a:solidFill>
                  <a:schemeClr val="accent6">
                    <a:lumMod val="50000"/>
                  </a:schemeClr>
                </a:solidFill>
                <a:latin typeface="Calibri" pitchFamily="34" charset="0"/>
                <a:cs typeface="Calibri" pitchFamily="34" charset="0"/>
              </a:rPr>
              <a:t>Kesehatan</a:t>
            </a:r>
            <a:r>
              <a:rPr lang="en-US" altLang="id-ID" sz="2800" dirty="0" smtClean="0">
                <a:solidFill>
                  <a:schemeClr val="accent6">
                    <a:lumMod val="50000"/>
                  </a:schemeClr>
                </a:solidFill>
                <a:latin typeface="Calibri" pitchFamily="34" charset="0"/>
                <a:cs typeface="Calibri" pitchFamily="34" charset="0"/>
              </a:rPr>
              <a:t> (UU no. 36/2009)</a:t>
            </a:r>
          </a:p>
          <a:p>
            <a:pPr marL="609600" indent="-609600" eaLnBrk="1" hangingPunct="1">
              <a:lnSpc>
                <a:spcPct val="90000"/>
              </a:lnSpc>
              <a:buFontTx/>
              <a:buAutoNum type="arabicParenR"/>
            </a:pPr>
            <a:r>
              <a:rPr lang="en-US" altLang="id-ID" sz="2800" dirty="0" err="1" smtClean="0">
                <a:solidFill>
                  <a:schemeClr val="tx1"/>
                </a:solidFill>
                <a:latin typeface="Calibri" pitchFamily="34" charset="0"/>
                <a:cs typeface="Calibri" pitchFamily="34" charset="0"/>
              </a:rPr>
              <a:t>Setiap</a:t>
            </a:r>
            <a:r>
              <a:rPr lang="en-US" altLang="id-ID" sz="2800" dirty="0" smtClean="0">
                <a:solidFill>
                  <a:schemeClr val="tx1"/>
                </a:solidFill>
                <a:latin typeface="Calibri" pitchFamily="34" charset="0"/>
                <a:cs typeface="Calibri" pitchFamily="34" charset="0"/>
              </a:rPr>
              <a:t> orang yang </a:t>
            </a:r>
            <a:r>
              <a:rPr lang="en-US" altLang="id-ID" sz="2800" dirty="0" err="1" smtClean="0">
                <a:solidFill>
                  <a:schemeClr val="tx1"/>
                </a:solidFill>
                <a:latin typeface="Calibri" pitchFamily="34" charset="0"/>
                <a:cs typeface="Calibri" pitchFamily="34" charset="0"/>
              </a:rPr>
              <a:t>memberikan</a:t>
            </a:r>
            <a:r>
              <a:rPr lang="en-US" altLang="id-ID" sz="2800" dirty="0" smtClean="0">
                <a:solidFill>
                  <a:schemeClr val="tx1"/>
                </a:solidFill>
                <a:latin typeface="Calibri" pitchFamily="34" charset="0"/>
                <a:cs typeface="Calibri" pitchFamily="34" charset="0"/>
              </a:rPr>
              <a:t> </a:t>
            </a:r>
            <a:r>
              <a:rPr lang="en-US" altLang="id-ID" sz="2800" dirty="0" err="1" smtClean="0">
                <a:solidFill>
                  <a:schemeClr val="tx1"/>
                </a:solidFill>
                <a:latin typeface="Calibri" pitchFamily="34" charset="0"/>
                <a:cs typeface="Calibri" pitchFamily="34" charset="0"/>
              </a:rPr>
              <a:t>pelayanan</a:t>
            </a:r>
            <a:r>
              <a:rPr lang="en-US" altLang="id-ID" sz="2800" dirty="0" smtClean="0">
                <a:solidFill>
                  <a:schemeClr val="tx1"/>
                </a:solidFill>
                <a:latin typeface="Calibri" pitchFamily="34" charset="0"/>
                <a:cs typeface="Calibri" pitchFamily="34" charset="0"/>
              </a:rPr>
              <a:t> </a:t>
            </a:r>
            <a:r>
              <a:rPr lang="en-US" altLang="id-ID" sz="2800" dirty="0" err="1" smtClean="0">
                <a:solidFill>
                  <a:schemeClr val="tx1"/>
                </a:solidFill>
                <a:latin typeface="Calibri" pitchFamily="34" charset="0"/>
                <a:cs typeface="Calibri" pitchFamily="34" charset="0"/>
              </a:rPr>
              <a:t>kesehatan</a:t>
            </a:r>
            <a:r>
              <a:rPr lang="en-US" altLang="id-ID" sz="2800" dirty="0" smtClean="0">
                <a:solidFill>
                  <a:schemeClr val="tx1"/>
                </a:solidFill>
                <a:latin typeface="Calibri" pitchFamily="34" charset="0"/>
                <a:cs typeface="Calibri" pitchFamily="34" charset="0"/>
              </a:rPr>
              <a:t> </a:t>
            </a:r>
            <a:r>
              <a:rPr lang="en-US" altLang="id-ID" sz="2800" dirty="0" err="1" smtClean="0">
                <a:solidFill>
                  <a:schemeClr val="tx1"/>
                </a:solidFill>
                <a:latin typeface="Calibri" pitchFamily="34" charset="0"/>
                <a:cs typeface="Calibri" pitchFamily="34" charset="0"/>
              </a:rPr>
              <a:t>pada</a:t>
            </a:r>
            <a:r>
              <a:rPr lang="en-US" altLang="id-ID" sz="2800" dirty="0" smtClean="0">
                <a:solidFill>
                  <a:schemeClr val="tx1"/>
                </a:solidFill>
                <a:latin typeface="Calibri" pitchFamily="34" charset="0"/>
                <a:cs typeface="Calibri" pitchFamily="34" charset="0"/>
              </a:rPr>
              <a:t> </a:t>
            </a:r>
            <a:r>
              <a:rPr lang="en-US" altLang="id-ID" sz="2800" dirty="0" err="1" smtClean="0">
                <a:solidFill>
                  <a:schemeClr val="tx1"/>
                </a:solidFill>
                <a:latin typeface="Calibri" pitchFamily="34" charset="0"/>
                <a:cs typeface="Calibri" pitchFamily="34" charset="0"/>
              </a:rPr>
              <a:t>bencana</a:t>
            </a:r>
            <a:r>
              <a:rPr lang="en-US" altLang="id-ID" sz="2800" dirty="0" smtClean="0">
                <a:solidFill>
                  <a:schemeClr val="tx1"/>
                </a:solidFill>
                <a:latin typeface="Calibri" pitchFamily="34" charset="0"/>
                <a:cs typeface="Calibri" pitchFamily="34" charset="0"/>
              </a:rPr>
              <a:t> </a:t>
            </a:r>
            <a:r>
              <a:rPr lang="en-US" altLang="id-ID" sz="2800" dirty="0" err="1" smtClean="0">
                <a:solidFill>
                  <a:schemeClr val="tx1"/>
                </a:solidFill>
                <a:latin typeface="Calibri" pitchFamily="34" charset="0"/>
                <a:cs typeface="Calibri" pitchFamily="34" charset="0"/>
              </a:rPr>
              <a:t>harus</a:t>
            </a:r>
            <a:r>
              <a:rPr lang="en-US" altLang="id-ID" sz="2800" dirty="0" smtClean="0">
                <a:solidFill>
                  <a:schemeClr val="tx1"/>
                </a:solidFill>
                <a:latin typeface="Calibri" pitchFamily="34" charset="0"/>
                <a:cs typeface="Calibri" pitchFamily="34" charset="0"/>
              </a:rPr>
              <a:t> </a:t>
            </a:r>
            <a:r>
              <a:rPr lang="en-US" altLang="id-ID" sz="2800" dirty="0" err="1" smtClean="0">
                <a:solidFill>
                  <a:schemeClr val="tx1"/>
                </a:solidFill>
                <a:latin typeface="Calibri" pitchFamily="34" charset="0"/>
                <a:cs typeface="Calibri" pitchFamily="34" charset="0"/>
              </a:rPr>
              <a:t>ditujukan</a:t>
            </a:r>
            <a:r>
              <a:rPr lang="en-US" altLang="id-ID" sz="2800" dirty="0" smtClean="0">
                <a:solidFill>
                  <a:schemeClr val="tx1"/>
                </a:solidFill>
                <a:latin typeface="Calibri" pitchFamily="34" charset="0"/>
                <a:cs typeface="Calibri" pitchFamily="34" charset="0"/>
              </a:rPr>
              <a:t> </a:t>
            </a:r>
            <a:r>
              <a:rPr lang="en-US" altLang="id-ID" sz="2800" dirty="0" err="1" smtClean="0">
                <a:solidFill>
                  <a:schemeClr val="tx1"/>
                </a:solidFill>
                <a:latin typeface="Calibri" pitchFamily="34" charset="0"/>
                <a:cs typeface="Calibri" pitchFamily="34" charset="0"/>
              </a:rPr>
              <a:t>untuk</a:t>
            </a:r>
            <a:r>
              <a:rPr lang="en-US" altLang="id-ID" sz="2800" dirty="0" smtClean="0">
                <a:solidFill>
                  <a:schemeClr val="tx1"/>
                </a:solidFill>
                <a:latin typeface="Calibri" pitchFamily="34" charset="0"/>
                <a:cs typeface="Calibri" pitchFamily="34" charset="0"/>
              </a:rPr>
              <a:t> </a:t>
            </a:r>
            <a:r>
              <a:rPr lang="en-US" altLang="id-ID" sz="2800" dirty="0" err="1" smtClean="0">
                <a:solidFill>
                  <a:schemeClr val="tx1"/>
                </a:solidFill>
                <a:latin typeface="Calibri" pitchFamily="34" charset="0"/>
                <a:cs typeface="Calibri" pitchFamily="34" charset="0"/>
              </a:rPr>
              <a:t>penyelamatan</a:t>
            </a:r>
            <a:r>
              <a:rPr lang="en-US" altLang="id-ID" sz="2800" dirty="0" smtClean="0">
                <a:solidFill>
                  <a:schemeClr val="tx1"/>
                </a:solidFill>
                <a:latin typeface="Calibri" pitchFamily="34" charset="0"/>
                <a:cs typeface="Calibri" pitchFamily="34" charset="0"/>
              </a:rPr>
              <a:t> </a:t>
            </a:r>
            <a:r>
              <a:rPr lang="en-US" altLang="id-ID" sz="2800" dirty="0" err="1" smtClean="0">
                <a:solidFill>
                  <a:schemeClr val="tx1"/>
                </a:solidFill>
                <a:latin typeface="Calibri" pitchFamily="34" charset="0"/>
                <a:cs typeface="Calibri" pitchFamily="34" charset="0"/>
              </a:rPr>
              <a:t>nyawa</a:t>
            </a:r>
            <a:r>
              <a:rPr lang="en-US" altLang="id-ID" sz="2800" dirty="0" smtClean="0">
                <a:solidFill>
                  <a:schemeClr val="tx1"/>
                </a:solidFill>
                <a:latin typeface="Calibri" pitchFamily="34" charset="0"/>
                <a:cs typeface="Calibri" pitchFamily="34" charset="0"/>
              </a:rPr>
              <a:t>, </a:t>
            </a:r>
            <a:r>
              <a:rPr lang="en-US" altLang="id-ID" sz="2800" dirty="0" err="1" smtClean="0">
                <a:solidFill>
                  <a:schemeClr val="tx1"/>
                </a:solidFill>
                <a:latin typeface="Calibri" pitchFamily="34" charset="0"/>
                <a:cs typeface="Calibri" pitchFamily="34" charset="0"/>
              </a:rPr>
              <a:t>pencegahan</a:t>
            </a:r>
            <a:r>
              <a:rPr lang="en-US" altLang="id-ID" sz="2800" dirty="0" smtClean="0">
                <a:solidFill>
                  <a:schemeClr val="tx1"/>
                </a:solidFill>
                <a:latin typeface="Calibri" pitchFamily="34" charset="0"/>
                <a:cs typeface="Calibri" pitchFamily="34" charset="0"/>
              </a:rPr>
              <a:t> </a:t>
            </a:r>
            <a:r>
              <a:rPr lang="en-US" altLang="id-ID" sz="2800" dirty="0" err="1" smtClean="0">
                <a:solidFill>
                  <a:schemeClr val="tx1"/>
                </a:solidFill>
                <a:latin typeface="Calibri" pitchFamily="34" charset="0"/>
                <a:cs typeface="Calibri" pitchFamily="34" charset="0"/>
              </a:rPr>
              <a:t>kecacatan</a:t>
            </a:r>
            <a:r>
              <a:rPr lang="en-US" altLang="id-ID" sz="2800" dirty="0" smtClean="0">
                <a:solidFill>
                  <a:schemeClr val="tx1"/>
                </a:solidFill>
                <a:latin typeface="Calibri" pitchFamily="34" charset="0"/>
                <a:cs typeface="Calibri" pitchFamily="34" charset="0"/>
              </a:rPr>
              <a:t> </a:t>
            </a:r>
            <a:r>
              <a:rPr lang="en-US" altLang="id-ID" sz="2800" dirty="0" err="1" smtClean="0">
                <a:solidFill>
                  <a:schemeClr val="tx1"/>
                </a:solidFill>
                <a:latin typeface="Calibri" pitchFamily="34" charset="0"/>
                <a:cs typeface="Calibri" pitchFamily="34" charset="0"/>
              </a:rPr>
              <a:t>lebih</a:t>
            </a:r>
            <a:r>
              <a:rPr lang="en-US" altLang="id-ID" sz="2800" dirty="0" smtClean="0">
                <a:solidFill>
                  <a:schemeClr val="tx1"/>
                </a:solidFill>
                <a:latin typeface="Calibri" pitchFamily="34" charset="0"/>
                <a:cs typeface="Calibri" pitchFamily="34" charset="0"/>
              </a:rPr>
              <a:t> </a:t>
            </a:r>
            <a:r>
              <a:rPr lang="en-US" altLang="id-ID" sz="2800" dirty="0" err="1" smtClean="0">
                <a:solidFill>
                  <a:schemeClr val="tx1"/>
                </a:solidFill>
                <a:latin typeface="Calibri" pitchFamily="34" charset="0"/>
                <a:cs typeface="Calibri" pitchFamily="34" charset="0"/>
              </a:rPr>
              <a:t>lanjut</a:t>
            </a:r>
            <a:r>
              <a:rPr lang="en-US" altLang="id-ID" sz="2800" dirty="0" smtClean="0">
                <a:solidFill>
                  <a:schemeClr val="tx1"/>
                </a:solidFill>
                <a:latin typeface="Calibri" pitchFamily="34" charset="0"/>
                <a:cs typeface="Calibri" pitchFamily="34" charset="0"/>
              </a:rPr>
              <a:t> </a:t>
            </a:r>
            <a:r>
              <a:rPr lang="en-US" altLang="id-ID" sz="2800" dirty="0" err="1" smtClean="0">
                <a:solidFill>
                  <a:schemeClr val="tx1"/>
                </a:solidFill>
                <a:latin typeface="Calibri" pitchFamily="34" charset="0"/>
                <a:cs typeface="Calibri" pitchFamily="34" charset="0"/>
              </a:rPr>
              <a:t>dan</a:t>
            </a:r>
            <a:r>
              <a:rPr lang="en-US" altLang="id-ID" sz="2800" dirty="0" smtClean="0">
                <a:solidFill>
                  <a:schemeClr val="tx1"/>
                </a:solidFill>
                <a:latin typeface="Calibri" pitchFamily="34" charset="0"/>
                <a:cs typeface="Calibri" pitchFamily="34" charset="0"/>
              </a:rPr>
              <a:t> </a:t>
            </a:r>
            <a:r>
              <a:rPr lang="en-US" altLang="id-ID" sz="2800" dirty="0" err="1" smtClean="0">
                <a:solidFill>
                  <a:schemeClr val="tx1"/>
                </a:solidFill>
                <a:latin typeface="Calibri" pitchFamily="34" charset="0"/>
                <a:cs typeface="Calibri" pitchFamily="34" charset="0"/>
              </a:rPr>
              <a:t>kepentingan</a:t>
            </a:r>
            <a:r>
              <a:rPr lang="en-US" altLang="id-ID" sz="2800" dirty="0" smtClean="0">
                <a:solidFill>
                  <a:schemeClr val="tx1"/>
                </a:solidFill>
                <a:latin typeface="Calibri" pitchFamily="34" charset="0"/>
                <a:cs typeface="Calibri" pitchFamily="34" charset="0"/>
              </a:rPr>
              <a:t> </a:t>
            </a:r>
            <a:r>
              <a:rPr lang="en-US" altLang="id-ID" sz="2800" dirty="0" err="1" smtClean="0">
                <a:solidFill>
                  <a:schemeClr val="tx1"/>
                </a:solidFill>
                <a:latin typeface="Calibri" pitchFamily="34" charset="0"/>
                <a:cs typeface="Calibri" pitchFamily="34" charset="0"/>
              </a:rPr>
              <a:t>tebaik</a:t>
            </a:r>
            <a:r>
              <a:rPr lang="en-US" altLang="id-ID" sz="2800" dirty="0" smtClean="0">
                <a:solidFill>
                  <a:schemeClr val="tx1"/>
                </a:solidFill>
                <a:latin typeface="Calibri" pitchFamily="34" charset="0"/>
                <a:cs typeface="Calibri" pitchFamily="34" charset="0"/>
              </a:rPr>
              <a:t> </a:t>
            </a:r>
            <a:r>
              <a:rPr lang="en-US" altLang="id-ID" sz="2800" dirty="0" err="1" smtClean="0">
                <a:solidFill>
                  <a:schemeClr val="tx1"/>
                </a:solidFill>
                <a:latin typeface="Calibri" pitchFamily="34" charset="0"/>
                <a:cs typeface="Calibri" pitchFamily="34" charset="0"/>
              </a:rPr>
              <a:t>bagi</a:t>
            </a:r>
            <a:r>
              <a:rPr lang="en-US" altLang="id-ID" sz="2800" dirty="0" smtClean="0">
                <a:solidFill>
                  <a:schemeClr val="tx1"/>
                </a:solidFill>
                <a:latin typeface="Calibri" pitchFamily="34" charset="0"/>
                <a:cs typeface="Calibri" pitchFamily="34" charset="0"/>
              </a:rPr>
              <a:t> </a:t>
            </a:r>
            <a:r>
              <a:rPr lang="en-US" altLang="id-ID" sz="2800" dirty="0" err="1" smtClean="0">
                <a:solidFill>
                  <a:schemeClr val="tx1"/>
                </a:solidFill>
                <a:latin typeface="Calibri" pitchFamily="34" charset="0"/>
                <a:cs typeface="Calibri" pitchFamily="34" charset="0"/>
              </a:rPr>
              <a:t>pasien</a:t>
            </a:r>
            <a:endParaRPr lang="en-US" altLang="id-ID" sz="2800" dirty="0" smtClean="0">
              <a:solidFill>
                <a:schemeClr val="tx1"/>
              </a:solidFill>
              <a:latin typeface="Calibri" pitchFamily="34" charset="0"/>
              <a:cs typeface="Calibri" pitchFamily="34" charset="0"/>
            </a:endParaRPr>
          </a:p>
          <a:p>
            <a:pPr marL="609600" indent="-609600" eaLnBrk="1" hangingPunct="1">
              <a:lnSpc>
                <a:spcPct val="90000"/>
              </a:lnSpc>
              <a:buFontTx/>
              <a:buAutoNum type="arabicParenR"/>
            </a:pPr>
            <a:r>
              <a:rPr lang="en-US" altLang="id-ID" sz="2800" dirty="0" err="1" smtClean="0">
                <a:solidFill>
                  <a:schemeClr val="tx1"/>
                </a:solidFill>
                <a:latin typeface="Calibri" pitchFamily="34" charset="0"/>
                <a:cs typeface="Calibri" pitchFamily="34" charset="0"/>
              </a:rPr>
              <a:t>Pemerintah</a:t>
            </a:r>
            <a:r>
              <a:rPr lang="en-US" altLang="id-ID" sz="2800" dirty="0" smtClean="0">
                <a:solidFill>
                  <a:schemeClr val="tx1"/>
                </a:solidFill>
                <a:latin typeface="Calibri" pitchFamily="34" charset="0"/>
                <a:cs typeface="Calibri" pitchFamily="34" charset="0"/>
              </a:rPr>
              <a:t> </a:t>
            </a:r>
            <a:r>
              <a:rPr lang="en-US" altLang="id-ID" sz="2800" dirty="0" err="1" smtClean="0">
                <a:solidFill>
                  <a:schemeClr val="tx1"/>
                </a:solidFill>
                <a:latin typeface="Calibri" pitchFamily="34" charset="0"/>
                <a:cs typeface="Calibri" pitchFamily="34" charset="0"/>
              </a:rPr>
              <a:t>menjamin</a:t>
            </a:r>
            <a:r>
              <a:rPr lang="en-US" altLang="id-ID" sz="2800" dirty="0" smtClean="0">
                <a:solidFill>
                  <a:schemeClr val="tx1"/>
                </a:solidFill>
                <a:latin typeface="Calibri" pitchFamily="34" charset="0"/>
                <a:cs typeface="Calibri" pitchFamily="34" charset="0"/>
              </a:rPr>
              <a:t> </a:t>
            </a:r>
            <a:r>
              <a:rPr lang="en-US" altLang="id-ID" sz="2800" dirty="0" err="1" smtClean="0">
                <a:solidFill>
                  <a:schemeClr val="tx1"/>
                </a:solidFill>
                <a:latin typeface="Calibri" pitchFamily="34" charset="0"/>
                <a:cs typeface="Calibri" pitchFamily="34" charset="0"/>
              </a:rPr>
              <a:t>perlindungan</a:t>
            </a:r>
            <a:r>
              <a:rPr lang="en-US" altLang="id-ID" sz="2800" dirty="0" smtClean="0">
                <a:solidFill>
                  <a:schemeClr val="tx1"/>
                </a:solidFill>
                <a:latin typeface="Calibri" pitchFamily="34" charset="0"/>
                <a:cs typeface="Calibri" pitchFamily="34" charset="0"/>
              </a:rPr>
              <a:t> </a:t>
            </a:r>
            <a:r>
              <a:rPr lang="en-US" altLang="id-ID" sz="2800" dirty="0" err="1" smtClean="0">
                <a:solidFill>
                  <a:schemeClr val="tx1"/>
                </a:solidFill>
                <a:latin typeface="Calibri" pitchFamily="34" charset="0"/>
                <a:cs typeface="Calibri" pitchFamily="34" charset="0"/>
              </a:rPr>
              <a:t>hukum</a:t>
            </a:r>
            <a:r>
              <a:rPr lang="en-US" altLang="id-ID" sz="2800" dirty="0" smtClean="0">
                <a:solidFill>
                  <a:schemeClr val="tx1"/>
                </a:solidFill>
                <a:latin typeface="Calibri" pitchFamily="34" charset="0"/>
                <a:cs typeface="Calibri" pitchFamily="34" charset="0"/>
              </a:rPr>
              <a:t> </a:t>
            </a:r>
            <a:r>
              <a:rPr lang="en-US" altLang="id-ID" sz="2800" dirty="0" err="1" smtClean="0">
                <a:solidFill>
                  <a:schemeClr val="tx1"/>
                </a:solidFill>
                <a:latin typeface="Calibri" pitchFamily="34" charset="0"/>
                <a:cs typeface="Calibri" pitchFamily="34" charset="0"/>
              </a:rPr>
              <a:t>bagi</a:t>
            </a:r>
            <a:r>
              <a:rPr lang="en-US" altLang="id-ID" sz="2800" dirty="0" smtClean="0">
                <a:solidFill>
                  <a:schemeClr val="tx1"/>
                </a:solidFill>
                <a:latin typeface="Calibri" pitchFamily="34" charset="0"/>
                <a:cs typeface="Calibri" pitchFamily="34" charset="0"/>
              </a:rPr>
              <a:t> </a:t>
            </a:r>
            <a:r>
              <a:rPr lang="en-US" altLang="id-ID" sz="2800" dirty="0" err="1" smtClean="0">
                <a:solidFill>
                  <a:schemeClr val="tx1"/>
                </a:solidFill>
                <a:latin typeface="Calibri" pitchFamily="34" charset="0"/>
                <a:cs typeface="Calibri" pitchFamily="34" charset="0"/>
              </a:rPr>
              <a:t>setiap</a:t>
            </a:r>
            <a:r>
              <a:rPr lang="en-US" altLang="id-ID" sz="2800" dirty="0" smtClean="0">
                <a:solidFill>
                  <a:schemeClr val="tx1"/>
                </a:solidFill>
                <a:latin typeface="Calibri" pitchFamily="34" charset="0"/>
                <a:cs typeface="Calibri" pitchFamily="34" charset="0"/>
              </a:rPr>
              <a:t> orang </a:t>
            </a:r>
            <a:r>
              <a:rPr lang="en-US" altLang="id-ID" sz="2800" dirty="0" err="1" smtClean="0">
                <a:solidFill>
                  <a:schemeClr val="tx1"/>
                </a:solidFill>
                <a:latin typeface="Calibri" pitchFamily="34" charset="0"/>
                <a:cs typeface="Calibri" pitchFamily="34" charset="0"/>
              </a:rPr>
              <a:t>sebagaimana</a:t>
            </a:r>
            <a:r>
              <a:rPr lang="en-US" altLang="id-ID" sz="2800" dirty="0" smtClean="0">
                <a:solidFill>
                  <a:schemeClr val="tx1"/>
                </a:solidFill>
                <a:latin typeface="Calibri" pitchFamily="34" charset="0"/>
                <a:cs typeface="Calibri" pitchFamily="34" charset="0"/>
              </a:rPr>
              <a:t> </a:t>
            </a:r>
            <a:r>
              <a:rPr lang="en-US" altLang="id-ID" sz="2800" dirty="0" err="1" smtClean="0">
                <a:solidFill>
                  <a:schemeClr val="tx1"/>
                </a:solidFill>
                <a:latin typeface="Calibri" pitchFamily="34" charset="0"/>
                <a:cs typeface="Calibri" pitchFamily="34" charset="0"/>
              </a:rPr>
              <a:t>dimaksud</a:t>
            </a:r>
            <a:r>
              <a:rPr lang="en-US" altLang="id-ID" sz="2800" dirty="0" smtClean="0">
                <a:solidFill>
                  <a:schemeClr val="tx1"/>
                </a:solidFill>
                <a:latin typeface="Calibri" pitchFamily="34" charset="0"/>
                <a:cs typeface="Calibri" pitchFamily="34" charset="0"/>
              </a:rPr>
              <a:t> </a:t>
            </a:r>
            <a:r>
              <a:rPr lang="en-US" altLang="id-ID" sz="2800" dirty="0" err="1" smtClean="0">
                <a:solidFill>
                  <a:schemeClr val="tx1"/>
                </a:solidFill>
                <a:latin typeface="Calibri" pitchFamily="34" charset="0"/>
                <a:cs typeface="Calibri" pitchFamily="34" charset="0"/>
              </a:rPr>
              <a:t>pada</a:t>
            </a:r>
            <a:r>
              <a:rPr lang="en-US" altLang="id-ID" sz="2800" dirty="0" smtClean="0">
                <a:solidFill>
                  <a:schemeClr val="tx1"/>
                </a:solidFill>
                <a:latin typeface="Calibri" pitchFamily="34" charset="0"/>
                <a:cs typeface="Calibri" pitchFamily="34" charset="0"/>
              </a:rPr>
              <a:t> </a:t>
            </a:r>
            <a:r>
              <a:rPr lang="en-US" altLang="id-ID" sz="2800" dirty="0" err="1" smtClean="0">
                <a:solidFill>
                  <a:schemeClr val="tx1"/>
                </a:solidFill>
                <a:latin typeface="Calibri" pitchFamily="34" charset="0"/>
                <a:cs typeface="Calibri" pitchFamily="34" charset="0"/>
              </a:rPr>
              <a:t>ayat</a:t>
            </a:r>
            <a:r>
              <a:rPr lang="en-US" altLang="id-ID" sz="2800" dirty="0" smtClean="0">
                <a:solidFill>
                  <a:schemeClr val="tx1"/>
                </a:solidFill>
                <a:latin typeface="Calibri" pitchFamily="34" charset="0"/>
                <a:cs typeface="Calibri" pitchFamily="34" charset="0"/>
              </a:rPr>
              <a:t> (1) </a:t>
            </a:r>
            <a:r>
              <a:rPr lang="en-US" altLang="id-ID" sz="2800" dirty="0" err="1" smtClean="0">
                <a:solidFill>
                  <a:schemeClr val="tx1"/>
                </a:solidFill>
                <a:latin typeface="Calibri" pitchFamily="34" charset="0"/>
                <a:cs typeface="Calibri" pitchFamily="34" charset="0"/>
              </a:rPr>
              <a:t>sesuai</a:t>
            </a:r>
            <a:r>
              <a:rPr lang="en-US" altLang="id-ID" sz="2800" dirty="0" smtClean="0">
                <a:solidFill>
                  <a:schemeClr val="tx1"/>
                </a:solidFill>
                <a:latin typeface="Calibri" pitchFamily="34" charset="0"/>
                <a:cs typeface="Calibri" pitchFamily="34" charset="0"/>
              </a:rPr>
              <a:t> </a:t>
            </a:r>
            <a:r>
              <a:rPr lang="en-US" altLang="id-ID" sz="2800" dirty="0" err="1" smtClean="0">
                <a:solidFill>
                  <a:schemeClr val="tx1"/>
                </a:solidFill>
                <a:latin typeface="Calibri" pitchFamily="34" charset="0"/>
                <a:cs typeface="Calibri" pitchFamily="34" charset="0"/>
              </a:rPr>
              <a:t>dengan</a:t>
            </a:r>
            <a:r>
              <a:rPr lang="en-US" altLang="id-ID" sz="2800" dirty="0" smtClean="0">
                <a:solidFill>
                  <a:schemeClr val="tx1"/>
                </a:solidFill>
                <a:latin typeface="Calibri" pitchFamily="34" charset="0"/>
                <a:cs typeface="Calibri" pitchFamily="34" charset="0"/>
              </a:rPr>
              <a:t> </a:t>
            </a:r>
            <a:r>
              <a:rPr lang="en-US" altLang="id-ID" sz="2800" dirty="0" err="1" smtClean="0">
                <a:solidFill>
                  <a:schemeClr val="tx1"/>
                </a:solidFill>
                <a:latin typeface="Calibri" pitchFamily="34" charset="0"/>
                <a:cs typeface="Calibri" pitchFamily="34" charset="0"/>
              </a:rPr>
              <a:t>kemampuan</a:t>
            </a:r>
            <a:r>
              <a:rPr lang="en-US" altLang="id-ID" sz="2800" dirty="0" smtClean="0">
                <a:solidFill>
                  <a:schemeClr val="tx1"/>
                </a:solidFill>
                <a:latin typeface="Calibri" pitchFamily="34" charset="0"/>
                <a:cs typeface="Calibri" pitchFamily="34" charset="0"/>
              </a:rPr>
              <a:t> yang </a:t>
            </a:r>
            <a:r>
              <a:rPr lang="en-US" altLang="id-ID" sz="2800" dirty="0" err="1" smtClean="0">
                <a:solidFill>
                  <a:schemeClr val="tx1"/>
                </a:solidFill>
                <a:latin typeface="Calibri" pitchFamily="34" charset="0"/>
                <a:cs typeface="Calibri" pitchFamily="34" charset="0"/>
              </a:rPr>
              <a:t>dimiliki</a:t>
            </a:r>
            <a:endParaRPr lang="en-US" altLang="id-ID" sz="2800" dirty="0" smtClean="0">
              <a:solidFill>
                <a:schemeClr val="tx1"/>
              </a:solidFill>
              <a:latin typeface="Calibri" pitchFamily="34" charset="0"/>
              <a:cs typeface="Calibri" pitchFamily="34" charset="0"/>
            </a:endParaRPr>
          </a:p>
        </p:txBody>
      </p:sp>
      <p:sp>
        <p:nvSpPr>
          <p:cNvPr id="3" name="Slide Number Placeholder 2"/>
          <p:cNvSpPr>
            <a:spLocks noGrp="1"/>
          </p:cNvSpPr>
          <p:nvPr>
            <p:ph type="sldNum" sz="quarter" idx="12"/>
          </p:nvPr>
        </p:nvSpPr>
        <p:spPr/>
        <p:txBody>
          <a:bodyPr/>
          <a:lstStyle/>
          <a:p>
            <a:fld id="{DF1EDEDB-7F67-4EE7-9AB4-912D5C07B45E}" type="slidenum">
              <a:rPr lang="id-ID" smtClean="0"/>
              <a:t>39</a:t>
            </a:fld>
            <a:endParaRPr lang="id-ID"/>
          </a:p>
        </p:txBody>
      </p:sp>
    </p:spTree>
    <p:extLst>
      <p:ext uri="{BB962C8B-B14F-4D97-AF65-F5344CB8AC3E}">
        <p14:creationId xmlns:p14="http://schemas.microsoft.com/office/powerpoint/2010/main" val="1246511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457200" y="1143000"/>
            <a:ext cx="7615238" cy="5313363"/>
          </a:xfrm>
        </p:spPr>
        <p:txBody>
          <a:bodyPr>
            <a:normAutofit/>
          </a:bodyPr>
          <a:lstStyle/>
          <a:p>
            <a:pPr marL="355600" indent="-355600" algn="just" eaLnBrk="1" hangingPunct="1">
              <a:buFont typeface="Trebuchet MS" pitchFamily="34" charset="0"/>
              <a:buAutoNum type="arabicPeriod"/>
            </a:pPr>
            <a:r>
              <a:rPr lang="en-US" sz="3200" dirty="0" err="1" smtClean="0">
                <a:latin typeface="Calibri" pitchFamily="34" charset="0"/>
              </a:rPr>
              <a:t>Undang-Undang</a:t>
            </a:r>
            <a:r>
              <a:rPr lang="en-US" sz="3200" dirty="0" smtClean="0">
                <a:latin typeface="Calibri" pitchFamily="34" charset="0"/>
              </a:rPr>
              <a:t> </a:t>
            </a:r>
            <a:r>
              <a:rPr lang="en-US" sz="3200" dirty="0" err="1" smtClean="0">
                <a:latin typeface="Calibri" pitchFamily="34" charset="0"/>
              </a:rPr>
              <a:t>Nomor</a:t>
            </a:r>
            <a:r>
              <a:rPr lang="en-US" sz="3200" dirty="0" smtClean="0">
                <a:latin typeface="Calibri" pitchFamily="34" charset="0"/>
              </a:rPr>
              <a:t> 29 </a:t>
            </a:r>
            <a:r>
              <a:rPr lang="en-US" sz="3200" dirty="0" err="1" smtClean="0">
                <a:latin typeface="Calibri" pitchFamily="34" charset="0"/>
              </a:rPr>
              <a:t>Tahun</a:t>
            </a:r>
            <a:r>
              <a:rPr lang="en-US" sz="3200" dirty="0" smtClean="0">
                <a:latin typeface="Calibri" pitchFamily="34" charset="0"/>
              </a:rPr>
              <a:t> 2004 </a:t>
            </a:r>
            <a:r>
              <a:rPr lang="en-US" sz="3200" dirty="0" err="1" smtClean="0">
                <a:latin typeface="Calibri" pitchFamily="34" charset="0"/>
              </a:rPr>
              <a:t>tentang</a:t>
            </a:r>
            <a:r>
              <a:rPr lang="en-US" sz="3200" dirty="0" smtClean="0">
                <a:latin typeface="Calibri" pitchFamily="34" charset="0"/>
              </a:rPr>
              <a:t> </a:t>
            </a:r>
            <a:r>
              <a:rPr lang="en-US" sz="3200" dirty="0" err="1" smtClean="0">
                <a:latin typeface="Calibri" pitchFamily="34" charset="0"/>
              </a:rPr>
              <a:t>Praktek</a:t>
            </a:r>
            <a:r>
              <a:rPr lang="en-US" sz="3200" dirty="0" smtClean="0">
                <a:latin typeface="Calibri" pitchFamily="34" charset="0"/>
              </a:rPr>
              <a:t> </a:t>
            </a:r>
            <a:r>
              <a:rPr lang="en-US" sz="3200" dirty="0" err="1" smtClean="0">
                <a:latin typeface="Calibri" pitchFamily="34" charset="0"/>
              </a:rPr>
              <a:t>Kedokteran</a:t>
            </a:r>
            <a:r>
              <a:rPr lang="en-US" sz="3200" dirty="0" smtClean="0">
                <a:latin typeface="Calibri" pitchFamily="34" charset="0"/>
              </a:rPr>
              <a:t>;</a:t>
            </a:r>
          </a:p>
          <a:p>
            <a:pPr marL="355600" indent="-355600" algn="just" eaLnBrk="1" hangingPunct="1">
              <a:buFont typeface="Trebuchet MS" pitchFamily="34" charset="0"/>
              <a:buAutoNum type="arabicPeriod"/>
            </a:pPr>
            <a:r>
              <a:rPr lang="en-US" sz="3200" dirty="0" err="1" smtClean="0">
                <a:latin typeface="Calibri" pitchFamily="34" charset="0"/>
              </a:rPr>
              <a:t>Undang-Undang</a:t>
            </a:r>
            <a:r>
              <a:rPr lang="en-US" sz="3200" dirty="0" smtClean="0">
                <a:latin typeface="Calibri" pitchFamily="34" charset="0"/>
              </a:rPr>
              <a:t> </a:t>
            </a:r>
            <a:r>
              <a:rPr lang="en-US" sz="3200" dirty="0" err="1" smtClean="0">
                <a:latin typeface="Calibri" pitchFamily="34" charset="0"/>
              </a:rPr>
              <a:t>Nomor</a:t>
            </a:r>
            <a:r>
              <a:rPr lang="en-US" sz="3200" dirty="0" smtClean="0">
                <a:latin typeface="Calibri" pitchFamily="34" charset="0"/>
              </a:rPr>
              <a:t> 36 </a:t>
            </a:r>
            <a:r>
              <a:rPr lang="en-US" sz="3200" dirty="0" err="1" smtClean="0">
                <a:latin typeface="Calibri" pitchFamily="34" charset="0"/>
              </a:rPr>
              <a:t>Tahun</a:t>
            </a:r>
            <a:r>
              <a:rPr lang="en-US" sz="3200" dirty="0" smtClean="0">
                <a:latin typeface="Calibri" pitchFamily="34" charset="0"/>
              </a:rPr>
              <a:t> 2009 </a:t>
            </a:r>
            <a:r>
              <a:rPr lang="en-US" sz="3200" dirty="0" err="1" smtClean="0">
                <a:latin typeface="Calibri" pitchFamily="34" charset="0"/>
              </a:rPr>
              <a:t>tentang</a:t>
            </a:r>
            <a:r>
              <a:rPr lang="en-US" sz="3200" dirty="0" smtClean="0">
                <a:latin typeface="Calibri" pitchFamily="34" charset="0"/>
              </a:rPr>
              <a:t> </a:t>
            </a:r>
            <a:r>
              <a:rPr lang="en-US" sz="3200" dirty="0" err="1" smtClean="0">
                <a:latin typeface="Calibri" pitchFamily="34" charset="0"/>
              </a:rPr>
              <a:t>Kesehatan</a:t>
            </a:r>
            <a:r>
              <a:rPr lang="en-US" sz="3200" dirty="0" smtClean="0">
                <a:latin typeface="Calibri" pitchFamily="34" charset="0"/>
              </a:rPr>
              <a:t>;</a:t>
            </a:r>
          </a:p>
          <a:p>
            <a:pPr marL="355600" indent="-355600" algn="just" eaLnBrk="1" hangingPunct="1">
              <a:buFont typeface="Trebuchet MS" pitchFamily="34" charset="0"/>
              <a:buAutoNum type="arabicPeriod"/>
            </a:pPr>
            <a:r>
              <a:rPr lang="en-US" sz="3200" dirty="0" err="1" smtClean="0">
                <a:latin typeface="Calibri" pitchFamily="34" charset="0"/>
              </a:rPr>
              <a:t>Undang-Undang</a:t>
            </a:r>
            <a:r>
              <a:rPr lang="en-US" sz="3200" dirty="0" smtClean="0">
                <a:latin typeface="Calibri" pitchFamily="34" charset="0"/>
              </a:rPr>
              <a:t> </a:t>
            </a:r>
            <a:r>
              <a:rPr lang="en-US" sz="3200" dirty="0" err="1" smtClean="0">
                <a:latin typeface="Calibri" pitchFamily="34" charset="0"/>
              </a:rPr>
              <a:t>Nomor</a:t>
            </a:r>
            <a:r>
              <a:rPr lang="en-US" sz="3200" dirty="0" smtClean="0">
                <a:latin typeface="Calibri" pitchFamily="34" charset="0"/>
              </a:rPr>
              <a:t> 44 </a:t>
            </a:r>
            <a:r>
              <a:rPr lang="en-US" sz="3200" dirty="0" err="1" smtClean="0">
                <a:latin typeface="Calibri" pitchFamily="34" charset="0"/>
              </a:rPr>
              <a:t>Tahun</a:t>
            </a:r>
            <a:r>
              <a:rPr lang="en-US" sz="3200" dirty="0" smtClean="0">
                <a:latin typeface="Calibri" pitchFamily="34" charset="0"/>
              </a:rPr>
              <a:t> 2009 </a:t>
            </a:r>
            <a:r>
              <a:rPr lang="en-US" sz="3200" dirty="0" err="1" smtClean="0">
                <a:latin typeface="Calibri" pitchFamily="34" charset="0"/>
              </a:rPr>
              <a:t>tentang</a:t>
            </a:r>
            <a:r>
              <a:rPr lang="en-US" sz="3200" dirty="0" smtClean="0">
                <a:latin typeface="Calibri" pitchFamily="34" charset="0"/>
              </a:rPr>
              <a:t> </a:t>
            </a:r>
            <a:r>
              <a:rPr lang="en-US" sz="3200" dirty="0" err="1" smtClean="0">
                <a:latin typeface="Calibri" pitchFamily="34" charset="0"/>
              </a:rPr>
              <a:t>Rumah</a:t>
            </a:r>
            <a:r>
              <a:rPr lang="en-US" sz="3200" dirty="0" smtClean="0">
                <a:latin typeface="Calibri" pitchFamily="34" charset="0"/>
              </a:rPr>
              <a:t> </a:t>
            </a:r>
            <a:r>
              <a:rPr lang="en-US" sz="3200" dirty="0" err="1" smtClean="0">
                <a:latin typeface="Calibri" pitchFamily="34" charset="0"/>
              </a:rPr>
              <a:t>Sakit</a:t>
            </a:r>
            <a:endParaRPr lang="id-ID" sz="3200" dirty="0" smtClean="0">
              <a:latin typeface="Calibri" pitchFamily="34" charset="0"/>
            </a:endParaRPr>
          </a:p>
          <a:p>
            <a:pPr marL="355600" indent="-355600" algn="just" eaLnBrk="1" hangingPunct="1">
              <a:buFont typeface="Trebuchet MS" pitchFamily="34" charset="0"/>
              <a:buAutoNum type="arabicPeriod"/>
            </a:pPr>
            <a:r>
              <a:rPr lang="en-US" sz="3200" dirty="0" err="1" smtClean="0">
                <a:latin typeface="Calibri" pitchFamily="34" charset="0"/>
              </a:rPr>
              <a:t>Undang-Undang</a:t>
            </a:r>
            <a:r>
              <a:rPr lang="en-US" sz="3200" dirty="0" smtClean="0">
                <a:latin typeface="Calibri" pitchFamily="34" charset="0"/>
              </a:rPr>
              <a:t> </a:t>
            </a:r>
            <a:r>
              <a:rPr lang="en-US" sz="3200" dirty="0" err="1" smtClean="0">
                <a:latin typeface="Calibri" pitchFamily="34" charset="0"/>
              </a:rPr>
              <a:t>Nomor</a:t>
            </a:r>
            <a:r>
              <a:rPr lang="en-US" sz="3200" dirty="0" smtClean="0">
                <a:latin typeface="Calibri" pitchFamily="34" charset="0"/>
              </a:rPr>
              <a:t> </a:t>
            </a:r>
            <a:r>
              <a:rPr lang="id-ID" sz="3200" dirty="0" smtClean="0">
                <a:latin typeface="Calibri" pitchFamily="34" charset="0"/>
              </a:rPr>
              <a:t>36</a:t>
            </a:r>
            <a:r>
              <a:rPr lang="en-US" sz="3200" dirty="0" smtClean="0">
                <a:latin typeface="Calibri" pitchFamily="34" charset="0"/>
              </a:rPr>
              <a:t> </a:t>
            </a:r>
            <a:r>
              <a:rPr lang="en-US" sz="3200" dirty="0" err="1" smtClean="0">
                <a:latin typeface="Calibri" pitchFamily="34" charset="0"/>
              </a:rPr>
              <a:t>Tahun</a:t>
            </a:r>
            <a:r>
              <a:rPr lang="en-US" sz="3200" dirty="0" smtClean="0">
                <a:latin typeface="Calibri" pitchFamily="34" charset="0"/>
              </a:rPr>
              <a:t> 20</a:t>
            </a:r>
            <a:r>
              <a:rPr lang="id-ID" sz="3200" dirty="0" smtClean="0">
                <a:latin typeface="Calibri" pitchFamily="34" charset="0"/>
              </a:rPr>
              <a:t>14</a:t>
            </a:r>
            <a:r>
              <a:rPr lang="en-US" sz="3200" dirty="0" smtClean="0">
                <a:latin typeface="Calibri" pitchFamily="34" charset="0"/>
              </a:rPr>
              <a:t> </a:t>
            </a:r>
            <a:r>
              <a:rPr lang="en-US" sz="3200" dirty="0" err="1" smtClean="0">
                <a:latin typeface="Calibri" pitchFamily="34" charset="0"/>
              </a:rPr>
              <a:t>tentang</a:t>
            </a:r>
            <a:r>
              <a:rPr lang="en-US" sz="3200" dirty="0" smtClean="0">
                <a:latin typeface="Calibri" pitchFamily="34" charset="0"/>
              </a:rPr>
              <a:t> </a:t>
            </a:r>
            <a:r>
              <a:rPr lang="id-ID" sz="3200" dirty="0" smtClean="0">
                <a:latin typeface="Calibri" pitchFamily="34" charset="0"/>
              </a:rPr>
              <a:t>Tenaga Kesehatan</a:t>
            </a:r>
            <a:endParaRPr lang="en-US" sz="3200" dirty="0" smtClean="0">
              <a:latin typeface="Calibri" pitchFamily="34" charset="0"/>
            </a:endParaRPr>
          </a:p>
        </p:txBody>
      </p:sp>
      <p:sp>
        <p:nvSpPr>
          <p:cNvPr id="8195"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B5FC65C9-DAED-4B8F-AA26-0D6857A8FFB8}" type="slidenum">
              <a:rPr lang="en-US" smtClean="0"/>
              <a:pPr/>
              <a:t>4</a:t>
            </a:fld>
            <a:endParaRPr lang="en-US" smtClean="0"/>
          </a:p>
        </p:txBody>
      </p:sp>
      <p:sp>
        <p:nvSpPr>
          <p:cNvPr id="6" name="TextBox 5"/>
          <p:cNvSpPr txBox="1"/>
          <p:nvPr/>
        </p:nvSpPr>
        <p:spPr>
          <a:xfrm>
            <a:off x="2022475" y="87313"/>
            <a:ext cx="4121150" cy="769937"/>
          </a:xfrm>
          <a:prstGeom prst="rect">
            <a:avLst/>
          </a:prstGeom>
          <a:noFill/>
        </p:spPr>
        <p:txBody>
          <a:bodyPr wrap="none">
            <a:spAutoFit/>
          </a:bodyPr>
          <a:lstStyle/>
          <a:p>
            <a:pPr algn="ctr">
              <a:defRPr/>
            </a:pPr>
            <a:r>
              <a:rPr lang="en-US" sz="4400" dirty="0">
                <a:solidFill>
                  <a:schemeClr val="accent1">
                    <a:lumMod val="75000"/>
                  </a:schemeClr>
                </a:solidFill>
                <a:latin typeface="Berlin Sans FB Demi" pitchFamily="34" charset="0"/>
              </a:rPr>
              <a:t>DASAR HUKUM</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id-ID" smtClean="0"/>
              <a:t>Tuntutan Ganti Rugi</a:t>
            </a:r>
          </a:p>
        </p:txBody>
      </p:sp>
      <p:sp>
        <p:nvSpPr>
          <p:cNvPr id="20483" name="Rectangle 3"/>
          <p:cNvSpPr>
            <a:spLocks noGrp="1" noChangeArrowheads="1"/>
          </p:cNvSpPr>
          <p:nvPr>
            <p:ph idx="1"/>
          </p:nvPr>
        </p:nvSpPr>
        <p:spPr/>
        <p:txBody>
          <a:bodyPr rtlCol="0">
            <a:normAutofit/>
          </a:bodyPr>
          <a:lstStyle/>
          <a:p>
            <a:pPr marL="609600" indent="-609600" fontAlgn="auto">
              <a:lnSpc>
                <a:spcPct val="80000"/>
              </a:lnSpc>
              <a:spcAft>
                <a:spcPts val="0"/>
              </a:spcAft>
              <a:buFontTx/>
              <a:buNone/>
              <a:defRPr/>
            </a:pPr>
            <a:r>
              <a:rPr lang="en-US" dirty="0" err="1">
                <a:solidFill>
                  <a:schemeClr val="tx1">
                    <a:lumMod val="85000"/>
                    <a:lumOff val="15000"/>
                  </a:schemeClr>
                </a:solidFill>
                <a:latin typeface="Calibri" pitchFamily="34" charset="0"/>
                <a:cs typeface="Calibri" pitchFamily="34" charset="0"/>
              </a:rPr>
              <a:t>Pasal</a:t>
            </a:r>
            <a:r>
              <a:rPr lang="en-US" dirty="0">
                <a:solidFill>
                  <a:schemeClr val="tx1">
                    <a:lumMod val="85000"/>
                    <a:lumOff val="15000"/>
                  </a:schemeClr>
                </a:solidFill>
                <a:latin typeface="Calibri" pitchFamily="34" charset="0"/>
                <a:cs typeface="Calibri" pitchFamily="34" charset="0"/>
              </a:rPr>
              <a:t> 58 UU </a:t>
            </a:r>
            <a:r>
              <a:rPr lang="en-US" dirty="0" err="1">
                <a:solidFill>
                  <a:schemeClr val="tx1">
                    <a:lumMod val="85000"/>
                    <a:lumOff val="15000"/>
                  </a:schemeClr>
                </a:solidFill>
                <a:latin typeface="Calibri" pitchFamily="34" charset="0"/>
                <a:cs typeface="Calibri" pitchFamily="34" charset="0"/>
              </a:rPr>
              <a:t>Kesehatan</a:t>
            </a:r>
            <a:endParaRPr lang="en-US" dirty="0">
              <a:solidFill>
                <a:schemeClr val="tx1">
                  <a:lumMod val="85000"/>
                  <a:lumOff val="15000"/>
                </a:schemeClr>
              </a:solidFill>
              <a:latin typeface="Calibri" pitchFamily="34" charset="0"/>
              <a:cs typeface="Calibri" pitchFamily="34" charset="0"/>
            </a:endParaRPr>
          </a:p>
          <a:p>
            <a:pPr marL="609600" indent="-609600" fontAlgn="auto">
              <a:lnSpc>
                <a:spcPct val="80000"/>
              </a:lnSpc>
              <a:spcAft>
                <a:spcPts val="0"/>
              </a:spcAft>
              <a:buFontTx/>
              <a:buAutoNum type="arabicParenR"/>
              <a:defRPr/>
            </a:pPr>
            <a:r>
              <a:rPr lang="en-US" dirty="0" err="1">
                <a:solidFill>
                  <a:schemeClr val="tx1">
                    <a:lumMod val="85000"/>
                    <a:lumOff val="15000"/>
                  </a:schemeClr>
                </a:solidFill>
                <a:latin typeface="Calibri" pitchFamily="34" charset="0"/>
                <a:cs typeface="Calibri" pitchFamily="34" charset="0"/>
              </a:rPr>
              <a:t>Setiap</a:t>
            </a:r>
            <a:r>
              <a:rPr lang="en-US" dirty="0">
                <a:solidFill>
                  <a:schemeClr val="tx1">
                    <a:lumMod val="85000"/>
                    <a:lumOff val="15000"/>
                  </a:schemeClr>
                </a:solidFill>
                <a:latin typeface="Calibri" pitchFamily="34" charset="0"/>
                <a:cs typeface="Calibri" pitchFamily="34" charset="0"/>
              </a:rPr>
              <a:t> orang </a:t>
            </a:r>
            <a:r>
              <a:rPr lang="en-US" dirty="0" err="1">
                <a:solidFill>
                  <a:schemeClr val="tx1">
                    <a:lumMod val="85000"/>
                    <a:lumOff val="15000"/>
                  </a:schemeClr>
                </a:solidFill>
                <a:latin typeface="Calibri" pitchFamily="34" charset="0"/>
                <a:cs typeface="Calibri" pitchFamily="34" charset="0"/>
              </a:rPr>
              <a:t>berhak</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menuntut</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ganti</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rugi</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terhadap</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seseorang</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tenaga</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kesehatan</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dan</a:t>
            </a:r>
            <a:r>
              <a:rPr lang="en-US" dirty="0">
                <a:solidFill>
                  <a:schemeClr val="tx1">
                    <a:lumMod val="85000"/>
                    <a:lumOff val="15000"/>
                  </a:schemeClr>
                </a:solidFill>
                <a:latin typeface="Calibri" pitchFamily="34" charset="0"/>
                <a:cs typeface="Calibri" pitchFamily="34" charset="0"/>
              </a:rPr>
              <a:t>/</a:t>
            </a:r>
            <a:r>
              <a:rPr lang="en-US" dirty="0" err="1">
                <a:solidFill>
                  <a:schemeClr val="tx1">
                    <a:lumMod val="85000"/>
                    <a:lumOff val="15000"/>
                  </a:schemeClr>
                </a:solidFill>
                <a:latin typeface="Calibri" pitchFamily="34" charset="0"/>
                <a:cs typeface="Calibri" pitchFamily="34" charset="0"/>
              </a:rPr>
              <a:t>atau</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penyelenggara</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kesehatan</a:t>
            </a:r>
            <a:r>
              <a:rPr lang="en-US" dirty="0">
                <a:solidFill>
                  <a:schemeClr val="tx1">
                    <a:lumMod val="85000"/>
                    <a:lumOff val="15000"/>
                  </a:schemeClr>
                </a:solidFill>
                <a:latin typeface="Calibri" pitchFamily="34" charset="0"/>
                <a:cs typeface="Calibri" pitchFamily="34" charset="0"/>
              </a:rPr>
              <a:t> yang </a:t>
            </a:r>
            <a:r>
              <a:rPr lang="en-US" dirty="0" err="1">
                <a:solidFill>
                  <a:schemeClr val="tx1">
                    <a:lumMod val="85000"/>
                    <a:lumOff val="15000"/>
                  </a:schemeClr>
                </a:solidFill>
                <a:latin typeface="Calibri" pitchFamily="34" charset="0"/>
                <a:cs typeface="Calibri" pitchFamily="34" charset="0"/>
              </a:rPr>
              <a:t>menimbulkan</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kerugian</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akibat</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kesalahan</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atau</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kelalaian</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dalam</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pelayanan</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kesehatan</a:t>
            </a:r>
            <a:r>
              <a:rPr lang="en-US" dirty="0">
                <a:solidFill>
                  <a:schemeClr val="tx1">
                    <a:lumMod val="85000"/>
                    <a:lumOff val="15000"/>
                  </a:schemeClr>
                </a:solidFill>
                <a:latin typeface="Calibri" pitchFamily="34" charset="0"/>
                <a:cs typeface="Calibri" pitchFamily="34" charset="0"/>
              </a:rPr>
              <a:t> yang </a:t>
            </a:r>
            <a:r>
              <a:rPr lang="en-US" dirty="0" err="1" smtClean="0">
                <a:solidFill>
                  <a:schemeClr val="tx1">
                    <a:lumMod val="85000"/>
                    <a:lumOff val="15000"/>
                  </a:schemeClr>
                </a:solidFill>
                <a:latin typeface="Calibri" pitchFamily="34" charset="0"/>
                <a:cs typeface="Calibri" pitchFamily="34" charset="0"/>
              </a:rPr>
              <a:t>diterimanya</a:t>
            </a:r>
            <a:endParaRPr lang="en-US" dirty="0" smtClean="0">
              <a:solidFill>
                <a:schemeClr val="tx1">
                  <a:lumMod val="85000"/>
                  <a:lumOff val="15000"/>
                </a:schemeClr>
              </a:solidFill>
              <a:latin typeface="Calibri" pitchFamily="34" charset="0"/>
              <a:cs typeface="Calibri" pitchFamily="34" charset="0"/>
            </a:endParaRPr>
          </a:p>
          <a:p>
            <a:pPr marL="0" indent="0" fontAlgn="auto">
              <a:lnSpc>
                <a:spcPct val="80000"/>
              </a:lnSpc>
              <a:spcAft>
                <a:spcPts val="0"/>
              </a:spcAft>
              <a:buFont typeface="Wingdings" pitchFamily="2" charset="2"/>
              <a:buNone/>
              <a:defRPr/>
            </a:pPr>
            <a:endParaRPr lang="en-US" dirty="0">
              <a:solidFill>
                <a:schemeClr val="tx1">
                  <a:lumMod val="85000"/>
                  <a:lumOff val="15000"/>
                </a:schemeClr>
              </a:solidFill>
              <a:latin typeface="Calibri" pitchFamily="34" charset="0"/>
              <a:cs typeface="Calibri" pitchFamily="34" charset="0"/>
            </a:endParaRPr>
          </a:p>
          <a:p>
            <a:pPr marL="457200" indent="-457200" fontAlgn="auto">
              <a:lnSpc>
                <a:spcPct val="80000"/>
              </a:lnSpc>
              <a:spcAft>
                <a:spcPts val="0"/>
              </a:spcAft>
              <a:buFont typeface="+mj-lt"/>
              <a:buAutoNum type="arabicParenR" startAt="2"/>
              <a:defRPr/>
            </a:pPr>
            <a:r>
              <a:rPr lang="en-US" dirty="0" err="1">
                <a:solidFill>
                  <a:schemeClr val="tx1">
                    <a:lumMod val="85000"/>
                    <a:lumOff val="15000"/>
                  </a:schemeClr>
                </a:solidFill>
                <a:latin typeface="Calibri" pitchFamily="34" charset="0"/>
                <a:cs typeface="Calibri" pitchFamily="34" charset="0"/>
              </a:rPr>
              <a:t>Tuntutan</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ganti</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rugi</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sebagaimana</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dimaksud</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ayat</a:t>
            </a:r>
            <a:r>
              <a:rPr lang="en-US" dirty="0">
                <a:solidFill>
                  <a:schemeClr val="tx1">
                    <a:lumMod val="85000"/>
                    <a:lumOff val="15000"/>
                  </a:schemeClr>
                </a:solidFill>
                <a:latin typeface="Calibri" pitchFamily="34" charset="0"/>
                <a:cs typeface="Calibri" pitchFamily="34" charset="0"/>
              </a:rPr>
              <a:t> (1) </a:t>
            </a:r>
            <a:r>
              <a:rPr lang="en-US" dirty="0" err="1">
                <a:solidFill>
                  <a:schemeClr val="tx1">
                    <a:lumMod val="85000"/>
                    <a:lumOff val="15000"/>
                  </a:schemeClr>
                </a:solidFill>
                <a:latin typeface="Calibri" pitchFamily="34" charset="0"/>
                <a:cs typeface="Calibri" pitchFamily="34" charset="0"/>
              </a:rPr>
              <a:t>tidak</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berlaku</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bagi</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tenaga</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kesehatan</a:t>
            </a:r>
            <a:r>
              <a:rPr lang="en-US" dirty="0">
                <a:solidFill>
                  <a:schemeClr val="tx1">
                    <a:lumMod val="85000"/>
                    <a:lumOff val="15000"/>
                  </a:schemeClr>
                </a:solidFill>
                <a:latin typeface="Calibri" pitchFamily="34" charset="0"/>
                <a:cs typeface="Calibri" pitchFamily="34" charset="0"/>
              </a:rPr>
              <a:t> yang </a:t>
            </a:r>
            <a:r>
              <a:rPr lang="en-US" dirty="0" err="1">
                <a:solidFill>
                  <a:schemeClr val="tx1">
                    <a:lumMod val="85000"/>
                    <a:lumOff val="15000"/>
                  </a:schemeClr>
                </a:solidFill>
                <a:latin typeface="Calibri" pitchFamily="34" charset="0"/>
                <a:cs typeface="Calibri" pitchFamily="34" charset="0"/>
              </a:rPr>
              <a:t>melakukan</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tindakan</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penyelamatan</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nyawa</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atau</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pencegahan</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kecacatan</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seseorang</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dalam</a:t>
            </a:r>
            <a:r>
              <a:rPr lang="en-US" dirty="0">
                <a:solidFill>
                  <a:schemeClr val="tx1">
                    <a:lumMod val="85000"/>
                    <a:lumOff val="15000"/>
                  </a:schemeClr>
                </a:solidFill>
                <a:latin typeface="Calibri" pitchFamily="34" charset="0"/>
                <a:cs typeface="Calibri" pitchFamily="34" charset="0"/>
              </a:rPr>
              <a:t> </a:t>
            </a:r>
            <a:r>
              <a:rPr lang="en-US" dirty="0" err="1">
                <a:solidFill>
                  <a:schemeClr val="tx1">
                    <a:lumMod val="85000"/>
                    <a:lumOff val="15000"/>
                  </a:schemeClr>
                </a:solidFill>
                <a:latin typeface="Calibri" pitchFamily="34" charset="0"/>
                <a:cs typeface="Calibri" pitchFamily="34" charset="0"/>
              </a:rPr>
              <a:t>keadaan</a:t>
            </a:r>
            <a:r>
              <a:rPr lang="en-US" dirty="0">
                <a:solidFill>
                  <a:schemeClr val="tx1">
                    <a:lumMod val="85000"/>
                    <a:lumOff val="15000"/>
                  </a:schemeClr>
                </a:solidFill>
                <a:latin typeface="Calibri" pitchFamily="34" charset="0"/>
                <a:cs typeface="Calibri" pitchFamily="34" charset="0"/>
              </a:rPr>
              <a:t> </a:t>
            </a:r>
            <a:r>
              <a:rPr lang="en-US" dirty="0" err="1" smtClean="0">
                <a:solidFill>
                  <a:schemeClr val="tx1">
                    <a:lumMod val="85000"/>
                    <a:lumOff val="15000"/>
                  </a:schemeClr>
                </a:solidFill>
                <a:latin typeface="Calibri" pitchFamily="34" charset="0"/>
                <a:cs typeface="Calibri" pitchFamily="34" charset="0"/>
              </a:rPr>
              <a:t>darurat</a:t>
            </a:r>
            <a:endParaRPr lang="en-US" dirty="0" smtClean="0">
              <a:solidFill>
                <a:schemeClr val="tx1">
                  <a:lumMod val="85000"/>
                  <a:lumOff val="15000"/>
                </a:schemeClr>
              </a:solidFill>
              <a:latin typeface="Calibri" pitchFamily="34" charset="0"/>
              <a:cs typeface="Calibri" pitchFamily="34" charset="0"/>
            </a:endParaRPr>
          </a:p>
          <a:p>
            <a:pPr marL="0" indent="0" fontAlgn="auto">
              <a:lnSpc>
                <a:spcPct val="80000"/>
              </a:lnSpc>
              <a:spcAft>
                <a:spcPts val="0"/>
              </a:spcAft>
              <a:buFont typeface="Wingdings" pitchFamily="2" charset="2"/>
              <a:buNone/>
              <a:defRPr/>
            </a:pPr>
            <a:endParaRPr lang="en-US" dirty="0">
              <a:solidFill>
                <a:schemeClr val="tx1">
                  <a:lumMod val="85000"/>
                  <a:lumOff val="15000"/>
                </a:schemeClr>
              </a:solidFill>
              <a:latin typeface="Calibri" pitchFamily="34" charset="0"/>
              <a:cs typeface="Calibri" pitchFamily="34" charset="0"/>
            </a:endParaRPr>
          </a:p>
        </p:txBody>
      </p:sp>
      <p:sp>
        <p:nvSpPr>
          <p:cNvPr id="2" name="Slide Number Placeholder 1"/>
          <p:cNvSpPr>
            <a:spLocks noGrp="1"/>
          </p:cNvSpPr>
          <p:nvPr>
            <p:ph type="sldNum" sz="quarter" idx="12"/>
          </p:nvPr>
        </p:nvSpPr>
        <p:spPr/>
        <p:txBody>
          <a:bodyPr/>
          <a:lstStyle/>
          <a:p>
            <a:fld id="{DF1EDEDB-7F67-4EE7-9AB4-912D5C07B45E}" type="slidenum">
              <a:rPr lang="id-ID" smtClean="0"/>
              <a:t>40</a:t>
            </a:fld>
            <a:endParaRPr lang="id-ID"/>
          </a:p>
        </p:txBody>
      </p:sp>
    </p:spTree>
    <p:extLst>
      <p:ext uri="{BB962C8B-B14F-4D97-AF65-F5344CB8AC3E}">
        <p14:creationId xmlns:p14="http://schemas.microsoft.com/office/powerpoint/2010/main" val="28595871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Penegakan disiplin nakes</a:t>
            </a:r>
            <a:endParaRPr lang="id-ID" dirty="0"/>
          </a:p>
        </p:txBody>
      </p:sp>
      <p:sp>
        <p:nvSpPr>
          <p:cNvPr id="3" name="Content Placeholder 2"/>
          <p:cNvSpPr>
            <a:spLocks noGrp="1"/>
          </p:cNvSpPr>
          <p:nvPr>
            <p:ph idx="1"/>
          </p:nvPr>
        </p:nvSpPr>
        <p:spPr/>
        <p:txBody>
          <a:bodyPr/>
          <a:lstStyle/>
          <a:p>
            <a:r>
              <a:rPr lang="id-ID" dirty="0" smtClean="0"/>
              <a:t>Penegakan disiplin Nakes oleh Konsil Nakes</a:t>
            </a:r>
          </a:p>
          <a:p>
            <a:r>
              <a:rPr lang="id-ID" dirty="0" smtClean="0"/>
              <a:t>Konsil wajib menerima pengaduan, memeriksa dan memutus kasus pelanggaran</a:t>
            </a:r>
          </a:p>
          <a:p>
            <a:r>
              <a:rPr lang="id-ID" dirty="0" smtClean="0"/>
              <a:t>Konsil dapat memberi sanksi berupa</a:t>
            </a:r>
          </a:p>
          <a:p>
            <a:pPr lvl="1"/>
            <a:r>
              <a:rPr lang="id-ID" dirty="0" smtClean="0"/>
              <a:t>Peringatan  tertulis</a:t>
            </a:r>
          </a:p>
          <a:p>
            <a:pPr lvl="1"/>
            <a:r>
              <a:rPr lang="id-ID" dirty="0" smtClean="0"/>
              <a:t>Rekomendasi pencabutan STR dan SIP</a:t>
            </a:r>
          </a:p>
          <a:p>
            <a:pPr lvl="1"/>
            <a:r>
              <a:rPr lang="id-ID" dirty="0" smtClean="0"/>
              <a:t>Mewajibkan mengikuti diklat bidang kesehatan</a:t>
            </a:r>
          </a:p>
          <a:p>
            <a:pPr lvl="1"/>
            <a:endParaRPr lang="id-ID" dirty="0"/>
          </a:p>
        </p:txBody>
      </p:sp>
    </p:spTree>
    <p:extLst>
      <p:ext uri="{BB962C8B-B14F-4D97-AF65-F5344CB8AC3E}">
        <p14:creationId xmlns:p14="http://schemas.microsoft.com/office/powerpoint/2010/main" val="32840906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Penyelenggaraan keprofesian</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Nakes bertanggung jawab untuk :</a:t>
            </a:r>
          </a:p>
          <a:p>
            <a:pPr lvl="1"/>
            <a:r>
              <a:rPr lang="id-ID" dirty="0" smtClean="0"/>
              <a:t>Mengabdikan diri sesuai bidang keilmuan</a:t>
            </a:r>
          </a:p>
          <a:p>
            <a:pPr lvl="1"/>
            <a:r>
              <a:rPr lang="id-ID" dirty="0" smtClean="0"/>
              <a:t>Meningkatkan kompetensi</a:t>
            </a:r>
          </a:p>
          <a:p>
            <a:pPr lvl="1"/>
            <a:r>
              <a:rPr lang="id-ID" dirty="0" smtClean="0"/>
              <a:t>Bersikap dan berperilaku sesuai etika profesi</a:t>
            </a:r>
          </a:p>
          <a:p>
            <a:pPr lvl="1"/>
            <a:r>
              <a:rPr lang="id-ID" dirty="0" smtClean="0"/>
              <a:t>Mendahulukan kepentingan masyarakat daripada kepentingan pribadi / golongan</a:t>
            </a:r>
          </a:p>
          <a:p>
            <a:pPr lvl="1"/>
            <a:r>
              <a:rPr lang="id-ID" dirty="0" smtClean="0"/>
              <a:t>Melakukan kendali mutu dan kendali biaya</a:t>
            </a:r>
          </a:p>
          <a:p>
            <a:r>
              <a:rPr lang="id-ID" dirty="0" smtClean="0"/>
              <a:t>Nakes berwenang sesuai kompetensinya</a:t>
            </a:r>
          </a:p>
          <a:p>
            <a:r>
              <a:rPr lang="id-ID" dirty="0" smtClean="0"/>
              <a:t>Nakes dapat menerima pelimpahan tindakan dari tenaga medis dan dari tenaga keperfarmasian apoteker</a:t>
            </a:r>
          </a:p>
          <a:p>
            <a:r>
              <a:rPr lang="id-ID" dirty="0" smtClean="0"/>
              <a:t>Pelimpahan dapat diterima dan dilaksanakan sesuai ketentuan yang berlaku</a:t>
            </a:r>
          </a:p>
        </p:txBody>
      </p:sp>
    </p:spTree>
    <p:extLst>
      <p:ext uri="{BB962C8B-B14F-4D97-AF65-F5344CB8AC3E}">
        <p14:creationId xmlns:p14="http://schemas.microsoft.com/office/powerpoint/2010/main" val="401242140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pelimpahan</a:t>
            </a:r>
            <a:r>
              <a:rPr lang="en-US" dirty="0" smtClean="0"/>
              <a:t> </a:t>
            </a:r>
            <a:r>
              <a:rPr lang="en-US" smtClean="0"/>
              <a:t>Tugas</a:t>
            </a:r>
            <a:endParaRPr lang="id-ID" dirty="0"/>
          </a:p>
        </p:txBody>
      </p:sp>
      <p:sp>
        <p:nvSpPr>
          <p:cNvPr id="3" name="Content Placeholder 2"/>
          <p:cNvSpPr>
            <a:spLocks noGrp="1"/>
          </p:cNvSpPr>
          <p:nvPr>
            <p:ph idx="1"/>
          </p:nvPr>
        </p:nvSpPr>
        <p:spPr/>
        <p:txBody>
          <a:bodyPr>
            <a:normAutofit lnSpcReduction="10000"/>
          </a:bodyPr>
          <a:lstStyle/>
          <a:p>
            <a:r>
              <a:rPr lang="id-ID" dirty="0" smtClean="0"/>
              <a:t>Tindakan yang dilimpahkan termasuk dalam kemampuan dan keterampilan yang dimiliki oleh penerima pelimpahan</a:t>
            </a:r>
          </a:p>
          <a:p>
            <a:r>
              <a:rPr lang="id-ID" dirty="0" smtClean="0"/>
              <a:t>Pelaksanaan berada dibawah pengawasan pemberi pelimpahan</a:t>
            </a:r>
          </a:p>
          <a:p>
            <a:r>
              <a:rPr lang="id-ID" dirty="0" smtClean="0"/>
              <a:t>Pemberi pelimpahan bertanggung jawab atas tindakan yang dilakukan oleh penerima pelimpahan</a:t>
            </a:r>
          </a:p>
          <a:p>
            <a:r>
              <a:rPr lang="id-ID" dirty="0" smtClean="0"/>
              <a:t>Tindakan yang dilimpahkan tidak termasuk pengambilan keputusan</a:t>
            </a:r>
          </a:p>
          <a:p>
            <a:r>
              <a:rPr lang="id-ID" dirty="0" smtClean="0"/>
              <a:t>Ketentuan lebih lanjut diatur dalam peraturan pemerintah</a:t>
            </a:r>
            <a:endParaRPr lang="id-ID" dirty="0"/>
          </a:p>
        </p:txBody>
      </p:sp>
    </p:spTree>
    <p:extLst>
      <p:ext uri="{BB962C8B-B14F-4D97-AF65-F5344CB8AC3E}">
        <p14:creationId xmlns:p14="http://schemas.microsoft.com/office/powerpoint/2010/main" val="427877521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Persetujuan tindakan kesehatan</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Setiap tindakan layanan harus dapat persetujuan dari orang yang berhak</a:t>
            </a:r>
          </a:p>
          <a:p>
            <a:r>
              <a:rPr lang="id-ID" dirty="0" smtClean="0"/>
              <a:t>Diberikan setelah adanya penjelasan dari Nakes</a:t>
            </a:r>
          </a:p>
          <a:p>
            <a:r>
              <a:rPr lang="id-ID" dirty="0" smtClean="0"/>
              <a:t>Penjelasan sekurang-kurangnya :</a:t>
            </a:r>
          </a:p>
          <a:p>
            <a:pPr lvl="1"/>
            <a:r>
              <a:rPr lang="id-ID" dirty="0" smtClean="0"/>
              <a:t>Tata cara tindakan</a:t>
            </a:r>
          </a:p>
          <a:p>
            <a:pPr lvl="1"/>
            <a:r>
              <a:rPr lang="id-ID" dirty="0" smtClean="0"/>
              <a:t>Tujuan tindakan</a:t>
            </a:r>
          </a:p>
          <a:p>
            <a:pPr lvl="1"/>
            <a:r>
              <a:rPr lang="id-ID" dirty="0" smtClean="0"/>
              <a:t>Alternatif lain</a:t>
            </a:r>
          </a:p>
          <a:p>
            <a:pPr lvl="1"/>
            <a:r>
              <a:rPr lang="id-ID" dirty="0" smtClean="0"/>
              <a:t>Resiko dan komplikasi</a:t>
            </a:r>
          </a:p>
          <a:p>
            <a:pPr lvl="1"/>
            <a:r>
              <a:rPr lang="id-ID" dirty="0" smtClean="0"/>
              <a:t>Prognosis terhadap tindakan</a:t>
            </a:r>
          </a:p>
          <a:p>
            <a:r>
              <a:rPr lang="id-ID" dirty="0" smtClean="0"/>
              <a:t>Persetujuan diberikan secara tertulis dan lisan</a:t>
            </a:r>
          </a:p>
          <a:p>
            <a:r>
              <a:rPr lang="id-ID" dirty="0" smtClean="0"/>
              <a:t>Tindakan beresiko tinggi oleh yang berhak dalam hal ini (pasien / keluarga terdekat)</a:t>
            </a:r>
            <a:endParaRPr lang="id-ID" dirty="0"/>
          </a:p>
        </p:txBody>
      </p:sp>
    </p:spTree>
    <p:extLst>
      <p:ext uri="{BB962C8B-B14F-4D97-AF65-F5344CB8AC3E}">
        <p14:creationId xmlns:p14="http://schemas.microsoft.com/office/powerpoint/2010/main" val="331145265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Rekam medis</a:t>
            </a:r>
            <a:endParaRPr lang="id-ID" dirty="0"/>
          </a:p>
        </p:txBody>
      </p:sp>
      <p:sp>
        <p:nvSpPr>
          <p:cNvPr id="3" name="Content Placeholder 2"/>
          <p:cNvSpPr>
            <a:spLocks noGrp="1"/>
          </p:cNvSpPr>
          <p:nvPr>
            <p:ph idx="1"/>
          </p:nvPr>
        </p:nvSpPr>
        <p:spPr/>
        <p:txBody>
          <a:bodyPr/>
          <a:lstStyle/>
          <a:p>
            <a:r>
              <a:rPr lang="id-ID" dirty="0" smtClean="0"/>
              <a:t>Setiap nakes wajib membuat rekam medis</a:t>
            </a:r>
          </a:p>
          <a:p>
            <a:r>
              <a:rPr lang="id-ID" dirty="0" smtClean="0"/>
              <a:t>Rekam medis harus segera dibuat setelah pelaksanaan pelayanan</a:t>
            </a:r>
          </a:p>
          <a:p>
            <a:r>
              <a:rPr lang="id-ID" dirty="0" smtClean="0"/>
              <a:t>RM harus dibubuhi nama, waktu, dan tanda tangan atau paraf pemberi pelayanan</a:t>
            </a:r>
          </a:p>
          <a:p>
            <a:r>
              <a:rPr lang="id-ID" dirty="0" smtClean="0"/>
              <a:t>RM harus disimpan dan dijaga kerahasiaannya</a:t>
            </a:r>
          </a:p>
          <a:p>
            <a:r>
              <a:rPr lang="id-ID" dirty="0" smtClean="0"/>
              <a:t>RM adalah milik Fasyankes</a:t>
            </a:r>
            <a:endParaRPr lang="id-ID" dirty="0"/>
          </a:p>
        </p:txBody>
      </p:sp>
    </p:spTree>
    <p:extLst>
      <p:ext uri="{BB962C8B-B14F-4D97-AF65-F5344CB8AC3E}">
        <p14:creationId xmlns:p14="http://schemas.microsoft.com/office/powerpoint/2010/main" val="202059098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7239000" cy="1143000"/>
          </a:xfrm>
        </p:spPr>
        <p:txBody>
          <a:bodyPr>
            <a:normAutofit/>
          </a:bodyPr>
          <a:lstStyle/>
          <a:p>
            <a:r>
              <a:rPr lang="id-ID" sz="2800" b="0" dirty="0" smtClean="0"/>
              <a:t>Hak, Kewajiban &amp; Larangan TK WNA</a:t>
            </a:r>
            <a:endParaRPr lang="id-ID" sz="2800" b="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09046032"/>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DF1EDEDB-7F67-4EE7-9AB4-912D5C07B45E}" type="slidenum">
              <a:rPr lang="id-ID" smtClean="0"/>
              <a:t>46</a:t>
            </a:fld>
            <a:endParaRPr lang="id-ID"/>
          </a:p>
        </p:txBody>
      </p:sp>
    </p:spTree>
    <p:extLst>
      <p:ext uri="{BB962C8B-B14F-4D97-AF65-F5344CB8AC3E}">
        <p14:creationId xmlns:p14="http://schemas.microsoft.com/office/powerpoint/2010/main" val="149292663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fontAlgn="auto">
              <a:spcAft>
                <a:spcPts val="0"/>
              </a:spcAft>
              <a:defRPr/>
            </a:pPr>
            <a:r>
              <a:rPr lang="en-US" altLang="id-ID" sz="2800" dirty="0" smtClean="0">
                <a:solidFill>
                  <a:schemeClr val="tx1"/>
                </a:solidFill>
              </a:rPr>
              <a:t>       </a:t>
            </a:r>
            <a:r>
              <a:rPr lang="id-ID" altLang="id-ID" sz="2800" dirty="0" smtClean="0">
                <a:solidFill>
                  <a:schemeClr val="tx1"/>
                </a:solidFill>
              </a:rPr>
              <a:t>Tanggung Jawab Nakes dalam </a:t>
            </a:r>
            <a:r>
              <a:rPr lang="en-US" altLang="id-ID" sz="2800" dirty="0" smtClean="0">
                <a:solidFill>
                  <a:schemeClr val="tx1"/>
                </a:solidFill>
              </a:rPr>
              <a:t>  </a:t>
            </a:r>
            <a:br>
              <a:rPr lang="en-US" altLang="id-ID" sz="2800" dirty="0" smtClean="0">
                <a:solidFill>
                  <a:schemeClr val="tx1"/>
                </a:solidFill>
              </a:rPr>
            </a:br>
            <a:r>
              <a:rPr lang="en-US" altLang="id-ID" sz="2800" dirty="0">
                <a:solidFill>
                  <a:schemeClr val="tx1"/>
                </a:solidFill>
              </a:rPr>
              <a:t> </a:t>
            </a:r>
            <a:r>
              <a:rPr lang="en-US" altLang="id-ID" sz="2800" dirty="0" smtClean="0">
                <a:solidFill>
                  <a:schemeClr val="tx1"/>
                </a:solidFill>
              </a:rPr>
              <a:t>              </a:t>
            </a:r>
            <a:r>
              <a:rPr lang="id-ID" altLang="id-ID" sz="2800" dirty="0" smtClean="0">
                <a:solidFill>
                  <a:schemeClr val="tx1"/>
                </a:solidFill>
              </a:rPr>
              <a:t>pelayanan Kesehatan</a:t>
            </a:r>
          </a:p>
        </p:txBody>
      </p:sp>
      <p:sp>
        <p:nvSpPr>
          <p:cNvPr id="18435" name="Content Placeholder 2"/>
          <p:cNvSpPr>
            <a:spLocks noGrp="1"/>
          </p:cNvSpPr>
          <p:nvPr>
            <p:ph idx="1"/>
          </p:nvPr>
        </p:nvSpPr>
        <p:spPr/>
        <p:txBody>
          <a:bodyPr/>
          <a:lstStyle/>
          <a:p>
            <a:pPr marL="457200" indent="-457200">
              <a:buFont typeface="Calibri" pitchFamily="34" charset="0"/>
              <a:buAutoNum type="arabicPeriod"/>
            </a:pPr>
            <a:r>
              <a:rPr lang="id-ID" altLang="id-ID" dirty="0" smtClean="0"/>
              <a:t>Melengkapi data pasien yang dirawat</a:t>
            </a:r>
          </a:p>
          <a:p>
            <a:pPr marL="457200" indent="-457200">
              <a:buFont typeface="Calibri" pitchFamily="34" charset="0"/>
              <a:buAutoNum type="arabicPeriod"/>
            </a:pPr>
            <a:r>
              <a:rPr lang="id-ID" altLang="id-ID" dirty="0" smtClean="0"/>
              <a:t>Menulis secara lengkap Rekam Medis tentang diagnosis</a:t>
            </a:r>
          </a:p>
          <a:p>
            <a:pPr marL="457200" indent="-457200">
              <a:buFont typeface="Calibri" pitchFamily="34" charset="0"/>
              <a:buAutoNum type="arabicPeriod"/>
            </a:pPr>
            <a:r>
              <a:rPr lang="id-ID" altLang="id-ID" dirty="0" smtClean="0"/>
              <a:t>Merahasiakan isi berkas Rekam Medis</a:t>
            </a:r>
          </a:p>
          <a:p>
            <a:pPr marL="457200" indent="-457200">
              <a:buFont typeface="Calibri" pitchFamily="34" charset="0"/>
              <a:buAutoNum type="arabicPeriod"/>
            </a:pPr>
            <a:r>
              <a:rPr lang="id-ID" altLang="id-ID" dirty="0" smtClean="0"/>
              <a:t>Menandatangani dan penulisan nama secara jelas</a:t>
            </a:r>
          </a:p>
          <a:p>
            <a:pPr marL="457200" indent="-457200">
              <a:buFont typeface="Calibri" pitchFamily="34" charset="0"/>
              <a:buAutoNum type="arabicPeriod"/>
            </a:pPr>
            <a:r>
              <a:rPr lang="id-ID" altLang="id-ID" dirty="0" smtClean="0"/>
              <a:t>Membuat persetujuan tindakan pelayanan</a:t>
            </a:r>
          </a:p>
          <a:p>
            <a:pPr marL="457200" indent="-457200">
              <a:buFont typeface="Calibri" pitchFamily="34" charset="0"/>
              <a:buAutoNum type="arabicPeriod"/>
            </a:pPr>
            <a:r>
              <a:rPr lang="id-ID" altLang="id-ID" dirty="0" smtClean="0"/>
              <a:t>Melaksanakan pelayanan sesuai standar yang berlaku (Standar Profesi, Standar Pelayanan, SOP / SPO, Etik)</a:t>
            </a:r>
          </a:p>
        </p:txBody>
      </p:sp>
      <p:sp>
        <p:nvSpPr>
          <p:cNvPr id="2" name="Slide Number Placeholder 1"/>
          <p:cNvSpPr>
            <a:spLocks noGrp="1"/>
          </p:cNvSpPr>
          <p:nvPr>
            <p:ph type="sldNum" sz="quarter" idx="12"/>
          </p:nvPr>
        </p:nvSpPr>
        <p:spPr/>
        <p:txBody>
          <a:bodyPr/>
          <a:lstStyle/>
          <a:p>
            <a:fld id="{DF1EDEDB-7F67-4EE7-9AB4-912D5C07B45E}" type="slidenum">
              <a:rPr lang="id-ID" smtClean="0"/>
              <a:t>47</a:t>
            </a:fld>
            <a:endParaRPr lang="id-ID"/>
          </a:p>
        </p:txBody>
      </p:sp>
    </p:spTree>
    <p:extLst>
      <p:ext uri="{BB962C8B-B14F-4D97-AF65-F5344CB8AC3E}">
        <p14:creationId xmlns:p14="http://schemas.microsoft.com/office/powerpoint/2010/main" val="8149860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171400"/>
            <a:ext cx="7239000" cy="1143000"/>
          </a:xfrm>
        </p:spPr>
        <p:txBody>
          <a:bodyPr>
            <a:normAutofit/>
          </a:bodyPr>
          <a:lstStyle/>
          <a:p>
            <a:pPr fontAlgn="auto">
              <a:spcAft>
                <a:spcPts val="0"/>
              </a:spcAft>
              <a:defRPr/>
            </a:pPr>
            <a:r>
              <a:rPr lang="id-ID" altLang="id-ID" sz="2800" b="0" dirty="0" smtClean="0">
                <a:solidFill>
                  <a:schemeClr val="tx1"/>
                </a:solidFill>
              </a:rPr>
              <a:t>Tanggung Jawab Pimpinan</a:t>
            </a:r>
            <a:r>
              <a:rPr lang="en-US" altLang="id-ID" sz="2800" b="0" dirty="0" smtClean="0">
                <a:solidFill>
                  <a:schemeClr val="tx1"/>
                </a:solidFill>
              </a:rPr>
              <a:t> </a:t>
            </a:r>
            <a:r>
              <a:rPr lang="id-ID" altLang="id-ID" sz="2800" b="0" dirty="0" smtClean="0">
                <a:solidFill>
                  <a:schemeClr val="tx1"/>
                </a:solidFill>
              </a:rPr>
              <a:t>Fasyankes</a:t>
            </a:r>
          </a:p>
        </p:txBody>
      </p:sp>
      <p:sp>
        <p:nvSpPr>
          <p:cNvPr id="19459" name="Content Placeholder 2"/>
          <p:cNvSpPr>
            <a:spLocks noGrp="1"/>
          </p:cNvSpPr>
          <p:nvPr>
            <p:ph idx="1"/>
          </p:nvPr>
        </p:nvSpPr>
        <p:spPr/>
        <p:txBody>
          <a:bodyPr/>
          <a:lstStyle/>
          <a:p>
            <a:pPr marL="457200" indent="-457200">
              <a:buFont typeface="Calibri" pitchFamily="34" charset="0"/>
              <a:buAutoNum type="arabicPeriod"/>
            </a:pPr>
            <a:r>
              <a:rPr lang="id-ID" altLang="id-ID" sz="2400" smtClean="0"/>
              <a:t>Membuat dan menyelenggarakan Rekam Medis</a:t>
            </a:r>
          </a:p>
          <a:p>
            <a:pPr marL="457200" indent="-457200">
              <a:buFont typeface="Calibri" pitchFamily="34" charset="0"/>
              <a:buAutoNum type="arabicPeriod"/>
            </a:pPr>
            <a:r>
              <a:rPr lang="id-ID" altLang="id-ID" sz="2400" smtClean="0"/>
              <a:t>Menyediakan tempat penyimpanan Rekam Medis</a:t>
            </a:r>
          </a:p>
          <a:p>
            <a:pPr marL="457200" indent="-457200">
              <a:buFont typeface="Calibri" pitchFamily="34" charset="0"/>
              <a:buAutoNum type="arabicPeriod"/>
            </a:pPr>
            <a:r>
              <a:rPr lang="id-ID" altLang="id-ID" sz="2400" smtClean="0"/>
              <a:t>Menetapkan pimpinan unit pelayanan Rekam Medis</a:t>
            </a:r>
          </a:p>
          <a:p>
            <a:pPr marL="457200" indent="-457200">
              <a:buFont typeface="Calibri" pitchFamily="34" charset="0"/>
              <a:buAutoNum type="arabicPeriod"/>
            </a:pPr>
            <a:r>
              <a:rPr lang="id-ID" altLang="id-ID" sz="2400" smtClean="0"/>
              <a:t>Membina dan meningkatkan pengetahuan dan keterampilan perekam medis</a:t>
            </a:r>
          </a:p>
          <a:p>
            <a:pPr marL="457200" indent="-457200">
              <a:buFont typeface="Calibri" pitchFamily="34" charset="0"/>
              <a:buAutoNum type="arabicPeriod"/>
            </a:pPr>
            <a:r>
              <a:rPr lang="id-ID" altLang="id-ID" sz="2400" smtClean="0"/>
              <a:t>Menyimpan berkas rekam medis</a:t>
            </a:r>
          </a:p>
          <a:p>
            <a:pPr marL="457200" indent="-457200">
              <a:buFont typeface="Calibri" pitchFamily="34" charset="0"/>
              <a:buAutoNum type="arabicPeriod"/>
            </a:pPr>
            <a:r>
              <a:rPr lang="id-ID" altLang="id-ID" sz="2400" smtClean="0"/>
              <a:t>Melakukan pemusnahan</a:t>
            </a:r>
          </a:p>
          <a:p>
            <a:pPr marL="457200" indent="-457200">
              <a:buFont typeface="Calibri" pitchFamily="34" charset="0"/>
              <a:buAutoNum type="arabicPeriod"/>
            </a:pPr>
            <a:r>
              <a:rPr lang="id-ID" altLang="id-ID" sz="2400" smtClean="0"/>
              <a:t>Mencegah kehilangan, pemalsuan, kerusakan dan penggunaan yang tidak berhak</a:t>
            </a:r>
          </a:p>
        </p:txBody>
      </p:sp>
      <p:sp>
        <p:nvSpPr>
          <p:cNvPr id="2" name="Slide Number Placeholder 1"/>
          <p:cNvSpPr>
            <a:spLocks noGrp="1"/>
          </p:cNvSpPr>
          <p:nvPr>
            <p:ph type="sldNum" sz="quarter" idx="12"/>
          </p:nvPr>
        </p:nvSpPr>
        <p:spPr/>
        <p:txBody>
          <a:bodyPr/>
          <a:lstStyle/>
          <a:p>
            <a:fld id="{DF1EDEDB-7F67-4EE7-9AB4-912D5C07B45E}" type="slidenum">
              <a:rPr lang="id-ID" smtClean="0"/>
              <a:t>48</a:t>
            </a:fld>
            <a:endParaRPr lang="id-ID"/>
          </a:p>
        </p:txBody>
      </p:sp>
    </p:spTree>
    <p:extLst>
      <p:ext uri="{BB962C8B-B14F-4D97-AF65-F5344CB8AC3E}">
        <p14:creationId xmlns:p14="http://schemas.microsoft.com/office/powerpoint/2010/main" val="18780812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sz="3600" dirty="0" smtClean="0">
                <a:solidFill>
                  <a:schemeClr val="tx2"/>
                </a:solidFill>
                <a:latin typeface="+mj-lt"/>
                <a:cs typeface="Aharoni" pitchFamily="2" charset="-79"/>
              </a:rPr>
              <a:t>PENUTUP</a:t>
            </a:r>
            <a:endParaRPr lang="en-US" sz="3600" dirty="0">
              <a:solidFill>
                <a:schemeClr val="tx2"/>
              </a:solidFill>
              <a:latin typeface="+mj-lt"/>
              <a:cs typeface="Aharoni" pitchFamily="2" charset="-79"/>
            </a:endParaRPr>
          </a:p>
        </p:txBody>
      </p:sp>
      <p:sp>
        <p:nvSpPr>
          <p:cNvPr id="3" name="Content Placeholder 2"/>
          <p:cNvSpPr>
            <a:spLocks noGrp="1"/>
          </p:cNvSpPr>
          <p:nvPr>
            <p:ph idx="1"/>
          </p:nvPr>
        </p:nvSpPr>
        <p:spPr/>
        <p:txBody>
          <a:bodyPr>
            <a:normAutofit/>
          </a:bodyPr>
          <a:lstStyle/>
          <a:p>
            <a:pPr marL="514350" indent="-514350"/>
            <a:r>
              <a:rPr lang="id-ID" dirty="0" smtClean="0">
                <a:solidFill>
                  <a:schemeClr val="tx1"/>
                </a:solidFill>
                <a:latin typeface="Calibri" pitchFamily="34" charset="0"/>
              </a:rPr>
              <a:t>Nakes mendapat perlindungan hukum dalam pelayanan kesehatan</a:t>
            </a:r>
          </a:p>
          <a:p>
            <a:pPr marL="514350" indent="-514350"/>
            <a:r>
              <a:rPr lang="id-ID" dirty="0" smtClean="0">
                <a:latin typeface="Calibri" pitchFamily="34" charset="0"/>
              </a:rPr>
              <a:t>Nakes melaksanakan pelayanan harus sesuai dengan Standar Profesi, Standar Pelayanan &amp; SPO / SPO</a:t>
            </a:r>
          </a:p>
          <a:p>
            <a:pPr marL="514350" indent="-514350"/>
            <a:r>
              <a:rPr lang="id-ID" dirty="0" smtClean="0">
                <a:solidFill>
                  <a:schemeClr val="tx1"/>
                </a:solidFill>
                <a:latin typeface="Calibri" pitchFamily="34" charset="0"/>
              </a:rPr>
              <a:t>Tanggung jawab hukum Fasyankes dalam pelayanan kesehatan </a:t>
            </a:r>
            <a:r>
              <a:rPr lang="en-US" dirty="0" err="1" smtClean="0">
                <a:latin typeface="Calibri" pitchFamily="34" charset="0"/>
              </a:rPr>
              <a:t>terhadap</a:t>
            </a:r>
            <a:r>
              <a:rPr lang="id-ID" dirty="0" smtClean="0">
                <a:solidFill>
                  <a:schemeClr val="tx1"/>
                </a:solidFill>
                <a:latin typeface="Calibri" pitchFamily="34" charset="0"/>
              </a:rPr>
              <a:t> pasien, nakes dan publik</a:t>
            </a:r>
          </a:p>
          <a:p>
            <a:pPr marL="0" indent="0">
              <a:buNone/>
            </a:pPr>
            <a:endParaRPr lang="en-US" dirty="0">
              <a:solidFill>
                <a:schemeClr val="tx1"/>
              </a:solidFill>
              <a:latin typeface="Calibri" pitchFamily="34" charset="0"/>
            </a:endParaRPr>
          </a:p>
        </p:txBody>
      </p:sp>
      <p:sp>
        <p:nvSpPr>
          <p:cNvPr id="4" name="Slide Number Placeholder 3"/>
          <p:cNvSpPr>
            <a:spLocks noGrp="1"/>
          </p:cNvSpPr>
          <p:nvPr>
            <p:ph type="sldNum" sz="quarter" idx="12"/>
          </p:nvPr>
        </p:nvSpPr>
        <p:spPr/>
        <p:txBody>
          <a:bodyPr/>
          <a:lstStyle/>
          <a:p>
            <a:pPr>
              <a:defRPr/>
            </a:pPr>
            <a:fld id="{77A29FE9-7922-44FC-8508-BD8E05925C11}" type="slidenum">
              <a:rPr lang="en-US" smtClean="0">
                <a:solidFill>
                  <a:srgbClr val="FFFFFF"/>
                </a:solidFill>
              </a:rPr>
              <a:pPr>
                <a:defRPr/>
              </a:pPr>
              <a:t>49</a:t>
            </a:fld>
            <a:endParaRPr lang="en-US">
              <a:solidFill>
                <a:srgbClr val="FFFFFF"/>
              </a:solidFill>
            </a:endParaRPr>
          </a:p>
        </p:txBody>
      </p:sp>
    </p:spTree>
    <p:extLst>
      <p:ext uri="{BB962C8B-B14F-4D97-AF65-F5344CB8AC3E}">
        <p14:creationId xmlns:p14="http://schemas.microsoft.com/office/powerpoint/2010/main" val="293582291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p:cNvGraphicFramePr/>
          <p:nvPr>
            <p:extLst>
              <p:ext uri="{D42A27DB-BD31-4B8C-83A1-F6EECF244321}">
                <p14:modId xmlns:p14="http://schemas.microsoft.com/office/powerpoint/2010/main" val="3088436805"/>
              </p:ext>
            </p:extLst>
          </p:nvPr>
        </p:nvGraphicFramePr>
        <p:xfrm>
          <a:off x="611560" y="1556792"/>
          <a:ext cx="7389464" cy="48011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102" name="Text Box 19"/>
          <p:cNvSpPr txBox="1">
            <a:spLocks noChangeArrowheads="1"/>
          </p:cNvSpPr>
          <p:nvPr/>
        </p:nvSpPr>
        <p:spPr bwMode="auto">
          <a:xfrm>
            <a:off x="5072066" y="2000240"/>
            <a:ext cx="1714512" cy="769441"/>
          </a:xfrm>
          <a:prstGeom prst="rect">
            <a:avLst/>
          </a:prstGeom>
          <a:noFill/>
          <a:ln w="12700">
            <a:solidFill>
              <a:schemeClr val="tx1"/>
            </a:solidFill>
            <a:prstDash val="dash"/>
            <a:miter lim="800000"/>
            <a:headEnd/>
            <a:tailEnd/>
          </a:ln>
        </p:spPr>
        <p:txBody>
          <a:bodyPr wrap="square">
            <a:spAutoFit/>
          </a:bodyPr>
          <a:lstStyle/>
          <a:p>
            <a:pPr algn="ctr"/>
            <a:r>
              <a:rPr lang="en-US" sz="1100" b="1" dirty="0">
                <a:solidFill>
                  <a:schemeClr val="accent6">
                    <a:lumMod val="50000"/>
                  </a:schemeClr>
                </a:solidFill>
              </a:rPr>
              <a:t>ATURAN</a:t>
            </a:r>
          </a:p>
          <a:p>
            <a:pPr algn="ctr"/>
            <a:r>
              <a:rPr lang="en-US" sz="1100" b="1" dirty="0">
                <a:solidFill>
                  <a:schemeClr val="accent6">
                    <a:lumMod val="50000"/>
                  </a:schemeClr>
                </a:solidFill>
              </a:rPr>
              <a:t>PENERAPAN</a:t>
            </a:r>
          </a:p>
          <a:p>
            <a:pPr algn="ctr"/>
            <a:r>
              <a:rPr lang="en-US" sz="1100" b="1" dirty="0">
                <a:solidFill>
                  <a:schemeClr val="accent6">
                    <a:lumMod val="50000"/>
                  </a:schemeClr>
                </a:solidFill>
              </a:rPr>
              <a:t>KEILMUAN </a:t>
            </a:r>
          </a:p>
          <a:p>
            <a:pPr algn="ctr"/>
            <a:r>
              <a:rPr lang="en-US" sz="1100" b="1" dirty="0" smtClean="0">
                <a:solidFill>
                  <a:schemeClr val="accent6">
                    <a:lumMod val="50000"/>
                  </a:schemeClr>
                </a:solidFill>
              </a:rPr>
              <a:t>PROFESI</a:t>
            </a:r>
            <a:endParaRPr lang="en-US" sz="1100" b="1" dirty="0">
              <a:solidFill>
                <a:schemeClr val="accent6">
                  <a:lumMod val="50000"/>
                </a:schemeClr>
              </a:solidFill>
            </a:endParaRPr>
          </a:p>
        </p:txBody>
      </p:sp>
      <p:sp>
        <p:nvSpPr>
          <p:cNvPr id="4103" name="Text Box 35"/>
          <p:cNvSpPr txBox="1">
            <a:spLocks noChangeArrowheads="1"/>
          </p:cNvSpPr>
          <p:nvPr/>
        </p:nvSpPr>
        <p:spPr bwMode="auto">
          <a:xfrm>
            <a:off x="5429256" y="5786454"/>
            <a:ext cx="1714512" cy="430887"/>
          </a:xfrm>
          <a:prstGeom prst="rect">
            <a:avLst/>
          </a:prstGeom>
          <a:noFill/>
          <a:ln w="12700">
            <a:solidFill>
              <a:schemeClr val="tx1"/>
            </a:solidFill>
            <a:prstDash val="dash"/>
            <a:miter lim="800000"/>
            <a:headEnd/>
            <a:tailEnd/>
          </a:ln>
        </p:spPr>
        <p:txBody>
          <a:bodyPr wrap="square">
            <a:spAutoFit/>
          </a:bodyPr>
          <a:lstStyle/>
          <a:p>
            <a:pPr algn="ctr"/>
            <a:r>
              <a:rPr lang="en-US" sz="1100" b="1" dirty="0" smtClean="0">
                <a:solidFill>
                  <a:schemeClr val="accent6">
                    <a:lumMod val="50000"/>
                  </a:schemeClr>
                </a:solidFill>
              </a:rPr>
              <a:t>ATURAN HUKUM </a:t>
            </a:r>
          </a:p>
          <a:p>
            <a:pPr algn="ctr"/>
            <a:r>
              <a:rPr lang="en-US" sz="1100" b="1" dirty="0" smtClean="0">
                <a:solidFill>
                  <a:schemeClr val="accent6">
                    <a:lumMod val="50000"/>
                  </a:schemeClr>
                </a:solidFill>
              </a:rPr>
              <a:t>BIDANG KESEHATAN</a:t>
            </a:r>
            <a:endParaRPr lang="en-US" sz="1100" b="1" dirty="0">
              <a:solidFill>
                <a:schemeClr val="accent6">
                  <a:lumMod val="50000"/>
                </a:schemeClr>
              </a:solidFill>
            </a:endParaRPr>
          </a:p>
        </p:txBody>
      </p:sp>
      <p:sp>
        <p:nvSpPr>
          <p:cNvPr id="4104" name="Text Box 41"/>
          <p:cNvSpPr txBox="1">
            <a:spLocks noChangeArrowheads="1"/>
          </p:cNvSpPr>
          <p:nvPr/>
        </p:nvSpPr>
        <p:spPr bwMode="auto">
          <a:xfrm>
            <a:off x="1475656" y="3691634"/>
            <a:ext cx="1571625" cy="600164"/>
          </a:xfrm>
          <a:prstGeom prst="rect">
            <a:avLst/>
          </a:prstGeom>
          <a:noFill/>
          <a:ln w="12700">
            <a:solidFill>
              <a:schemeClr val="tx1"/>
            </a:solidFill>
            <a:prstDash val="dash"/>
            <a:miter lim="800000"/>
            <a:headEnd/>
            <a:tailEnd/>
          </a:ln>
        </p:spPr>
        <p:txBody>
          <a:bodyPr>
            <a:spAutoFit/>
          </a:bodyPr>
          <a:lstStyle/>
          <a:p>
            <a:pPr algn="ctr"/>
            <a:r>
              <a:rPr lang="en-US" sz="1100" b="1" dirty="0">
                <a:solidFill>
                  <a:schemeClr val="accent6">
                    <a:lumMod val="50000"/>
                  </a:schemeClr>
                </a:solidFill>
              </a:rPr>
              <a:t>ATURAN </a:t>
            </a:r>
          </a:p>
          <a:p>
            <a:pPr algn="ctr"/>
            <a:r>
              <a:rPr lang="en-US" sz="1100" b="1" dirty="0">
                <a:solidFill>
                  <a:schemeClr val="accent6">
                    <a:lumMod val="50000"/>
                  </a:schemeClr>
                </a:solidFill>
              </a:rPr>
              <a:t>PENERAPAN</a:t>
            </a:r>
          </a:p>
          <a:p>
            <a:pPr algn="ctr"/>
            <a:r>
              <a:rPr lang="en-US" sz="1100" b="1" dirty="0" smtClean="0">
                <a:solidFill>
                  <a:schemeClr val="accent6">
                    <a:lumMod val="50000"/>
                  </a:schemeClr>
                </a:solidFill>
              </a:rPr>
              <a:t>ETIKA PROFESI</a:t>
            </a:r>
            <a:endParaRPr lang="en-US" sz="1100" b="1" dirty="0">
              <a:solidFill>
                <a:schemeClr val="accent6">
                  <a:lumMod val="50000"/>
                </a:schemeClr>
              </a:solidFill>
            </a:endParaRPr>
          </a:p>
        </p:txBody>
      </p:sp>
      <p:sp>
        <p:nvSpPr>
          <p:cNvPr id="4105" name="Text Box 42"/>
          <p:cNvSpPr txBox="1">
            <a:spLocks noChangeArrowheads="1"/>
          </p:cNvSpPr>
          <p:nvPr/>
        </p:nvSpPr>
        <p:spPr bwMode="auto">
          <a:xfrm>
            <a:off x="179512" y="720991"/>
            <a:ext cx="7510489" cy="584775"/>
          </a:xfrm>
          <a:prstGeom prst="rect">
            <a:avLst/>
          </a:prstGeom>
          <a:no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3200" dirty="0" smtClean="0">
                <a:solidFill>
                  <a:schemeClr val="tx2"/>
                </a:solidFill>
                <a:latin typeface="+mj-lt"/>
                <a:cs typeface="Aharoni" pitchFamily="2" charset="-79"/>
              </a:rPr>
              <a:t>NORMA DALAM PELAYANAN KESEHATAN</a:t>
            </a:r>
            <a:endParaRPr lang="en-US" sz="3200" dirty="0">
              <a:solidFill>
                <a:schemeClr val="tx2"/>
              </a:solidFill>
              <a:latin typeface="+mj-lt"/>
              <a:cs typeface="Aharoni" pitchFamily="2" charset="-79"/>
            </a:endParaRPr>
          </a:p>
        </p:txBody>
      </p:sp>
      <p:sp>
        <p:nvSpPr>
          <p:cNvPr id="3" name="Slide Number Placeholder 2"/>
          <p:cNvSpPr>
            <a:spLocks noGrp="1"/>
          </p:cNvSpPr>
          <p:nvPr>
            <p:ph type="sldNum" sz="quarter" idx="12"/>
          </p:nvPr>
        </p:nvSpPr>
        <p:spPr/>
        <p:txBody>
          <a:bodyPr/>
          <a:lstStyle/>
          <a:p>
            <a:fld id="{DF1EDEDB-7F67-4EE7-9AB4-912D5C07B45E}" type="slidenum">
              <a:rPr lang="id-ID" smtClean="0"/>
              <a:t>5</a:t>
            </a:fld>
            <a:endParaRPr lang="id-ID"/>
          </a:p>
        </p:txBody>
      </p:sp>
    </p:spTree>
    <p:extLst>
      <p:ext uri="{BB962C8B-B14F-4D97-AF65-F5344CB8AC3E}">
        <p14:creationId xmlns:p14="http://schemas.microsoft.com/office/powerpoint/2010/main" val="252353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15" name="Group 47"/>
          <p:cNvGraphicFramePr>
            <a:graphicFrameLocks noGrp="1"/>
          </p:cNvGraphicFramePr>
          <p:nvPr>
            <p:ph idx="1"/>
            <p:extLst>
              <p:ext uri="{D42A27DB-BD31-4B8C-83A1-F6EECF244321}">
                <p14:modId xmlns:p14="http://schemas.microsoft.com/office/powerpoint/2010/main" val="2190688880"/>
              </p:ext>
            </p:extLst>
          </p:nvPr>
        </p:nvGraphicFramePr>
        <p:xfrm>
          <a:off x="107504" y="1340768"/>
          <a:ext cx="8229600" cy="5340096"/>
        </p:xfrm>
        <a:graphic>
          <a:graphicData uri="http://schemas.openxmlformats.org/drawingml/2006/table">
            <a:tbl>
              <a:tblPr>
                <a:tableStyleId>{5DA37D80-6434-44D0-A028-1B22A696006F}</a:tableStyleId>
              </a:tblPr>
              <a:tblGrid>
                <a:gridCol w="2743200"/>
                <a:gridCol w="2743200"/>
                <a:gridCol w="2743200"/>
              </a:tblGrid>
              <a:tr h="28575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u="none" strike="noStrike" cap="none" normalizeH="0" baseline="0" dirty="0" smtClean="0">
                          <a:ln>
                            <a:noFill/>
                          </a:ln>
                          <a:solidFill>
                            <a:schemeClr val="accent4"/>
                          </a:solidFill>
                          <a:effectLst>
                            <a:outerShdw blurRad="38100" dist="38100" dir="2700000" algn="tl">
                              <a:srgbClr val="000000"/>
                            </a:outerShdw>
                          </a:effectLst>
                        </a:rPr>
                        <a:t>ETIK</a:t>
                      </a:r>
                      <a:endParaRPr kumimoji="0" lang="en-US" sz="2800" b="0" i="0" u="none" strike="noStrike" cap="none" normalizeH="0" baseline="0" dirty="0" smtClean="0">
                        <a:ln>
                          <a:noFill/>
                        </a:ln>
                        <a:solidFill>
                          <a:schemeClr val="accent4"/>
                        </a:solidFill>
                        <a:effectLst>
                          <a:outerShdw blurRad="38100" dist="38100" dir="2700000" algn="tl">
                            <a:srgbClr val="000000"/>
                          </a:outerShdw>
                        </a:effectLst>
                        <a:latin typeface="Calibri"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u="none" strike="noStrike" cap="none" normalizeH="0" baseline="0" dirty="0" smtClean="0">
                          <a:ln>
                            <a:noFill/>
                          </a:ln>
                          <a:solidFill>
                            <a:schemeClr val="accent4"/>
                          </a:solidFill>
                          <a:effectLst>
                            <a:outerShdw blurRad="38100" dist="38100" dir="2700000" algn="tl">
                              <a:srgbClr val="000000"/>
                            </a:outerShdw>
                          </a:effectLst>
                        </a:rPr>
                        <a:t>DISIPLIN</a:t>
                      </a:r>
                      <a:endParaRPr kumimoji="0" lang="en-US" sz="2800" b="0" i="0" u="none" strike="noStrike" cap="none" normalizeH="0" baseline="0" dirty="0" smtClean="0">
                        <a:ln>
                          <a:noFill/>
                        </a:ln>
                        <a:solidFill>
                          <a:schemeClr val="accent4"/>
                        </a:solidFill>
                        <a:effectLst>
                          <a:outerShdw blurRad="38100" dist="38100" dir="2700000" algn="tl">
                            <a:srgbClr val="000000"/>
                          </a:outerShdw>
                        </a:effectLst>
                        <a:latin typeface="Calibri"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u="none" strike="noStrike" cap="none" normalizeH="0" baseline="0" dirty="0" smtClean="0">
                          <a:ln>
                            <a:noFill/>
                          </a:ln>
                          <a:solidFill>
                            <a:schemeClr val="accent4"/>
                          </a:solidFill>
                          <a:effectLst>
                            <a:outerShdw blurRad="38100" dist="38100" dir="2700000" algn="tl">
                              <a:srgbClr val="000000"/>
                            </a:outerShdw>
                          </a:effectLst>
                        </a:rPr>
                        <a:t>HUKUM</a:t>
                      </a:r>
                      <a:endParaRPr kumimoji="0" lang="en-US" sz="2800" b="0" i="0" u="none" strike="noStrike" cap="none" normalizeH="0" baseline="0" dirty="0" smtClean="0">
                        <a:ln>
                          <a:noFill/>
                        </a:ln>
                        <a:solidFill>
                          <a:schemeClr val="accent4"/>
                        </a:solidFill>
                        <a:effectLst>
                          <a:outerShdw blurRad="38100" dist="38100" dir="2700000" algn="tl">
                            <a:srgbClr val="000000"/>
                          </a:outerShdw>
                        </a:effectLst>
                        <a:latin typeface="Calibri" pitchFamily="34" charset="0"/>
                      </a:endParaRPr>
                    </a:p>
                  </a:txBody>
                  <a:tcPr horzOverflow="overflow"/>
                </a:tc>
              </a:tr>
              <a:tr h="4130922">
                <a:tc>
                  <a:txBody>
                    <a:bodyPr/>
                    <a:lstStyle/>
                    <a:p>
                      <a:pPr marL="268288" marR="0" lvl="0" indent="-268288" algn="l" defTabSz="914400" rtl="0" eaLnBrk="1" fontAlgn="base" latinLnBrk="0" hangingPunct="1">
                        <a:lnSpc>
                          <a:spcPct val="100000"/>
                        </a:lnSpc>
                        <a:spcBef>
                          <a:spcPct val="20000"/>
                        </a:spcBef>
                        <a:spcAft>
                          <a:spcPct val="0"/>
                        </a:spcAft>
                        <a:buClr>
                          <a:schemeClr val="hlink"/>
                        </a:buClr>
                        <a:buSzPct val="60000"/>
                        <a:buFont typeface="Wingdings" pitchFamily="2" charset="2"/>
                        <a:buAutoNum type="arabicPeriod"/>
                        <a:tabLst/>
                      </a:pPr>
                      <a:r>
                        <a:rPr kumimoji="0" lang="en-US" sz="1600" u="none" strike="noStrike" cap="none" normalizeH="0" baseline="0" dirty="0" err="1" smtClean="0">
                          <a:ln>
                            <a:noFill/>
                          </a:ln>
                          <a:effectLst/>
                        </a:rPr>
                        <a:t>Dibuat</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dan</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disepakati</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oleh</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organisasi</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profesi</a:t>
                      </a:r>
                      <a:r>
                        <a:rPr kumimoji="0" lang="en-US" sz="1600" u="none" strike="noStrike" cap="none" normalizeH="0" baseline="0" dirty="0" smtClean="0">
                          <a:ln>
                            <a:noFill/>
                          </a:ln>
                          <a:effectLst/>
                        </a:rPr>
                        <a:t> </a:t>
                      </a:r>
                    </a:p>
                    <a:p>
                      <a:pPr marL="268288" marR="0" lvl="0" indent="-268288" algn="l" defTabSz="914400" rtl="0" eaLnBrk="1" fontAlgn="base" latinLnBrk="0" hangingPunct="1">
                        <a:lnSpc>
                          <a:spcPct val="100000"/>
                        </a:lnSpc>
                        <a:spcBef>
                          <a:spcPct val="20000"/>
                        </a:spcBef>
                        <a:spcAft>
                          <a:spcPct val="0"/>
                        </a:spcAft>
                        <a:buClr>
                          <a:schemeClr val="hlink"/>
                        </a:buClr>
                        <a:buSzPct val="60000"/>
                        <a:buFont typeface="Wingdings" pitchFamily="2" charset="2"/>
                        <a:buAutoNum type="arabicPeriod"/>
                        <a:tabLst/>
                      </a:pPr>
                      <a:r>
                        <a:rPr kumimoji="0" lang="en-US" sz="1600" u="none" strike="noStrike" cap="none" normalizeH="0" baseline="0" dirty="0" err="1" smtClean="0">
                          <a:ln>
                            <a:noFill/>
                          </a:ln>
                          <a:effectLst/>
                        </a:rPr>
                        <a:t>Kode</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etik</a:t>
                      </a:r>
                      <a:endParaRPr kumimoji="0" lang="en-US" sz="1600" u="none" strike="noStrike" cap="none" normalizeH="0" baseline="0" dirty="0" smtClean="0">
                        <a:ln>
                          <a:noFill/>
                        </a:ln>
                        <a:effectLst/>
                      </a:endParaRPr>
                    </a:p>
                    <a:p>
                      <a:pPr marL="268288" marR="0" lvl="0" indent="-268288" algn="l" defTabSz="914400" rtl="0" eaLnBrk="1" fontAlgn="base" latinLnBrk="0" hangingPunct="1">
                        <a:lnSpc>
                          <a:spcPct val="100000"/>
                        </a:lnSpc>
                        <a:spcBef>
                          <a:spcPct val="20000"/>
                        </a:spcBef>
                        <a:spcAft>
                          <a:spcPct val="0"/>
                        </a:spcAft>
                        <a:buClr>
                          <a:schemeClr val="hlink"/>
                        </a:buClr>
                        <a:buSzPct val="60000"/>
                        <a:buFont typeface="Wingdings" pitchFamily="2" charset="2"/>
                        <a:buAutoNum type="arabicPeriod"/>
                        <a:tabLst/>
                      </a:pPr>
                      <a:r>
                        <a:rPr kumimoji="0" lang="en-US" sz="1600" u="none" strike="noStrike" cap="none" normalizeH="0" baseline="0" dirty="0" err="1" smtClean="0">
                          <a:ln>
                            <a:noFill/>
                          </a:ln>
                          <a:effectLst/>
                        </a:rPr>
                        <a:t>Diatur</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norma</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prilaku</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pelaksanaan</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profesi</a:t>
                      </a:r>
                      <a:endParaRPr kumimoji="0" lang="en-US" sz="1600" u="none" strike="noStrike" cap="none" normalizeH="0" baseline="0" dirty="0" smtClean="0">
                        <a:ln>
                          <a:noFill/>
                        </a:ln>
                        <a:effectLst/>
                      </a:endParaRPr>
                    </a:p>
                    <a:p>
                      <a:pPr marL="268288" marR="0" lvl="0" indent="-268288" algn="l" defTabSz="914400" rtl="0" eaLnBrk="1" fontAlgn="base" latinLnBrk="0" hangingPunct="1">
                        <a:lnSpc>
                          <a:spcPct val="100000"/>
                        </a:lnSpc>
                        <a:spcBef>
                          <a:spcPct val="20000"/>
                        </a:spcBef>
                        <a:spcAft>
                          <a:spcPct val="0"/>
                        </a:spcAft>
                        <a:buClr>
                          <a:schemeClr val="hlink"/>
                        </a:buClr>
                        <a:buSzPct val="60000"/>
                        <a:buFont typeface="Wingdings" pitchFamily="2" charset="2"/>
                        <a:buAutoNum type="arabicPeriod"/>
                        <a:tabLst/>
                      </a:pPr>
                      <a:r>
                        <a:rPr kumimoji="0" lang="en-US" sz="1600" u="none" strike="noStrike" cap="none" normalizeH="0" baseline="0" dirty="0" err="1" smtClean="0">
                          <a:ln>
                            <a:noFill/>
                          </a:ln>
                          <a:effectLst/>
                        </a:rPr>
                        <a:t>Sanksi</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yaitu</a:t>
                      </a:r>
                      <a:r>
                        <a:rPr kumimoji="0" lang="en-US" sz="1600" u="none" strike="noStrike" cap="none" normalizeH="0" baseline="0" dirty="0" smtClean="0">
                          <a:ln>
                            <a:noFill/>
                          </a:ln>
                          <a:effectLst/>
                        </a:rPr>
                        <a:t> moral </a:t>
                      </a:r>
                      <a:r>
                        <a:rPr kumimoji="0" lang="en-US" sz="1600" u="none" strike="noStrike" cap="none" normalizeH="0" baseline="0" dirty="0" err="1" smtClean="0">
                          <a:ln>
                            <a:noFill/>
                          </a:ln>
                          <a:effectLst/>
                        </a:rPr>
                        <a:t>psikologis</a:t>
                      </a:r>
                      <a:endParaRPr kumimoji="0" lang="en-US" sz="1600" u="none" strike="noStrike" cap="none" normalizeH="0" baseline="0" dirty="0" smtClean="0">
                        <a:ln>
                          <a:noFill/>
                        </a:ln>
                        <a:effectLst/>
                      </a:endParaRPr>
                    </a:p>
                    <a:p>
                      <a:pPr marL="268288" marR="0" lvl="0" indent="-268288" algn="l" defTabSz="914400" rtl="0" eaLnBrk="1" fontAlgn="base" latinLnBrk="0" hangingPunct="1">
                        <a:lnSpc>
                          <a:spcPct val="100000"/>
                        </a:lnSpc>
                        <a:spcBef>
                          <a:spcPct val="20000"/>
                        </a:spcBef>
                        <a:spcAft>
                          <a:spcPct val="0"/>
                        </a:spcAft>
                        <a:buClr>
                          <a:schemeClr val="hlink"/>
                        </a:buClr>
                        <a:buSzPct val="60000"/>
                        <a:buFont typeface="Wingdings" pitchFamily="2" charset="2"/>
                        <a:buAutoNum type="arabicPeriod"/>
                        <a:tabLst/>
                      </a:pPr>
                      <a:r>
                        <a:rPr kumimoji="0" lang="en-US" sz="1600" u="none" strike="noStrike" cap="none" normalizeH="0" baseline="0" dirty="0" smtClean="0">
                          <a:ln>
                            <a:noFill/>
                          </a:ln>
                          <a:effectLst/>
                        </a:rPr>
                        <a:t>Yang </a:t>
                      </a:r>
                      <a:r>
                        <a:rPr kumimoji="0" lang="en-US" sz="1600" u="none" strike="noStrike" cap="none" normalizeH="0" baseline="0" dirty="0" err="1" smtClean="0">
                          <a:ln>
                            <a:noFill/>
                          </a:ln>
                          <a:effectLst/>
                        </a:rPr>
                        <a:t>mengadili</a:t>
                      </a:r>
                      <a:r>
                        <a:rPr kumimoji="0" lang="en-US" sz="1600" u="none" strike="noStrike" cap="none" normalizeH="0" baseline="0" dirty="0" smtClean="0">
                          <a:ln>
                            <a:noFill/>
                          </a:ln>
                          <a:effectLst/>
                        </a:rPr>
                        <a:t> : </a:t>
                      </a:r>
                      <a:r>
                        <a:rPr kumimoji="0" lang="en-US" sz="1600" u="none" strike="noStrike" cap="none" normalizeH="0" baseline="0" dirty="0" err="1" smtClean="0">
                          <a:ln>
                            <a:noFill/>
                          </a:ln>
                          <a:effectLst/>
                        </a:rPr>
                        <a:t>Ikatan</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organisasi</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terkait</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Majelis</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Kehormatan</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Etik</a:t>
                      </a:r>
                      <a:r>
                        <a:rPr kumimoji="0" lang="en-US" sz="1600" u="none" strike="noStrike" cap="none" normalizeH="0" baseline="0" dirty="0" smtClean="0">
                          <a:ln>
                            <a:noFill/>
                          </a:ln>
                          <a:effectLst/>
                        </a:rPr>
                        <a:t>.</a:t>
                      </a:r>
                      <a:endParaRPr kumimoji="0" lang="en-US" sz="1600" b="0" i="0" u="none" strike="noStrike" cap="none" normalizeH="0" baseline="0" dirty="0" smtClean="0">
                        <a:ln>
                          <a:noFill/>
                        </a:ln>
                        <a:solidFill>
                          <a:schemeClr val="tx1"/>
                        </a:solidFill>
                        <a:effectLst/>
                        <a:latin typeface="Calibri" pitchFamily="34" charset="0"/>
                      </a:endParaRPr>
                    </a:p>
                  </a:txBody>
                  <a:tcPr horzOverflow="overflow"/>
                </a:tc>
                <a:tc>
                  <a:txBody>
                    <a:bodyPr/>
                    <a:lstStyle/>
                    <a:p>
                      <a:pPr marL="268288" marR="0" lvl="0" indent="-268288" algn="l" defTabSz="914400" rtl="0" eaLnBrk="1" fontAlgn="base" latinLnBrk="0" hangingPunct="1">
                        <a:lnSpc>
                          <a:spcPct val="100000"/>
                        </a:lnSpc>
                        <a:spcBef>
                          <a:spcPct val="20000"/>
                        </a:spcBef>
                        <a:spcAft>
                          <a:spcPct val="0"/>
                        </a:spcAft>
                        <a:buClr>
                          <a:schemeClr val="hlink"/>
                        </a:buClr>
                        <a:buSzPct val="60000"/>
                        <a:buFont typeface="Wingdings" pitchFamily="2" charset="2"/>
                        <a:buAutoNum type="arabicPeriod"/>
                        <a:tabLst/>
                      </a:pPr>
                      <a:r>
                        <a:rPr kumimoji="0" lang="en-US" sz="1600" u="none" strike="noStrike" cap="none" normalizeH="0" baseline="0" dirty="0" err="1" smtClean="0">
                          <a:ln>
                            <a:noFill/>
                          </a:ln>
                          <a:effectLst/>
                        </a:rPr>
                        <a:t>Organisasi</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Profesi</a:t>
                      </a:r>
                      <a:endParaRPr kumimoji="0" lang="en-US" sz="1600" u="none" strike="noStrike" cap="none" normalizeH="0" baseline="0" dirty="0" smtClean="0">
                        <a:ln>
                          <a:noFill/>
                        </a:ln>
                        <a:effectLst/>
                      </a:endParaRPr>
                    </a:p>
                    <a:p>
                      <a:pPr marL="268288" marR="0" lvl="0" indent="-268288" algn="l" defTabSz="914400" rtl="0" eaLnBrk="1" fontAlgn="base" latinLnBrk="0" hangingPunct="1">
                        <a:lnSpc>
                          <a:spcPct val="100000"/>
                        </a:lnSpc>
                        <a:spcBef>
                          <a:spcPct val="20000"/>
                        </a:spcBef>
                        <a:spcAft>
                          <a:spcPct val="0"/>
                        </a:spcAft>
                        <a:buClr>
                          <a:schemeClr val="hlink"/>
                        </a:buClr>
                        <a:buSzPct val="60000"/>
                        <a:buFont typeface="Wingdings" pitchFamily="2" charset="2"/>
                        <a:buAutoNum type="arabicPeriod"/>
                        <a:tabLst/>
                      </a:pPr>
                      <a:r>
                        <a:rPr kumimoji="0" lang="en-US" sz="1600" u="none" strike="noStrike" cap="none" normalizeH="0" baseline="0" dirty="0" err="1" smtClean="0">
                          <a:ln>
                            <a:noFill/>
                          </a:ln>
                          <a:effectLst/>
                        </a:rPr>
                        <a:t>Standar</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profesi</a:t>
                      </a:r>
                      <a:r>
                        <a:rPr kumimoji="0" lang="en-US" sz="1600" u="none" strike="noStrike" cap="none" normalizeH="0" baseline="0" dirty="0" smtClean="0">
                          <a:ln>
                            <a:noFill/>
                          </a:ln>
                          <a:effectLst/>
                        </a:rPr>
                        <a:t> </a:t>
                      </a:r>
                    </a:p>
                    <a:p>
                      <a:pPr marL="268288" marR="0" lvl="0" indent="-268288" algn="l" defTabSz="914400" rtl="0" eaLnBrk="1" fontAlgn="base" latinLnBrk="0" hangingPunct="1">
                        <a:lnSpc>
                          <a:spcPct val="100000"/>
                        </a:lnSpc>
                        <a:spcBef>
                          <a:spcPct val="20000"/>
                        </a:spcBef>
                        <a:spcAft>
                          <a:spcPct val="0"/>
                        </a:spcAft>
                        <a:buClr>
                          <a:schemeClr val="hlink"/>
                        </a:buClr>
                        <a:buSzPct val="60000"/>
                        <a:buFont typeface="Wingdings" pitchFamily="2" charset="2"/>
                        <a:buAutoNum type="arabicPeriod"/>
                        <a:tabLst/>
                      </a:pPr>
                      <a:r>
                        <a:rPr kumimoji="0" lang="en-US" sz="1600" u="none" strike="noStrike" cap="none" normalizeH="0" baseline="0" dirty="0" err="1" smtClean="0">
                          <a:ln>
                            <a:noFill/>
                          </a:ln>
                          <a:effectLst/>
                        </a:rPr>
                        <a:t>Diatur</a:t>
                      </a:r>
                      <a:r>
                        <a:rPr kumimoji="0" lang="en-US" sz="1600" u="none" strike="noStrike" cap="none" normalizeH="0" baseline="0" dirty="0" smtClean="0">
                          <a:ln>
                            <a:noFill/>
                          </a:ln>
                          <a:effectLst/>
                        </a:rPr>
                        <a:t>, Norma </a:t>
                      </a:r>
                      <a:r>
                        <a:rPr kumimoji="0" lang="en-US" sz="1600" u="none" strike="noStrike" cap="none" normalizeH="0" baseline="0" dirty="0" err="1" smtClean="0">
                          <a:ln>
                            <a:noFill/>
                          </a:ln>
                          <a:effectLst/>
                        </a:rPr>
                        <a:t>Prilaku</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pelaksana</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profesi</a:t>
                      </a:r>
                      <a:endParaRPr kumimoji="0" lang="en-US" sz="1600" u="none" strike="noStrike" cap="none" normalizeH="0" baseline="0" dirty="0" smtClean="0">
                        <a:ln>
                          <a:noFill/>
                        </a:ln>
                        <a:effectLst/>
                      </a:endParaRPr>
                    </a:p>
                    <a:p>
                      <a:pPr marL="268288" marR="0" lvl="0" indent="-268288" algn="l" defTabSz="914400" rtl="0" eaLnBrk="1" fontAlgn="base" latinLnBrk="0" hangingPunct="1">
                        <a:lnSpc>
                          <a:spcPct val="100000"/>
                        </a:lnSpc>
                        <a:spcBef>
                          <a:spcPct val="20000"/>
                        </a:spcBef>
                        <a:spcAft>
                          <a:spcPct val="0"/>
                        </a:spcAft>
                        <a:buClr>
                          <a:schemeClr val="hlink"/>
                        </a:buClr>
                        <a:buSzPct val="60000"/>
                        <a:buFont typeface="Wingdings" pitchFamily="2" charset="2"/>
                        <a:buAutoNum type="arabicPeriod"/>
                        <a:tabLst/>
                      </a:pPr>
                      <a:r>
                        <a:rPr kumimoji="0" lang="en-US" sz="1600" u="none" strike="noStrike" cap="none" normalizeH="0" baseline="0" dirty="0" err="1" smtClean="0">
                          <a:ln>
                            <a:noFill/>
                          </a:ln>
                          <a:effectLst/>
                        </a:rPr>
                        <a:t>Sanksi</a:t>
                      </a:r>
                      <a:r>
                        <a:rPr kumimoji="0" lang="en-US" sz="1600" u="none" strike="noStrike" cap="none" normalizeH="0" baseline="0" dirty="0" smtClean="0">
                          <a:ln>
                            <a:noFill/>
                          </a:ln>
                          <a:effectLst/>
                        </a:rPr>
                        <a:t> moral </a:t>
                      </a:r>
                      <a:r>
                        <a:rPr kumimoji="0" lang="en-US" sz="1600" u="none" strike="noStrike" cap="none" normalizeH="0" baseline="0" dirty="0" err="1" smtClean="0">
                          <a:ln>
                            <a:noFill/>
                          </a:ln>
                          <a:effectLst/>
                        </a:rPr>
                        <a:t>psikologis</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dan</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teguran</a:t>
                      </a:r>
                      <a:r>
                        <a:rPr kumimoji="0" lang="en-US" sz="1600" u="none" strike="noStrike" cap="none" normalizeH="0" baseline="0" dirty="0" smtClean="0">
                          <a:ln>
                            <a:noFill/>
                          </a:ln>
                          <a:effectLst/>
                        </a:rPr>
                        <a:t>/</a:t>
                      </a:r>
                      <a:r>
                        <a:rPr kumimoji="0" lang="en-US" sz="1600" u="none" strike="noStrike" cap="none" normalizeH="0" baseline="0" dirty="0" err="1" smtClean="0">
                          <a:ln>
                            <a:noFill/>
                          </a:ln>
                          <a:effectLst/>
                        </a:rPr>
                        <a:t>pencabutan</a:t>
                      </a:r>
                      <a:endParaRPr kumimoji="0" lang="en-US" sz="1600" u="none" strike="noStrike" cap="none" normalizeH="0" baseline="0" dirty="0" smtClean="0">
                        <a:ln>
                          <a:noFill/>
                        </a:ln>
                        <a:effectLst/>
                      </a:endParaRPr>
                    </a:p>
                    <a:p>
                      <a:pPr marL="268288" marR="0" lvl="0" indent="-268288" algn="l" defTabSz="914400" rtl="0" eaLnBrk="1" fontAlgn="base" latinLnBrk="0" hangingPunct="1">
                        <a:lnSpc>
                          <a:spcPct val="100000"/>
                        </a:lnSpc>
                        <a:spcBef>
                          <a:spcPct val="20000"/>
                        </a:spcBef>
                        <a:spcAft>
                          <a:spcPct val="0"/>
                        </a:spcAft>
                        <a:buClr>
                          <a:schemeClr val="hlink"/>
                        </a:buClr>
                        <a:buSzPct val="60000"/>
                        <a:buFont typeface="Wingdings" pitchFamily="2" charset="2"/>
                        <a:buAutoNum type="arabicPeriod"/>
                        <a:tabLst/>
                      </a:pPr>
                      <a:r>
                        <a:rPr kumimoji="0" lang="en-US" sz="1600" u="none" strike="noStrike" cap="none" normalizeH="0" baseline="0" dirty="0" smtClean="0">
                          <a:ln>
                            <a:noFill/>
                          </a:ln>
                          <a:effectLst/>
                        </a:rPr>
                        <a:t>Yang </a:t>
                      </a:r>
                      <a:r>
                        <a:rPr kumimoji="0" lang="en-US" sz="1600" u="none" strike="noStrike" cap="none" normalizeH="0" baseline="0" dirty="0" err="1" smtClean="0">
                          <a:ln>
                            <a:noFill/>
                          </a:ln>
                          <a:effectLst/>
                        </a:rPr>
                        <a:t>mengadili</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Badan</a:t>
                      </a:r>
                      <a:r>
                        <a:rPr kumimoji="0" lang="en-US" sz="1600" u="none" strike="noStrike" cap="none" normalizeH="0" baseline="0" dirty="0" smtClean="0">
                          <a:ln>
                            <a:noFill/>
                          </a:ln>
                          <a:effectLst/>
                        </a:rPr>
                        <a:t> yang </a:t>
                      </a:r>
                      <a:r>
                        <a:rPr kumimoji="0" lang="en-US" sz="1600" u="none" strike="noStrike" cap="none" normalizeH="0" baseline="0" dirty="0" err="1" smtClean="0">
                          <a:ln>
                            <a:noFill/>
                          </a:ln>
                          <a:effectLst/>
                        </a:rPr>
                        <a:t>dibentuk</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Majelis</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Kehormatan</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Disiplin</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dan</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Majelis</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Kehormatan</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Disiplin</a:t>
                      </a:r>
                      <a:endParaRPr kumimoji="0" lang="en-US" sz="1600" b="0" i="0" u="none" strike="noStrike" cap="none" normalizeH="0" baseline="0" dirty="0" smtClean="0">
                        <a:ln>
                          <a:noFill/>
                        </a:ln>
                        <a:solidFill>
                          <a:schemeClr val="tx1"/>
                        </a:solidFill>
                        <a:effectLst/>
                        <a:latin typeface="Calibri" pitchFamily="34" charset="0"/>
                      </a:endParaRPr>
                    </a:p>
                  </a:txBody>
                  <a:tcPr horzOverflow="overflow"/>
                </a:tc>
                <a:tc>
                  <a:txBody>
                    <a:bodyPr/>
                    <a:lstStyle/>
                    <a:p>
                      <a:pPr marL="268288" marR="0" lvl="0" indent="-268288" algn="l" defTabSz="914400" rtl="0" eaLnBrk="1" fontAlgn="base" latinLnBrk="0" hangingPunct="1">
                        <a:lnSpc>
                          <a:spcPct val="100000"/>
                        </a:lnSpc>
                        <a:spcBef>
                          <a:spcPct val="20000"/>
                        </a:spcBef>
                        <a:spcAft>
                          <a:spcPct val="0"/>
                        </a:spcAft>
                        <a:buClr>
                          <a:schemeClr val="hlink"/>
                        </a:buClr>
                        <a:buSzPct val="60000"/>
                        <a:buFont typeface="Wingdings" pitchFamily="2" charset="2"/>
                        <a:buAutoNum type="arabicPeriod"/>
                        <a:tabLst>
                          <a:tab pos="268288" algn="l"/>
                        </a:tabLst>
                      </a:pPr>
                      <a:r>
                        <a:rPr kumimoji="0" lang="en-US" sz="1600" u="none" strike="noStrike" cap="none" normalizeH="0" baseline="0" dirty="0" err="1" smtClean="0">
                          <a:ln>
                            <a:noFill/>
                          </a:ln>
                          <a:effectLst/>
                        </a:rPr>
                        <a:t>Dibuat</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pemerintah</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dan</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Dewan</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Perwakilan</a:t>
                      </a:r>
                      <a:r>
                        <a:rPr kumimoji="0" lang="en-US" sz="1600" u="none" strike="noStrike" cap="none" normalizeH="0" baseline="0" dirty="0" smtClean="0">
                          <a:ln>
                            <a:noFill/>
                          </a:ln>
                          <a:effectLst/>
                        </a:rPr>
                        <a:t> Rakyat</a:t>
                      </a:r>
                    </a:p>
                    <a:p>
                      <a:pPr marL="268288" marR="0" lvl="0" indent="-268288" algn="l" defTabSz="914400" rtl="0" eaLnBrk="1" fontAlgn="base" latinLnBrk="0" hangingPunct="1">
                        <a:lnSpc>
                          <a:spcPct val="100000"/>
                        </a:lnSpc>
                        <a:spcBef>
                          <a:spcPct val="20000"/>
                        </a:spcBef>
                        <a:spcAft>
                          <a:spcPct val="0"/>
                        </a:spcAft>
                        <a:buClr>
                          <a:schemeClr val="hlink"/>
                        </a:buClr>
                        <a:buSzPct val="60000"/>
                        <a:buFont typeface="Wingdings" pitchFamily="2" charset="2"/>
                        <a:buAutoNum type="arabicPeriod"/>
                        <a:tabLst>
                          <a:tab pos="268288" algn="l"/>
                        </a:tabLst>
                      </a:pPr>
                      <a:r>
                        <a:rPr kumimoji="0" lang="en-US" sz="1600" u="none" strike="noStrike" cap="none" normalizeH="0" baseline="0" dirty="0" err="1" smtClean="0">
                          <a:ln>
                            <a:noFill/>
                          </a:ln>
                          <a:effectLst/>
                        </a:rPr>
                        <a:t>UU,PP.Keppres,dsb</a:t>
                      </a:r>
                      <a:endParaRPr kumimoji="0" lang="en-US" sz="1600" u="none" strike="noStrike" cap="none" normalizeH="0" baseline="0" dirty="0" smtClean="0">
                        <a:ln>
                          <a:noFill/>
                        </a:ln>
                        <a:effectLst/>
                      </a:endParaRPr>
                    </a:p>
                    <a:p>
                      <a:pPr marL="268288" marR="0" lvl="0" indent="-268288" algn="l" defTabSz="914400" rtl="0" eaLnBrk="1" fontAlgn="base" latinLnBrk="0" hangingPunct="1">
                        <a:lnSpc>
                          <a:spcPct val="100000"/>
                        </a:lnSpc>
                        <a:spcBef>
                          <a:spcPct val="20000"/>
                        </a:spcBef>
                        <a:spcAft>
                          <a:spcPct val="0"/>
                        </a:spcAft>
                        <a:buClr>
                          <a:schemeClr val="hlink"/>
                        </a:buClr>
                        <a:buSzPct val="60000"/>
                        <a:buFont typeface="Wingdings" pitchFamily="2" charset="2"/>
                        <a:buAutoNum type="arabicPeriod"/>
                        <a:tabLst>
                          <a:tab pos="268288" algn="l"/>
                        </a:tabLst>
                      </a:pPr>
                      <a:r>
                        <a:rPr kumimoji="0" lang="en-US" sz="1600" u="none" strike="noStrike" cap="none" normalizeH="0" baseline="0" dirty="0" err="1" smtClean="0">
                          <a:ln>
                            <a:noFill/>
                          </a:ln>
                          <a:effectLst/>
                        </a:rPr>
                        <a:t>Diatur</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norma</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prilaku</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manusia</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pada</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umumnya</a:t>
                      </a:r>
                      <a:endParaRPr kumimoji="0" lang="en-US" sz="1600" u="none" strike="noStrike" cap="none" normalizeH="0" baseline="0" dirty="0" smtClean="0">
                        <a:ln>
                          <a:noFill/>
                        </a:ln>
                        <a:effectLst/>
                      </a:endParaRPr>
                    </a:p>
                    <a:p>
                      <a:pPr marL="268288" marR="0" lvl="0" indent="-268288" algn="l" defTabSz="914400" rtl="0" eaLnBrk="1" fontAlgn="base" latinLnBrk="0" hangingPunct="1">
                        <a:lnSpc>
                          <a:spcPct val="100000"/>
                        </a:lnSpc>
                        <a:spcBef>
                          <a:spcPct val="20000"/>
                        </a:spcBef>
                        <a:spcAft>
                          <a:spcPct val="0"/>
                        </a:spcAft>
                        <a:buClr>
                          <a:schemeClr val="hlink"/>
                        </a:buClr>
                        <a:buSzPct val="60000"/>
                        <a:buFont typeface="Wingdings" pitchFamily="2" charset="2"/>
                        <a:buAutoNum type="arabicPeriod"/>
                        <a:tabLst>
                          <a:tab pos="268288" algn="l"/>
                        </a:tabLst>
                      </a:pPr>
                      <a:r>
                        <a:rPr kumimoji="0" lang="en-US" sz="1600" u="none" strike="noStrike" cap="none" normalizeH="0" baseline="0" dirty="0" err="1" smtClean="0">
                          <a:ln>
                            <a:noFill/>
                          </a:ln>
                          <a:effectLst/>
                        </a:rPr>
                        <a:t>Untuk</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Pidana</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kurungan</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penjara</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dan</a:t>
                      </a:r>
                      <a:r>
                        <a:rPr kumimoji="0" lang="en-US" sz="1600" u="none" strike="noStrike" cap="none" normalizeH="0" baseline="0" dirty="0" smtClean="0">
                          <a:ln>
                            <a:noFill/>
                          </a:ln>
                          <a:effectLst/>
                        </a:rPr>
                        <a:t>/</a:t>
                      </a:r>
                      <a:r>
                        <a:rPr kumimoji="0" lang="en-US" sz="1600" u="none" strike="noStrike" cap="none" normalizeH="0" baseline="0" dirty="0" err="1" smtClean="0">
                          <a:ln>
                            <a:noFill/>
                          </a:ln>
                          <a:effectLst/>
                        </a:rPr>
                        <a:t>atau</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denda</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Untuk</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perdata</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ganti</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rugi</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adm</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teguran</a:t>
                      </a:r>
                      <a:r>
                        <a:rPr kumimoji="0" lang="en-US" sz="1600" u="none" strike="noStrike" cap="none" normalizeH="0" baseline="0" dirty="0" smtClean="0">
                          <a:ln>
                            <a:noFill/>
                          </a:ln>
                          <a:effectLst/>
                        </a:rPr>
                        <a:t>/</a:t>
                      </a:r>
                      <a:r>
                        <a:rPr kumimoji="0" lang="en-US" sz="1600" u="none" strike="noStrike" cap="none" normalizeH="0" baseline="0" dirty="0" err="1" smtClean="0">
                          <a:ln>
                            <a:noFill/>
                          </a:ln>
                          <a:effectLst/>
                        </a:rPr>
                        <a:t>pencabutan</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izin</a:t>
                      </a:r>
                      <a:endParaRPr kumimoji="0" lang="en-US" sz="1600" u="none" strike="noStrike" cap="none" normalizeH="0" baseline="0" dirty="0" smtClean="0">
                        <a:ln>
                          <a:noFill/>
                        </a:ln>
                        <a:effectLst/>
                      </a:endParaRPr>
                    </a:p>
                    <a:p>
                      <a:pPr marL="268288" marR="0" lvl="0" indent="-268288" algn="l" defTabSz="914400" rtl="0" eaLnBrk="1" fontAlgn="base" latinLnBrk="0" hangingPunct="1">
                        <a:lnSpc>
                          <a:spcPct val="100000"/>
                        </a:lnSpc>
                        <a:spcBef>
                          <a:spcPct val="20000"/>
                        </a:spcBef>
                        <a:spcAft>
                          <a:spcPct val="0"/>
                        </a:spcAft>
                        <a:buClr>
                          <a:schemeClr val="hlink"/>
                        </a:buClr>
                        <a:buSzPct val="60000"/>
                        <a:buFont typeface="Wingdings" pitchFamily="2" charset="2"/>
                        <a:buAutoNum type="arabicPeriod"/>
                        <a:tabLst>
                          <a:tab pos="268288" algn="l"/>
                        </a:tabLst>
                      </a:pPr>
                      <a:r>
                        <a:rPr kumimoji="0" lang="en-US" sz="1600" u="none" strike="noStrike" cap="none" normalizeH="0" baseline="0" dirty="0" err="1" smtClean="0">
                          <a:ln>
                            <a:noFill/>
                          </a:ln>
                          <a:effectLst/>
                        </a:rPr>
                        <a:t>Pengadilan</a:t>
                      </a:r>
                      <a:r>
                        <a:rPr kumimoji="0" lang="en-US" sz="1600" u="none" strike="noStrike" cap="none" normalizeH="0" baseline="0" dirty="0" smtClean="0">
                          <a:ln>
                            <a:noFill/>
                          </a:ln>
                          <a:effectLst/>
                        </a:rPr>
                        <a:t> : </a:t>
                      </a:r>
                    </a:p>
                    <a:p>
                      <a:pPr marL="268288" marR="0" lvl="0" indent="-268288"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tab pos="268288" algn="l"/>
                        </a:tabLst>
                      </a:pP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Perdata</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gugatan</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ke</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pengadilan</a:t>
                      </a:r>
                      <a:endParaRPr kumimoji="0" lang="en-US" sz="1600" u="none" strike="noStrike" cap="none" normalizeH="0" baseline="0" dirty="0" smtClean="0">
                        <a:ln>
                          <a:noFill/>
                        </a:ln>
                        <a:effectLst/>
                      </a:endParaRPr>
                    </a:p>
                    <a:p>
                      <a:pPr marL="268288" marR="0" lvl="0" indent="-268288"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tab pos="268288" algn="l"/>
                        </a:tabLst>
                      </a:pP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Pidana</a:t>
                      </a:r>
                      <a:r>
                        <a:rPr kumimoji="0" lang="en-US" sz="1600" u="none" strike="noStrike" cap="none" normalizeH="0" baseline="0" dirty="0" smtClean="0">
                          <a:ln>
                            <a:noFill/>
                          </a:ln>
                          <a:effectLst/>
                        </a:rPr>
                        <a:t> : </a:t>
                      </a:r>
                      <a:r>
                        <a:rPr kumimoji="0" lang="en-US" sz="1600" u="none" strike="noStrike" cap="none" normalizeH="0" baseline="0" dirty="0" err="1" smtClean="0">
                          <a:ln>
                            <a:noFill/>
                          </a:ln>
                          <a:effectLst/>
                        </a:rPr>
                        <a:t>laporan</a:t>
                      </a:r>
                      <a:r>
                        <a:rPr kumimoji="0" lang="en-US" sz="1600" u="none" strike="noStrike" cap="none" normalizeH="0" baseline="0" dirty="0" smtClean="0">
                          <a:ln>
                            <a:noFill/>
                          </a:ln>
                          <a:effectLst/>
                        </a:rPr>
                        <a:t>/</a:t>
                      </a:r>
                      <a:r>
                        <a:rPr kumimoji="0" lang="en-US" sz="1600" u="none" strike="noStrike" cap="none" normalizeH="0" baseline="0" dirty="0" err="1" smtClean="0">
                          <a:ln>
                            <a:noFill/>
                          </a:ln>
                          <a:effectLst/>
                        </a:rPr>
                        <a:t>tuntutan</a:t>
                      </a:r>
                      <a:endParaRPr kumimoji="0" lang="en-US" sz="1600" u="none" strike="noStrike" cap="none" normalizeH="0" baseline="0" dirty="0" smtClean="0">
                        <a:ln>
                          <a:noFill/>
                        </a:ln>
                        <a:effectLst/>
                      </a:endParaRPr>
                    </a:p>
                    <a:p>
                      <a:pPr marL="268288" marR="0" lvl="0" indent="-268288"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tab pos="268288" algn="l"/>
                        </a:tabLst>
                      </a:pP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Adm</a:t>
                      </a:r>
                      <a:r>
                        <a:rPr kumimoji="0" lang="en-US" sz="1600" u="none" strike="noStrike" cap="none" normalizeH="0" baseline="0" dirty="0" smtClean="0">
                          <a:ln>
                            <a:noFill/>
                          </a:ln>
                          <a:effectLst/>
                        </a:rPr>
                        <a:t> : </a:t>
                      </a:r>
                      <a:r>
                        <a:rPr kumimoji="0" lang="en-US" sz="1600" u="none" strike="noStrike" cap="none" normalizeH="0" baseline="0" dirty="0" err="1" smtClean="0">
                          <a:ln>
                            <a:noFill/>
                          </a:ln>
                          <a:effectLst/>
                        </a:rPr>
                        <a:t>gugatan</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ke</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pengadilan</a:t>
                      </a:r>
                      <a:r>
                        <a:rPr kumimoji="0" lang="en-US" sz="1600" u="none" strike="noStrike" cap="none" normalizeH="0" baseline="0" dirty="0" smtClean="0">
                          <a:ln>
                            <a:noFill/>
                          </a:ln>
                          <a:effectLst/>
                        </a:rPr>
                        <a:t> </a:t>
                      </a:r>
                      <a:endParaRPr kumimoji="0" lang="en-US" sz="1600" b="0" i="0" u="none" strike="noStrike" cap="none" normalizeH="0" baseline="0" dirty="0" smtClean="0">
                        <a:ln>
                          <a:noFill/>
                        </a:ln>
                        <a:solidFill>
                          <a:schemeClr val="tx1"/>
                        </a:solidFill>
                        <a:effectLst/>
                        <a:latin typeface="Calibri" pitchFamily="34" charset="0"/>
                      </a:endParaRPr>
                    </a:p>
                  </a:txBody>
                  <a:tcPr horzOverflow="overflow"/>
                </a:tc>
              </a:tr>
            </a:tbl>
          </a:graphicData>
        </a:graphic>
      </p:graphicFrame>
      <p:graphicFrame>
        <p:nvGraphicFramePr>
          <p:cNvPr id="3" name="Diagram 2"/>
          <p:cNvGraphicFramePr/>
          <p:nvPr>
            <p:extLst>
              <p:ext uri="{D42A27DB-BD31-4B8C-83A1-F6EECF244321}">
                <p14:modId xmlns:p14="http://schemas.microsoft.com/office/powerpoint/2010/main" val="1971263984"/>
              </p:ext>
            </p:extLst>
          </p:nvPr>
        </p:nvGraphicFramePr>
        <p:xfrm>
          <a:off x="251520" y="428604"/>
          <a:ext cx="7510489" cy="5232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p:txBody>
          <a:bodyPr/>
          <a:lstStyle/>
          <a:p>
            <a:fld id="{DF1EDEDB-7F67-4EE7-9AB4-912D5C07B45E}" type="slidenum">
              <a:rPr lang="id-ID" smtClean="0"/>
              <a:t>6</a:t>
            </a:fld>
            <a:endParaRPr lang="id-ID"/>
          </a:p>
        </p:txBody>
      </p:sp>
    </p:spTree>
    <p:extLst>
      <p:ext uri="{BB962C8B-B14F-4D97-AF65-F5344CB8AC3E}">
        <p14:creationId xmlns:p14="http://schemas.microsoft.com/office/powerpoint/2010/main" val="13366243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106372632"/>
              </p:ext>
            </p:extLst>
          </p:nvPr>
        </p:nvGraphicFramePr>
        <p:xfrm>
          <a:off x="179512" y="332656"/>
          <a:ext cx="8136904" cy="722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339" name="Rectangle 3"/>
          <p:cNvSpPr>
            <a:spLocks noGrp="1" noChangeArrowheads="1"/>
          </p:cNvSpPr>
          <p:nvPr>
            <p:ph idx="4294967295"/>
          </p:nvPr>
        </p:nvSpPr>
        <p:spPr>
          <a:xfrm>
            <a:off x="467544" y="1484784"/>
            <a:ext cx="7869238" cy="4967287"/>
          </a:xfrm>
        </p:spPr>
        <p:txBody>
          <a:bodyPr>
            <a:normAutofit lnSpcReduction="10000"/>
          </a:bodyPr>
          <a:lstStyle/>
          <a:p>
            <a:pPr marL="539750" indent="-539750">
              <a:lnSpc>
                <a:spcPct val="70000"/>
              </a:lnSpc>
              <a:buClr>
                <a:schemeClr val="accent6">
                  <a:lumMod val="50000"/>
                </a:schemeClr>
              </a:buClr>
              <a:buFontTx/>
              <a:buAutoNum type="arabicPeriod"/>
            </a:pPr>
            <a:r>
              <a:rPr lang="en-US" sz="2000" b="1" dirty="0" err="1" smtClean="0">
                <a:solidFill>
                  <a:schemeClr val="tx1"/>
                </a:solidFill>
                <a:latin typeface="Calibri" pitchFamily="34" charset="0"/>
              </a:rPr>
              <a:t>Azas</a:t>
            </a:r>
            <a:r>
              <a:rPr lang="en-US" sz="2000" b="1" dirty="0" smtClean="0">
                <a:solidFill>
                  <a:schemeClr val="tx1"/>
                </a:solidFill>
                <a:latin typeface="Calibri" pitchFamily="34" charset="0"/>
              </a:rPr>
              <a:t> </a:t>
            </a:r>
            <a:r>
              <a:rPr lang="en-US" sz="2000" b="1" dirty="0" err="1" smtClean="0">
                <a:solidFill>
                  <a:schemeClr val="tx1"/>
                </a:solidFill>
                <a:latin typeface="Calibri" pitchFamily="34" charset="0"/>
              </a:rPr>
              <a:t>Legalitas</a:t>
            </a:r>
            <a:r>
              <a:rPr lang="en-US" sz="2000" b="1" dirty="0" smtClean="0">
                <a:solidFill>
                  <a:schemeClr val="tx1"/>
                </a:solidFill>
                <a:latin typeface="Calibri" pitchFamily="34" charset="0"/>
              </a:rPr>
              <a:t> </a:t>
            </a:r>
          </a:p>
          <a:p>
            <a:pPr marL="989013" lvl="1" indent="-269875">
              <a:lnSpc>
                <a:spcPct val="70000"/>
              </a:lnSpc>
              <a:buFontTx/>
              <a:buChar char="•"/>
            </a:pPr>
            <a:r>
              <a:rPr lang="en-US" sz="2000" i="1" dirty="0" smtClean="0">
                <a:solidFill>
                  <a:schemeClr val="tx1"/>
                </a:solidFill>
                <a:latin typeface="Calibri" pitchFamily="34" charset="0"/>
              </a:rPr>
              <a:t>The Equality before law</a:t>
            </a:r>
          </a:p>
          <a:p>
            <a:pPr marL="539750" indent="-539750">
              <a:lnSpc>
                <a:spcPct val="70000"/>
              </a:lnSpc>
              <a:buClr>
                <a:schemeClr val="accent6">
                  <a:lumMod val="50000"/>
                </a:schemeClr>
              </a:buClr>
              <a:buFontTx/>
              <a:buAutoNum type="arabicPeriod"/>
            </a:pPr>
            <a:r>
              <a:rPr lang="en-US" sz="2000" b="1" dirty="0" err="1" smtClean="0">
                <a:solidFill>
                  <a:schemeClr val="tx1"/>
                </a:solidFill>
                <a:latin typeface="Calibri" pitchFamily="34" charset="0"/>
              </a:rPr>
              <a:t>Azas</a:t>
            </a:r>
            <a:r>
              <a:rPr lang="en-US" sz="2000" b="1" dirty="0" smtClean="0">
                <a:solidFill>
                  <a:schemeClr val="tx1"/>
                </a:solidFill>
                <a:latin typeface="Calibri" pitchFamily="34" charset="0"/>
              </a:rPr>
              <a:t> </a:t>
            </a:r>
            <a:r>
              <a:rPr lang="en-US" sz="2000" b="1" dirty="0" err="1" smtClean="0">
                <a:solidFill>
                  <a:schemeClr val="tx1"/>
                </a:solidFill>
                <a:latin typeface="Calibri" pitchFamily="34" charset="0"/>
              </a:rPr>
              <a:t>Kesetaraan</a:t>
            </a:r>
            <a:r>
              <a:rPr lang="en-US" sz="2000" b="1" dirty="0" smtClean="0">
                <a:solidFill>
                  <a:schemeClr val="tx1"/>
                </a:solidFill>
                <a:latin typeface="Calibri" pitchFamily="34" charset="0"/>
              </a:rPr>
              <a:t> </a:t>
            </a:r>
          </a:p>
          <a:p>
            <a:pPr marL="989013" lvl="1" indent="-269875">
              <a:lnSpc>
                <a:spcPct val="70000"/>
              </a:lnSpc>
              <a:buFontTx/>
              <a:buChar char="•"/>
            </a:pPr>
            <a:r>
              <a:rPr lang="en-US" sz="2000" dirty="0" err="1" smtClean="0">
                <a:solidFill>
                  <a:schemeClr val="tx1"/>
                </a:solidFill>
                <a:latin typeface="Calibri" pitchFamily="34" charset="0"/>
              </a:rPr>
              <a:t>Kontrak</a:t>
            </a:r>
            <a:r>
              <a:rPr lang="en-US" sz="2000" dirty="0" smtClean="0">
                <a:solidFill>
                  <a:schemeClr val="tx1"/>
                </a:solidFill>
                <a:latin typeface="Calibri" pitchFamily="34" charset="0"/>
              </a:rPr>
              <a:t> </a:t>
            </a:r>
            <a:r>
              <a:rPr lang="en-US" sz="2000" dirty="0" err="1" smtClean="0">
                <a:solidFill>
                  <a:schemeClr val="tx1"/>
                </a:solidFill>
                <a:latin typeface="Calibri" pitchFamily="34" charset="0"/>
              </a:rPr>
              <a:t>Terapeutik</a:t>
            </a:r>
            <a:r>
              <a:rPr lang="en-US" sz="2000" dirty="0" smtClean="0">
                <a:solidFill>
                  <a:schemeClr val="tx1"/>
                </a:solidFill>
                <a:latin typeface="Calibri" pitchFamily="34" charset="0"/>
              </a:rPr>
              <a:t> </a:t>
            </a:r>
            <a:r>
              <a:rPr lang="en-US" sz="2000" i="1" dirty="0" smtClean="0">
                <a:solidFill>
                  <a:schemeClr val="tx1"/>
                </a:solidFill>
                <a:latin typeface="Calibri" pitchFamily="34" charset="0"/>
              </a:rPr>
              <a:t>(</a:t>
            </a:r>
            <a:r>
              <a:rPr lang="en-US" sz="2000" i="1" dirty="0" err="1" smtClean="0">
                <a:solidFill>
                  <a:schemeClr val="tx1"/>
                </a:solidFill>
                <a:latin typeface="Calibri" pitchFamily="34" charset="0"/>
              </a:rPr>
              <a:t>inspannings</a:t>
            </a:r>
            <a:r>
              <a:rPr lang="en-US" sz="2000" i="1" dirty="0" smtClean="0">
                <a:solidFill>
                  <a:schemeClr val="tx1"/>
                </a:solidFill>
                <a:latin typeface="Calibri" pitchFamily="34" charset="0"/>
              </a:rPr>
              <a:t> </a:t>
            </a:r>
            <a:r>
              <a:rPr lang="en-US" sz="2000" i="1" dirty="0" err="1" smtClean="0">
                <a:solidFill>
                  <a:schemeClr val="tx1"/>
                </a:solidFill>
                <a:latin typeface="Calibri" pitchFamily="34" charset="0"/>
              </a:rPr>
              <a:t>verbintenis</a:t>
            </a:r>
            <a:r>
              <a:rPr lang="en-US" sz="2000" i="1" dirty="0" smtClean="0">
                <a:solidFill>
                  <a:schemeClr val="tx1"/>
                </a:solidFill>
                <a:latin typeface="Calibri" pitchFamily="34" charset="0"/>
              </a:rPr>
              <a:t>)</a:t>
            </a:r>
          </a:p>
          <a:p>
            <a:pPr marL="539750" indent="-539750">
              <a:lnSpc>
                <a:spcPct val="70000"/>
              </a:lnSpc>
              <a:buClr>
                <a:schemeClr val="accent6">
                  <a:lumMod val="50000"/>
                </a:schemeClr>
              </a:buClr>
              <a:buFontTx/>
              <a:buAutoNum type="arabicPeriod"/>
            </a:pPr>
            <a:r>
              <a:rPr lang="en-US" sz="2000" b="1" dirty="0" err="1" smtClean="0">
                <a:solidFill>
                  <a:schemeClr val="tx1"/>
                </a:solidFill>
                <a:latin typeface="Calibri" pitchFamily="34" charset="0"/>
              </a:rPr>
              <a:t>Azas</a:t>
            </a:r>
            <a:r>
              <a:rPr lang="en-US" sz="2000" b="1" dirty="0" smtClean="0">
                <a:solidFill>
                  <a:schemeClr val="tx1"/>
                </a:solidFill>
                <a:latin typeface="Calibri" pitchFamily="34" charset="0"/>
              </a:rPr>
              <a:t> </a:t>
            </a:r>
            <a:r>
              <a:rPr lang="en-US" sz="2000" b="1" dirty="0" err="1" smtClean="0">
                <a:solidFill>
                  <a:schemeClr val="tx1"/>
                </a:solidFill>
                <a:latin typeface="Calibri" pitchFamily="34" charset="0"/>
              </a:rPr>
              <a:t>Kepercayaan</a:t>
            </a:r>
            <a:r>
              <a:rPr lang="en-US" sz="2000" b="1" dirty="0" smtClean="0">
                <a:solidFill>
                  <a:schemeClr val="tx1"/>
                </a:solidFill>
                <a:latin typeface="Calibri" pitchFamily="34" charset="0"/>
              </a:rPr>
              <a:t> (trust)</a:t>
            </a:r>
          </a:p>
          <a:p>
            <a:pPr marL="989013" lvl="1" indent="-269875">
              <a:lnSpc>
                <a:spcPct val="70000"/>
              </a:lnSpc>
              <a:buFontTx/>
              <a:buChar char="•"/>
            </a:pPr>
            <a:r>
              <a:rPr lang="en-US" sz="2000" dirty="0" err="1" smtClean="0">
                <a:solidFill>
                  <a:schemeClr val="tx1"/>
                </a:solidFill>
                <a:latin typeface="Calibri" pitchFamily="34" charset="0"/>
              </a:rPr>
              <a:t>Saling</a:t>
            </a:r>
            <a:r>
              <a:rPr lang="en-US" sz="2000" dirty="0" smtClean="0">
                <a:solidFill>
                  <a:schemeClr val="tx1"/>
                </a:solidFill>
                <a:latin typeface="Calibri" pitchFamily="34" charset="0"/>
              </a:rPr>
              <a:t> </a:t>
            </a:r>
            <a:r>
              <a:rPr lang="en-US" sz="2000" dirty="0" err="1" smtClean="0">
                <a:solidFill>
                  <a:schemeClr val="tx1"/>
                </a:solidFill>
                <a:latin typeface="Calibri" pitchFamily="34" charset="0"/>
              </a:rPr>
              <a:t>percaya</a:t>
            </a:r>
            <a:r>
              <a:rPr lang="en-US" sz="2000" dirty="0" smtClean="0">
                <a:solidFill>
                  <a:schemeClr val="tx1"/>
                </a:solidFill>
                <a:latin typeface="Calibri" pitchFamily="34" charset="0"/>
              </a:rPr>
              <a:t> (</a:t>
            </a:r>
            <a:r>
              <a:rPr lang="en-US" sz="2000" dirty="0" err="1" smtClean="0">
                <a:solidFill>
                  <a:schemeClr val="tx1"/>
                </a:solidFill>
                <a:latin typeface="Calibri" pitchFamily="34" charset="0"/>
              </a:rPr>
              <a:t>masing-masing</a:t>
            </a:r>
            <a:r>
              <a:rPr lang="en-US" sz="2000" dirty="0" smtClean="0">
                <a:solidFill>
                  <a:schemeClr val="tx1"/>
                </a:solidFill>
                <a:latin typeface="Calibri" pitchFamily="34" charset="0"/>
              </a:rPr>
              <a:t> </a:t>
            </a:r>
            <a:r>
              <a:rPr lang="en-US" sz="2000" dirty="0" err="1" smtClean="0">
                <a:solidFill>
                  <a:schemeClr val="tx1"/>
                </a:solidFill>
                <a:latin typeface="Calibri" pitchFamily="34" charset="0"/>
              </a:rPr>
              <a:t>mempunyai</a:t>
            </a:r>
            <a:r>
              <a:rPr lang="en-US" sz="2000" dirty="0" smtClean="0">
                <a:solidFill>
                  <a:schemeClr val="tx1"/>
                </a:solidFill>
                <a:latin typeface="Calibri" pitchFamily="34" charset="0"/>
              </a:rPr>
              <a:t> </a:t>
            </a:r>
            <a:r>
              <a:rPr lang="en-US" sz="2000" dirty="0" err="1" smtClean="0">
                <a:solidFill>
                  <a:schemeClr val="tx1"/>
                </a:solidFill>
                <a:latin typeface="Calibri" pitchFamily="34" charset="0"/>
              </a:rPr>
              <a:t>hak</a:t>
            </a:r>
            <a:r>
              <a:rPr lang="en-US" sz="2000" dirty="0" smtClean="0">
                <a:solidFill>
                  <a:schemeClr val="tx1"/>
                </a:solidFill>
                <a:latin typeface="Calibri" pitchFamily="34" charset="0"/>
              </a:rPr>
              <a:t> </a:t>
            </a:r>
            <a:r>
              <a:rPr lang="en-US" sz="2000" dirty="0" err="1" smtClean="0">
                <a:solidFill>
                  <a:schemeClr val="tx1"/>
                </a:solidFill>
                <a:latin typeface="Calibri" pitchFamily="34" charset="0"/>
              </a:rPr>
              <a:t>dan</a:t>
            </a:r>
            <a:r>
              <a:rPr lang="en-US" sz="2000" dirty="0" smtClean="0">
                <a:solidFill>
                  <a:schemeClr val="tx1"/>
                </a:solidFill>
                <a:latin typeface="Calibri" pitchFamily="34" charset="0"/>
              </a:rPr>
              <a:t> </a:t>
            </a:r>
            <a:r>
              <a:rPr lang="en-US" sz="2000" dirty="0" err="1" smtClean="0">
                <a:solidFill>
                  <a:schemeClr val="tx1"/>
                </a:solidFill>
                <a:latin typeface="Calibri" pitchFamily="34" charset="0"/>
              </a:rPr>
              <a:t>kewajiban</a:t>
            </a:r>
            <a:endParaRPr lang="en-US" sz="2000" dirty="0" smtClean="0">
              <a:solidFill>
                <a:schemeClr val="tx1"/>
              </a:solidFill>
              <a:latin typeface="Calibri" pitchFamily="34" charset="0"/>
            </a:endParaRPr>
          </a:p>
          <a:p>
            <a:pPr marL="539750" indent="-539750">
              <a:lnSpc>
                <a:spcPct val="70000"/>
              </a:lnSpc>
              <a:buClr>
                <a:schemeClr val="accent6">
                  <a:lumMod val="50000"/>
                </a:schemeClr>
              </a:buClr>
              <a:buFontTx/>
              <a:buAutoNum type="arabicPeriod"/>
            </a:pPr>
            <a:r>
              <a:rPr lang="en-US" sz="2000" b="1" dirty="0" err="1" smtClean="0">
                <a:solidFill>
                  <a:schemeClr val="tx1"/>
                </a:solidFill>
                <a:latin typeface="Calibri" pitchFamily="34" charset="0"/>
              </a:rPr>
              <a:t>Azas</a:t>
            </a:r>
            <a:r>
              <a:rPr lang="en-US" sz="2000" b="1" dirty="0" smtClean="0">
                <a:solidFill>
                  <a:schemeClr val="tx1"/>
                </a:solidFill>
                <a:latin typeface="Calibri" pitchFamily="34" charset="0"/>
              </a:rPr>
              <a:t> </a:t>
            </a:r>
            <a:r>
              <a:rPr lang="en-US" sz="2000" b="1" dirty="0" err="1" smtClean="0">
                <a:solidFill>
                  <a:schemeClr val="tx1"/>
                </a:solidFill>
                <a:latin typeface="Calibri" pitchFamily="34" charset="0"/>
              </a:rPr>
              <a:t>Otonomi</a:t>
            </a:r>
            <a:endParaRPr lang="en-US" sz="2000" b="1" dirty="0" smtClean="0">
              <a:solidFill>
                <a:schemeClr val="tx1"/>
              </a:solidFill>
              <a:latin typeface="Calibri" pitchFamily="34" charset="0"/>
            </a:endParaRPr>
          </a:p>
          <a:p>
            <a:pPr marL="989013" lvl="1" indent="-269875">
              <a:lnSpc>
                <a:spcPct val="70000"/>
              </a:lnSpc>
              <a:buFontTx/>
              <a:buChar char="•"/>
            </a:pPr>
            <a:r>
              <a:rPr lang="en-US" sz="2000" dirty="0" smtClean="0">
                <a:solidFill>
                  <a:schemeClr val="tx1"/>
                </a:solidFill>
                <a:latin typeface="Calibri" pitchFamily="34" charset="0"/>
              </a:rPr>
              <a:t>The rights of self determination</a:t>
            </a:r>
          </a:p>
          <a:p>
            <a:pPr marL="539750" indent="-539750">
              <a:lnSpc>
                <a:spcPct val="70000"/>
              </a:lnSpc>
              <a:buClr>
                <a:schemeClr val="accent6">
                  <a:lumMod val="50000"/>
                </a:schemeClr>
              </a:buClr>
              <a:buFontTx/>
              <a:buAutoNum type="arabicPeriod"/>
            </a:pPr>
            <a:r>
              <a:rPr lang="en-US" sz="2000" b="1" dirty="0" err="1" smtClean="0">
                <a:solidFill>
                  <a:schemeClr val="tx1"/>
                </a:solidFill>
                <a:latin typeface="Calibri" pitchFamily="34" charset="0"/>
              </a:rPr>
              <a:t>Azas</a:t>
            </a:r>
            <a:r>
              <a:rPr lang="en-US" sz="2000" b="1" dirty="0" smtClean="0">
                <a:solidFill>
                  <a:schemeClr val="tx1"/>
                </a:solidFill>
                <a:latin typeface="Calibri" pitchFamily="34" charset="0"/>
              </a:rPr>
              <a:t> </a:t>
            </a:r>
            <a:r>
              <a:rPr lang="en-US" sz="2000" b="1" dirty="0" err="1" smtClean="0">
                <a:solidFill>
                  <a:schemeClr val="tx1"/>
                </a:solidFill>
                <a:latin typeface="Calibri" pitchFamily="34" charset="0"/>
              </a:rPr>
              <a:t>Keadilan</a:t>
            </a:r>
            <a:endParaRPr lang="en-US" sz="2000" b="1" dirty="0" smtClean="0">
              <a:solidFill>
                <a:schemeClr val="tx1"/>
              </a:solidFill>
              <a:latin typeface="Calibri" pitchFamily="34" charset="0"/>
            </a:endParaRPr>
          </a:p>
          <a:p>
            <a:pPr marL="989013" lvl="1" indent="-269875">
              <a:lnSpc>
                <a:spcPct val="70000"/>
              </a:lnSpc>
              <a:buFontTx/>
              <a:buChar char="•"/>
            </a:pPr>
            <a:r>
              <a:rPr lang="en-US" sz="2000" dirty="0" err="1" smtClean="0">
                <a:solidFill>
                  <a:schemeClr val="tx1"/>
                </a:solidFill>
                <a:latin typeface="Calibri" pitchFamily="34" charset="0"/>
              </a:rPr>
              <a:t>Tanpa</a:t>
            </a:r>
            <a:r>
              <a:rPr lang="en-US" sz="2000" dirty="0" smtClean="0">
                <a:solidFill>
                  <a:schemeClr val="tx1"/>
                </a:solidFill>
                <a:latin typeface="Calibri" pitchFamily="34" charset="0"/>
              </a:rPr>
              <a:t> </a:t>
            </a:r>
            <a:r>
              <a:rPr lang="en-US" sz="2000" dirty="0" err="1" smtClean="0">
                <a:solidFill>
                  <a:schemeClr val="tx1"/>
                </a:solidFill>
                <a:latin typeface="Calibri" pitchFamily="34" charset="0"/>
              </a:rPr>
              <a:t>diskriminasi</a:t>
            </a:r>
            <a:endParaRPr lang="en-US" sz="2000" dirty="0" smtClean="0">
              <a:solidFill>
                <a:schemeClr val="tx1"/>
              </a:solidFill>
              <a:latin typeface="Calibri" pitchFamily="34" charset="0"/>
            </a:endParaRPr>
          </a:p>
          <a:p>
            <a:pPr marL="539750" indent="-539750">
              <a:lnSpc>
                <a:spcPct val="70000"/>
              </a:lnSpc>
              <a:buClr>
                <a:schemeClr val="accent6">
                  <a:lumMod val="50000"/>
                </a:schemeClr>
              </a:buClr>
              <a:buFontTx/>
              <a:buAutoNum type="arabicPeriod"/>
            </a:pPr>
            <a:r>
              <a:rPr lang="en-US" sz="2000" b="1" dirty="0" err="1" smtClean="0">
                <a:solidFill>
                  <a:schemeClr val="tx1"/>
                </a:solidFill>
                <a:latin typeface="Calibri" pitchFamily="34" charset="0"/>
              </a:rPr>
              <a:t>Azas</a:t>
            </a:r>
            <a:r>
              <a:rPr lang="en-US" sz="2000" b="1" dirty="0" smtClean="0">
                <a:solidFill>
                  <a:schemeClr val="tx1"/>
                </a:solidFill>
                <a:latin typeface="Calibri" pitchFamily="34" charset="0"/>
              </a:rPr>
              <a:t> </a:t>
            </a:r>
            <a:r>
              <a:rPr lang="en-US" sz="2000" b="1" dirty="0" err="1" smtClean="0">
                <a:solidFill>
                  <a:schemeClr val="tx1"/>
                </a:solidFill>
                <a:latin typeface="Calibri" pitchFamily="34" charset="0"/>
              </a:rPr>
              <a:t>Keterbukaan</a:t>
            </a:r>
            <a:endParaRPr lang="en-US" sz="2000" b="1" dirty="0" smtClean="0">
              <a:solidFill>
                <a:schemeClr val="tx1"/>
              </a:solidFill>
              <a:latin typeface="Calibri" pitchFamily="34" charset="0"/>
            </a:endParaRPr>
          </a:p>
          <a:p>
            <a:pPr marL="989013" lvl="1" indent="-269875">
              <a:lnSpc>
                <a:spcPct val="70000"/>
              </a:lnSpc>
              <a:buFontTx/>
              <a:buChar char="•"/>
            </a:pPr>
            <a:r>
              <a:rPr lang="en-US" sz="2000" dirty="0" err="1" smtClean="0">
                <a:solidFill>
                  <a:schemeClr val="tx1"/>
                </a:solidFill>
                <a:latin typeface="Calibri" pitchFamily="34" charset="0"/>
              </a:rPr>
              <a:t>Kejujuran</a:t>
            </a:r>
            <a:r>
              <a:rPr lang="en-US" sz="2000" dirty="0" smtClean="0">
                <a:solidFill>
                  <a:schemeClr val="tx1"/>
                </a:solidFill>
                <a:latin typeface="Calibri" pitchFamily="34" charset="0"/>
              </a:rPr>
              <a:t> </a:t>
            </a:r>
            <a:r>
              <a:rPr lang="en-US" sz="2000" dirty="0" err="1" smtClean="0">
                <a:solidFill>
                  <a:schemeClr val="tx1"/>
                </a:solidFill>
                <a:latin typeface="Calibri" pitchFamily="34" charset="0"/>
              </a:rPr>
              <a:t>dalam</a:t>
            </a:r>
            <a:r>
              <a:rPr lang="en-US" sz="2000" dirty="0" smtClean="0">
                <a:solidFill>
                  <a:schemeClr val="tx1"/>
                </a:solidFill>
                <a:latin typeface="Calibri" pitchFamily="34" charset="0"/>
              </a:rPr>
              <a:t> </a:t>
            </a:r>
            <a:r>
              <a:rPr lang="en-US" sz="2000" dirty="0" err="1" smtClean="0">
                <a:solidFill>
                  <a:schemeClr val="tx1"/>
                </a:solidFill>
                <a:latin typeface="Calibri" pitchFamily="34" charset="0"/>
              </a:rPr>
              <a:t>profesi</a:t>
            </a:r>
            <a:r>
              <a:rPr lang="en-US" sz="2000" dirty="0" smtClean="0">
                <a:solidFill>
                  <a:schemeClr val="tx1"/>
                </a:solidFill>
                <a:latin typeface="Calibri" pitchFamily="34" charset="0"/>
              </a:rPr>
              <a:t> </a:t>
            </a:r>
            <a:r>
              <a:rPr lang="en-US" sz="2000" dirty="0" err="1" smtClean="0">
                <a:solidFill>
                  <a:schemeClr val="tx1"/>
                </a:solidFill>
                <a:latin typeface="Calibri" pitchFamily="34" charset="0"/>
              </a:rPr>
              <a:t>dan</a:t>
            </a:r>
            <a:r>
              <a:rPr lang="en-US" sz="2000" dirty="0" smtClean="0">
                <a:solidFill>
                  <a:schemeClr val="tx1"/>
                </a:solidFill>
                <a:latin typeface="Calibri" pitchFamily="34" charset="0"/>
              </a:rPr>
              <a:t> </a:t>
            </a:r>
            <a:r>
              <a:rPr lang="en-US" sz="2000" dirty="0" err="1" smtClean="0">
                <a:solidFill>
                  <a:schemeClr val="tx1"/>
                </a:solidFill>
                <a:latin typeface="Calibri" pitchFamily="34" charset="0"/>
              </a:rPr>
              <a:t>memberikan</a:t>
            </a:r>
            <a:r>
              <a:rPr lang="en-US" sz="2000" dirty="0" smtClean="0">
                <a:solidFill>
                  <a:schemeClr val="tx1"/>
                </a:solidFill>
                <a:latin typeface="Calibri" pitchFamily="34" charset="0"/>
              </a:rPr>
              <a:t> data yang </a:t>
            </a:r>
            <a:r>
              <a:rPr lang="en-US" sz="2000" dirty="0" err="1" smtClean="0">
                <a:solidFill>
                  <a:schemeClr val="tx1"/>
                </a:solidFill>
                <a:latin typeface="Calibri" pitchFamily="34" charset="0"/>
              </a:rPr>
              <a:t>benar</a:t>
            </a:r>
            <a:endParaRPr lang="en-US" sz="2000" dirty="0" smtClean="0">
              <a:solidFill>
                <a:schemeClr val="tx1"/>
              </a:solidFill>
              <a:latin typeface="Calibri" pitchFamily="34" charset="0"/>
            </a:endParaRPr>
          </a:p>
          <a:p>
            <a:pPr marL="539750" indent="-539750">
              <a:lnSpc>
                <a:spcPct val="70000"/>
              </a:lnSpc>
              <a:buClr>
                <a:schemeClr val="accent6">
                  <a:lumMod val="50000"/>
                </a:schemeClr>
              </a:buClr>
              <a:buFontTx/>
              <a:buAutoNum type="arabicPeriod"/>
            </a:pPr>
            <a:r>
              <a:rPr lang="en-US" sz="2000" b="1" dirty="0" err="1" smtClean="0">
                <a:solidFill>
                  <a:schemeClr val="tx1"/>
                </a:solidFill>
                <a:latin typeface="Calibri" pitchFamily="34" charset="0"/>
              </a:rPr>
              <a:t>Azas</a:t>
            </a:r>
            <a:r>
              <a:rPr lang="en-US" sz="2000" b="1" dirty="0" smtClean="0">
                <a:solidFill>
                  <a:schemeClr val="tx1"/>
                </a:solidFill>
                <a:latin typeface="Calibri" pitchFamily="34" charset="0"/>
              </a:rPr>
              <a:t> </a:t>
            </a:r>
            <a:r>
              <a:rPr lang="en-US" sz="2000" b="1" dirty="0" err="1" smtClean="0">
                <a:solidFill>
                  <a:schemeClr val="tx1"/>
                </a:solidFill>
                <a:latin typeface="Calibri" pitchFamily="34" charset="0"/>
              </a:rPr>
              <a:t>Itikad</a:t>
            </a:r>
            <a:r>
              <a:rPr lang="en-US" sz="2000" b="1" dirty="0" smtClean="0">
                <a:solidFill>
                  <a:schemeClr val="tx1"/>
                </a:solidFill>
                <a:latin typeface="Calibri" pitchFamily="34" charset="0"/>
              </a:rPr>
              <a:t> </a:t>
            </a:r>
            <a:r>
              <a:rPr lang="en-US" sz="2000" b="1" dirty="0" err="1" smtClean="0">
                <a:solidFill>
                  <a:schemeClr val="tx1"/>
                </a:solidFill>
                <a:latin typeface="Calibri" pitchFamily="34" charset="0"/>
              </a:rPr>
              <a:t>Baik</a:t>
            </a:r>
            <a:endParaRPr lang="en-US" sz="2000" b="1" dirty="0" smtClean="0">
              <a:solidFill>
                <a:schemeClr val="tx1"/>
              </a:solidFill>
              <a:latin typeface="Calibri" pitchFamily="34" charset="0"/>
            </a:endParaRPr>
          </a:p>
          <a:p>
            <a:pPr marL="989013" lvl="1" indent="-269875">
              <a:lnSpc>
                <a:spcPct val="70000"/>
              </a:lnSpc>
              <a:buFontTx/>
              <a:buChar char="•"/>
            </a:pPr>
            <a:r>
              <a:rPr lang="en-US" sz="2000" i="1" dirty="0" err="1" smtClean="0">
                <a:solidFill>
                  <a:schemeClr val="tx1"/>
                </a:solidFill>
                <a:latin typeface="Calibri" pitchFamily="34" charset="0"/>
              </a:rPr>
              <a:t>Princip</a:t>
            </a:r>
            <a:r>
              <a:rPr lang="en-US" sz="2000" i="1" dirty="0" smtClean="0">
                <a:solidFill>
                  <a:schemeClr val="tx1"/>
                </a:solidFill>
                <a:latin typeface="Calibri" pitchFamily="34" charset="0"/>
              </a:rPr>
              <a:t> of respect of beneficence</a:t>
            </a:r>
          </a:p>
          <a:p>
            <a:pPr marL="989013" lvl="1" indent="-269875">
              <a:lnSpc>
                <a:spcPct val="70000"/>
              </a:lnSpc>
              <a:buFontTx/>
              <a:buChar char="•"/>
            </a:pPr>
            <a:r>
              <a:rPr lang="en-US" sz="2000" i="1" dirty="0" err="1" smtClean="0">
                <a:solidFill>
                  <a:schemeClr val="tx1"/>
                </a:solidFill>
                <a:latin typeface="Calibri" pitchFamily="34" charset="0"/>
              </a:rPr>
              <a:t>Princip</a:t>
            </a:r>
            <a:r>
              <a:rPr lang="en-US" sz="2000" i="1" dirty="0" smtClean="0">
                <a:solidFill>
                  <a:schemeClr val="tx1"/>
                </a:solidFill>
                <a:latin typeface="Calibri" pitchFamily="34" charset="0"/>
              </a:rPr>
              <a:t> of non </a:t>
            </a:r>
            <a:r>
              <a:rPr lang="en-US" sz="2000" i="1" dirty="0" err="1" smtClean="0">
                <a:solidFill>
                  <a:schemeClr val="tx1"/>
                </a:solidFill>
                <a:latin typeface="Calibri" pitchFamily="34" charset="0"/>
              </a:rPr>
              <a:t>maleficence</a:t>
            </a:r>
            <a:endParaRPr lang="en-US" sz="2000" i="1" dirty="0" smtClean="0">
              <a:solidFill>
                <a:schemeClr val="tx1"/>
              </a:solidFill>
              <a:latin typeface="Calibri" pitchFamily="34" charset="0"/>
            </a:endParaRPr>
          </a:p>
          <a:p>
            <a:pPr marL="539750" indent="-539750">
              <a:lnSpc>
                <a:spcPct val="70000"/>
              </a:lnSpc>
              <a:buClr>
                <a:schemeClr val="accent6">
                  <a:lumMod val="50000"/>
                </a:schemeClr>
              </a:buClr>
              <a:buFontTx/>
              <a:buAutoNum type="arabicPeriod"/>
            </a:pPr>
            <a:r>
              <a:rPr lang="en-US" sz="2000" b="1" dirty="0" err="1" smtClean="0">
                <a:solidFill>
                  <a:schemeClr val="tx1"/>
                </a:solidFill>
                <a:latin typeface="Calibri" pitchFamily="34" charset="0"/>
              </a:rPr>
              <a:t>Azas</a:t>
            </a:r>
            <a:r>
              <a:rPr lang="en-US" sz="2000" b="1" dirty="0" smtClean="0">
                <a:solidFill>
                  <a:schemeClr val="tx1"/>
                </a:solidFill>
                <a:latin typeface="Calibri" pitchFamily="34" charset="0"/>
              </a:rPr>
              <a:t> </a:t>
            </a:r>
            <a:r>
              <a:rPr lang="en-US" sz="2000" b="1" dirty="0" err="1" smtClean="0">
                <a:solidFill>
                  <a:schemeClr val="tx1"/>
                </a:solidFill>
                <a:latin typeface="Calibri" pitchFamily="34" charset="0"/>
              </a:rPr>
              <a:t>Kerahasiaan</a:t>
            </a:r>
            <a:endParaRPr lang="en-US" sz="1400" b="1" dirty="0" smtClean="0">
              <a:solidFill>
                <a:schemeClr val="tx1"/>
              </a:solidFill>
              <a:latin typeface="Calibri" pitchFamily="34" charset="0"/>
            </a:endParaRPr>
          </a:p>
          <a:p>
            <a:pPr marL="989013" lvl="1" indent="-269875">
              <a:lnSpc>
                <a:spcPct val="70000"/>
              </a:lnSpc>
              <a:buFontTx/>
              <a:buChar char="•"/>
            </a:pPr>
            <a:r>
              <a:rPr lang="en-US" sz="2000" i="1" dirty="0" err="1" smtClean="0">
                <a:solidFill>
                  <a:schemeClr val="tx1"/>
                </a:solidFill>
                <a:latin typeface="Calibri" pitchFamily="34" charset="0"/>
              </a:rPr>
              <a:t>Rahasia</a:t>
            </a:r>
            <a:r>
              <a:rPr lang="en-US" sz="2000" i="1" dirty="0" smtClean="0">
                <a:solidFill>
                  <a:schemeClr val="tx1"/>
                </a:solidFill>
                <a:latin typeface="Calibri" pitchFamily="34" charset="0"/>
              </a:rPr>
              <a:t> </a:t>
            </a:r>
            <a:r>
              <a:rPr lang="en-US" sz="2000" i="1" dirty="0" err="1" smtClean="0">
                <a:solidFill>
                  <a:schemeClr val="tx1"/>
                </a:solidFill>
                <a:latin typeface="Calibri" pitchFamily="34" charset="0"/>
              </a:rPr>
              <a:t>Medis</a:t>
            </a:r>
            <a:endParaRPr lang="en-US" sz="2000" i="1" dirty="0" smtClean="0">
              <a:solidFill>
                <a:schemeClr val="tx1"/>
              </a:solidFill>
              <a:latin typeface="Calibri" pitchFamily="34" charset="0"/>
            </a:endParaRPr>
          </a:p>
          <a:p>
            <a:pPr marL="989013" lvl="1" indent="-269875">
              <a:lnSpc>
                <a:spcPct val="70000"/>
              </a:lnSpc>
              <a:buFontTx/>
              <a:buChar char="•"/>
            </a:pPr>
            <a:r>
              <a:rPr lang="en-US" sz="2000" i="1" dirty="0" err="1" smtClean="0">
                <a:solidFill>
                  <a:schemeClr val="tx1"/>
                </a:solidFill>
                <a:latin typeface="Calibri" pitchFamily="34" charset="0"/>
              </a:rPr>
              <a:t>Hak</a:t>
            </a:r>
            <a:r>
              <a:rPr lang="en-US" sz="2000" i="1" dirty="0" smtClean="0">
                <a:solidFill>
                  <a:schemeClr val="tx1"/>
                </a:solidFill>
                <a:latin typeface="Calibri" pitchFamily="34" charset="0"/>
              </a:rPr>
              <a:t> </a:t>
            </a:r>
            <a:r>
              <a:rPr lang="en-US" sz="2000" i="1" dirty="0" err="1" smtClean="0">
                <a:solidFill>
                  <a:schemeClr val="tx1"/>
                </a:solidFill>
                <a:latin typeface="Calibri" pitchFamily="34" charset="0"/>
              </a:rPr>
              <a:t>Akses</a:t>
            </a:r>
            <a:r>
              <a:rPr lang="en-US" sz="2000" i="1" dirty="0" smtClean="0">
                <a:solidFill>
                  <a:schemeClr val="tx1"/>
                </a:solidFill>
                <a:latin typeface="Calibri" pitchFamily="34" charset="0"/>
              </a:rPr>
              <a:t> (</a:t>
            </a:r>
            <a:r>
              <a:rPr lang="en-US" sz="2000" i="1" dirty="0" err="1" smtClean="0">
                <a:solidFill>
                  <a:schemeClr val="tx1"/>
                </a:solidFill>
                <a:latin typeface="Calibri" pitchFamily="34" charset="0"/>
              </a:rPr>
              <a:t>Inzagerecht</a:t>
            </a:r>
            <a:r>
              <a:rPr lang="en-US" sz="2000" i="1" dirty="0" smtClean="0">
                <a:solidFill>
                  <a:schemeClr val="tx1"/>
                </a:solidFill>
                <a:latin typeface="Calibri" pitchFamily="34" charset="0"/>
              </a:rPr>
              <a:t>)</a:t>
            </a:r>
          </a:p>
          <a:p>
            <a:pPr marL="989013" lvl="1" indent="-269875">
              <a:lnSpc>
                <a:spcPct val="70000"/>
              </a:lnSpc>
              <a:buFontTx/>
              <a:buChar char="•"/>
            </a:pPr>
            <a:r>
              <a:rPr lang="en-US" sz="2000" i="1" dirty="0" err="1" smtClean="0">
                <a:solidFill>
                  <a:schemeClr val="tx1"/>
                </a:solidFill>
                <a:latin typeface="Calibri" pitchFamily="34" charset="0"/>
              </a:rPr>
              <a:t>Hak</a:t>
            </a:r>
            <a:r>
              <a:rPr lang="en-US" sz="2000" i="1" dirty="0" smtClean="0">
                <a:solidFill>
                  <a:schemeClr val="tx1"/>
                </a:solidFill>
                <a:latin typeface="Calibri" pitchFamily="34" charset="0"/>
              </a:rPr>
              <a:t> </a:t>
            </a:r>
            <a:r>
              <a:rPr lang="en-US" sz="2000" i="1" dirty="0" err="1" smtClean="0">
                <a:solidFill>
                  <a:schemeClr val="tx1"/>
                </a:solidFill>
                <a:latin typeface="Calibri" pitchFamily="34" charset="0"/>
              </a:rPr>
              <a:t>Tolak</a:t>
            </a:r>
            <a:r>
              <a:rPr lang="en-US" sz="2000" i="1" dirty="0" smtClean="0">
                <a:solidFill>
                  <a:schemeClr val="tx1"/>
                </a:solidFill>
                <a:latin typeface="Calibri" pitchFamily="34" charset="0"/>
              </a:rPr>
              <a:t> </a:t>
            </a:r>
            <a:r>
              <a:rPr lang="en-US" sz="2000" i="1" dirty="0" err="1" smtClean="0">
                <a:solidFill>
                  <a:schemeClr val="tx1"/>
                </a:solidFill>
                <a:latin typeface="Calibri" pitchFamily="34" charset="0"/>
              </a:rPr>
              <a:t>Ungkap</a:t>
            </a:r>
            <a:r>
              <a:rPr lang="en-US" sz="2000" i="1" dirty="0" smtClean="0">
                <a:solidFill>
                  <a:schemeClr val="tx1"/>
                </a:solidFill>
                <a:latin typeface="Calibri" pitchFamily="34" charset="0"/>
              </a:rPr>
              <a:t> (</a:t>
            </a:r>
            <a:r>
              <a:rPr lang="en-US" sz="2000" i="1" dirty="0" err="1" smtClean="0">
                <a:solidFill>
                  <a:schemeClr val="tx1"/>
                </a:solidFill>
                <a:latin typeface="Calibri" pitchFamily="34" charset="0"/>
              </a:rPr>
              <a:t>Verschoningrecht</a:t>
            </a:r>
            <a:r>
              <a:rPr lang="en-US" sz="2000" i="1" dirty="0" smtClean="0">
                <a:solidFill>
                  <a:schemeClr val="tx1"/>
                </a:solidFill>
                <a:latin typeface="Calibri" pitchFamily="34" charset="0"/>
              </a:rPr>
              <a:t>)</a:t>
            </a:r>
          </a:p>
        </p:txBody>
      </p:sp>
      <p:sp>
        <p:nvSpPr>
          <p:cNvPr id="3" name="Slide Number Placeholder 2"/>
          <p:cNvSpPr>
            <a:spLocks noGrp="1"/>
          </p:cNvSpPr>
          <p:nvPr>
            <p:ph type="sldNum" sz="quarter" idx="12"/>
          </p:nvPr>
        </p:nvSpPr>
        <p:spPr/>
        <p:txBody>
          <a:bodyPr/>
          <a:lstStyle/>
          <a:p>
            <a:fld id="{DF1EDEDB-7F67-4EE7-9AB4-912D5C07B45E}" type="slidenum">
              <a:rPr lang="id-ID" smtClean="0"/>
              <a:t>7</a:t>
            </a:fld>
            <a:endParaRPr lang="id-ID"/>
          </a:p>
        </p:txBody>
      </p:sp>
    </p:spTree>
    <p:extLst>
      <p:ext uri="{BB962C8B-B14F-4D97-AF65-F5344CB8AC3E}">
        <p14:creationId xmlns:p14="http://schemas.microsoft.com/office/powerpoint/2010/main" val="26644263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diamond(in)">
                                      <p:cBhvr>
                                        <p:cTn id="7" dur="2000"/>
                                        <p:tgtEl>
                                          <p:spTgt spid="14339">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14339">
                                            <p:txEl>
                                              <p:pRg st="1" end="1"/>
                                            </p:txEl>
                                          </p:spTgt>
                                        </p:tgtEl>
                                        <p:attrNameLst>
                                          <p:attrName>style.visibility</p:attrName>
                                        </p:attrNameLst>
                                      </p:cBhvr>
                                      <p:to>
                                        <p:strVal val="visible"/>
                                      </p:to>
                                    </p:set>
                                    <p:animEffect transition="in" filter="diamond(in)">
                                      <p:cBhvr>
                                        <p:cTn id="10" dur="2000"/>
                                        <p:tgtEl>
                                          <p:spTgt spid="1433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animEffect transition="in" filter="blinds(horizontal)">
                                      <p:cBhvr>
                                        <p:cTn id="15" dur="500"/>
                                        <p:tgtEl>
                                          <p:spTgt spid="14339">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4339">
                                            <p:txEl>
                                              <p:pRg st="3" end="3"/>
                                            </p:txEl>
                                          </p:spTgt>
                                        </p:tgtEl>
                                        <p:attrNameLst>
                                          <p:attrName>style.visibility</p:attrName>
                                        </p:attrNameLst>
                                      </p:cBhvr>
                                      <p:to>
                                        <p:strVal val="visible"/>
                                      </p:to>
                                    </p:set>
                                    <p:animEffect transition="in" filter="blinds(horizontal)">
                                      <p:cBhvr>
                                        <p:cTn id="18" dur="500"/>
                                        <p:tgtEl>
                                          <p:spTgt spid="14339">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animEffect transition="in" filter="checkerboard(across)">
                                      <p:cBhvr>
                                        <p:cTn id="23" dur="500"/>
                                        <p:tgtEl>
                                          <p:spTgt spid="14339">
                                            <p:txEl>
                                              <p:pRg st="4" end="4"/>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14339">
                                            <p:txEl>
                                              <p:pRg st="5" end="5"/>
                                            </p:txEl>
                                          </p:spTgt>
                                        </p:tgtEl>
                                        <p:attrNameLst>
                                          <p:attrName>style.visibility</p:attrName>
                                        </p:attrNameLst>
                                      </p:cBhvr>
                                      <p:to>
                                        <p:strVal val="visible"/>
                                      </p:to>
                                    </p:set>
                                    <p:animEffect transition="in" filter="checkerboard(across)">
                                      <p:cBhvr>
                                        <p:cTn id="26" dur="500"/>
                                        <p:tgtEl>
                                          <p:spTgt spid="14339">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nodeType="clickEffect">
                                  <p:stCondLst>
                                    <p:cond delay="0"/>
                                  </p:stCondLst>
                                  <p:childTnLst>
                                    <p:set>
                                      <p:cBhvr>
                                        <p:cTn id="30" dur="1" fill="hold">
                                          <p:stCondLst>
                                            <p:cond delay="0"/>
                                          </p:stCondLst>
                                        </p:cTn>
                                        <p:tgtEl>
                                          <p:spTgt spid="14339">
                                            <p:txEl>
                                              <p:pRg st="6" end="6"/>
                                            </p:txEl>
                                          </p:spTgt>
                                        </p:tgtEl>
                                        <p:attrNameLst>
                                          <p:attrName>style.visibility</p:attrName>
                                        </p:attrNameLst>
                                      </p:cBhvr>
                                      <p:to>
                                        <p:strVal val="visible"/>
                                      </p:to>
                                    </p:set>
                                    <p:animEffect transition="in" filter="box(in)">
                                      <p:cBhvr>
                                        <p:cTn id="31" dur="500"/>
                                        <p:tgtEl>
                                          <p:spTgt spid="14339">
                                            <p:txEl>
                                              <p:pRg st="6" end="6"/>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14339">
                                            <p:txEl>
                                              <p:pRg st="7" end="7"/>
                                            </p:txEl>
                                          </p:spTgt>
                                        </p:tgtEl>
                                        <p:attrNameLst>
                                          <p:attrName>style.visibility</p:attrName>
                                        </p:attrNameLst>
                                      </p:cBhvr>
                                      <p:to>
                                        <p:strVal val="visible"/>
                                      </p:to>
                                    </p:set>
                                    <p:animEffect transition="in" filter="box(in)">
                                      <p:cBhvr>
                                        <p:cTn id="34" dur="500"/>
                                        <p:tgtEl>
                                          <p:spTgt spid="14339">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nodeType="clickEffect">
                                  <p:stCondLst>
                                    <p:cond delay="0"/>
                                  </p:stCondLst>
                                  <p:childTnLst>
                                    <p:set>
                                      <p:cBhvr>
                                        <p:cTn id="38" dur="1" fill="hold">
                                          <p:stCondLst>
                                            <p:cond delay="0"/>
                                          </p:stCondLst>
                                        </p:cTn>
                                        <p:tgtEl>
                                          <p:spTgt spid="14339">
                                            <p:txEl>
                                              <p:pRg st="8" end="8"/>
                                            </p:txEl>
                                          </p:spTgt>
                                        </p:tgtEl>
                                        <p:attrNameLst>
                                          <p:attrName>style.visibility</p:attrName>
                                        </p:attrNameLst>
                                      </p:cBhvr>
                                      <p:to>
                                        <p:strVal val="visible"/>
                                      </p:to>
                                    </p:set>
                                    <p:animEffect transition="in" filter="diamond(in)">
                                      <p:cBhvr>
                                        <p:cTn id="39" dur="2000"/>
                                        <p:tgtEl>
                                          <p:spTgt spid="14339">
                                            <p:txEl>
                                              <p:pRg st="8" end="8"/>
                                            </p:txEl>
                                          </p:spTgt>
                                        </p:tgtEl>
                                      </p:cBhvr>
                                    </p:animEffect>
                                  </p:childTnLst>
                                </p:cTn>
                              </p:par>
                              <p:par>
                                <p:cTn id="40" presetID="8" presetClass="entr" presetSubtype="16" fill="hold" nodeType="withEffect">
                                  <p:stCondLst>
                                    <p:cond delay="0"/>
                                  </p:stCondLst>
                                  <p:childTnLst>
                                    <p:set>
                                      <p:cBhvr>
                                        <p:cTn id="41" dur="1" fill="hold">
                                          <p:stCondLst>
                                            <p:cond delay="0"/>
                                          </p:stCondLst>
                                        </p:cTn>
                                        <p:tgtEl>
                                          <p:spTgt spid="14339">
                                            <p:txEl>
                                              <p:pRg st="9" end="9"/>
                                            </p:txEl>
                                          </p:spTgt>
                                        </p:tgtEl>
                                        <p:attrNameLst>
                                          <p:attrName>style.visibility</p:attrName>
                                        </p:attrNameLst>
                                      </p:cBhvr>
                                      <p:to>
                                        <p:strVal val="visible"/>
                                      </p:to>
                                    </p:set>
                                    <p:animEffect transition="in" filter="diamond(in)">
                                      <p:cBhvr>
                                        <p:cTn id="42" dur="2000"/>
                                        <p:tgtEl>
                                          <p:spTgt spid="14339">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4339">
                                            <p:txEl>
                                              <p:pRg st="10" end="10"/>
                                            </p:txEl>
                                          </p:spTgt>
                                        </p:tgtEl>
                                        <p:attrNameLst>
                                          <p:attrName>style.visibility</p:attrName>
                                        </p:attrNameLst>
                                      </p:cBhvr>
                                      <p:to>
                                        <p:strVal val="visible"/>
                                      </p:to>
                                    </p:set>
                                    <p:animEffect transition="in" filter="blinds(horizontal)">
                                      <p:cBhvr>
                                        <p:cTn id="47" dur="500"/>
                                        <p:tgtEl>
                                          <p:spTgt spid="14339">
                                            <p:txEl>
                                              <p:pRg st="10" end="10"/>
                                            </p:txEl>
                                          </p:spTgt>
                                        </p:tgtEl>
                                      </p:cBhvr>
                                    </p:animEffect>
                                  </p:childTnLst>
                                </p:cTn>
                              </p:par>
                              <p:par>
                                <p:cTn id="48" presetID="3" presetClass="entr" presetSubtype="10" fill="hold" nodeType="withEffect">
                                  <p:stCondLst>
                                    <p:cond delay="0"/>
                                  </p:stCondLst>
                                  <p:childTnLst>
                                    <p:set>
                                      <p:cBhvr>
                                        <p:cTn id="49" dur="1" fill="hold">
                                          <p:stCondLst>
                                            <p:cond delay="0"/>
                                          </p:stCondLst>
                                        </p:cTn>
                                        <p:tgtEl>
                                          <p:spTgt spid="14339">
                                            <p:txEl>
                                              <p:pRg st="11" end="11"/>
                                            </p:txEl>
                                          </p:spTgt>
                                        </p:tgtEl>
                                        <p:attrNameLst>
                                          <p:attrName>style.visibility</p:attrName>
                                        </p:attrNameLst>
                                      </p:cBhvr>
                                      <p:to>
                                        <p:strVal val="visible"/>
                                      </p:to>
                                    </p:set>
                                    <p:animEffect transition="in" filter="blinds(horizontal)">
                                      <p:cBhvr>
                                        <p:cTn id="50" dur="500"/>
                                        <p:tgtEl>
                                          <p:spTgt spid="14339">
                                            <p:txEl>
                                              <p:pRg st="11" end="11"/>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nodeType="clickEffect">
                                  <p:stCondLst>
                                    <p:cond delay="0"/>
                                  </p:stCondLst>
                                  <p:childTnLst>
                                    <p:set>
                                      <p:cBhvr>
                                        <p:cTn id="54" dur="1" fill="hold">
                                          <p:stCondLst>
                                            <p:cond delay="0"/>
                                          </p:stCondLst>
                                        </p:cTn>
                                        <p:tgtEl>
                                          <p:spTgt spid="14339">
                                            <p:txEl>
                                              <p:pRg st="12" end="12"/>
                                            </p:txEl>
                                          </p:spTgt>
                                        </p:tgtEl>
                                        <p:attrNameLst>
                                          <p:attrName>style.visibility</p:attrName>
                                        </p:attrNameLst>
                                      </p:cBhvr>
                                      <p:to>
                                        <p:strVal val="visible"/>
                                      </p:to>
                                    </p:set>
                                    <p:animEffect transition="in" filter="box(in)">
                                      <p:cBhvr>
                                        <p:cTn id="55" dur="500"/>
                                        <p:tgtEl>
                                          <p:spTgt spid="14339">
                                            <p:txEl>
                                              <p:pRg st="12" end="12"/>
                                            </p:txEl>
                                          </p:spTgt>
                                        </p:tgtEl>
                                      </p:cBhvr>
                                    </p:animEffect>
                                  </p:childTnLst>
                                </p:cTn>
                              </p:par>
                              <p:par>
                                <p:cTn id="56" presetID="4" presetClass="entr" presetSubtype="16" fill="hold" nodeType="withEffect">
                                  <p:stCondLst>
                                    <p:cond delay="0"/>
                                  </p:stCondLst>
                                  <p:childTnLst>
                                    <p:set>
                                      <p:cBhvr>
                                        <p:cTn id="57" dur="1" fill="hold">
                                          <p:stCondLst>
                                            <p:cond delay="0"/>
                                          </p:stCondLst>
                                        </p:cTn>
                                        <p:tgtEl>
                                          <p:spTgt spid="14339">
                                            <p:txEl>
                                              <p:pRg st="13" end="13"/>
                                            </p:txEl>
                                          </p:spTgt>
                                        </p:tgtEl>
                                        <p:attrNameLst>
                                          <p:attrName>style.visibility</p:attrName>
                                        </p:attrNameLst>
                                      </p:cBhvr>
                                      <p:to>
                                        <p:strVal val="visible"/>
                                      </p:to>
                                    </p:set>
                                    <p:animEffect transition="in" filter="box(in)">
                                      <p:cBhvr>
                                        <p:cTn id="58" dur="500"/>
                                        <p:tgtEl>
                                          <p:spTgt spid="14339">
                                            <p:txEl>
                                              <p:pRg st="13" end="13"/>
                                            </p:txEl>
                                          </p:spTgt>
                                        </p:tgtEl>
                                      </p:cBhvr>
                                    </p:animEffect>
                                  </p:childTnLst>
                                </p:cTn>
                              </p:par>
                              <p:par>
                                <p:cTn id="59" presetID="4" presetClass="entr" presetSubtype="16" fill="hold" nodeType="withEffect">
                                  <p:stCondLst>
                                    <p:cond delay="0"/>
                                  </p:stCondLst>
                                  <p:childTnLst>
                                    <p:set>
                                      <p:cBhvr>
                                        <p:cTn id="60" dur="1" fill="hold">
                                          <p:stCondLst>
                                            <p:cond delay="0"/>
                                          </p:stCondLst>
                                        </p:cTn>
                                        <p:tgtEl>
                                          <p:spTgt spid="14339">
                                            <p:txEl>
                                              <p:pRg st="14" end="14"/>
                                            </p:txEl>
                                          </p:spTgt>
                                        </p:tgtEl>
                                        <p:attrNameLst>
                                          <p:attrName>style.visibility</p:attrName>
                                        </p:attrNameLst>
                                      </p:cBhvr>
                                      <p:to>
                                        <p:strVal val="visible"/>
                                      </p:to>
                                    </p:set>
                                    <p:animEffect transition="in" filter="box(in)">
                                      <p:cBhvr>
                                        <p:cTn id="61" dur="500"/>
                                        <p:tgtEl>
                                          <p:spTgt spid="14339">
                                            <p:txEl>
                                              <p:pRg st="14" end="14"/>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4" presetClass="entr" presetSubtype="16" fill="hold" nodeType="clickEffect">
                                  <p:stCondLst>
                                    <p:cond delay="0"/>
                                  </p:stCondLst>
                                  <p:childTnLst>
                                    <p:set>
                                      <p:cBhvr>
                                        <p:cTn id="65" dur="1" fill="hold">
                                          <p:stCondLst>
                                            <p:cond delay="0"/>
                                          </p:stCondLst>
                                        </p:cTn>
                                        <p:tgtEl>
                                          <p:spTgt spid="14339">
                                            <p:txEl>
                                              <p:pRg st="15" end="15"/>
                                            </p:txEl>
                                          </p:spTgt>
                                        </p:tgtEl>
                                        <p:attrNameLst>
                                          <p:attrName>style.visibility</p:attrName>
                                        </p:attrNameLst>
                                      </p:cBhvr>
                                      <p:to>
                                        <p:strVal val="visible"/>
                                      </p:to>
                                    </p:set>
                                    <p:animEffect transition="in" filter="box(in)">
                                      <p:cBhvr>
                                        <p:cTn id="66" dur="500"/>
                                        <p:tgtEl>
                                          <p:spTgt spid="14339">
                                            <p:txEl>
                                              <p:pRg st="15" end="15"/>
                                            </p:txEl>
                                          </p:spTgt>
                                        </p:tgtEl>
                                      </p:cBhvr>
                                    </p:animEffect>
                                  </p:childTnLst>
                                </p:cTn>
                              </p:par>
                              <p:par>
                                <p:cTn id="67" presetID="4" presetClass="entr" presetSubtype="16" fill="hold" nodeType="withEffect">
                                  <p:stCondLst>
                                    <p:cond delay="0"/>
                                  </p:stCondLst>
                                  <p:childTnLst>
                                    <p:set>
                                      <p:cBhvr>
                                        <p:cTn id="68" dur="1" fill="hold">
                                          <p:stCondLst>
                                            <p:cond delay="0"/>
                                          </p:stCondLst>
                                        </p:cTn>
                                        <p:tgtEl>
                                          <p:spTgt spid="14339">
                                            <p:txEl>
                                              <p:pRg st="16" end="16"/>
                                            </p:txEl>
                                          </p:spTgt>
                                        </p:tgtEl>
                                        <p:attrNameLst>
                                          <p:attrName>style.visibility</p:attrName>
                                        </p:attrNameLst>
                                      </p:cBhvr>
                                      <p:to>
                                        <p:strVal val="visible"/>
                                      </p:to>
                                    </p:set>
                                    <p:animEffect transition="in" filter="box(in)">
                                      <p:cBhvr>
                                        <p:cTn id="69" dur="500"/>
                                        <p:tgtEl>
                                          <p:spTgt spid="14339">
                                            <p:txEl>
                                              <p:pRg st="16" end="16"/>
                                            </p:txEl>
                                          </p:spTgt>
                                        </p:tgtEl>
                                      </p:cBhvr>
                                    </p:animEffect>
                                  </p:childTnLst>
                                </p:cTn>
                              </p:par>
                              <p:par>
                                <p:cTn id="70" presetID="4" presetClass="entr" presetSubtype="16" fill="hold" nodeType="withEffect">
                                  <p:stCondLst>
                                    <p:cond delay="0"/>
                                  </p:stCondLst>
                                  <p:childTnLst>
                                    <p:set>
                                      <p:cBhvr>
                                        <p:cTn id="71" dur="1" fill="hold">
                                          <p:stCondLst>
                                            <p:cond delay="0"/>
                                          </p:stCondLst>
                                        </p:cTn>
                                        <p:tgtEl>
                                          <p:spTgt spid="14339">
                                            <p:txEl>
                                              <p:pRg st="17" end="17"/>
                                            </p:txEl>
                                          </p:spTgt>
                                        </p:tgtEl>
                                        <p:attrNameLst>
                                          <p:attrName>style.visibility</p:attrName>
                                        </p:attrNameLst>
                                      </p:cBhvr>
                                      <p:to>
                                        <p:strVal val="visible"/>
                                      </p:to>
                                    </p:set>
                                    <p:animEffect transition="in" filter="box(in)">
                                      <p:cBhvr>
                                        <p:cTn id="72" dur="500"/>
                                        <p:tgtEl>
                                          <p:spTgt spid="14339">
                                            <p:txEl>
                                              <p:pRg st="17" end="17"/>
                                            </p:txEl>
                                          </p:spTgt>
                                        </p:tgtEl>
                                      </p:cBhvr>
                                    </p:animEffect>
                                  </p:childTnLst>
                                </p:cTn>
                              </p:par>
                              <p:par>
                                <p:cTn id="73" presetID="4" presetClass="entr" presetSubtype="16" fill="hold" nodeType="withEffect">
                                  <p:stCondLst>
                                    <p:cond delay="0"/>
                                  </p:stCondLst>
                                  <p:childTnLst>
                                    <p:set>
                                      <p:cBhvr>
                                        <p:cTn id="74" dur="1" fill="hold">
                                          <p:stCondLst>
                                            <p:cond delay="0"/>
                                          </p:stCondLst>
                                        </p:cTn>
                                        <p:tgtEl>
                                          <p:spTgt spid="14339">
                                            <p:txEl>
                                              <p:pRg st="18" end="18"/>
                                            </p:txEl>
                                          </p:spTgt>
                                        </p:tgtEl>
                                        <p:attrNameLst>
                                          <p:attrName>style.visibility</p:attrName>
                                        </p:attrNameLst>
                                      </p:cBhvr>
                                      <p:to>
                                        <p:strVal val="visible"/>
                                      </p:to>
                                    </p:set>
                                    <p:animEffect transition="in" filter="box(in)">
                                      <p:cBhvr>
                                        <p:cTn id="75" dur="500"/>
                                        <p:tgtEl>
                                          <p:spTgt spid="14339">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672824575"/>
              </p:ext>
            </p:extLst>
          </p:nvPr>
        </p:nvGraphicFramePr>
        <p:xfrm>
          <a:off x="107504" y="260648"/>
          <a:ext cx="7886700" cy="881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2471073646"/>
              </p:ext>
            </p:extLst>
          </p:nvPr>
        </p:nvGraphicFramePr>
        <p:xfrm>
          <a:off x="628650" y="1197429"/>
          <a:ext cx="7615758" cy="497953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 name="Slide Number Placeholder 1"/>
          <p:cNvSpPr>
            <a:spLocks noGrp="1"/>
          </p:cNvSpPr>
          <p:nvPr>
            <p:ph type="sldNum" sz="quarter" idx="12"/>
          </p:nvPr>
        </p:nvSpPr>
        <p:spPr/>
        <p:txBody>
          <a:bodyPr/>
          <a:lstStyle/>
          <a:p>
            <a:fld id="{DF1EDEDB-7F67-4EE7-9AB4-912D5C07B45E}" type="slidenum">
              <a:rPr lang="id-ID" smtClean="0"/>
              <a:t>8</a:t>
            </a:fld>
            <a:endParaRPr lang="id-ID"/>
          </a:p>
        </p:txBody>
      </p:sp>
    </p:spTree>
    <p:extLst>
      <p:ext uri="{BB962C8B-B14F-4D97-AF65-F5344CB8AC3E}">
        <p14:creationId xmlns:p14="http://schemas.microsoft.com/office/powerpoint/2010/main" val="32337655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0915615"/>
              </p:ext>
            </p:extLst>
          </p:nvPr>
        </p:nvGraphicFramePr>
        <p:xfrm>
          <a:off x="179512" y="404664"/>
          <a:ext cx="7886700" cy="58286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67209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346</TotalTime>
  <Words>2648</Words>
  <Application>Microsoft Office PowerPoint</Application>
  <PresentationFormat>On-screen Show (4:3)</PresentationFormat>
  <Paragraphs>419</Paragraphs>
  <Slides>49</Slides>
  <Notes>4</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Opulent</vt:lpstr>
      <vt:lpstr>PowerPoint Presentation</vt:lpstr>
      <vt:lpstr>tujuan</vt:lpstr>
      <vt:lpstr>Materi Pembahasan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UU Tenaga Kesehatan (No. 36 Tahun 2014)</vt:lpstr>
      <vt:lpstr>      UU TENAGA KESEHATAN</vt:lpstr>
      <vt:lpstr>     UU TENAGA KESEHATAN</vt:lpstr>
      <vt:lpstr>     UU TENAGA KESEHATAN</vt:lpstr>
      <vt:lpstr>      UU TENAGA KESEHATAN</vt:lpstr>
      <vt:lpstr>        UU TENAGA KESEHATAN</vt:lpstr>
      <vt:lpstr>       UU TENAGA KESEHATAN</vt:lpstr>
      <vt:lpstr>UU TENAGA KESEHATAN</vt:lpstr>
      <vt:lpstr>Penyelenggara Pendidikan Bidang Kesehatan</vt:lpstr>
      <vt:lpstr>KELOMPOK TENAGA KESEHATAN</vt:lpstr>
      <vt:lpstr>PowerPoint Presentation</vt:lpstr>
      <vt:lpstr>PowerPoint Presentation</vt:lpstr>
      <vt:lpstr>PowerPoint Presentation</vt:lpstr>
      <vt:lpstr>Registrasi TENAGA KESEHATAN</vt:lpstr>
      <vt:lpstr>Registrasi Ulang NAKES</vt:lpstr>
      <vt:lpstr>Perizinan NAKES</vt:lpstr>
      <vt:lpstr>FUNGSI DAN TUGAS KONSIL NAKES </vt:lpstr>
      <vt:lpstr>WEWENANG KONSIL NAKES</vt:lpstr>
      <vt:lpstr>KEANGGOTAAN KONSIL NAKES</vt:lpstr>
      <vt:lpstr>TENAGA KESEHATAN </vt:lpstr>
      <vt:lpstr>Hak Tenaga Kesehatan (NAKES)</vt:lpstr>
      <vt:lpstr>Kewajiban Nakes</vt:lpstr>
      <vt:lpstr>Perlindungan Hukum Nakes</vt:lpstr>
      <vt:lpstr>ESSENSI PERLINDUNGAN HUKUM</vt:lpstr>
      <vt:lpstr>ASPEK PERLINDUNGAN HUKUM </vt:lpstr>
      <vt:lpstr>Tindakan Gawat Darurat (constructive consent)</vt:lpstr>
      <vt:lpstr>GOOD SAMARITAN LAW</vt:lpstr>
      <vt:lpstr>Tuntutan Ganti Rugi</vt:lpstr>
      <vt:lpstr>Penegakan disiplin nakes</vt:lpstr>
      <vt:lpstr>Penyelenggaraan keprofesian</vt:lpstr>
      <vt:lpstr> pelimpahan Tugas</vt:lpstr>
      <vt:lpstr>Persetujuan tindakan kesehatan</vt:lpstr>
      <vt:lpstr>Rekam medis</vt:lpstr>
      <vt:lpstr>Hak, Kewajiban &amp; Larangan TK WNA</vt:lpstr>
      <vt:lpstr>       Tanggung Jawab Nakes dalam                   pelayanan Kesehatan</vt:lpstr>
      <vt:lpstr>Tanggung Jawab Pimpinan Fasyankes</vt:lpstr>
      <vt:lpstr>PENUTUP</vt:lpstr>
    </vt:vector>
  </TitlesOfParts>
  <Company>RSAB Harapan Kita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khukum</dc:creator>
  <cp:lastModifiedBy>yanti</cp:lastModifiedBy>
  <cp:revision>26</cp:revision>
  <cp:lastPrinted>2015-11-02T05:54:42Z</cp:lastPrinted>
  <dcterms:created xsi:type="dcterms:W3CDTF">2015-05-20T07:29:48Z</dcterms:created>
  <dcterms:modified xsi:type="dcterms:W3CDTF">2018-03-02T10:18:10Z</dcterms:modified>
</cp:coreProperties>
</file>