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3"/>
  </p:notesMasterIdLst>
  <p:handoutMasterIdLst>
    <p:handoutMasterId r:id="rId64"/>
  </p:handoutMasterIdLst>
  <p:sldIdLst>
    <p:sldId id="256" r:id="rId2"/>
    <p:sldId id="320" r:id="rId3"/>
    <p:sldId id="319" r:id="rId4"/>
    <p:sldId id="257" r:id="rId5"/>
    <p:sldId id="258" r:id="rId6"/>
    <p:sldId id="259" r:id="rId7"/>
    <p:sldId id="261" r:id="rId8"/>
    <p:sldId id="317"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3" r:id="rId46"/>
    <p:sldId id="301" r:id="rId47"/>
    <p:sldId id="304" r:id="rId48"/>
    <p:sldId id="302"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8" r:id="rId62"/>
  </p:sldIdLst>
  <p:sldSz cx="9144000" cy="6858000" type="screen4x3"/>
  <p:notesSz cx="9931400" cy="67976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4"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004A77-5B82-4EB9-869C-394BFC12BAD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D1785A51-5939-4881-B788-E6173A1B2A96}">
      <dgm:prSet custT="1"/>
      <dgm:spPr/>
      <dgm:t>
        <a:bodyPr/>
        <a:lstStyle/>
        <a:p>
          <a:pPr rtl="0"/>
          <a:r>
            <a:rPr lang="en-US" sz="2000" dirty="0" err="1" smtClean="0"/>
            <a:t>Rumah</a:t>
          </a:r>
          <a:r>
            <a:rPr lang="en-US" sz="2000" dirty="0" smtClean="0"/>
            <a:t> </a:t>
          </a:r>
          <a:r>
            <a:rPr lang="en-US" sz="2000" dirty="0" err="1" smtClean="0"/>
            <a:t>Sakit</a:t>
          </a:r>
          <a:r>
            <a:rPr lang="en-US" sz="2000" dirty="0" smtClean="0"/>
            <a:t> </a:t>
          </a:r>
          <a:r>
            <a:rPr lang="en-US" sz="2000" dirty="0" err="1" smtClean="0"/>
            <a:t>Umum</a:t>
          </a:r>
          <a:r>
            <a:rPr lang="en-US" sz="2000" dirty="0" smtClean="0"/>
            <a:t> </a:t>
          </a:r>
          <a:r>
            <a:rPr lang="en-US" sz="2000" dirty="0" err="1" smtClean="0"/>
            <a:t>menjadi</a:t>
          </a:r>
          <a:r>
            <a:rPr lang="en-US" sz="2000" dirty="0" smtClean="0"/>
            <a:t>:</a:t>
          </a:r>
          <a:endParaRPr lang="id-ID" sz="2000" dirty="0"/>
        </a:p>
      </dgm:t>
    </dgm:pt>
    <dgm:pt modelId="{E921B93B-6C62-4EA4-9C08-84FE6766EAF8}" type="parTrans" cxnId="{19F6C5D7-820B-4586-894E-47E9769445CD}">
      <dgm:prSet/>
      <dgm:spPr/>
      <dgm:t>
        <a:bodyPr/>
        <a:lstStyle/>
        <a:p>
          <a:endParaRPr lang="id-ID"/>
        </a:p>
      </dgm:t>
    </dgm:pt>
    <dgm:pt modelId="{BA70A2E2-22FA-48C5-8196-6DB8B7FC7B6E}" type="sibTrans" cxnId="{19F6C5D7-820B-4586-894E-47E9769445CD}">
      <dgm:prSet/>
      <dgm:spPr/>
      <dgm:t>
        <a:bodyPr/>
        <a:lstStyle/>
        <a:p>
          <a:endParaRPr lang="id-ID"/>
        </a:p>
      </dgm:t>
    </dgm:pt>
    <dgm:pt modelId="{71DE2E4E-A8BB-44B3-871F-765C804BBEAE}">
      <dgm:prSet/>
      <dgm:spPr/>
      <dgm:t>
        <a:bodyPr/>
        <a:lstStyle/>
        <a:p>
          <a:pPr rtl="0"/>
          <a:r>
            <a:rPr lang="en-US" smtClean="0"/>
            <a:t>Rumah Sakit Umum Kelas  A;</a:t>
          </a:r>
          <a:endParaRPr lang="id-ID"/>
        </a:p>
      </dgm:t>
    </dgm:pt>
    <dgm:pt modelId="{483E9988-B5BD-4552-B05A-8B107451E5F2}" type="parTrans" cxnId="{453899AE-86CC-4E0B-90E5-F7EA2D70F9CB}">
      <dgm:prSet/>
      <dgm:spPr/>
      <dgm:t>
        <a:bodyPr/>
        <a:lstStyle/>
        <a:p>
          <a:endParaRPr lang="id-ID"/>
        </a:p>
      </dgm:t>
    </dgm:pt>
    <dgm:pt modelId="{00BF55BD-D935-4B90-B4AA-7CECA7ED96DF}" type="sibTrans" cxnId="{453899AE-86CC-4E0B-90E5-F7EA2D70F9CB}">
      <dgm:prSet/>
      <dgm:spPr/>
      <dgm:t>
        <a:bodyPr/>
        <a:lstStyle/>
        <a:p>
          <a:endParaRPr lang="id-ID"/>
        </a:p>
      </dgm:t>
    </dgm:pt>
    <dgm:pt modelId="{11F64E50-5DB8-496F-A2B9-BDB071BA1A16}">
      <dgm:prSet/>
      <dgm:spPr/>
      <dgm:t>
        <a:bodyPr/>
        <a:lstStyle/>
        <a:p>
          <a:pPr rtl="0"/>
          <a:r>
            <a:rPr lang="en-US" smtClean="0"/>
            <a:t>Rumah Sakit Umum Kelas  B;</a:t>
          </a:r>
          <a:endParaRPr lang="id-ID"/>
        </a:p>
      </dgm:t>
    </dgm:pt>
    <dgm:pt modelId="{B925F232-8F80-4422-86E9-4C4E9FDB31B0}" type="parTrans" cxnId="{D92ECDF3-8466-48EE-B253-52DB60D3283B}">
      <dgm:prSet/>
      <dgm:spPr/>
      <dgm:t>
        <a:bodyPr/>
        <a:lstStyle/>
        <a:p>
          <a:endParaRPr lang="id-ID"/>
        </a:p>
      </dgm:t>
    </dgm:pt>
    <dgm:pt modelId="{C3A57E8C-8DD3-4AC8-A40D-7C8D72A49317}" type="sibTrans" cxnId="{D92ECDF3-8466-48EE-B253-52DB60D3283B}">
      <dgm:prSet/>
      <dgm:spPr/>
      <dgm:t>
        <a:bodyPr/>
        <a:lstStyle/>
        <a:p>
          <a:endParaRPr lang="id-ID"/>
        </a:p>
      </dgm:t>
    </dgm:pt>
    <dgm:pt modelId="{9260A961-F588-46E3-BC7A-94AF7D829DCE}">
      <dgm:prSet/>
      <dgm:spPr/>
      <dgm:t>
        <a:bodyPr/>
        <a:lstStyle/>
        <a:p>
          <a:pPr rtl="0"/>
          <a:r>
            <a:rPr lang="en-US" smtClean="0"/>
            <a:t>Rumah Sakit Umum Kelas  C; dan</a:t>
          </a:r>
          <a:endParaRPr lang="id-ID"/>
        </a:p>
      </dgm:t>
    </dgm:pt>
    <dgm:pt modelId="{43749031-7255-46CA-9B33-2BAF5FC7634C}" type="parTrans" cxnId="{B91CA87F-78BA-4F79-BD26-118CB463A69F}">
      <dgm:prSet/>
      <dgm:spPr/>
      <dgm:t>
        <a:bodyPr/>
        <a:lstStyle/>
        <a:p>
          <a:endParaRPr lang="id-ID"/>
        </a:p>
      </dgm:t>
    </dgm:pt>
    <dgm:pt modelId="{12D9752D-3637-44FB-950F-6E89B9C02986}" type="sibTrans" cxnId="{B91CA87F-78BA-4F79-BD26-118CB463A69F}">
      <dgm:prSet/>
      <dgm:spPr/>
      <dgm:t>
        <a:bodyPr/>
        <a:lstStyle/>
        <a:p>
          <a:endParaRPr lang="id-ID"/>
        </a:p>
      </dgm:t>
    </dgm:pt>
    <dgm:pt modelId="{BC1198ED-B6CA-4CDA-B8DF-12963E6A1A43}">
      <dgm:prSet/>
      <dgm:spPr/>
      <dgm:t>
        <a:bodyPr/>
        <a:lstStyle/>
        <a:p>
          <a:pPr rtl="0"/>
          <a:r>
            <a:rPr lang="en-US" smtClean="0"/>
            <a:t>Rumah Sakit Umum Kelas  D.</a:t>
          </a:r>
          <a:endParaRPr lang="id-ID"/>
        </a:p>
      </dgm:t>
    </dgm:pt>
    <dgm:pt modelId="{7E57525B-85B1-4A3D-9866-6CBE5C59DF1D}" type="parTrans" cxnId="{AC842F42-5C5F-4692-963F-146B864B0011}">
      <dgm:prSet/>
      <dgm:spPr/>
      <dgm:t>
        <a:bodyPr/>
        <a:lstStyle/>
        <a:p>
          <a:endParaRPr lang="id-ID"/>
        </a:p>
      </dgm:t>
    </dgm:pt>
    <dgm:pt modelId="{3FCF436F-2DE0-4ACA-86F9-5F5443D8D18A}" type="sibTrans" cxnId="{AC842F42-5C5F-4692-963F-146B864B0011}">
      <dgm:prSet/>
      <dgm:spPr/>
      <dgm:t>
        <a:bodyPr/>
        <a:lstStyle/>
        <a:p>
          <a:endParaRPr lang="id-ID"/>
        </a:p>
      </dgm:t>
    </dgm:pt>
    <dgm:pt modelId="{FBCAA393-34DF-4CDB-84CD-88DDEF505AC8}">
      <dgm:prSet custT="1"/>
      <dgm:spPr/>
      <dgm:t>
        <a:bodyPr/>
        <a:lstStyle/>
        <a:p>
          <a:pPr rtl="0"/>
          <a:r>
            <a:rPr lang="en-US" sz="2000" dirty="0" err="1" smtClean="0"/>
            <a:t>Rumah</a:t>
          </a:r>
          <a:r>
            <a:rPr lang="en-US" sz="2000" dirty="0" smtClean="0"/>
            <a:t> </a:t>
          </a:r>
          <a:r>
            <a:rPr lang="en-US" sz="2000" dirty="0" err="1" smtClean="0"/>
            <a:t>Sakit</a:t>
          </a:r>
          <a:r>
            <a:rPr lang="en-US" sz="2000" dirty="0" smtClean="0"/>
            <a:t> </a:t>
          </a:r>
          <a:r>
            <a:rPr lang="en-US" sz="2000" dirty="0" err="1" smtClean="0"/>
            <a:t>Umum</a:t>
          </a:r>
          <a:r>
            <a:rPr lang="en-US" sz="2000" dirty="0" smtClean="0"/>
            <a:t> </a:t>
          </a:r>
          <a:r>
            <a:rPr lang="en-US" sz="2000" dirty="0" err="1" smtClean="0"/>
            <a:t>Kelas</a:t>
          </a:r>
          <a:r>
            <a:rPr lang="en-US" sz="2000" dirty="0" smtClean="0"/>
            <a:t> D </a:t>
          </a:r>
          <a:r>
            <a:rPr lang="en-US" sz="2000" dirty="0" err="1" smtClean="0"/>
            <a:t>sikan</a:t>
          </a:r>
          <a:r>
            <a:rPr lang="en-US" sz="2000" dirty="0" smtClean="0"/>
            <a:t> </a:t>
          </a:r>
          <a:r>
            <a:rPr lang="en-US" sz="2000" dirty="0" err="1" smtClean="0"/>
            <a:t>menjadi</a:t>
          </a:r>
          <a:r>
            <a:rPr lang="en-US" sz="2000" dirty="0" smtClean="0"/>
            <a:t>:</a:t>
          </a:r>
          <a:endParaRPr lang="id-ID" sz="2000" dirty="0"/>
        </a:p>
      </dgm:t>
    </dgm:pt>
    <dgm:pt modelId="{BC917890-6126-4B9B-B76E-763AEF38D49D}" type="parTrans" cxnId="{F4CF6C92-70EA-41A3-A227-FD37BD0AECE2}">
      <dgm:prSet/>
      <dgm:spPr/>
      <dgm:t>
        <a:bodyPr/>
        <a:lstStyle/>
        <a:p>
          <a:endParaRPr lang="id-ID"/>
        </a:p>
      </dgm:t>
    </dgm:pt>
    <dgm:pt modelId="{0DEF1951-AA10-42F7-9FE0-EC49FED38641}" type="sibTrans" cxnId="{F4CF6C92-70EA-41A3-A227-FD37BD0AECE2}">
      <dgm:prSet/>
      <dgm:spPr/>
      <dgm:t>
        <a:bodyPr/>
        <a:lstStyle/>
        <a:p>
          <a:endParaRPr lang="id-ID"/>
        </a:p>
      </dgm:t>
    </dgm:pt>
    <dgm:pt modelId="{E18E9669-AB24-4A13-93CD-A70398827DAA}">
      <dgm:prSet/>
      <dgm:spPr/>
      <dgm:t>
        <a:bodyPr/>
        <a:lstStyle/>
        <a:p>
          <a:pPr rtl="0"/>
          <a:r>
            <a:rPr lang="en-US" smtClean="0"/>
            <a:t>Rumah Sakit Umum Kelas D; dan</a:t>
          </a:r>
          <a:endParaRPr lang="id-ID"/>
        </a:p>
      </dgm:t>
    </dgm:pt>
    <dgm:pt modelId="{BEEFB185-503F-4107-81C4-EB3583FE7AE9}" type="parTrans" cxnId="{5CC96B2C-56EF-498D-809D-2F1D1D09D96D}">
      <dgm:prSet/>
      <dgm:spPr/>
      <dgm:t>
        <a:bodyPr/>
        <a:lstStyle/>
        <a:p>
          <a:endParaRPr lang="id-ID"/>
        </a:p>
      </dgm:t>
    </dgm:pt>
    <dgm:pt modelId="{D884842C-5BC4-46F0-8FDB-D267097C3075}" type="sibTrans" cxnId="{5CC96B2C-56EF-498D-809D-2F1D1D09D96D}">
      <dgm:prSet/>
      <dgm:spPr/>
      <dgm:t>
        <a:bodyPr/>
        <a:lstStyle/>
        <a:p>
          <a:endParaRPr lang="id-ID"/>
        </a:p>
      </dgm:t>
    </dgm:pt>
    <dgm:pt modelId="{0CE2B620-F5C5-4266-A8CF-7D050574A196}">
      <dgm:prSet/>
      <dgm:spPr/>
      <dgm:t>
        <a:bodyPr/>
        <a:lstStyle/>
        <a:p>
          <a:pPr rtl="0"/>
          <a:r>
            <a:rPr lang="en-US" smtClean="0"/>
            <a:t>Rumah Sakit Umum Kelas D pratama.</a:t>
          </a:r>
          <a:endParaRPr lang="id-ID"/>
        </a:p>
      </dgm:t>
    </dgm:pt>
    <dgm:pt modelId="{4E5ED29E-67FE-4805-BB11-D3BCE50A26C6}" type="parTrans" cxnId="{070261F0-4CEC-4297-A3DE-5888E9281F69}">
      <dgm:prSet/>
      <dgm:spPr/>
      <dgm:t>
        <a:bodyPr/>
        <a:lstStyle/>
        <a:p>
          <a:endParaRPr lang="id-ID"/>
        </a:p>
      </dgm:t>
    </dgm:pt>
    <dgm:pt modelId="{6DF59492-8068-4994-85F0-06846E91C37F}" type="sibTrans" cxnId="{070261F0-4CEC-4297-A3DE-5888E9281F69}">
      <dgm:prSet/>
      <dgm:spPr/>
      <dgm:t>
        <a:bodyPr/>
        <a:lstStyle/>
        <a:p>
          <a:endParaRPr lang="id-ID"/>
        </a:p>
      </dgm:t>
    </dgm:pt>
    <dgm:pt modelId="{228F8780-699C-4FBB-9C26-1AD8EB6C5D7B}">
      <dgm:prSet custT="1"/>
      <dgm:spPr/>
      <dgm:t>
        <a:bodyPr/>
        <a:lstStyle/>
        <a:p>
          <a:pPr rtl="0"/>
          <a:r>
            <a:rPr lang="en-US" sz="2000" dirty="0" err="1" smtClean="0"/>
            <a:t>Rumah</a:t>
          </a:r>
          <a:r>
            <a:rPr lang="en-US" sz="2000" dirty="0" smtClean="0"/>
            <a:t> </a:t>
          </a:r>
          <a:r>
            <a:rPr lang="en-US" sz="2000" dirty="0" err="1" smtClean="0"/>
            <a:t>Sakit</a:t>
          </a:r>
          <a:r>
            <a:rPr lang="en-US" sz="2000" dirty="0" smtClean="0"/>
            <a:t> </a:t>
          </a:r>
          <a:r>
            <a:rPr lang="en-US" sz="2000" dirty="0" err="1" smtClean="0"/>
            <a:t>Khusus</a:t>
          </a:r>
          <a:r>
            <a:rPr lang="en-US" sz="2000" dirty="0" smtClean="0"/>
            <a:t> </a:t>
          </a:r>
          <a:r>
            <a:rPr lang="en-US" sz="2000" dirty="0" err="1" smtClean="0"/>
            <a:t>menjadi</a:t>
          </a:r>
          <a:r>
            <a:rPr lang="en-US" sz="2000" dirty="0" smtClean="0"/>
            <a:t>:</a:t>
          </a:r>
          <a:endParaRPr lang="id-ID" sz="2000" dirty="0"/>
        </a:p>
      </dgm:t>
    </dgm:pt>
    <dgm:pt modelId="{C1970E3E-31BA-4EFD-BE17-6FA38B4137AD}" type="parTrans" cxnId="{07FD8614-9E00-488D-B102-915EC265A234}">
      <dgm:prSet/>
      <dgm:spPr/>
      <dgm:t>
        <a:bodyPr/>
        <a:lstStyle/>
        <a:p>
          <a:endParaRPr lang="id-ID"/>
        </a:p>
      </dgm:t>
    </dgm:pt>
    <dgm:pt modelId="{F4C21C24-B4A6-42D6-9D45-3FF69D9C89BE}" type="sibTrans" cxnId="{07FD8614-9E00-488D-B102-915EC265A234}">
      <dgm:prSet/>
      <dgm:spPr/>
      <dgm:t>
        <a:bodyPr/>
        <a:lstStyle/>
        <a:p>
          <a:endParaRPr lang="id-ID"/>
        </a:p>
      </dgm:t>
    </dgm:pt>
    <dgm:pt modelId="{212F8E84-3B03-4D84-8FCF-0F88359834F2}">
      <dgm:prSet/>
      <dgm:spPr/>
      <dgm:t>
        <a:bodyPr/>
        <a:lstStyle/>
        <a:p>
          <a:pPr rtl="0"/>
          <a:r>
            <a:rPr lang="en-US" smtClean="0"/>
            <a:t>Rumah Sakit Khusus Kelas A;</a:t>
          </a:r>
          <a:endParaRPr lang="id-ID"/>
        </a:p>
      </dgm:t>
    </dgm:pt>
    <dgm:pt modelId="{465AEE67-5ADD-41F1-97DF-02A14AFD0DB5}" type="parTrans" cxnId="{D035E3C6-F708-4377-BBBB-3DF7FF47E005}">
      <dgm:prSet/>
      <dgm:spPr/>
      <dgm:t>
        <a:bodyPr/>
        <a:lstStyle/>
        <a:p>
          <a:endParaRPr lang="id-ID"/>
        </a:p>
      </dgm:t>
    </dgm:pt>
    <dgm:pt modelId="{689060AB-522B-4FBB-BFF2-2133FB15C4DA}" type="sibTrans" cxnId="{D035E3C6-F708-4377-BBBB-3DF7FF47E005}">
      <dgm:prSet/>
      <dgm:spPr/>
      <dgm:t>
        <a:bodyPr/>
        <a:lstStyle/>
        <a:p>
          <a:endParaRPr lang="id-ID"/>
        </a:p>
      </dgm:t>
    </dgm:pt>
    <dgm:pt modelId="{78FF8FDA-F531-4715-A07D-1AAC23E7E9ED}">
      <dgm:prSet/>
      <dgm:spPr/>
      <dgm:t>
        <a:bodyPr/>
        <a:lstStyle/>
        <a:p>
          <a:pPr rtl="0"/>
          <a:r>
            <a:rPr lang="en-US" smtClean="0"/>
            <a:t>Rumah Sakit Khusus Kelas B; dan</a:t>
          </a:r>
          <a:endParaRPr lang="id-ID"/>
        </a:p>
      </dgm:t>
    </dgm:pt>
    <dgm:pt modelId="{0C875046-EDE7-483B-B8D4-DC1C5F772859}" type="parTrans" cxnId="{ABF99EF7-AFCE-4A48-AEC6-476CB4C2FF89}">
      <dgm:prSet/>
      <dgm:spPr/>
      <dgm:t>
        <a:bodyPr/>
        <a:lstStyle/>
        <a:p>
          <a:endParaRPr lang="id-ID"/>
        </a:p>
      </dgm:t>
    </dgm:pt>
    <dgm:pt modelId="{E869F322-576B-49CB-BE3B-39A2D44EC193}" type="sibTrans" cxnId="{ABF99EF7-AFCE-4A48-AEC6-476CB4C2FF89}">
      <dgm:prSet/>
      <dgm:spPr/>
      <dgm:t>
        <a:bodyPr/>
        <a:lstStyle/>
        <a:p>
          <a:endParaRPr lang="id-ID"/>
        </a:p>
      </dgm:t>
    </dgm:pt>
    <dgm:pt modelId="{5E243094-5E06-45FC-9B57-A4E7CE7B6E8E}">
      <dgm:prSet/>
      <dgm:spPr/>
      <dgm:t>
        <a:bodyPr/>
        <a:lstStyle/>
        <a:p>
          <a:pPr rtl="0"/>
          <a:r>
            <a:rPr lang="en-US" smtClean="0"/>
            <a:t>Rumah Sakit Khusus Kelas C.</a:t>
          </a:r>
          <a:endParaRPr lang="id-ID"/>
        </a:p>
      </dgm:t>
    </dgm:pt>
    <dgm:pt modelId="{E00967C8-8A0A-4216-A400-EB3471C1E744}" type="parTrans" cxnId="{AD95EB05-9653-4CBF-9F8A-4F7718D5584D}">
      <dgm:prSet/>
      <dgm:spPr/>
      <dgm:t>
        <a:bodyPr/>
        <a:lstStyle/>
        <a:p>
          <a:endParaRPr lang="id-ID"/>
        </a:p>
      </dgm:t>
    </dgm:pt>
    <dgm:pt modelId="{F24D3A37-271C-479B-9799-2D0545B3A8F5}" type="sibTrans" cxnId="{AD95EB05-9653-4CBF-9F8A-4F7718D5584D}">
      <dgm:prSet/>
      <dgm:spPr/>
      <dgm:t>
        <a:bodyPr/>
        <a:lstStyle/>
        <a:p>
          <a:endParaRPr lang="id-ID"/>
        </a:p>
      </dgm:t>
    </dgm:pt>
    <dgm:pt modelId="{5BB33D43-8ADC-4684-A0D0-E4A3F2FA4A85}" type="pres">
      <dgm:prSet presAssocID="{54004A77-5B82-4EB9-869C-394BFC12BADD}" presName="linear" presStyleCnt="0">
        <dgm:presLayoutVars>
          <dgm:dir/>
          <dgm:animLvl val="lvl"/>
          <dgm:resizeHandles val="exact"/>
        </dgm:presLayoutVars>
      </dgm:prSet>
      <dgm:spPr/>
      <dgm:t>
        <a:bodyPr/>
        <a:lstStyle/>
        <a:p>
          <a:endParaRPr lang="id-ID"/>
        </a:p>
      </dgm:t>
    </dgm:pt>
    <dgm:pt modelId="{0D6507B1-BC77-4B42-BA63-EA607033E8D8}" type="pres">
      <dgm:prSet presAssocID="{D1785A51-5939-4881-B788-E6173A1B2A96}" presName="parentLin" presStyleCnt="0"/>
      <dgm:spPr/>
    </dgm:pt>
    <dgm:pt modelId="{ABB9687B-8AF3-44BE-97B4-333EDC8F1754}" type="pres">
      <dgm:prSet presAssocID="{D1785A51-5939-4881-B788-E6173A1B2A96}" presName="parentLeftMargin" presStyleLbl="node1" presStyleIdx="0" presStyleCnt="3"/>
      <dgm:spPr/>
      <dgm:t>
        <a:bodyPr/>
        <a:lstStyle/>
        <a:p>
          <a:endParaRPr lang="id-ID"/>
        </a:p>
      </dgm:t>
    </dgm:pt>
    <dgm:pt modelId="{ECD82144-8116-4041-BBB7-1B12B6D6CCCC}" type="pres">
      <dgm:prSet presAssocID="{D1785A51-5939-4881-B788-E6173A1B2A96}" presName="parentText" presStyleLbl="node1" presStyleIdx="0" presStyleCnt="3" custScaleX="125809" custScaleY="153641">
        <dgm:presLayoutVars>
          <dgm:chMax val="0"/>
          <dgm:bulletEnabled val="1"/>
        </dgm:presLayoutVars>
      </dgm:prSet>
      <dgm:spPr/>
      <dgm:t>
        <a:bodyPr/>
        <a:lstStyle/>
        <a:p>
          <a:endParaRPr lang="id-ID"/>
        </a:p>
      </dgm:t>
    </dgm:pt>
    <dgm:pt modelId="{68B1F0A3-7956-4F72-BBDC-62BBCD032430}" type="pres">
      <dgm:prSet presAssocID="{D1785A51-5939-4881-B788-E6173A1B2A96}" presName="negativeSpace" presStyleCnt="0"/>
      <dgm:spPr/>
    </dgm:pt>
    <dgm:pt modelId="{B3265BFE-D73E-4D7A-B707-654C3C1EE6DB}" type="pres">
      <dgm:prSet presAssocID="{D1785A51-5939-4881-B788-E6173A1B2A96}" presName="childText" presStyleLbl="conFgAcc1" presStyleIdx="0" presStyleCnt="3">
        <dgm:presLayoutVars>
          <dgm:bulletEnabled val="1"/>
        </dgm:presLayoutVars>
      </dgm:prSet>
      <dgm:spPr/>
      <dgm:t>
        <a:bodyPr/>
        <a:lstStyle/>
        <a:p>
          <a:endParaRPr lang="id-ID"/>
        </a:p>
      </dgm:t>
    </dgm:pt>
    <dgm:pt modelId="{699AA02E-D05C-4BC0-BE15-B09BAB42A660}" type="pres">
      <dgm:prSet presAssocID="{BA70A2E2-22FA-48C5-8196-6DB8B7FC7B6E}" presName="spaceBetweenRectangles" presStyleCnt="0"/>
      <dgm:spPr/>
    </dgm:pt>
    <dgm:pt modelId="{AE74C59F-3A20-47E3-993D-831A8DACCB12}" type="pres">
      <dgm:prSet presAssocID="{FBCAA393-34DF-4CDB-84CD-88DDEF505AC8}" presName="parentLin" presStyleCnt="0"/>
      <dgm:spPr/>
    </dgm:pt>
    <dgm:pt modelId="{5BBD7E65-C798-4EA9-96B0-93640BC5EA63}" type="pres">
      <dgm:prSet presAssocID="{FBCAA393-34DF-4CDB-84CD-88DDEF505AC8}" presName="parentLeftMargin" presStyleLbl="node1" presStyleIdx="0" presStyleCnt="3"/>
      <dgm:spPr/>
      <dgm:t>
        <a:bodyPr/>
        <a:lstStyle/>
        <a:p>
          <a:endParaRPr lang="id-ID"/>
        </a:p>
      </dgm:t>
    </dgm:pt>
    <dgm:pt modelId="{2AC70967-C1CC-4D40-85E7-64353252A008}" type="pres">
      <dgm:prSet presAssocID="{FBCAA393-34DF-4CDB-84CD-88DDEF505AC8}" presName="parentText" presStyleLbl="node1" presStyleIdx="1" presStyleCnt="3" custScaleX="125809" custScaleY="153641">
        <dgm:presLayoutVars>
          <dgm:chMax val="0"/>
          <dgm:bulletEnabled val="1"/>
        </dgm:presLayoutVars>
      </dgm:prSet>
      <dgm:spPr/>
      <dgm:t>
        <a:bodyPr/>
        <a:lstStyle/>
        <a:p>
          <a:endParaRPr lang="id-ID"/>
        </a:p>
      </dgm:t>
    </dgm:pt>
    <dgm:pt modelId="{81F80333-47C1-4D62-857D-33EB8BBA5FE9}" type="pres">
      <dgm:prSet presAssocID="{FBCAA393-34DF-4CDB-84CD-88DDEF505AC8}" presName="negativeSpace" presStyleCnt="0"/>
      <dgm:spPr/>
    </dgm:pt>
    <dgm:pt modelId="{3AEBE1D3-2ECC-42DD-9692-BDE04A0ACA2E}" type="pres">
      <dgm:prSet presAssocID="{FBCAA393-34DF-4CDB-84CD-88DDEF505AC8}" presName="childText" presStyleLbl="conFgAcc1" presStyleIdx="1" presStyleCnt="3">
        <dgm:presLayoutVars>
          <dgm:bulletEnabled val="1"/>
        </dgm:presLayoutVars>
      </dgm:prSet>
      <dgm:spPr/>
      <dgm:t>
        <a:bodyPr/>
        <a:lstStyle/>
        <a:p>
          <a:endParaRPr lang="id-ID"/>
        </a:p>
      </dgm:t>
    </dgm:pt>
    <dgm:pt modelId="{7911A69D-6477-4A1A-9D05-C9F1D79A64D3}" type="pres">
      <dgm:prSet presAssocID="{0DEF1951-AA10-42F7-9FE0-EC49FED38641}" presName="spaceBetweenRectangles" presStyleCnt="0"/>
      <dgm:spPr/>
    </dgm:pt>
    <dgm:pt modelId="{4D76B388-0C28-4446-8FC9-DAD83409DF43}" type="pres">
      <dgm:prSet presAssocID="{228F8780-699C-4FBB-9C26-1AD8EB6C5D7B}" presName="parentLin" presStyleCnt="0"/>
      <dgm:spPr/>
    </dgm:pt>
    <dgm:pt modelId="{88802058-1768-4A12-B643-036B92BD60DD}" type="pres">
      <dgm:prSet presAssocID="{228F8780-699C-4FBB-9C26-1AD8EB6C5D7B}" presName="parentLeftMargin" presStyleLbl="node1" presStyleIdx="1" presStyleCnt="3"/>
      <dgm:spPr/>
      <dgm:t>
        <a:bodyPr/>
        <a:lstStyle/>
        <a:p>
          <a:endParaRPr lang="id-ID"/>
        </a:p>
      </dgm:t>
    </dgm:pt>
    <dgm:pt modelId="{F39AB0AC-E284-4019-83B7-BF19067711FB}" type="pres">
      <dgm:prSet presAssocID="{228F8780-699C-4FBB-9C26-1AD8EB6C5D7B}" presName="parentText" presStyleLbl="node1" presStyleIdx="2" presStyleCnt="3" custScaleX="125809" custScaleY="153641">
        <dgm:presLayoutVars>
          <dgm:chMax val="0"/>
          <dgm:bulletEnabled val="1"/>
        </dgm:presLayoutVars>
      </dgm:prSet>
      <dgm:spPr/>
      <dgm:t>
        <a:bodyPr/>
        <a:lstStyle/>
        <a:p>
          <a:endParaRPr lang="id-ID"/>
        </a:p>
      </dgm:t>
    </dgm:pt>
    <dgm:pt modelId="{852793A6-73AF-48F7-B24E-CBDAC83CCFB8}" type="pres">
      <dgm:prSet presAssocID="{228F8780-699C-4FBB-9C26-1AD8EB6C5D7B}" presName="negativeSpace" presStyleCnt="0"/>
      <dgm:spPr/>
    </dgm:pt>
    <dgm:pt modelId="{1C08F7D6-6367-457A-B488-38E901F705F6}" type="pres">
      <dgm:prSet presAssocID="{228F8780-699C-4FBB-9C26-1AD8EB6C5D7B}" presName="childText" presStyleLbl="conFgAcc1" presStyleIdx="2" presStyleCnt="3">
        <dgm:presLayoutVars>
          <dgm:bulletEnabled val="1"/>
        </dgm:presLayoutVars>
      </dgm:prSet>
      <dgm:spPr/>
      <dgm:t>
        <a:bodyPr/>
        <a:lstStyle/>
        <a:p>
          <a:endParaRPr lang="id-ID"/>
        </a:p>
      </dgm:t>
    </dgm:pt>
  </dgm:ptLst>
  <dgm:cxnLst>
    <dgm:cxn modelId="{B048D12B-2EAF-4B1C-AC67-406FD2DEE7D2}" type="presOf" srcId="{212F8E84-3B03-4D84-8FCF-0F88359834F2}" destId="{1C08F7D6-6367-457A-B488-38E901F705F6}" srcOrd="0" destOrd="0" presId="urn:microsoft.com/office/officeart/2005/8/layout/list1"/>
    <dgm:cxn modelId="{AD95EB05-9653-4CBF-9F8A-4F7718D5584D}" srcId="{228F8780-699C-4FBB-9C26-1AD8EB6C5D7B}" destId="{5E243094-5E06-45FC-9B57-A4E7CE7B6E8E}" srcOrd="2" destOrd="0" parTransId="{E00967C8-8A0A-4216-A400-EB3471C1E744}" sibTransId="{F24D3A37-271C-479B-9799-2D0545B3A8F5}"/>
    <dgm:cxn modelId="{2D7D249B-6C7A-47B5-B328-C63BA35D2B0E}" type="presOf" srcId="{11F64E50-5DB8-496F-A2B9-BDB071BA1A16}" destId="{B3265BFE-D73E-4D7A-B707-654C3C1EE6DB}" srcOrd="0" destOrd="1" presId="urn:microsoft.com/office/officeart/2005/8/layout/list1"/>
    <dgm:cxn modelId="{5CC96B2C-56EF-498D-809D-2F1D1D09D96D}" srcId="{FBCAA393-34DF-4CDB-84CD-88DDEF505AC8}" destId="{E18E9669-AB24-4A13-93CD-A70398827DAA}" srcOrd="0" destOrd="0" parTransId="{BEEFB185-503F-4107-81C4-EB3583FE7AE9}" sibTransId="{D884842C-5BC4-46F0-8FDB-D267097C3075}"/>
    <dgm:cxn modelId="{8F64B020-343F-420D-90AB-3143B922A4B6}" type="presOf" srcId="{5E243094-5E06-45FC-9B57-A4E7CE7B6E8E}" destId="{1C08F7D6-6367-457A-B488-38E901F705F6}" srcOrd="0" destOrd="2" presId="urn:microsoft.com/office/officeart/2005/8/layout/list1"/>
    <dgm:cxn modelId="{151F2365-14F7-440D-A0D0-37F55712C330}" type="presOf" srcId="{D1785A51-5939-4881-B788-E6173A1B2A96}" destId="{ECD82144-8116-4041-BBB7-1B12B6D6CCCC}" srcOrd="1" destOrd="0" presId="urn:microsoft.com/office/officeart/2005/8/layout/list1"/>
    <dgm:cxn modelId="{4A5C7E67-8056-4F61-BF23-D05C79348370}" type="presOf" srcId="{E18E9669-AB24-4A13-93CD-A70398827DAA}" destId="{3AEBE1D3-2ECC-42DD-9692-BDE04A0ACA2E}" srcOrd="0" destOrd="0" presId="urn:microsoft.com/office/officeart/2005/8/layout/list1"/>
    <dgm:cxn modelId="{CE3A70B5-904A-43D1-9E14-61B8B10B577F}" type="presOf" srcId="{D1785A51-5939-4881-B788-E6173A1B2A96}" destId="{ABB9687B-8AF3-44BE-97B4-333EDC8F1754}" srcOrd="0" destOrd="0" presId="urn:microsoft.com/office/officeart/2005/8/layout/list1"/>
    <dgm:cxn modelId="{19F6C5D7-820B-4586-894E-47E9769445CD}" srcId="{54004A77-5B82-4EB9-869C-394BFC12BADD}" destId="{D1785A51-5939-4881-B788-E6173A1B2A96}" srcOrd="0" destOrd="0" parTransId="{E921B93B-6C62-4EA4-9C08-84FE6766EAF8}" sibTransId="{BA70A2E2-22FA-48C5-8196-6DB8B7FC7B6E}"/>
    <dgm:cxn modelId="{F217EB0D-9919-46C9-B1A5-A0EADE333866}" type="presOf" srcId="{FBCAA393-34DF-4CDB-84CD-88DDEF505AC8}" destId="{5BBD7E65-C798-4EA9-96B0-93640BC5EA63}" srcOrd="0" destOrd="0" presId="urn:microsoft.com/office/officeart/2005/8/layout/list1"/>
    <dgm:cxn modelId="{E1FD65B5-DDBC-42BA-8BD2-7A55BBC66091}" type="presOf" srcId="{228F8780-699C-4FBB-9C26-1AD8EB6C5D7B}" destId="{F39AB0AC-E284-4019-83B7-BF19067711FB}" srcOrd="1" destOrd="0" presId="urn:microsoft.com/office/officeart/2005/8/layout/list1"/>
    <dgm:cxn modelId="{489C86BF-BA45-4799-B4A3-D98DF89F7EEF}" type="presOf" srcId="{0CE2B620-F5C5-4266-A8CF-7D050574A196}" destId="{3AEBE1D3-2ECC-42DD-9692-BDE04A0ACA2E}" srcOrd="0" destOrd="1" presId="urn:microsoft.com/office/officeart/2005/8/layout/list1"/>
    <dgm:cxn modelId="{ABF99EF7-AFCE-4A48-AEC6-476CB4C2FF89}" srcId="{228F8780-699C-4FBB-9C26-1AD8EB6C5D7B}" destId="{78FF8FDA-F531-4715-A07D-1AAC23E7E9ED}" srcOrd="1" destOrd="0" parTransId="{0C875046-EDE7-483B-B8D4-DC1C5F772859}" sibTransId="{E869F322-576B-49CB-BE3B-39A2D44EC193}"/>
    <dgm:cxn modelId="{1F67430B-9C51-4298-988F-DA66CEBB38B0}" type="presOf" srcId="{54004A77-5B82-4EB9-869C-394BFC12BADD}" destId="{5BB33D43-8ADC-4684-A0D0-E4A3F2FA4A85}" srcOrd="0" destOrd="0" presId="urn:microsoft.com/office/officeart/2005/8/layout/list1"/>
    <dgm:cxn modelId="{D035E3C6-F708-4377-BBBB-3DF7FF47E005}" srcId="{228F8780-699C-4FBB-9C26-1AD8EB6C5D7B}" destId="{212F8E84-3B03-4D84-8FCF-0F88359834F2}" srcOrd="0" destOrd="0" parTransId="{465AEE67-5ADD-41F1-97DF-02A14AFD0DB5}" sibTransId="{689060AB-522B-4FBB-BFF2-2133FB15C4DA}"/>
    <dgm:cxn modelId="{AC842F42-5C5F-4692-963F-146B864B0011}" srcId="{D1785A51-5939-4881-B788-E6173A1B2A96}" destId="{BC1198ED-B6CA-4CDA-B8DF-12963E6A1A43}" srcOrd="3" destOrd="0" parTransId="{7E57525B-85B1-4A3D-9866-6CBE5C59DF1D}" sibTransId="{3FCF436F-2DE0-4ACA-86F9-5F5443D8D18A}"/>
    <dgm:cxn modelId="{F4CF6C92-70EA-41A3-A227-FD37BD0AECE2}" srcId="{54004A77-5B82-4EB9-869C-394BFC12BADD}" destId="{FBCAA393-34DF-4CDB-84CD-88DDEF505AC8}" srcOrd="1" destOrd="0" parTransId="{BC917890-6126-4B9B-B76E-763AEF38D49D}" sibTransId="{0DEF1951-AA10-42F7-9FE0-EC49FED38641}"/>
    <dgm:cxn modelId="{736AFD43-3D27-45A1-B925-AC731E8F5257}" type="presOf" srcId="{BC1198ED-B6CA-4CDA-B8DF-12963E6A1A43}" destId="{B3265BFE-D73E-4D7A-B707-654C3C1EE6DB}" srcOrd="0" destOrd="3" presId="urn:microsoft.com/office/officeart/2005/8/layout/list1"/>
    <dgm:cxn modelId="{4CD2CA5D-1150-448E-998B-869C2B47F3D9}" type="presOf" srcId="{9260A961-F588-46E3-BC7A-94AF7D829DCE}" destId="{B3265BFE-D73E-4D7A-B707-654C3C1EE6DB}" srcOrd="0" destOrd="2" presId="urn:microsoft.com/office/officeart/2005/8/layout/list1"/>
    <dgm:cxn modelId="{6EE50A08-4C31-49BD-9333-173D550588AD}" type="presOf" srcId="{71DE2E4E-A8BB-44B3-871F-765C804BBEAE}" destId="{B3265BFE-D73E-4D7A-B707-654C3C1EE6DB}" srcOrd="0" destOrd="0" presId="urn:microsoft.com/office/officeart/2005/8/layout/list1"/>
    <dgm:cxn modelId="{2C6AF4FB-B16B-4B27-B1D0-C7AD2F88D8A1}" type="presOf" srcId="{FBCAA393-34DF-4CDB-84CD-88DDEF505AC8}" destId="{2AC70967-C1CC-4D40-85E7-64353252A008}" srcOrd="1" destOrd="0" presId="urn:microsoft.com/office/officeart/2005/8/layout/list1"/>
    <dgm:cxn modelId="{D92ECDF3-8466-48EE-B253-52DB60D3283B}" srcId="{D1785A51-5939-4881-B788-E6173A1B2A96}" destId="{11F64E50-5DB8-496F-A2B9-BDB071BA1A16}" srcOrd="1" destOrd="0" parTransId="{B925F232-8F80-4422-86E9-4C4E9FDB31B0}" sibTransId="{C3A57E8C-8DD3-4AC8-A40D-7C8D72A49317}"/>
    <dgm:cxn modelId="{453899AE-86CC-4E0B-90E5-F7EA2D70F9CB}" srcId="{D1785A51-5939-4881-B788-E6173A1B2A96}" destId="{71DE2E4E-A8BB-44B3-871F-765C804BBEAE}" srcOrd="0" destOrd="0" parTransId="{483E9988-B5BD-4552-B05A-8B107451E5F2}" sibTransId="{00BF55BD-D935-4B90-B4AA-7CECA7ED96DF}"/>
    <dgm:cxn modelId="{07FD8614-9E00-488D-B102-915EC265A234}" srcId="{54004A77-5B82-4EB9-869C-394BFC12BADD}" destId="{228F8780-699C-4FBB-9C26-1AD8EB6C5D7B}" srcOrd="2" destOrd="0" parTransId="{C1970E3E-31BA-4EFD-BE17-6FA38B4137AD}" sibTransId="{F4C21C24-B4A6-42D6-9D45-3FF69D9C89BE}"/>
    <dgm:cxn modelId="{B91CA87F-78BA-4F79-BD26-118CB463A69F}" srcId="{D1785A51-5939-4881-B788-E6173A1B2A96}" destId="{9260A961-F588-46E3-BC7A-94AF7D829DCE}" srcOrd="2" destOrd="0" parTransId="{43749031-7255-46CA-9B33-2BAF5FC7634C}" sibTransId="{12D9752D-3637-44FB-950F-6E89B9C02986}"/>
    <dgm:cxn modelId="{85A83858-3E70-4D9F-9B54-A0EB1D311E32}" type="presOf" srcId="{228F8780-699C-4FBB-9C26-1AD8EB6C5D7B}" destId="{88802058-1768-4A12-B643-036B92BD60DD}" srcOrd="0" destOrd="0" presId="urn:microsoft.com/office/officeart/2005/8/layout/list1"/>
    <dgm:cxn modelId="{070261F0-4CEC-4297-A3DE-5888E9281F69}" srcId="{FBCAA393-34DF-4CDB-84CD-88DDEF505AC8}" destId="{0CE2B620-F5C5-4266-A8CF-7D050574A196}" srcOrd="1" destOrd="0" parTransId="{4E5ED29E-67FE-4805-BB11-D3BCE50A26C6}" sibTransId="{6DF59492-8068-4994-85F0-06846E91C37F}"/>
    <dgm:cxn modelId="{62A01375-3907-489E-A9CA-F09BBC30C7CE}" type="presOf" srcId="{78FF8FDA-F531-4715-A07D-1AAC23E7E9ED}" destId="{1C08F7D6-6367-457A-B488-38E901F705F6}" srcOrd="0" destOrd="1" presId="urn:microsoft.com/office/officeart/2005/8/layout/list1"/>
    <dgm:cxn modelId="{D32F7D0E-2B20-43C4-A548-35EEF370F32E}" type="presParOf" srcId="{5BB33D43-8ADC-4684-A0D0-E4A3F2FA4A85}" destId="{0D6507B1-BC77-4B42-BA63-EA607033E8D8}" srcOrd="0" destOrd="0" presId="urn:microsoft.com/office/officeart/2005/8/layout/list1"/>
    <dgm:cxn modelId="{2BA4B46A-5D41-4BFB-86B2-AAD3A24EBC7B}" type="presParOf" srcId="{0D6507B1-BC77-4B42-BA63-EA607033E8D8}" destId="{ABB9687B-8AF3-44BE-97B4-333EDC8F1754}" srcOrd="0" destOrd="0" presId="urn:microsoft.com/office/officeart/2005/8/layout/list1"/>
    <dgm:cxn modelId="{196D7705-FA14-4104-B479-394977A43310}" type="presParOf" srcId="{0D6507B1-BC77-4B42-BA63-EA607033E8D8}" destId="{ECD82144-8116-4041-BBB7-1B12B6D6CCCC}" srcOrd="1" destOrd="0" presId="urn:microsoft.com/office/officeart/2005/8/layout/list1"/>
    <dgm:cxn modelId="{87EDB65E-A1FE-4FCB-8D31-15438CEA8900}" type="presParOf" srcId="{5BB33D43-8ADC-4684-A0D0-E4A3F2FA4A85}" destId="{68B1F0A3-7956-4F72-BBDC-62BBCD032430}" srcOrd="1" destOrd="0" presId="urn:microsoft.com/office/officeart/2005/8/layout/list1"/>
    <dgm:cxn modelId="{0232CB6A-A516-4B1A-82BB-F82686BDC1DB}" type="presParOf" srcId="{5BB33D43-8ADC-4684-A0D0-E4A3F2FA4A85}" destId="{B3265BFE-D73E-4D7A-B707-654C3C1EE6DB}" srcOrd="2" destOrd="0" presId="urn:microsoft.com/office/officeart/2005/8/layout/list1"/>
    <dgm:cxn modelId="{28B91137-E5FB-4392-A903-60A2D77E7A89}" type="presParOf" srcId="{5BB33D43-8ADC-4684-A0D0-E4A3F2FA4A85}" destId="{699AA02E-D05C-4BC0-BE15-B09BAB42A660}" srcOrd="3" destOrd="0" presId="urn:microsoft.com/office/officeart/2005/8/layout/list1"/>
    <dgm:cxn modelId="{F9CB5A1C-56FE-4375-8469-F150AC2E16ED}" type="presParOf" srcId="{5BB33D43-8ADC-4684-A0D0-E4A3F2FA4A85}" destId="{AE74C59F-3A20-47E3-993D-831A8DACCB12}" srcOrd="4" destOrd="0" presId="urn:microsoft.com/office/officeart/2005/8/layout/list1"/>
    <dgm:cxn modelId="{C928314D-56B0-457E-867B-CB8828B39007}" type="presParOf" srcId="{AE74C59F-3A20-47E3-993D-831A8DACCB12}" destId="{5BBD7E65-C798-4EA9-96B0-93640BC5EA63}" srcOrd="0" destOrd="0" presId="urn:microsoft.com/office/officeart/2005/8/layout/list1"/>
    <dgm:cxn modelId="{BE2A62EF-AEF4-42B4-9EC3-FC461B677FEC}" type="presParOf" srcId="{AE74C59F-3A20-47E3-993D-831A8DACCB12}" destId="{2AC70967-C1CC-4D40-85E7-64353252A008}" srcOrd="1" destOrd="0" presId="urn:microsoft.com/office/officeart/2005/8/layout/list1"/>
    <dgm:cxn modelId="{91E2F219-3F2F-439F-A24A-5CBF992D66D6}" type="presParOf" srcId="{5BB33D43-8ADC-4684-A0D0-E4A3F2FA4A85}" destId="{81F80333-47C1-4D62-857D-33EB8BBA5FE9}" srcOrd="5" destOrd="0" presId="urn:microsoft.com/office/officeart/2005/8/layout/list1"/>
    <dgm:cxn modelId="{96D6C02D-4F2F-43F6-AC2C-34D0B9013622}" type="presParOf" srcId="{5BB33D43-8ADC-4684-A0D0-E4A3F2FA4A85}" destId="{3AEBE1D3-2ECC-42DD-9692-BDE04A0ACA2E}" srcOrd="6" destOrd="0" presId="urn:microsoft.com/office/officeart/2005/8/layout/list1"/>
    <dgm:cxn modelId="{FA43F4B6-F9A8-49CB-B7D4-D1D5C643C0A4}" type="presParOf" srcId="{5BB33D43-8ADC-4684-A0D0-E4A3F2FA4A85}" destId="{7911A69D-6477-4A1A-9D05-C9F1D79A64D3}" srcOrd="7" destOrd="0" presId="urn:microsoft.com/office/officeart/2005/8/layout/list1"/>
    <dgm:cxn modelId="{5113A039-C39A-4298-9E09-6380AC13FF36}" type="presParOf" srcId="{5BB33D43-8ADC-4684-A0D0-E4A3F2FA4A85}" destId="{4D76B388-0C28-4446-8FC9-DAD83409DF43}" srcOrd="8" destOrd="0" presId="urn:microsoft.com/office/officeart/2005/8/layout/list1"/>
    <dgm:cxn modelId="{0FDCB301-41D5-4F9D-BEB5-14DAA61F25F7}" type="presParOf" srcId="{4D76B388-0C28-4446-8FC9-DAD83409DF43}" destId="{88802058-1768-4A12-B643-036B92BD60DD}" srcOrd="0" destOrd="0" presId="urn:microsoft.com/office/officeart/2005/8/layout/list1"/>
    <dgm:cxn modelId="{7DBB4016-D49C-417F-8430-822F04DD8791}" type="presParOf" srcId="{4D76B388-0C28-4446-8FC9-DAD83409DF43}" destId="{F39AB0AC-E284-4019-83B7-BF19067711FB}" srcOrd="1" destOrd="0" presId="urn:microsoft.com/office/officeart/2005/8/layout/list1"/>
    <dgm:cxn modelId="{8F30AC46-4505-4774-ACA7-85C4A9292F24}" type="presParOf" srcId="{5BB33D43-8ADC-4684-A0D0-E4A3F2FA4A85}" destId="{852793A6-73AF-48F7-B24E-CBDAC83CCFB8}" srcOrd="9" destOrd="0" presId="urn:microsoft.com/office/officeart/2005/8/layout/list1"/>
    <dgm:cxn modelId="{222174D2-6C2F-4646-9B7C-931950D7D897}" type="presParOf" srcId="{5BB33D43-8ADC-4684-A0D0-E4A3F2FA4A85}" destId="{1C08F7D6-6367-457A-B488-38E901F705F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8EF3FC-0802-48D1-B109-C229E51DF236}"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id-ID"/>
        </a:p>
      </dgm:t>
    </dgm:pt>
    <dgm:pt modelId="{C20AB514-B54C-40D7-A405-EB4FFBFAD4C3}">
      <dgm:prSet/>
      <dgm:spPr/>
      <dgm:t>
        <a:bodyPr/>
        <a:lstStyle/>
        <a:p>
          <a:pPr rtl="0"/>
          <a:r>
            <a:rPr lang="en-US" smtClean="0"/>
            <a:t>Sumber daya manusia Rumah Sakit Umum kelas A terdiri atas:</a:t>
          </a:r>
          <a:endParaRPr lang="id-ID"/>
        </a:p>
      </dgm:t>
    </dgm:pt>
    <dgm:pt modelId="{FFFADB51-5211-4458-B9EC-91912E6AD92B}" type="parTrans" cxnId="{34E255E7-F45B-47AA-9160-65B7544014EE}">
      <dgm:prSet/>
      <dgm:spPr/>
      <dgm:t>
        <a:bodyPr/>
        <a:lstStyle/>
        <a:p>
          <a:endParaRPr lang="id-ID"/>
        </a:p>
      </dgm:t>
    </dgm:pt>
    <dgm:pt modelId="{23DF0FC2-B037-4440-8683-68D958D9F098}" type="sibTrans" cxnId="{34E255E7-F45B-47AA-9160-65B7544014EE}">
      <dgm:prSet/>
      <dgm:spPr/>
      <dgm:t>
        <a:bodyPr/>
        <a:lstStyle/>
        <a:p>
          <a:endParaRPr lang="id-ID"/>
        </a:p>
      </dgm:t>
    </dgm:pt>
    <dgm:pt modelId="{95846C1E-6D7F-4EA0-A945-7FEA6E6B5D42}">
      <dgm:prSet/>
      <dgm:spPr/>
      <dgm:t>
        <a:bodyPr/>
        <a:lstStyle/>
        <a:p>
          <a:pPr rtl="0"/>
          <a:r>
            <a:rPr lang="en-US" smtClean="0"/>
            <a:t>tenaga medis;</a:t>
          </a:r>
          <a:endParaRPr lang="id-ID"/>
        </a:p>
      </dgm:t>
    </dgm:pt>
    <dgm:pt modelId="{425838CC-05F9-41C6-83C1-8BB9C1251397}" type="parTrans" cxnId="{087AB477-2D62-417A-919A-D4F156A49BC0}">
      <dgm:prSet/>
      <dgm:spPr/>
      <dgm:t>
        <a:bodyPr/>
        <a:lstStyle/>
        <a:p>
          <a:endParaRPr lang="id-ID"/>
        </a:p>
      </dgm:t>
    </dgm:pt>
    <dgm:pt modelId="{C5FFDFE8-B1FB-4E23-BFA9-F8018720836F}" type="sibTrans" cxnId="{087AB477-2D62-417A-919A-D4F156A49BC0}">
      <dgm:prSet/>
      <dgm:spPr/>
      <dgm:t>
        <a:bodyPr/>
        <a:lstStyle/>
        <a:p>
          <a:endParaRPr lang="id-ID"/>
        </a:p>
      </dgm:t>
    </dgm:pt>
    <dgm:pt modelId="{B0A2E0B9-5B15-4818-B1CF-7E05370346F0}">
      <dgm:prSet/>
      <dgm:spPr/>
      <dgm:t>
        <a:bodyPr/>
        <a:lstStyle/>
        <a:p>
          <a:pPr rtl="0"/>
          <a:r>
            <a:rPr lang="en-US" smtClean="0"/>
            <a:t>tenaga kefarmasian;</a:t>
          </a:r>
          <a:endParaRPr lang="id-ID"/>
        </a:p>
      </dgm:t>
    </dgm:pt>
    <dgm:pt modelId="{B9F504BF-7D32-4E66-8D93-74B8323FA619}" type="parTrans" cxnId="{03A4B534-ACC9-448B-8AED-04F00FD0CF5F}">
      <dgm:prSet/>
      <dgm:spPr/>
      <dgm:t>
        <a:bodyPr/>
        <a:lstStyle/>
        <a:p>
          <a:endParaRPr lang="id-ID"/>
        </a:p>
      </dgm:t>
    </dgm:pt>
    <dgm:pt modelId="{3A317D74-F2EA-4E88-99C7-3EC5A7B78C42}" type="sibTrans" cxnId="{03A4B534-ACC9-448B-8AED-04F00FD0CF5F}">
      <dgm:prSet/>
      <dgm:spPr/>
      <dgm:t>
        <a:bodyPr/>
        <a:lstStyle/>
        <a:p>
          <a:endParaRPr lang="id-ID"/>
        </a:p>
      </dgm:t>
    </dgm:pt>
    <dgm:pt modelId="{990FE07D-03FA-469F-8F81-387BA60D0818}">
      <dgm:prSet/>
      <dgm:spPr/>
      <dgm:t>
        <a:bodyPr/>
        <a:lstStyle/>
        <a:p>
          <a:pPr rtl="0"/>
          <a:r>
            <a:rPr lang="en-US" smtClean="0"/>
            <a:t>tenaga keperawatan;</a:t>
          </a:r>
          <a:endParaRPr lang="id-ID"/>
        </a:p>
      </dgm:t>
    </dgm:pt>
    <dgm:pt modelId="{B3F54DF6-C40A-4E70-98B1-ED1961752CAD}" type="parTrans" cxnId="{A05D602F-D110-4BA9-A3D8-9F40016331D2}">
      <dgm:prSet/>
      <dgm:spPr/>
      <dgm:t>
        <a:bodyPr/>
        <a:lstStyle/>
        <a:p>
          <a:endParaRPr lang="id-ID"/>
        </a:p>
      </dgm:t>
    </dgm:pt>
    <dgm:pt modelId="{EE6E9DBF-514F-418B-B7EE-DCE03F99C90C}" type="sibTrans" cxnId="{A05D602F-D110-4BA9-A3D8-9F40016331D2}">
      <dgm:prSet/>
      <dgm:spPr/>
      <dgm:t>
        <a:bodyPr/>
        <a:lstStyle/>
        <a:p>
          <a:endParaRPr lang="id-ID"/>
        </a:p>
      </dgm:t>
    </dgm:pt>
    <dgm:pt modelId="{6D18C76A-8F0D-4E36-A8BE-18FFC71A53CB}">
      <dgm:prSet/>
      <dgm:spPr/>
      <dgm:t>
        <a:bodyPr/>
        <a:lstStyle/>
        <a:p>
          <a:pPr rtl="0"/>
          <a:r>
            <a:rPr lang="en-US" smtClean="0"/>
            <a:t>tenaga kesehatan lain;</a:t>
          </a:r>
          <a:endParaRPr lang="id-ID"/>
        </a:p>
      </dgm:t>
    </dgm:pt>
    <dgm:pt modelId="{487C4348-C796-4925-A048-E37E67EA00FD}" type="parTrans" cxnId="{249F3220-ACA2-40EB-AD21-F636CECAED7E}">
      <dgm:prSet/>
      <dgm:spPr/>
      <dgm:t>
        <a:bodyPr/>
        <a:lstStyle/>
        <a:p>
          <a:endParaRPr lang="id-ID"/>
        </a:p>
      </dgm:t>
    </dgm:pt>
    <dgm:pt modelId="{03B4C2DF-972C-4BC0-A7E7-BD2229A4CD36}" type="sibTrans" cxnId="{249F3220-ACA2-40EB-AD21-F636CECAED7E}">
      <dgm:prSet/>
      <dgm:spPr/>
      <dgm:t>
        <a:bodyPr/>
        <a:lstStyle/>
        <a:p>
          <a:endParaRPr lang="id-ID"/>
        </a:p>
      </dgm:t>
    </dgm:pt>
    <dgm:pt modelId="{FC7EE348-6125-4A0A-8ED7-325D2FC6C367}">
      <dgm:prSet/>
      <dgm:spPr/>
      <dgm:t>
        <a:bodyPr/>
        <a:lstStyle/>
        <a:p>
          <a:pPr rtl="0"/>
          <a:r>
            <a:rPr lang="en-US" smtClean="0"/>
            <a:t>tenaga nonkesehatan.</a:t>
          </a:r>
          <a:endParaRPr lang="id-ID"/>
        </a:p>
      </dgm:t>
    </dgm:pt>
    <dgm:pt modelId="{F882A930-DE13-4529-882D-69B7665F528A}" type="parTrans" cxnId="{6FB3E611-B00E-45B7-B664-0633DEB00422}">
      <dgm:prSet/>
      <dgm:spPr/>
      <dgm:t>
        <a:bodyPr/>
        <a:lstStyle/>
        <a:p>
          <a:endParaRPr lang="id-ID"/>
        </a:p>
      </dgm:t>
    </dgm:pt>
    <dgm:pt modelId="{DFEE0D38-8922-4577-93E1-B48137D94E6B}" type="sibTrans" cxnId="{6FB3E611-B00E-45B7-B664-0633DEB00422}">
      <dgm:prSet/>
      <dgm:spPr/>
      <dgm:t>
        <a:bodyPr/>
        <a:lstStyle/>
        <a:p>
          <a:endParaRPr lang="id-ID"/>
        </a:p>
      </dgm:t>
    </dgm:pt>
    <dgm:pt modelId="{C7460F9D-E55A-4E80-A00D-B45D029CE15A}">
      <dgm:prSet/>
      <dgm:spPr/>
      <dgm:t>
        <a:bodyPr/>
        <a:lstStyle/>
        <a:p>
          <a:pPr rtl="0"/>
          <a:r>
            <a:rPr lang="en-US" dirty="0" smtClean="0"/>
            <a:t>Tenaga </a:t>
          </a:r>
          <a:r>
            <a:rPr lang="en-US" dirty="0" err="1" smtClean="0"/>
            <a:t>medis</a:t>
          </a:r>
          <a:r>
            <a:rPr lang="en-US" dirty="0" smtClean="0"/>
            <a:t> paling </a:t>
          </a:r>
          <a:r>
            <a:rPr lang="en-US" dirty="0" err="1" smtClean="0"/>
            <a:t>sedikit</a:t>
          </a:r>
          <a:r>
            <a:rPr lang="en-US" dirty="0" smtClean="0"/>
            <a:t> </a:t>
          </a:r>
          <a:r>
            <a:rPr lang="en-US" dirty="0" err="1" smtClean="0"/>
            <a:t>terdiri</a:t>
          </a:r>
          <a:r>
            <a:rPr lang="en-US" dirty="0" smtClean="0"/>
            <a:t> </a:t>
          </a:r>
          <a:r>
            <a:rPr lang="en-US" dirty="0" err="1" smtClean="0"/>
            <a:t>atas</a:t>
          </a:r>
          <a:r>
            <a:rPr lang="en-US" dirty="0" smtClean="0"/>
            <a:t>:</a:t>
          </a:r>
          <a:endParaRPr lang="id-ID" dirty="0"/>
        </a:p>
      </dgm:t>
    </dgm:pt>
    <dgm:pt modelId="{F1E72168-FEC5-42C5-A2B2-E3CECE065548}" type="parTrans" cxnId="{BC4FB441-03CB-4572-9340-D169A52A9AC8}">
      <dgm:prSet/>
      <dgm:spPr/>
      <dgm:t>
        <a:bodyPr/>
        <a:lstStyle/>
        <a:p>
          <a:endParaRPr lang="id-ID"/>
        </a:p>
      </dgm:t>
    </dgm:pt>
    <dgm:pt modelId="{2568E0AB-38D6-4683-9D58-8ECF063FC52E}" type="sibTrans" cxnId="{BC4FB441-03CB-4572-9340-D169A52A9AC8}">
      <dgm:prSet/>
      <dgm:spPr/>
      <dgm:t>
        <a:bodyPr/>
        <a:lstStyle/>
        <a:p>
          <a:endParaRPr lang="id-ID"/>
        </a:p>
      </dgm:t>
    </dgm:pt>
    <dgm:pt modelId="{EE3B1765-952D-4C56-BEFD-EE43A9B788EE}">
      <dgm:prSet/>
      <dgm:spPr/>
      <dgm:t>
        <a:bodyPr/>
        <a:lstStyle/>
        <a:p>
          <a:pPr rtl="0"/>
          <a:r>
            <a:rPr lang="en-US" smtClean="0"/>
            <a:t>18 (delapan belas) dokter umum untuk pelayanan medik dasar;</a:t>
          </a:r>
          <a:endParaRPr lang="id-ID"/>
        </a:p>
      </dgm:t>
    </dgm:pt>
    <dgm:pt modelId="{332AA5A5-140D-4706-B97A-E531FC5B653A}" type="parTrans" cxnId="{D0DDD33C-8CAB-407F-BAA0-A648F824DA93}">
      <dgm:prSet/>
      <dgm:spPr/>
      <dgm:t>
        <a:bodyPr/>
        <a:lstStyle/>
        <a:p>
          <a:endParaRPr lang="id-ID"/>
        </a:p>
      </dgm:t>
    </dgm:pt>
    <dgm:pt modelId="{11E79C60-2128-4FFA-9DC4-DC2951DBE44E}" type="sibTrans" cxnId="{D0DDD33C-8CAB-407F-BAA0-A648F824DA93}">
      <dgm:prSet/>
      <dgm:spPr/>
      <dgm:t>
        <a:bodyPr/>
        <a:lstStyle/>
        <a:p>
          <a:endParaRPr lang="id-ID"/>
        </a:p>
      </dgm:t>
    </dgm:pt>
    <dgm:pt modelId="{1438BFBF-4302-4D64-B546-4A425FCF3205}">
      <dgm:prSet/>
      <dgm:spPr/>
      <dgm:t>
        <a:bodyPr/>
        <a:lstStyle/>
        <a:p>
          <a:pPr rtl="0"/>
          <a:r>
            <a:rPr lang="en-US" smtClean="0"/>
            <a:t>4 (empat) dokter gigi umum untuk pelayanan medik gigi mulut;</a:t>
          </a:r>
          <a:endParaRPr lang="id-ID"/>
        </a:p>
      </dgm:t>
    </dgm:pt>
    <dgm:pt modelId="{C237A3E9-033F-431C-B5EF-62BFFED9F98B}" type="parTrans" cxnId="{05FA876F-CD0E-4DB1-848F-A622214632F6}">
      <dgm:prSet/>
      <dgm:spPr/>
      <dgm:t>
        <a:bodyPr/>
        <a:lstStyle/>
        <a:p>
          <a:endParaRPr lang="id-ID"/>
        </a:p>
      </dgm:t>
    </dgm:pt>
    <dgm:pt modelId="{B12DB54B-9DEA-4212-9A7E-3EF0CDE5AA79}" type="sibTrans" cxnId="{05FA876F-CD0E-4DB1-848F-A622214632F6}">
      <dgm:prSet/>
      <dgm:spPr/>
      <dgm:t>
        <a:bodyPr/>
        <a:lstStyle/>
        <a:p>
          <a:endParaRPr lang="id-ID"/>
        </a:p>
      </dgm:t>
    </dgm:pt>
    <dgm:pt modelId="{37CDC8CB-1F60-41CB-8774-FDF6C114AB62}">
      <dgm:prSet/>
      <dgm:spPr/>
      <dgm:t>
        <a:bodyPr/>
        <a:lstStyle/>
        <a:p>
          <a:pPr rtl="0"/>
          <a:r>
            <a:rPr lang="en-US" smtClean="0"/>
            <a:t>6 (enam) dokter spesialis untuk setiap jenis pelayanan medik spesialis dasar;</a:t>
          </a:r>
          <a:endParaRPr lang="id-ID"/>
        </a:p>
      </dgm:t>
    </dgm:pt>
    <dgm:pt modelId="{269189A4-25A9-46F1-816C-E1F3342ACEEB}" type="parTrans" cxnId="{70954EBB-ABAD-4DE5-B4F1-6F5F9A618F47}">
      <dgm:prSet/>
      <dgm:spPr/>
      <dgm:t>
        <a:bodyPr/>
        <a:lstStyle/>
        <a:p>
          <a:endParaRPr lang="id-ID"/>
        </a:p>
      </dgm:t>
    </dgm:pt>
    <dgm:pt modelId="{2EDE9656-ADF1-4018-828B-5D0197D005A8}" type="sibTrans" cxnId="{70954EBB-ABAD-4DE5-B4F1-6F5F9A618F47}">
      <dgm:prSet/>
      <dgm:spPr/>
      <dgm:t>
        <a:bodyPr/>
        <a:lstStyle/>
        <a:p>
          <a:endParaRPr lang="id-ID"/>
        </a:p>
      </dgm:t>
    </dgm:pt>
    <dgm:pt modelId="{3DD00645-2C1C-4902-BD0D-34A4C489F3A7}">
      <dgm:prSet/>
      <dgm:spPr/>
      <dgm:t>
        <a:bodyPr/>
        <a:lstStyle/>
        <a:p>
          <a:pPr rtl="0"/>
          <a:r>
            <a:rPr lang="en-US" smtClean="0"/>
            <a:t>3 (tiga) dokter spesialis untuk setiap jenis pelayanan medik spesialis penunjang;</a:t>
          </a:r>
          <a:endParaRPr lang="id-ID"/>
        </a:p>
      </dgm:t>
    </dgm:pt>
    <dgm:pt modelId="{537AE331-57D8-4137-B254-FE90999FBE41}" type="parTrans" cxnId="{ED851F49-0716-477C-87CB-2CBB858BABFF}">
      <dgm:prSet/>
      <dgm:spPr/>
      <dgm:t>
        <a:bodyPr/>
        <a:lstStyle/>
        <a:p>
          <a:endParaRPr lang="id-ID"/>
        </a:p>
      </dgm:t>
    </dgm:pt>
    <dgm:pt modelId="{D5D80ED4-1EF5-410E-89C0-099F23DF9C4A}" type="sibTrans" cxnId="{ED851F49-0716-477C-87CB-2CBB858BABFF}">
      <dgm:prSet/>
      <dgm:spPr/>
      <dgm:t>
        <a:bodyPr/>
        <a:lstStyle/>
        <a:p>
          <a:endParaRPr lang="id-ID"/>
        </a:p>
      </dgm:t>
    </dgm:pt>
    <dgm:pt modelId="{E4D18C41-5849-4413-AEA9-4FD47B709314}">
      <dgm:prSet/>
      <dgm:spPr/>
      <dgm:t>
        <a:bodyPr/>
        <a:lstStyle/>
        <a:p>
          <a:pPr rtl="0"/>
          <a:r>
            <a:rPr lang="en-US" smtClean="0"/>
            <a:t>3 (tiga) dokter spesialis untuk setiap jenis pelayanan medik spesialis lain;</a:t>
          </a:r>
          <a:r>
            <a:rPr lang="id-ID" smtClean="0"/>
            <a:t> </a:t>
          </a:r>
          <a:endParaRPr lang="id-ID"/>
        </a:p>
      </dgm:t>
    </dgm:pt>
    <dgm:pt modelId="{50B2EAFB-916B-4E5D-AED3-08C91FFE5B0C}" type="parTrans" cxnId="{C45BD289-3E82-41F3-AF18-C1F38504E28A}">
      <dgm:prSet/>
      <dgm:spPr/>
      <dgm:t>
        <a:bodyPr/>
        <a:lstStyle/>
        <a:p>
          <a:endParaRPr lang="id-ID"/>
        </a:p>
      </dgm:t>
    </dgm:pt>
    <dgm:pt modelId="{3A6DBCC6-21DD-4E90-BE54-3CCC573095FB}" type="sibTrans" cxnId="{C45BD289-3E82-41F3-AF18-C1F38504E28A}">
      <dgm:prSet/>
      <dgm:spPr/>
      <dgm:t>
        <a:bodyPr/>
        <a:lstStyle/>
        <a:p>
          <a:endParaRPr lang="id-ID"/>
        </a:p>
      </dgm:t>
    </dgm:pt>
    <dgm:pt modelId="{AA4ACB5A-88B4-4656-A5B5-F5EB3948402A}">
      <dgm:prSet/>
      <dgm:spPr/>
      <dgm:t>
        <a:bodyPr/>
        <a:lstStyle/>
        <a:p>
          <a:pPr rtl="0"/>
          <a:r>
            <a:rPr lang="id-ID" smtClean="0"/>
            <a:t>2</a:t>
          </a:r>
          <a:r>
            <a:rPr lang="en-US" smtClean="0"/>
            <a:t> (dua) dokter subspesialis untuk setiap jenis pelayanan medik subspesialis; dan</a:t>
          </a:r>
          <a:endParaRPr lang="id-ID"/>
        </a:p>
      </dgm:t>
    </dgm:pt>
    <dgm:pt modelId="{7E2FE658-F65A-45DC-BC36-563F8208437C}" type="parTrans" cxnId="{C71343EB-B670-488D-9D97-1C02F1501AD1}">
      <dgm:prSet/>
      <dgm:spPr/>
      <dgm:t>
        <a:bodyPr/>
        <a:lstStyle/>
        <a:p>
          <a:endParaRPr lang="id-ID"/>
        </a:p>
      </dgm:t>
    </dgm:pt>
    <dgm:pt modelId="{E5853A24-49E7-418A-9C30-285DC68113C0}" type="sibTrans" cxnId="{C71343EB-B670-488D-9D97-1C02F1501AD1}">
      <dgm:prSet/>
      <dgm:spPr/>
      <dgm:t>
        <a:bodyPr/>
        <a:lstStyle/>
        <a:p>
          <a:endParaRPr lang="id-ID"/>
        </a:p>
      </dgm:t>
    </dgm:pt>
    <dgm:pt modelId="{3429B3B0-F94C-49E5-8A84-8F34CC197235}">
      <dgm:prSet/>
      <dgm:spPr/>
      <dgm:t>
        <a:bodyPr/>
        <a:lstStyle/>
        <a:p>
          <a:pPr rtl="0"/>
          <a:r>
            <a:rPr lang="en-US" smtClean="0"/>
            <a:t>1 (satu) dokter gigi spesialis untuk setiap jenis pelayanan medik spesialis gigi mulut</a:t>
          </a:r>
          <a:endParaRPr lang="id-ID"/>
        </a:p>
      </dgm:t>
    </dgm:pt>
    <dgm:pt modelId="{9B0F3785-2982-4BF9-BF8A-08040E73B73B}" type="parTrans" cxnId="{EA9330C3-D482-41B9-B35A-0B3DB9292F06}">
      <dgm:prSet/>
      <dgm:spPr/>
      <dgm:t>
        <a:bodyPr/>
        <a:lstStyle/>
        <a:p>
          <a:endParaRPr lang="id-ID"/>
        </a:p>
      </dgm:t>
    </dgm:pt>
    <dgm:pt modelId="{7C9941F6-EBAA-454E-873B-C297E2560D71}" type="sibTrans" cxnId="{EA9330C3-D482-41B9-B35A-0B3DB9292F06}">
      <dgm:prSet/>
      <dgm:spPr/>
      <dgm:t>
        <a:bodyPr/>
        <a:lstStyle/>
        <a:p>
          <a:endParaRPr lang="id-ID"/>
        </a:p>
      </dgm:t>
    </dgm:pt>
    <dgm:pt modelId="{126C48F5-77E1-458A-93E4-123D46FF33F2}" type="pres">
      <dgm:prSet presAssocID="{2A8EF3FC-0802-48D1-B109-C229E51DF236}" presName="linear" presStyleCnt="0">
        <dgm:presLayoutVars>
          <dgm:animLvl val="lvl"/>
          <dgm:resizeHandles val="exact"/>
        </dgm:presLayoutVars>
      </dgm:prSet>
      <dgm:spPr/>
      <dgm:t>
        <a:bodyPr/>
        <a:lstStyle/>
        <a:p>
          <a:endParaRPr lang="id-ID"/>
        </a:p>
      </dgm:t>
    </dgm:pt>
    <dgm:pt modelId="{3D023028-7083-4D0B-8F1E-E0FB743E2EDB}" type="pres">
      <dgm:prSet presAssocID="{C20AB514-B54C-40D7-A405-EB4FFBFAD4C3}" presName="parentText" presStyleLbl="node1" presStyleIdx="0" presStyleCnt="2">
        <dgm:presLayoutVars>
          <dgm:chMax val="0"/>
          <dgm:bulletEnabled val="1"/>
        </dgm:presLayoutVars>
      </dgm:prSet>
      <dgm:spPr/>
      <dgm:t>
        <a:bodyPr/>
        <a:lstStyle/>
        <a:p>
          <a:endParaRPr lang="id-ID"/>
        </a:p>
      </dgm:t>
    </dgm:pt>
    <dgm:pt modelId="{F5E5909C-8A45-4838-A0C5-2A7460C804BF}" type="pres">
      <dgm:prSet presAssocID="{C20AB514-B54C-40D7-A405-EB4FFBFAD4C3}" presName="childText" presStyleLbl="revTx" presStyleIdx="0" presStyleCnt="2">
        <dgm:presLayoutVars>
          <dgm:bulletEnabled val="1"/>
        </dgm:presLayoutVars>
      </dgm:prSet>
      <dgm:spPr/>
      <dgm:t>
        <a:bodyPr/>
        <a:lstStyle/>
        <a:p>
          <a:endParaRPr lang="id-ID"/>
        </a:p>
      </dgm:t>
    </dgm:pt>
    <dgm:pt modelId="{3858DA58-47BD-4608-B473-0BF2351F065E}" type="pres">
      <dgm:prSet presAssocID="{C7460F9D-E55A-4E80-A00D-B45D029CE15A}" presName="parentText" presStyleLbl="node1" presStyleIdx="1" presStyleCnt="2">
        <dgm:presLayoutVars>
          <dgm:chMax val="0"/>
          <dgm:bulletEnabled val="1"/>
        </dgm:presLayoutVars>
      </dgm:prSet>
      <dgm:spPr/>
      <dgm:t>
        <a:bodyPr/>
        <a:lstStyle/>
        <a:p>
          <a:endParaRPr lang="id-ID"/>
        </a:p>
      </dgm:t>
    </dgm:pt>
    <dgm:pt modelId="{3F79FC3B-C86C-43D7-A29A-8D86554F53BD}" type="pres">
      <dgm:prSet presAssocID="{C7460F9D-E55A-4E80-A00D-B45D029CE15A}" presName="childText" presStyleLbl="revTx" presStyleIdx="1" presStyleCnt="2">
        <dgm:presLayoutVars>
          <dgm:bulletEnabled val="1"/>
        </dgm:presLayoutVars>
      </dgm:prSet>
      <dgm:spPr/>
      <dgm:t>
        <a:bodyPr/>
        <a:lstStyle/>
        <a:p>
          <a:endParaRPr lang="id-ID"/>
        </a:p>
      </dgm:t>
    </dgm:pt>
  </dgm:ptLst>
  <dgm:cxnLst>
    <dgm:cxn modelId="{C133D6B1-36F4-450A-973E-A9CD1FDA50D4}" type="presOf" srcId="{AA4ACB5A-88B4-4656-A5B5-F5EB3948402A}" destId="{3F79FC3B-C86C-43D7-A29A-8D86554F53BD}" srcOrd="0" destOrd="5" presId="urn:microsoft.com/office/officeart/2005/8/layout/vList2"/>
    <dgm:cxn modelId="{C71343EB-B670-488D-9D97-1C02F1501AD1}" srcId="{C7460F9D-E55A-4E80-A00D-B45D029CE15A}" destId="{AA4ACB5A-88B4-4656-A5B5-F5EB3948402A}" srcOrd="5" destOrd="0" parTransId="{7E2FE658-F65A-45DC-BC36-563F8208437C}" sibTransId="{E5853A24-49E7-418A-9C30-285DC68113C0}"/>
    <dgm:cxn modelId="{EA97FF95-68B8-447D-A0E4-F4B5343809FC}" type="presOf" srcId="{95846C1E-6D7F-4EA0-A945-7FEA6E6B5D42}" destId="{F5E5909C-8A45-4838-A0C5-2A7460C804BF}" srcOrd="0" destOrd="0" presId="urn:microsoft.com/office/officeart/2005/8/layout/vList2"/>
    <dgm:cxn modelId="{CE775CCB-EE9B-49D2-B187-A43988D3E244}" type="presOf" srcId="{37CDC8CB-1F60-41CB-8774-FDF6C114AB62}" destId="{3F79FC3B-C86C-43D7-A29A-8D86554F53BD}" srcOrd="0" destOrd="2" presId="urn:microsoft.com/office/officeart/2005/8/layout/vList2"/>
    <dgm:cxn modelId="{6FBDEF68-802B-4B2F-A7B2-1F53929FF263}" type="presOf" srcId="{C7460F9D-E55A-4E80-A00D-B45D029CE15A}" destId="{3858DA58-47BD-4608-B473-0BF2351F065E}" srcOrd="0" destOrd="0" presId="urn:microsoft.com/office/officeart/2005/8/layout/vList2"/>
    <dgm:cxn modelId="{087AB477-2D62-417A-919A-D4F156A49BC0}" srcId="{C20AB514-B54C-40D7-A405-EB4FFBFAD4C3}" destId="{95846C1E-6D7F-4EA0-A945-7FEA6E6B5D42}" srcOrd="0" destOrd="0" parTransId="{425838CC-05F9-41C6-83C1-8BB9C1251397}" sibTransId="{C5FFDFE8-B1FB-4E23-BFA9-F8018720836F}"/>
    <dgm:cxn modelId="{77CF3723-17C0-4DE1-9B27-F66DD174A39A}" type="presOf" srcId="{C20AB514-B54C-40D7-A405-EB4FFBFAD4C3}" destId="{3D023028-7083-4D0B-8F1E-E0FB743E2EDB}" srcOrd="0" destOrd="0" presId="urn:microsoft.com/office/officeart/2005/8/layout/vList2"/>
    <dgm:cxn modelId="{C45BD289-3E82-41F3-AF18-C1F38504E28A}" srcId="{C7460F9D-E55A-4E80-A00D-B45D029CE15A}" destId="{E4D18C41-5849-4413-AEA9-4FD47B709314}" srcOrd="4" destOrd="0" parTransId="{50B2EAFB-916B-4E5D-AED3-08C91FFE5B0C}" sibTransId="{3A6DBCC6-21DD-4E90-BE54-3CCC573095FB}"/>
    <dgm:cxn modelId="{B1C2056D-8EAA-4714-937B-0F84500969F8}" type="presOf" srcId="{990FE07D-03FA-469F-8F81-387BA60D0818}" destId="{F5E5909C-8A45-4838-A0C5-2A7460C804BF}" srcOrd="0" destOrd="2" presId="urn:microsoft.com/office/officeart/2005/8/layout/vList2"/>
    <dgm:cxn modelId="{EA9330C3-D482-41B9-B35A-0B3DB9292F06}" srcId="{C7460F9D-E55A-4E80-A00D-B45D029CE15A}" destId="{3429B3B0-F94C-49E5-8A84-8F34CC197235}" srcOrd="6" destOrd="0" parTransId="{9B0F3785-2982-4BF9-BF8A-08040E73B73B}" sibTransId="{7C9941F6-EBAA-454E-873B-C297E2560D71}"/>
    <dgm:cxn modelId="{92387249-DECB-4FDB-A67C-886E537929C6}" type="presOf" srcId="{3DD00645-2C1C-4902-BD0D-34A4C489F3A7}" destId="{3F79FC3B-C86C-43D7-A29A-8D86554F53BD}" srcOrd="0" destOrd="3" presId="urn:microsoft.com/office/officeart/2005/8/layout/vList2"/>
    <dgm:cxn modelId="{D0DDD33C-8CAB-407F-BAA0-A648F824DA93}" srcId="{C7460F9D-E55A-4E80-A00D-B45D029CE15A}" destId="{EE3B1765-952D-4C56-BEFD-EE43A9B788EE}" srcOrd="0" destOrd="0" parTransId="{332AA5A5-140D-4706-B97A-E531FC5B653A}" sibTransId="{11E79C60-2128-4FFA-9DC4-DC2951DBE44E}"/>
    <dgm:cxn modelId="{03A4B534-ACC9-448B-8AED-04F00FD0CF5F}" srcId="{C20AB514-B54C-40D7-A405-EB4FFBFAD4C3}" destId="{B0A2E0B9-5B15-4818-B1CF-7E05370346F0}" srcOrd="1" destOrd="0" parTransId="{B9F504BF-7D32-4E66-8D93-74B8323FA619}" sibTransId="{3A317D74-F2EA-4E88-99C7-3EC5A7B78C42}"/>
    <dgm:cxn modelId="{0F2A93B5-73F7-4FC7-A713-83B89C1673D1}" type="presOf" srcId="{1438BFBF-4302-4D64-B546-4A425FCF3205}" destId="{3F79FC3B-C86C-43D7-A29A-8D86554F53BD}" srcOrd="0" destOrd="1" presId="urn:microsoft.com/office/officeart/2005/8/layout/vList2"/>
    <dgm:cxn modelId="{249F3220-ACA2-40EB-AD21-F636CECAED7E}" srcId="{C20AB514-B54C-40D7-A405-EB4FFBFAD4C3}" destId="{6D18C76A-8F0D-4E36-A8BE-18FFC71A53CB}" srcOrd="3" destOrd="0" parTransId="{487C4348-C796-4925-A048-E37E67EA00FD}" sibTransId="{03B4C2DF-972C-4BC0-A7E7-BD2229A4CD36}"/>
    <dgm:cxn modelId="{BC4FB441-03CB-4572-9340-D169A52A9AC8}" srcId="{2A8EF3FC-0802-48D1-B109-C229E51DF236}" destId="{C7460F9D-E55A-4E80-A00D-B45D029CE15A}" srcOrd="1" destOrd="0" parTransId="{F1E72168-FEC5-42C5-A2B2-E3CECE065548}" sibTransId="{2568E0AB-38D6-4683-9D58-8ECF063FC52E}"/>
    <dgm:cxn modelId="{10E72C02-A3C4-4B55-BF54-0C6D2C9382CE}" type="presOf" srcId="{E4D18C41-5849-4413-AEA9-4FD47B709314}" destId="{3F79FC3B-C86C-43D7-A29A-8D86554F53BD}" srcOrd="0" destOrd="4" presId="urn:microsoft.com/office/officeart/2005/8/layout/vList2"/>
    <dgm:cxn modelId="{A05D602F-D110-4BA9-A3D8-9F40016331D2}" srcId="{C20AB514-B54C-40D7-A405-EB4FFBFAD4C3}" destId="{990FE07D-03FA-469F-8F81-387BA60D0818}" srcOrd="2" destOrd="0" parTransId="{B3F54DF6-C40A-4E70-98B1-ED1961752CAD}" sibTransId="{EE6E9DBF-514F-418B-B7EE-DCE03F99C90C}"/>
    <dgm:cxn modelId="{96AF1E42-94BD-41E6-8F12-117C5475A26B}" type="presOf" srcId="{3429B3B0-F94C-49E5-8A84-8F34CC197235}" destId="{3F79FC3B-C86C-43D7-A29A-8D86554F53BD}" srcOrd="0" destOrd="6" presId="urn:microsoft.com/office/officeart/2005/8/layout/vList2"/>
    <dgm:cxn modelId="{ED851F49-0716-477C-87CB-2CBB858BABFF}" srcId="{C7460F9D-E55A-4E80-A00D-B45D029CE15A}" destId="{3DD00645-2C1C-4902-BD0D-34A4C489F3A7}" srcOrd="3" destOrd="0" parTransId="{537AE331-57D8-4137-B254-FE90999FBE41}" sibTransId="{D5D80ED4-1EF5-410E-89C0-099F23DF9C4A}"/>
    <dgm:cxn modelId="{8E0B0F71-24D0-46DB-88E9-A558999DA5BF}" type="presOf" srcId="{6D18C76A-8F0D-4E36-A8BE-18FFC71A53CB}" destId="{F5E5909C-8A45-4838-A0C5-2A7460C804BF}" srcOrd="0" destOrd="3" presId="urn:microsoft.com/office/officeart/2005/8/layout/vList2"/>
    <dgm:cxn modelId="{292E87B4-3A46-4A5A-9107-FF045AD28F5A}" type="presOf" srcId="{FC7EE348-6125-4A0A-8ED7-325D2FC6C367}" destId="{F5E5909C-8A45-4838-A0C5-2A7460C804BF}" srcOrd="0" destOrd="4" presId="urn:microsoft.com/office/officeart/2005/8/layout/vList2"/>
    <dgm:cxn modelId="{12AA68AA-705C-4E5E-ADC3-51691CB7E05F}" type="presOf" srcId="{2A8EF3FC-0802-48D1-B109-C229E51DF236}" destId="{126C48F5-77E1-458A-93E4-123D46FF33F2}" srcOrd="0" destOrd="0" presId="urn:microsoft.com/office/officeart/2005/8/layout/vList2"/>
    <dgm:cxn modelId="{05FA876F-CD0E-4DB1-848F-A622214632F6}" srcId="{C7460F9D-E55A-4E80-A00D-B45D029CE15A}" destId="{1438BFBF-4302-4D64-B546-4A425FCF3205}" srcOrd="1" destOrd="0" parTransId="{C237A3E9-033F-431C-B5EF-62BFFED9F98B}" sibTransId="{B12DB54B-9DEA-4212-9A7E-3EF0CDE5AA79}"/>
    <dgm:cxn modelId="{6FB3E611-B00E-45B7-B664-0633DEB00422}" srcId="{C20AB514-B54C-40D7-A405-EB4FFBFAD4C3}" destId="{FC7EE348-6125-4A0A-8ED7-325D2FC6C367}" srcOrd="4" destOrd="0" parTransId="{F882A930-DE13-4529-882D-69B7665F528A}" sibTransId="{DFEE0D38-8922-4577-93E1-B48137D94E6B}"/>
    <dgm:cxn modelId="{70954EBB-ABAD-4DE5-B4F1-6F5F9A618F47}" srcId="{C7460F9D-E55A-4E80-A00D-B45D029CE15A}" destId="{37CDC8CB-1F60-41CB-8774-FDF6C114AB62}" srcOrd="2" destOrd="0" parTransId="{269189A4-25A9-46F1-816C-E1F3342ACEEB}" sibTransId="{2EDE9656-ADF1-4018-828B-5D0197D005A8}"/>
    <dgm:cxn modelId="{34E255E7-F45B-47AA-9160-65B7544014EE}" srcId="{2A8EF3FC-0802-48D1-B109-C229E51DF236}" destId="{C20AB514-B54C-40D7-A405-EB4FFBFAD4C3}" srcOrd="0" destOrd="0" parTransId="{FFFADB51-5211-4458-B9EC-91912E6AD92B}" sibTransId="{23DF0FC2-B037-4440-8683-68D958D9F098}"/>
    <dgm:cxn modelId="{4C3A1D53-1755-42E6-864C-FC432D8BCF3A}" type="presOf" srcId="{B0A2E0B9-5B15-4818-B1CF-7E05370346F0}" destId="{F5E5909C-8A45-4838-A0C5-2A7460C804BF}" srcOrd="0" destOrd="1" presId="urn:microsoft.com/office/officeart/2005/8/layout/vList2"/>
    <dgm:cxn modelId="{5A103C80-0722-4764-AF79-AD8F4E128E98}" type="presOf" srcId="{EE3B1765-952D-4C56-BEFD-EE43A9B788EE}" destId="{3F79FC3B-C86C-43D7-A29A-8D86554F53BD}" srcOrd="0" destOrd="0" presId="urn:microsoft.com/office/officeart/2005/8/layout/vList2"/>
    <dgm:cxn modelId="{B2A0E551-1ABD-4BF6-AC00-EE121756E51D}" type="presParOf" srcId="{126C48F5-77E1-458A-93E4-123D46FF33F2}" destId="{3D023028-7083-4D0B-8F1E-E0FB743E2EDB}" srcOrd="0" destOrd="0" presId="urn:microsoft.com/office/officeart/2005/8/layout/vList2"/>
    <dgm:cxn modelId="{F223C9F5-7FED-42AD-A5C6-329B4BC167ED}" type="presParOf" srcId="{126C48F5-77E1-458A-93E4-123D46FF33F2}" destId="{F5E5909C-8A45-4838-A0C5-2A7460C804BF}" srcOrd="1" destOrd="0" presId="urn:microsoft.com/office/officeart/2005/8/layout/vList2"/>
    <dgm:cxn modelId="{F46A745F-F5C2-4457-BAA5-DD04D5B1C88F}" type="presParOf" srcId="{126C48F5-77E1-458A-93E4-123D46FF33F2}" destId="{3858DA58-47BD-4608-B473-0BF2351F065E}" srcOrd="2" destOrd="0" presId="urn:microsoft.com/office/officeart/2005/8/layout/vList2"/>
    <dgm:cxn modelId="{C0E41E4E-6721-4EE2-BE1E-1647711D2D4A}" type="presParOf" srcId="{126C48F5-77E1-458A-93E4-123D46FF33F2}" destId="{3F79FC3B-C86C-43D7-A29A-8D86554F53B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CE6525-7E38-4450-8D1B-FB4AEBD80A94}" type="doc">
      <dgm:prSet loTypeId="urn:microsoft.com/office/officeart/2005/8/layout/vList2" loCatId="list" qsTypeId="urn:microsoft.com/office/officeart/2005/8/quickstyle/simple1" qsCatId="simple" csTypeId="urn:microsoft.com/office/officeart/2005/8/colors/colorful1#5" csCatId="colorful" phldr="1"/>
      <dgm:spPr/>
      <dgm:t>
        <a:bodyPr/>
        <a:lstStyle/>
        <a:p>
          <a:endParaRPr lang="id-ID"/>
        </a:p>
      </dgm:t>
    </dgm:pt>
    <dgm:pt modelId="{41E690EF-78AD-484C-B886-86CFC38E5C6F}">
      <dgm:prSet custT="1"/>
      <dgm:spPr/>
      <dgm:t>
        <a:bodyPr/>
        <a:lstStyle/>
        <a:p>
          <a:pPr rtl="0"/>
          <a:r>
            <a:rPr lang="en-US" sz="2800" dirty="0" smtClean="0"/>
            <a:t>Tenaga </a:t>
          </a:r>
          <a:r>
            <a:rPr lang="en-US" sz="2800" dirty="0" err="1" smtClean="0"/>
            <a:t>kefarmasian</a:t>
          </a:r>
          <a:r>
            <a:rPr lang="en-US" sz="2800" dirty="0" smtClean="0"/>
            <a:t> </a:t>
          </a:r>
          <a:r>
            <a:rPr lang="en-US" sz="2800" dirty="0" err="1" smtClean="0"/>
            <a:t>sedikit</a:t>
          </a:r>
          <a:r>
            <a:rPr lang="en-US" sz="2800" dirty="0" smtClean="0"/>
            <a:t> </a:t>
          </a:r>
          <a:r>
            <a:rPr lang="en-US" sz="2800" dirty="0" err="1" smtClean="0"/>
            <a:t>terdiri</a:t>
          </a:r>
          <a:r>
            <a:rPr lang="en-US" sz="2800" dirty="0" smtClean="0"/>
            <a:t> </a:t>
          </a:r>
          <a:r>
            <a:rPr lang="en-US" sz="2800" dirty="0" err="1" smtClean="0"/>
            <a:t>atas</a:t>
          </a:r>
          <a:r>
            <a:rPr lang="en-US" sz="2800" dirty="0" smtClean="0"/>
            <a:t>:</a:t>
          </a:r>
          <a:endParaRPr lang="id-ID" sz="2800" dirty="0"/>
        </a:p>
      </dgm:t>
    </dgm:pt>
    <dgm:pt modelId="{C32753F0-73A7-4121-989A-543244A2F166}" type="parTrans" cxnId="{1D36C0E6-A8E4-4D71-8E3F-60050E9FA25C}">
      <dgm:prSet/>
      <dgm:spPr/>
      <dgm:t>
        <a:bodyPr/>
        <a:lstStyle/>
        <a:p>
          <a:endParaRPr lang="id-ID"/>
        </a:p>
      </dgm:t>
    </dgm:pt>
    <dgm:pt modelId="{6059294C-11FE-4DAB-B904-13D8599B17C2}" type="sibTrans" cxnId="{1D36C0E6-A8E4-4D71-8E3F-60050E9FA25C}">
      <dgm:prSet/>
      <dgm:spPr/>
      <dgm:t>
        <a:bodyPr/>
        <a:lstStyle/>
        <a:p>
          <a:endParaRPr lang="id-ID"/>
        </a:p>
      </dgm:t>
    </dgm:pt>
    <dgm:pt modelId="{128AFE4D-CA09-4229-BDD6-5AAB755CDC5B}">
      <dgm:prSet/>
      <dgm:spPr/>
      <dgm:t>
        <a:bodyPr/>
        <a:lstStyle/>
        <a:p>
          <a:pPr rtl="0"/>
          <a:r>
            <a:rPr lang="en-US" dirty="0" smtClean="0"/>
            <a:t>1 (</a:t>
          </a:r>
          <a:r>
            <a:rPr lang="en-US" dirty="0" err="1" smtClean="0"/>
            <a:t>satu</a:t>
          </a:r>
          <a:r>
            <a:rPr lang="en-US" dirty="0" smtClean="0"/>
            <a:t>) </a:t>
          </a:r>
          <a:r>
            <a:rPr lang="en-US" dirty="0" err="1" smtClean="0"/>
            <a:t>apoteker</a:t>
          </a:r>
          <a:r>
            <a:rPr lang="en-US" dirty="0" smtClean="0"/>
            <a:t> </a:t>
          </a:r>
          <a:r>
            <a:rPr lang="en-US" dirty="0" err="1" smtClean="0"/>
            <a:t>sebagai</a:t>
          </a:r>
          <a:r>
            <a:rPr lang="en-US" dirty="0" smtClean="0"/>
            <a:t> </a:t>
          </a:r>
          <a:r>
            <a:rPr lang="en-US" dirty="0" err="1" smtClean="0"/>
            <a:t>kepala</a:t>
          </a:r>
          <a:r>
            <a:rPr lang="en-US" dirty="0" smtClean="0"/>
            <a:t> </a:t>
          </a:r>
          <a:r>
            <a:rPr lang="en-US" dirty="0" err="1" smtClean="0"/>
            <a:t>instalasi</a:t>
          </a:r>
          <a:r>
            <a:rPr lang="en-US" dirty="0" smtClean="0"/>
            <a:t> </a:t>
          </a:r>
          <a:r>
            <a:rPr lang="en-US" dirty="0" err="1" smtClean="0"/>
            <a:t>farmasi</a:t>
          </a:r>
          <a:r>
            <a:rPr lang="en-US" dirty="0" smtClean="0"/>
            <a:t> </a:t>
          </a:r>
          <a:r>
            <a:rPr lang="en-US" dirty="0" err="1" smtClean="0"/>
            <a:t>Rumah</a:t>
          </a:r>
          <a:r>
            <a:rPr lang="en-US" dirty="0" smtClean="0"/>
            <a:t> </a:t>
          </a:r>
          <a:r>
            <a:rPr lang="en-US" dirty="0" err="1" smtClean="0"/>
            <a:t>Sakit</a:t>
          </a:r>
          <a:r>
            <a:rPr lang="en-US" dirty="0" smtClean="0"/>
            <a:t>; </a:t>
          </a:r>
          <a:endParaRPr lang="id-ID" dirty="0"/>
        </a:p>
      </dgm:t>
    </dgm:pt>
    <dgm:pt modelId="{1EB78012-BF4B-4BA3-AC9A-207DC551B475}" type="parTrans" cxnId="{1410808F-8530-40E8-A9E8-EAEA3D1E1540}">
      <dgm:prSet/>
      <dgm:spPr/>
      <dgm:t>
        <a:bodyPr/>
        <a:lstStyle/>
        <a:p>
          <a:endParaRPr lang="id-ID"/>
        </a:p>
      </dgm:t>
    </dgm:pt>
    <dgm:pt modelId="{E71DE932-4689-4C34-9D01-B4D83F08E066}" type="sibTrans" cxnId="{1410808F-8530-40E8-A9E8-EAEA3D1E1540}">
      <dgm:prSet/>
      <dgm:spPr/>
      <dgm:t>
        <a:bodyPr/>
        <a:lstStyle/>
        <a:p>
          <a:endParaRPr lang="id-ID"/>
        </a:p>
      </dgm:t>
    </dgm:pt>
    <dgm:pt modelId="{E389BFCD-63AC-4373-A266-8DFA2DE3A4B5}">
      <dgm:prSet/>
      <dgm:spPr/>
      <dgm:t>
        <a:bodyPr/>
        <a:lstStyle/>
        <a:p>
          <a:pPr rtl="0"/>
          <a:r>
            <a:rPr lang="en-US" smtClean="0"/>
            <a:t>5 (lima) apoteker yang bertugas di rawat jalan yang dibantu oleh paling sedikit 10 (sepuluh) tenaga teknis kefarmasian; </a:t>
          </a:r>
          <a:endParaRPr lang="id-ID"/>
        </a:p>
      </dgm:t>
    </dgm:pt>
    <dgm:pt modelId="{DD709316-719D-46A7-AEB7-3710CFD36839}" type="parTrans" cxnId="{1252B53F-8AB4-4978-A45B-E7D581338CA3}">
      <dgm:prSet/>
      <dgm:spPr/>
      <dgm:t>
        <a:bodyPr/>
        <a:lstStyle/>
        <a:p>
          <a:endParaRPr lang="id-ID"/>
        </a:p>
      </dgm:t>
    </dgm:pt>
    <dgm:pt modelId="{BE18D633-106C-49A1-8BB1-89F855C16FAF}" type="sibTrans" cxnId="{1252B53F-8AB4-4978-A45B-E7D581338CA3}">
      <dgm:prSet/>
      <dgm:spPr/>
      <dgm:t>
        <a:bodyPr/>
        <a:lstStyle/>
        <a:p>
          <a:endParaRPr lang="id-ID"/>
        </a:p>
      </dgm:t>
    </dgm:pt>
    <dgm:pt modelId="{020FB6F8-06B3-4E09-97FB-A1E81AA6090F}">
      <dgm:prSet/>
      <dgm:spPr/>
      <dgm:t>
        <a:bodyPr/>
        <a:lstStyle/>
        <a:p>
          <a:pPr rtl="0"/>
          <a:r>
            <a:rPr lang="en-US" dirty="0" smtClean="0"/>
            <a:t>5 (lima) </a:t>
          </a:r>
          <a:r>
            <a:rPr lang="en-US" dirty="0" err="1" smtClean="0"/>
            <a:t>apoteker</a:t>
          </a:r>
          <a:r>
            <a:rPr lang="en-US" dirty="0" smtClean="0"/>
            <a:t> di </a:t>
          </a:r>
          <a:r>
            <a:rPr lang="en-US" dirty="0" err="1" smtClean="0"/>
            <a:t>rawat</a:t>
          </a:r>
          <a:r>
            <a:rPr lang="en-US" dirty="0" smtClean="0"/>
            <a:t> </a:t>
          </a:r>
          <a:r>
            <a:rPr lang="en-US" dirty="0" err="1" smtClean="0"/>
            <a:t>inap</a:t>
          </a:r>
          <a:r>
            <a:rPr lang="en-US" dirty="0" smtClean="0"/>
            <a:t> yang </a:t>
          </a:r>
          <a:r>
            <a:rPr lang="en-US" dirty="0" err="1" smtClean="0"/>
            <a:t>dibantu</a:t>
          </a:r>
          <a:r>
            <a:rPr lang="en-US" dirty="0" smtClean="0"/>
            <a:t> </a:t>
          </a:r>
          <a:r>
            <a:rPr lang="en-US" dirty="0" err="1" smtClean="0"/>
            <a:t>oleh</a:t>
          </a:r>
          <a:r>
            <a:rPr lang="en-US" dirty="0" smtClean="0"/>
            <a:t> paling </a:t>
          </a:r>
          <a:r>
            <a:rPr lang="en-US" dirty="0" err="1" smtClean="0"/>
            <a:t>sedikit</a:t>
          </a:r>
          <a:r>
            <a:rPr lang="en-US" dirty="0" smtClean="0"/>
            <a:t>  10 (</a:t>
          </a:r>
          <a:r>
            <a:rPr lang="en-US" dirty="0" err="1" smtClean="0"/>
            <a:t>sepuluh</a:t>
          </a:r>
          <a:r>
            <a:rPr lang="en-US" dirty="0" smtClean="0"/>
            <a:t>) </a:t>
          </a:r>
          <a:r>
            <a:rPr lang="en-US" dirty="0" err="1" smtClean="0"/>
            <a:t>tenaga</a:t>
          </a:r>
          <a:r>
            <a:rPr lang="en-US" dirty="0" smtClean="0"/>
            <a:t> </a:t>
          </a:r>
          <a:r>
            <a:rPr lang="en-US" dirty="0" err="1" smtClean="0"/>
            <a:t>teknis</a:t>
          </a:r>
          <a:r>
            <a:rPr lang="en-US" dirty="0" smtClean="0"/>
            <a:t> </a:t>
          </a:r>
          <a:r>
            <a:rPr lang="en-US" dirty="0" err="1" smtClean="0"/>
            <a:t>kefarmasian</a:t>
          </a:r>
          <a:r>
            <a:rPr lang="en-US" dirty="0" smtClean="0"/>
            <a:t>;</a:t>
          </a:r>
          <a:endParaRPr lang="id-ID" dirty="0"/>
        </a:p>
      </dgm:t>
    </dgm:pt>
    <dgm:pt modelId="{2CE66A03-BBBE-445C-8C85-8686893254A0}" type="parTrans" cxnId="{5E3550F1-9FF6-4CE3-9B4C-22956CADC414}">
      <dgm:prSet/>
      <dgm:spPr/>
      <dgm:t>
        <a:bodyPr/>
        <a:lstStyle/>
        <a:p>
          <a:endParaRPr lang="id-ID"/>
        </a:p>
      </dgm:t>
    </dgm:pt>
    <dgm:pt modelId="{444099C9-BF9F-4D81-BB41-ACE16334EDE8}" type="sibTrans" cxnId="{5E3550F1-9FF6-4CE3-9B4C-22956CADC414}">
      <dgm:prSet/>
      <dgm:spPr/>
      <dgm:t>
        <a:bodyPr/>
        <a:lstStyle/>
        <a:p>
          <a:endParaRPr lang="id-ID"/>
        </a:p>
      </dgm:t>
    </dgm:pt>
    <dgm:pt modelId="{5767F66A-9418-4B7A-887C-5BBE48246308}">
      <dgm:prSet/>
      <dgm:spPr/>
      <dgm:t>
        <a:bodyPr/>
        <a:lstStyle/>
        <a:p>
          <a:pPr rtl="0"/>
          <a:r>
            <a:rPr lang="en-US" smtClean="0"/>
            <a:t>1 (satu) apoteker di instalasi gawat darurat yang dibantu oleh minimal 2 (dua) tenaga teknis kefarmasian;</a:t>
          </a:r>
          <a:endParaRPr lang="id-ID"/>
        </a:p>
      </dgm:t>
    </dgm:pt>
    <dgm:pt modelId="{B728E3A1-C2B7-4589-86AB-457EB7A8C35A}" type="parTrans" cxnId="{872CEBC7-806E-4F18-9ED9-0C7B9950F5BE}">
      <dgm:prSet/>
      <dgm:spPr/>
      <dgm:t>
        <a:bodyPr/>
        <a:lstStyle/>
        <a:p>
          <a:endParaRPr lang="id-ID"/>
        </a:p>
      </dgm:t>
    </dgm:pt>
    <dgm:pt modelId="{33B347C2-366F-4E69-A0DD-AFAC6F37E7E8}" type="sibTrans" cxnId="{872CEBC7-806E-4F18-9ED9-0C7B9950F5BE}">
      <dgm:prSet/>
      <dgm:spPr/>
      <dgm:t>
        <a:bodyPr/>
        <a:lstStyle/>
        <a:p>
          <a:endParaRPr lang="id-ID"/>
        </a:p>
      </dgm:t>
    </dgm:pt>
    <dgm:pt modelId="{C8B84439-2F19-464E-B57F-4B91E7BA8CF5}">
      <dgm:prSet/>
      <dgm:spPr/>
      <dgm:t>
        <a:bodyPr/>
        <a:lstStyle/>
        <a:p>
          <a:pPr rtl="0"/>
          <a:r>
            <a:rPr lang="en-US" smtClean="0"/>
            <a:t>1 (satu) apoteker di ruang ICU yang dibantu oleh paling sedikit  2 (dua) tenaga teknis kefarmasian;</a:t>
          </a:r>
          <a:endParaRPr lang="id-ID"/>
        </a:p>
      </dgm:t>
    </dgm:pt>
    <dgm:pt modelId="{EE0B764C-6985-4AD3-94FC-34A21FEC70A2}" type="parTrans" cxnId="{882133F0-869B-44EB-B12F-8D8CD815B442}">
      <dgm:prSet/>
      <dgm:spPr/>
      <dgm:t>
        <a:bodyPr/>
        <a:lstStyle/>
        <a:p>
          <a:endParaRPr lang="id-ID"/>
        </a:p>
      </dgm:t>
    </dgm:pt>
    <dgm:pt modelId="{90581536-06C7-4421-A4A3-9DC6F9DD61BB}" type="sibTrans" cxnId="{882133F0-869B-44EB-B12F-8D8CD815B442}">
      <dgm:prSet/>
      <dgm:spPr/>
      <dgm:t>
        <a:bodyPr/>
        <a:lstStyle/>
        <a:p>
          <a:endParaRPr lang="id-ID"/>
        </a:p>
      </dgm:t>
    </dgm:pt>
    <dgm:pt modelId="{D26EC793-CB5D-4A72-88EC-AA732EB8423B}">
      <dgm:prSet/>
      <dgm:spPr/>
      <dgm:t>
        <a:bodyPr/>
        <a:lstStyle/>
        <a:p>
          <a:pPr rtl="0"/>
          <a:r>
            <a:rPr lang="en-US" smtClean="0"/>
            <a:t>1 (satu) apoteker sebagai koordinator penerimaan dan distribusi yang dapat merangkap melakukan pelayanan farmasi klinik di rawat inap atau rawat jalan dan dibantu oleh tenaga teknis kefarmasian yang jumlahnya disesuaikan  dengan beban kerja pelayanan kefarmasian Rumah Sakit; dan</a:t>
          </a:r>
          <a:endParaRPr lang="id-ID"/>
        </a:p>
      </dgm:t>
    </dgm:pt>
    <dgm:pt modelId="{01EB53E0-8FF1-48C6-935C-8E8EE087B049}" type="parTrans" cxnId="{282BAB2B-6510-4EDE-A4D4-7C42A6B22C69}">
      <dgm:prSet/>
      <dgm:spPr/>
      <dgm:t>
        <a:bodyPr/>
        <a:lstStyle/>
        <a:p>
          <a:endParaRPr lang="id-ID"/>
        </a:p>
      </dgm:t>
    </dgm:pt>
    <dgm:pt modelId="{7873CFAE-5313-46DC-95D5-15FBEF94AC67}" type="sibTrans" cxnId="{282BAB2B-6510-4EDE-A4D4-7C42A6B22C69}">
      <dgm:prSet/>
      <dgm:spPr/>
      <dgm:t>
        <a:bodyPr/>
        <a:lstStyle/>
        <a:p>
          <a:endParaRPr lang="id-ID"/>
        </a:p>
      </dgm:t>
    </dgm:pt>
    <dgm:pt modelId="{6051170C-5771-4D4F-9783-96AE01130AD3}">
      <dgm:prSet/>
      <dgm:spPr/>
      <dgm:t>
        <a:bodyPr/>
        <a:lstStyle/>
        <a:p>
          <a:pPr rtl="0"/>
          <a:r>
            <a:rPr lang="en-US" smtClean="0"/>
            <a:t>1 (satu) apoteker sebagai koordinator produksi yang dapat merangkap melakukan pelayanan farmasi klinik di rawat inap atau rawat jalan dan dibantu oleh tenaga teknis kefarmasian yang jumlahnya disesuaikan dengan beban kerja pelayanan kefarmasian Rumah Sakit.</a:t>
          </a:r>
          <a:endParaRPr lang="id-ID"/>
        </a:p>
      </dgm:t>
    </dgm:pt>
    <dgm:pt modelId="{E4F96A14-02F2-41FE-A8B8-36672118DF93}" type="parTrans" cxnId="{C5858909-E6A6-4598-8D46-E907385511A6}">
      <dgm:prSet/>
      <dgm:spPr/>
      <dgm:t>
        <a:bodyPr/>
        <a:lstStyle/>
        <a:p>
          <a:endParaRPr lang="id-ID"/>
        </a:p>
      </dgm:t>
    </dgm:pt>
    <dgm:pt modelId="{CC27E69E-A06A-4FF5-8BA1-83F48C012E32}" type="sibTrans" cxnId="{C5858909-E6A6-4598-8D46-E907385511A6}">
      <dgm:prSet/>
      <dgm:spPr/>
      <dgm:t>
        <a:bodyPr/>
        <a:lstStyle/>
        <a:p>
          <a:endParaRPr lang="id-ID"/>
        </a:p>
      </dgm:t>
    </dgm:pt>
    <dgm:pt modelId="{FD076794-530C-42E7-A28E-36CD10E3C15D}" type="pres">
      <dgm:prSet presAssocID="{C6CE6525-7E38-4450-8D1B-FB4AEBD80A94}" presName="linear" presStyleCnt="0">
        <dgm:presLayoutVars>
          <dgm:animLvl val="lvl"/>
          <dgm:resizeHandles val="exact"/>
        </dgm:presLayoutVars>
      </dgm:prSet>
      <dgm:spPr/>
      <dgm:t>
        <a:bodyPr/>
        <a:lstStyle/>
        <a:p>
          <a:endParaRPr lang="id-ID"/>
        </a:p>
      </dgm:t>
    </dgm:pt>
    <dgm:pt modelId="{7D7F24A6-E22C-4626-A414-F55EE9102247}" type="pres">
      <dgm:prSet presAssocID="{41E690EF-78AD-484C-B886-86CFC38E5C6F}" presName="parentText" presStyleLbl="node1" presStyleIdx="0" presStyleCnt="1">
        <dgm:presLayoutVars>
          <dgm:chMax val="0"/>
          <dgm:bulletEnabled val="1"/>
        </dgm:presLayoutVars>
      </dgm:prSet>
      <dgm:spPr/>
      <dgm:t>
        <a:bodyPr/>
        <a:lstStyle/>
        <a:p>
          <a:endParaRPr lang="id-ID"/>
        </a:p>
      </dgm:t>
    </dgm:pt>
    <dgm:pt modelId="{CE797C52-BD0F-4C47-86E1-53503837C3DB}" type="pres">
      <dgm:prSet presAssocID="{41E690EF-78AD-484C-B886-86CFC38E5C6F}" presName="childText" presStyleLbl="revTx" presStyleIdx="0" presStyleCnt="1">
        <dgm:presLayoutVars>
          <dgm:bulletEnabled val="1"/>
        </dgm:presLayoutVars>
      </dgm:prSet>
      <dgm:spPr/>
      <dgm:t>
        <a:bodyPr/>
        <a:lstStyle/>
        <a:p>
          <a:endParaRPr lang="id-ID"/>
        </a:p>
      </dgm:t>
    </dgm:pt>
  </dgm:ptLst>
  <dgm:cxnLst>
    <dgm:cxn modelId="{1D36C0E6-A8E4-4D71-8E3F-60050E9FA25C}" srcId="{C6CE6525-7E38-4450-8D1B-FB4AEBD80A94}" destId="{41E690EF-78AD-484C-B886-86CFC38E5C6F}" srcOrd="0" destOrd="0" parTransId="{C32753F0-73A7-4121-989A-543244A2F166}" sibTransId="{6059294C-11FE-4DAB-B904-13D8599B17C2}"/>
    <dgm:cxn modelId="{7AE6D5BB-4636-43B5-A906-FE1747F31CDB}" type="presOf" srcId="{41E690EF-78AD-484C-B886-86CFC38E5C6F}" destId="{7D7F24A6-E22C-4626-A414-F55EE9102247}" srcOrd="0" destOrd="0" presId="urn:microsoft.com/office/officeart/2005/8/layout/vList2"/>
    <dgm:cxn modelId="{1410808F-8530-40E8-A9E8-EAEA3D1E1540}" srcId="{41E690EF-78AD-484C-B886-86CFC38E5C6F}" destId="{128AFE4D-CA09-4229-BDD6-5AAB755CDC5B}" srcOrd="0" destOrd="0" parTransId="{1EB78012-BF4B-4BA3-AC9A-207DC551B475}" sibTransId="{E71DE932-4689-4C34-9D01-B4D83F08E066}"/>
    <dgm:cxn modelId="{145F0667-CF4C-430F-BCFB-AFFEC0C12300}" type="presOf" srcId="{6051170C-5771-4D4F-9783-96AE01130AD3}" destId="{CE797C52-BD0F-4C47-86E1-53503837C3DB}" srcOrd="0" destOrd="6" presId="urn:microsoft.com/office/officeart/2005/8/layout/vList2"/>
    <dgm:cxn modelId="{AAAA2EDF-539F-4E5F-BFA2-EB7AB781A086}" type="presOf" srcId="{E389BFCD-63AC-4373-A266-8DFA2DE3A4B5}" destId="{CE797C52-BD0F-4C47-86E1-53503837C3DB}" srcOrd="0" destOrd="1" presId="urn:microsoft.com/office/officeart/2005/8/layout/vList2"/>
    <dgm:cxn modelId="{E5FA9292-65E4-4EF4-9014-8DFC63F66049}" type="presOf" srcId="{5767F66A-9418-4B7A-887C-5BBE48246308}" destId="{CE797C52-BD0F-4C47-86E1-53503837C3DB}" srcOrd="0" destOrd="3" presId="urn:microsoft.com/office/officeart/2005/8/layout/vList2"/>
    <dgm:cxn modelId="{5E3550F1-9FF6-4CE3-9B4C-22956CADC414}" srcId="{41E690EF-78AD-484C-B886-86CFC38E5C6F}" destId="{020FB6F8-06B3-4E09-97FB-A1E81AA6090F}" srcOrd="2" destOrd="0" parTransId="{2CE66A03-BBBE-445C-8C85-8686893254A0}" sibTransId="{444099C9-BF9F-4D81-BB41-ACE16334EDE8}"/>
    <dgm:cxn modelId="{1252B53F-8AB4-4978-A45B-E7D581338CA3}" srcId="{41E690EF-78AD-484C-B886-86CFC38E5C6F}" destId="{E389BFCD-63AC-4373-A266-8DFA2DE3A4B5}" srcOrd="1" destOrd="0" parTransId="{DD709316-719D-46A7-AEB7-3710CFD36839}" sibTransId="{BE18D633-106C-49A1-8BB1-89F855C16FAF}"/>
    <dgm:cxn modelId="{8337BABB-632C-4F9F-9BD1-AD6490AF1722}" type="presOf" srcId="{C6CE6525-7E38-4450-8D1B-FB4AEBD80A94}" destId="{FD076794-530C-42E7-A28E-36CD10E3C15D}" srcOrd="0" destOrd="0" presId="urn:microsoft.com/office/officeart/2005/8/layout/vList2"/>
    <dgm:cxn modelId="{C5858909-E6A6-4598-8D46-E907385511A6}" srcId="{41E690EF-78AD-484C-B886-86CFC38E5C6F}" destId="{6051170C-5771-4D4F-9783-96AE01130AD3}" srcOrd="6" destOrd="0" parTransId="{E4F96A14-02F2-41FE-A8B8-36672118DF93}" sibTransId="{CC27E69E-A06A-4FF5-8BA1-83F48C012E32}"/>
    <dgm:cxn modelId="{19CA0FDD-30EB-4547-832B-867D71276488}" type="presOf" srcId="{D26EC793-CB5D-4A72-88EC-AA732EB8423B}" destId="{CE797C52-BD0F-4C47-86E1-53503837C3DB}" srcOrd="0" destOrd="5" presId="urn:microsoft.com/office/officeart/2005/8/layout/vList2"/>
    <dgm:cxn modelId="{282BAB2B-6510-4EDE-A4D4-7C42A6B22C69}" srcId="{41E690EF-78AD-484C-B886-86CFC38E5C6F}" destId="{D26EC793-CB5D-4A72-88EC-AA732EB8423B}" srcOrd="5" destOrd="0" parTransId="{01EB53E0-8FF1-48C6-935C-8E8EE087B049}" sibTransId="{7873CFAE-5313-46DC-95D5-15FBEF94AC67}"/>
    <dgm:cxn modelId="{1245900C-6A54-4D25-BBB7-078F29D51715}" type="presOf" srcId="{020FB6F8-06B3-4E09-97FB-A1E81AA6090F}" destId="{CE797C52-BD0F-4C47-86E1-53503837C3DB}" srcOrd="0" destOrd="2" presId="urn:microsoft.com/office/officeart/2005/8/layout/vList2"/>
    <dgm:cxn modelId="{872CEBC7-806E-4F18-9ED9-0C7B9950F5BE}" srcId="{41E690EF-78AD-484C-B886-86CFC38E5C6F}" destId="{5767F66A-9418-4B7A-887C-5BBE48246308}" srcOrd="3" destOrd="0" parTransId="{B728E3A1-C2B7-4589-86AB-457EB7A8C35A}" sibTransId="{33B347C2-366F-4E69-A0DD-AFAC6F37E7E8}"/>
    <dgm:cxn modelId="{5CE0C83D-CD09-4D75-B511-89EF7417A39C}" type="presOf" srcId="{C8B84439-2F19-464E-B57F-4B91E7BA8CF5}" destId="{CE797C52-BD0F-4C47-86E1-53503837C3DB}" srcOrd="0" destOrd="4" presId="urn:microsoft.com/office/officeart/2005/8/layout/vList2"/>
    <dgm:cxn modelId="{647AE376-CB80-4D0C-85B6-AE14EB77BC2E}" type="presOf" srcId="{128AFE4D-CA09-4229-BDD6-5AAB755CDC5B}" destId="{CE797C52-BD0F-4C47-86E1-53503837C3DB}" srcOrd="0" destOrd="0" presId="urn:microsoft.com/office/officeart/2005/8/layout/vList2"/>
    <dgm:cxn modelId="{882133F0-869B-44EB-B12F-8D8CD815B442}" srcId="{41E690EF-78AD-484C-B886-86CFC38E5C6F}" destId="{C8B84439-2F19-464E-B57F-4B91E7BA8CF5}" srcOrd="4" destOrd="0" parTransId="{EE0B764C-6985-4AD3-94FC-34A21FEC70A2}" sibTransId="{90581536-06C7-4421-A4A3-9DC6F9DD61BB}"/>
    <dgm:cxn modelId="{EB700D5E-5299-4DD8-9F16-CBC7A678D506}" type="presParOf" srcId="{FD076794-530C-42E7-A28E-36CD10E3C15D}" destId="{7D7F24A6-E22C-4626-A414-F55EE9102247}" srcOrd="0" destOrd="0" presId="urn:microsoft.com/office/officeart/2005/8/layout/vList2"/>
    <dgm:cxn modelId="{57BDCD32-B786-4F8D-BBA8-5C4C163209FA}" type="presParOf" srcId="{FD076794-530C-42E7-A28E-36CD10E3C15D}" destId="{CE797C52-BD0F-4C47-86E1-53503837C3D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65BFE-D73E-4D7A-B707-654C3C1EE6DB}">
      <dsp:nvSpPr>
        <dsp:cNvPr id="0" name=""/>
        <dsp:cNvSpPr/>
      </dsp:nvSpPr>
      <dsp:spPr>
        <a:xfrm>
          <a:off x="0" y="598295"/>
          <a:ext cx="7886700" cy="1370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12420" rIns="612096"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smtClean="0"/>
            <a:t>Rumah Sakit Umum Kelas  A;</a:t>
          </a:r>
          <a:endParaRPr lang="id-ID" sz="1500" kern="1200"/>
        </a:p>
        <a:p>
          <a:pPr marL="114300" lvl="1" indent="-114300" algn="l" defTabSz="666750" rtl="0">
            <a:lnSpc>
              <a:spcPct val="90000"/>
            </a:lnSpc>
            <a:spcBef>
              <a:spcPct val="0"/>
            </a:spcBef>
            <a:spcAft>
              <a:spcPct val="15000"/>
            </a:spcAft>
            <a:buChar char="••"/>
          </a:pPr>
          <a:r>
            <a:rPr lang="en-US" sz="1500" kern="1200" smtClean="0"/>
            <a:t>Rumah Sakit Umum Kelas  B;</a:t>
          </a:r>
          <a:endParaRPr lang="id-ID" sz="1500" kern="1200"/>
        </a:p>
        <a:p>
          <a:pPr marL="114300" lvl="1" indent="-114300" algn="l" defTabSz="666750" rtl="0">
            <a:lnSpc>
              <a:spcPct val="90000"/>
            </a:lnSpc>
            <a:spcBef>
              <a:spcPct val="0"/>
            </a:spcBef>
            <a:spcAft>
              <a:spcPct val="15000"/>
            </a:spcAft>
            <a:buChar char="••"/>
          </a:pPr>
          <a:r>
            <a:rPr lang="en-US" sz="1500" kern="1200" smtClean="0"/>
            <a:t>Rumah Sakit Umum Kelas  C; dan</a:t>
          </a:r>
          <a:endParaRPr lang="id-ID" sz="1500" kern="1200"/>
        </a:p>
        <a:p>
          <a:pPr marL="114300" lvl="1" indent="-114300" algn="l" defTabSz="666750" rtl="0">
            <a:lnSpc>
              <a:spcPct val="90000"/>
            </a:lnSpc>
            <a:spcBef>
              <a:spcPct val="0"/>
            </a:spcBef>
            <a:spcAft>
              <a:spcPct val="15000"/>
            </a:spcAft>
            <a:buChar char="••"/>
          </a:pPr>
          <a:r>
            <a:rPr lang="en-US" sz="1500" kern="1200" smtClean="0"/>
            <a:t>Rumah Sakit Umum Kelas  D.</a:t>
          </a:r>
          <a:endParaRPr lang="id-ID" sz="1500" kern="1200"/>
        </a:p>
      </dsp:txBody>
      <dsp:txXfrm>
        <a:off x="0" y="598295"/>
        <a:ext cx="7886700" cy="1370250"/>
      </dsp:txXfrm>
    </dsp:sp>
    <dsp:sp modelId="{ECD82144-8116-4041-BBB7-1B12B6D6CCCC}">
      <dsp:nvSpPr>
        <dsp:cNvPr id="0" name=""/>
        <dsp:cNvSpPr/>
      </dsp:nvSpPr>
      <dsp:spPr>
        <a:xfrm>
          <a:off x="394335" y="139372"/>
          <a:ext cx="6945524" cy="68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889000" rtl="0">
            <a:lnSpc>
              <a:spcPct val="90000"/>
            </a:lnSpc>
            <a:spcBef>
              <a:spcPct val="0"/>
            </a:spcBef>
            <a:spcAft>
              <a:spcPct val="35000"/>
            </a:spcAft>
          </a:pPr>
          <a:r>
            <a:rPr lang="en-US" sz="2000" kern="1200" dirty="0" err="1" smtClean="0"/>
            <a:t>Rumah</a:t>
          </a:r>
          <a:r>
            <a:rPr lang="en-US" sz="2000" kern="1200" dirty="0" smtClean="0"/>
            <a:t> </a:t>
          </a:r>
          <a:r>
            <a:rPr lang="en-US" sz="2000" kern="1200" dirty="0" err="1" smtClean="0"/>
            <a:t>Sakit</a:t>
          </a:r>
          <a:r>
            <a:rPr lang="en-US" sz="2000" kern="1200" dirty="0" smtClean="0"/>
            <a:t> </a:t>
          </a:r>
          <a:r>
            <a:rPr lang="en-US" sz="2000" kern="1200" dirty="0" err="1" smtClean="0"/>
            <a:t>Umum</a:t>
          </a:r>
          <a:r>
            <a:rPr lang="en-US" sz="2000" kern="1200" dirty="0" smtClean="0"/>
            <a:t> </a:t>
          </a:r>
          <a:r>
            <a:rPr lang="en-US" sz="2000" kern="1200" dirty="0" err="1" smtClean="0"/>
            <a:t>menjadi</a:t>
          </a:r>
          <a:r>
            <a:rPr lang="en-US" sz="2000" kern="1200" dirty="0" smtClean="0"/>
            <a:t>:</a:t>
          </a:r>
          <a:endParaRPr lang="id-ID" sz="2000" kern="1200" dirty="0"/>
        </a:p>
      </dsp:txBody>
      <dsp:txXfrm>
        <a:off x="427546" y="172583"/>
        <a:ext cx="6879102" cy="613900"/>
      </dsp:txXfrm>
    </dsp:sp>
    <dsp:sp modelId="{3AEBE1D3-2ECC-42DD-9692-BDE04A0ACA2E}">
      <dsp:nvSpPr>
        <dsp:cNvPr id="0" name=""/>
        <dsp:cNvSpPr/>
      </dsp:nvSpPr>
      <dsp:spPr>
        <a:xfrm>
          <a:off x="0" y="2508467"/>
          <a:ext cx="7886700" cy="8741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12420" rIns="612096"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smtClean="0"/>
            <a:t>Rumah Sakit Umum Kelas D; dan</a:t>
          </a:r>
          <a:endParaRPr lang="id-ID" sz="1500" kern="1200"/>
        </a:p>
        <a:p>
          <a:pPr marL="114300" lvl="1" indent="-114300" algn="l" defTabSz="666750" rtl="0">
            <a:lnSpc>
              <a:spcPct val="90000"/>
            </a:lnSpc>
            <a:spcBef>
              <a:spcPct val="0"/>
            </a:spcBef>
            <a:spcAft>
              <a:spcPct val="15000"/>
            </a:spcAft>
            <a:buChar char="••"/>
          </a:pPr>
          <a:r>
            <a:rPr lang="en-US" sz="1500" kern="1200" smtClean="0"/>
            <a:t>Rumah Sakit Umum Kelas D pratama.</a:t>
          </a:r>
          <a:endParaRPr lang="id-ID" sz="1500" kern="1200"/>
        </a:p>
      </dsp:txBody>
      <dsp:txXfrm>
        <a:off x="0" y="2508467"/>
        <a:ext cx="7886700" cy="874125"/>
      </dsp:txXfrm>
    </dsp:sp>
    <dsp:sp modelId="{2AC70967-C1CC-4D40-85E7-64353252A008}">
      <dsp:nvSpPr>
        <dsp:cNvPr id="0" name=""/>
        <dsp:cNvSpPr/>
      </dsp:nvSpPr>
      <dsp:spPr>
        <a:xfrm>
          <a:off x="394335" y="2049545"/>
          <a:ext cx="6945524" cy="68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889000" rtl="0">
            <a:lnSpc>
              <a:spcPct val="90000"/>
            </a:lnSpc>
            <a:spcBef>
              <a:spcPct val="0"/>
            </a:spcBef>
            <a:spcAft>
              <a:spcPct val="35000"/>
            </a:spcAft>
          </a:pPr>
          <a:r>
            <a:rPr lang="en-US" sz="2000" kern="1200" dirty="0" err="1" smtClean="0"/>
            <a:t>Rumah</a:t>
          </a:r>
          <a:r>
            <a:rPr lang="en-US" sz="2000" kern="1200" dirty="0" smtClean="0"/>
            <a:t> </a:t>
          </a:r>
          <a:r>
            <a:rPr lang="en-US" sz="2000" kern="1200" dirty="0" err="1" smtClean="0"/>
            <a:t>Sakit</a:t>
          </a:r>
          <a:r>
            <a:rPr lang="en-US" sz="2000" kern="1200" dirty="0" smtClean="0"/>
            <a:t> </a:t>
          </a:r>
          <a:r>
            <a:rPr lang="en-US" sz="2000" kern="1200" dirty="0" err="1" smtClean="0"/>
            <a:t>Umum</a:t>
          </a:r>
          <a:r>
            <a:rPr lang="en-US" sz="2000" kern="1200" dirty="0" smtClean="0"/>
            <a:t> </a:t>
          </a:r>
          <a:r>
            <a:rPr lang="en-US" sz="2000" kern="1200" dirty="0" err="1" smtClean="0"/>
            <a:t>Kelas</a:t>
          </a:r>
          <a:r>
            <a:rPr lang="en-US" sz="2000" kern="1200" dirty="0" smtClean="0"/>
            <a:t> D </a:t>
          </a:r>
          <a:r>
            <a:rPr lang="en-US" sz="2000" kern="1200" dirty="0" err="1" smtClean="0"/>
            <a:t>sikan</a:t>
          </a:r>
          <a:r>
            <a:rPr lang="en-US" sz="2000" kern="1200" dirty="0" smtClean="0"/>
            <a:t> </a:t>
          </a:r>
          <a:r>
            <a:rPr lang="en-US" sz="2000" kern="1200" dirty="0" err="1" smtClean="0"/>
            <a:t>menjadi</a:t>
          </a:r>
          <a:r>
            <a:rPr lang="en-US" sz="2000" kern="1200" dirty="0" smtClean="0"/>
            <a:t>:</a:t>
          </a:r>
          <a:endParaRPr lang="id-ID" sz="2000" kern="1200" dirty="0"/>
        </a:p>
      </dsp:txBody>
      <dsp:txXfrm>
        <a:off x="427546" y="2082756"/>
        <a:ext cx="6879102" cy="613900"/>
      </dsp:txXfrm>
    </dsp:sp>
    <dsp:sp modelId="{1C08F7D6-6367-457A-B488-38E901F705F6}">
      <dsp:nvSpPr>
        <dsp:cNvPr id="0" name=""/>
        <dsp:cNvSpPr/>
      </dsp:nvSpPr>
      <dsp:spPr>
        <a:xfrm>
          <a:off x="0" y="3922515"/>
          <a:ext cx="7886700" cy="113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12420" rIns="612096" bIns="106680" numCol="1" spcCol="1270" anchor="t" anchorCtr="0">
          <a:noAutofit/>
        </a:bodyPr>
        <a:lstStyle/>
        <a:p>
          <a:pPr marL="114300" lvl="1" indent="-114300" algn="l" defTabSz="666750" rtl="0">
            <a:lnSpc>
              <a:spcPct val="90000"/>
            </a:lnSpc>
            <a:spcBef>
              <a:spcPct val="0"/>
            </a:spcBef>
            <a:spcAft>
              <a:spcPct val="15000"/>
            </a:spcAft>
            <a:buChar char="••"/>
          </a:pPr>
          <a:r>
            <a:rPr lang="en-US" sz="1500" kern="1200" smtClean="0"/>
            <a:t>Rumah Sakit Khusus Kelas A;</a:t>
          </a:r>
          <a:endParaRPr lang="id-ID" sz="1500" kern="1200"/>
        </a:p>
        <a:p>
          <a:pPr marL="114300" lvl="1" indent="-114300" algn="l" defTabSz="666750" rtl="0">
            <a:lnSpc>
              <a:spcPct val="90000"/>
            </a:lnSpc>
            <a:spcBef>
              <a:spcPct val="0"/>
            </a:spcBef>
            <a:spcAft>
              <a:spcPct val="15000"/>
            </a:spcAft>
            <a:buChar char="••"/>
          </a:pPr>
          <a:r>
            <a:rPr lang="en-US" sz="1500" kern="1200" smtClean="0"/>
            <a:t>Rumah Sakit Khusus Kelas B; dan</a:t>
          </a:r>
          <a:endParaRPr lang="id-ID" sz="1500" kern="1200"/>
        </a:p>
        <a:p>
          <a:pPr marL="114300" lvl="1" indent="-114300" algn="l" defTabSz="666750" rtl="0">
            <a:lnSpc>
              <a:spcPct val="90000"/>
            </a:lnSpc>
            <a:spcBef>
              <a:spcPct val="0"/>
            </a:spcBef>
            <a:spcAft>
              <a:spcPct val="15000"/>
            </a:spcAft>
            <a:buChar char="••"/>
          </a:pPr>
          <a:r>
            <a:rPr lang="en-US" sz="1500" kern="1200" smtClean="0"/>
            <a:t>Rumah Sakit Khusus Kelas C.</a:t>
          </a:r>
          <a:endParaRPr lang="id-ID" sz="1500" kern="1200"/>
        </a:p>
      </dsp:txBody>
      <dsp:txXfrm>
        <a:off x="0" y="3922515"/>
        <a:ext cx="7886700" cy="1134000"/>
      </dsp:txXfrm>
    </dsp:sp>
    <dsp:sp modelId="{F39AB0AC-E284-4019-83B7-BF19067711FB}">
      <dsp:nvSpPr>
        <dsp:cNvPr id="0" name=""/>
        <dsp:cNvSpPr/>
      </dsp:nvSpPr>
      <dsp:spPr>
        <a:xfrm>
          <a:off x="394335" y="3463592"/>
          <a:ext cx="6945524" cy="68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lvl="0" algn="l" defTabSz="889000" rtl="0">
            <a:lnSpc>
              <a:spcPct val="90000"/>
            </a:lnSpc>
            <a:spcBef>
              <a:spcPct val="0"/>
            </a:spcBef>
            <a:spcAft>
              <a:spcPct val="35000"/>
            </a:spcAft>
          </a:pPr>
          <a:r>
            <a:rPr lang="en-US" sz="2000" kern="1200" dirty="0" err="1" smtClean="0"/>
            <a:t>Rumah</a:t>
          </a:r>
          <a:r>
            <a:rPr lang="en-US" sz="2000" kern="1200" dirty="0" smtClean="0"/>
            <a:t> </a:t>
          </a:r>
          <a:r>
            <a:rPr lang="en-US" sz="2000" kern="1200" dirty="0" err="1" smtClean="0"/>
            <a:t>Sakit</a:t>
          </a:r>
          <a:r>
            <a:rPr lang="en-US" sz="2000" kern="1200" dirty="0" smtClean="0"/>
            <a:t> </a:t>
          </a:r>
          <a:r>
            <a:rPr lang="en-US" sz="2000" kern="1200" dirty="0" err="1" smtClean="0"/>
            <a:t>Khusus</a:t>
          </a:r>
          <a:r>
            <a:rPr lang="en-US" sz="2000" kern="1200" dirty="0" smtClean="0"/>
            <a:t> </a:t>
          </a:r>
          <a:r>
            <a:rPr lang="en-US" sz="2000" kern="1200" dirty="0" err="1" smtClean="0"/>
            <a:t>menjadi</a:t>
          </a:r>
          <a:r>
            <a:rPr lang="en-US" sz="2000" kern="1200" dirty="0" smtClean="0"/>
            <a:t>:</a:t>
          </a:r>
          <a:endParaRPr lang="id-ID" sz="2000" kern="1200" dirty="0"/>
        </a:p>
      </dsp:txBody>
      <dsp:txXfrm>
        <a:off x="427546" y="3496803"/>
        <a:ext cx="6879102" cy="613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23028-7083-4D0B-8F1E-E0FB743E2EDB}">
      <dsp:nvSpPr>
        <dsp:cNvPr id="0" name=""/>
        <dsp:cNvSpPr/>
      </dsp:nvSpPr>
      <dsp:spPr>
        <a:xfrm>
          <a:off x="0" y="41483"/>
          <a:ext cx="8229600"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Sumber daya manusia Rumah Sakit Umum kelas A terdiri atas:</a:t>
          </a:r>
          <a:endParaRPr lang="id-ID" sz="2400" kern="1200"/>
        </a:p>
      </dsp:txBody>
      <dsp:txXfrm>
        <a:off x="28100" y="69583"/>
        <a:ext cx="8173400" cy="519439"/>
      </dsp:txXfrm>
    </dsp:sp>
    <dsp:sp modelId="{F5E5909C-8A45-4838-A0C5-2A7460C804BF}">
      <dsp:nvSpPr>
        <dsp:cNvPr id="0" name=""/>
        <dsp:cNvSpPr/>
      </dsp:nvSpPr>
      <dsp:spPr>
        <a:xfrm>
          <a:off x="0" y="617123"/>
          <a:ext cx="8229600"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smtClean="0"/>
            <a:t>tenaga medis;</a:t>
          </a:r>
          <a:endParaRPr lang="id-ID" sz="1900" kern="1200"/>
        </a:p>
        <a:p>
          <a:pPr marL="171450" lvl="1" indent="-171450" algn="l" defTabSz="844550" rtl="0">
            <a:lnSpc>
              <a:spcPct val="90000"/>
            </a:lnSpc>
            <a:spcBef>
              <a:spcPct val="0"/>
            </a:spcBef>
            <a:spcAft>
              <a:spcPct val="20000"/>
            </a:spcAft>
            <a:buChar char="••"/>
          </a:pPr>
          <a:r>
            <a:rPr lang="en-US" sz="1900" kern="1200" smtClean="0"/>
            <a:t>tenaga kefarmasian;</a:t>
          </a:r>
          <a:endParaRPr lang="id-ID" sz="1900" kern="1200"/>
        </a:p>
        <a:p>
          <a:pPr marL="171450" lvl="1" indent="-171450" algn="l" defTabSz="844550" rtl="0">
            <a:lnSpc>
              <a:spcPct val="90000"/>
            </a:lnSpc>
            <a:spcBef>
              <a:spcPct val="0"/>
            </a:spcBef>
            <a:spcAft>
              <a:spcPct val="20000"/>
            </a:spcAft>
            <a:buChar char="••"/>
          </a:pPr>
          <a:r>
            <a:rPr lang="en-US" sz="1900" kern="1200" smtClean="0"/>
            <a:t>tenaga keperawatan;</a:t>
          </a:r>
          <a:endParaRPr lang="id-ID" sz="1900" kern="1200"/>
        </a:p>
        <a:p>
          <a:pPr marL="171450" lvl="1" indent="-171450" algn="l" defTabSz="844550" rtl="0">
            <a:lnSpc>
              <a:spcPct val="90000"/>
            </a:lnSpc>
            <a:spcBef>
              <a:spcPct val="0"/>
            </a:spcBef>
            <a:spcAft>
              <a:spcPct val="20000"/>
            </a:spcAft>
            <a:buChar char="••"/>
          </a:pPr>
          <a:r>
            <a:rPr lang="en-US" sz="1900" kern="1200" smtClean="0"/>
            <a:t>tenaga kesehatan lain;</a:t>
          </a:r>
          <a:endParaRPr lang="id-ID" sz="1900" kern="1200"/>
        </a:p>
        <a:p>
          <a:pPr marL="171450" lvl="1" indent="-171450" algn="l" defTabSz="844550" rtl="0">
            <a:lnSpc>
              <a:spcPct val="90000"/>
            </a:lnSpc>
            <a:spcBef>
              <a:spcPct val="0"/>
            </a:spcBef>
            <a:spcAft>
              <a:spcPct val="20000"/>
            </a:spcAft>
            <a:buChar char="••"/>
          </a:pPr>
          <a:r>
            <a:rPr lang="en-US" sz="1900" kern="1200" smtClean="0"/>
            <a:t>tenaga nonkesehatan.</a:t>
          </a:r>
          <a:endParaRPr lang="id-ID" sz="1900" kern="1200"/>
        </a:p>
      </dsp:txBody>
      <dsp:txXfrm>
        <a:off x="0" y="617123"/>
        <a:ext cx="8229600" cy="1639440"/>
      </dsp:txXfrm>
    </dsp:sp>
    <dsp:sp modelId="{3858DA58-47BD-4608-B473-0BF2351F065E}">
      <dsp:nvSpPr>
        <dsp:cNvPr id="0" name=""/>
        <dsp:cNvSpPr/>
      </dsp:nvSpPr>
      <dsp:spPr>
        <a:xfrm>
          <a:off x="0" y="2256564"/>
          <a:ext cx="8229600"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Tenaga </a:t>
          </a:r>
          <a:r>
            <a:rPr lang="en-US" sz="2400" kern="1200" dirty="0" err="1" smtClean="0"/>
            <a:t>medis</a:t>
          </a:r>
          <a:r>
            <a:rPr lang="en-US" sz="2400" kern="1200" dirty="0" smtClean="0"/>
            <a:t> paling </a:t>
          </a:r>
          <a:r>
            <a:rPr lang="en-US" sz="2400" kern="1200" dirty="0" err="1" smtClean="0"/>
            <a:t>sedikit</a:t>
          </a:r>
          <a:r>
            <a:rPr lang="en-US" sz="2400" kern="1200" dirty="0" smtClean="0"/>
            <a:t> </a:t>
          </a:r>
          <a:r>
            <a:rPr lang="en-US" sz="2400" kern="1200" dirty="0" err="1" smtClean="0"/>
            <a:t>terdiri</a:t>
          </a:r>
          <a:r>
            <a:rPr lang="en-US" sz="2400" kern="1200" dirty="0" smtClean="0"/>
            <a:t> </a:t>
          </a:r>
          <a:r>
            <a:rPr lang="en-US" sz="2400" kern="1200" dirty="0" err="1" smtClean="0"/>
            <a:t>atas</a:t>
          </a:r>
          <a:r>
            <a:rPr lang="en-US" sz="2400" kern="1200" dirty="0" smtClean="0"/>
            <a:t>:</a:t>
          </a:r>
          <a:endParaRPr lang="id-ID" sz="2400" kern="1200" dirty="0"/>
        </a:p>
      </dsp:txBody>
      <dsp:txXfrm>
        <a:off x="28100" y="2284664"/>
        <a:ext cx="8173400" cy="519439"/>
      </dsp:txXfrm>
    </dsp:sp>
    <dsp:sp modelId="{3F79FC3B-C86C-43D7-A29A-8D86554F53BD}">
      <dsp:nvSpPr>
        <dsp:cNvPr id="0" name=""/>
        <dsp:cNvSpPr/>
      </dsp:nvSpPr>
      <dsp:spPr>
        <a:xfrm>
          <a:off x="0" y="2832203"/>
          <a:ext cx="8229600" cy="3080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smtClean="0"/>
            <a:t>18 (delapan belas) dokter umum untuk pelayanan medik dasar;</a:t>
          </a:r>
          <a:endParaRPr lang="id-ID" sz="1900" kern="1200"/>
        </a:p>
        <a:p>
          <a:pPr marL="171450" lvl="1" indent="-171450" algn="l" defTabSz="844550" rtl="0">
            <a:lnSpc>
              <a:spcPct val="90000"/>
            </a:lnSpc>
            <a:spcBef>
              <a:spcPct val="0"/>
            </a:spcBef>
            <a:spcAft>
              <a:spcPct val="20000"/>
            </a:spcAft>
            <a:buChar char="••"/>
          </a:pPr>
          <a:r>
            <a:rPr lang="en-US" sz="1900" kern="1200" smtClean="0"/>
            <a:t>4 (empat) dokter gigi umum untuk pelayanan medik gigi mulut;</a:t>
          </a:r>
          <a:endParaRPr lang="id-ID" sz="1900" kern="1200"/>
        </a:p>
        <a:p>
          <a:pPr marL="171450" lvl="1" indent="-171450" algn="l" defTabSz="844550" rtl="0">
            <a:lnSpc>
              <a:spcPct val="90000"/>
            </a:lnSpc>
            <a:spcBef>
              <a:spcPct val="0"/>
            </a:spcBef>
            <a:spcAft>
              <a:spcPct val="20000"/>
            </a:spcAft>
            <a:buChar char="••"/>
          </a:pPr>
          <a:r>
            <a:rPr lang="en-US" sz="1900" kern="1200" smtClean="0"/>
            <a:t>6 (enam) dokter spesialis untuk setiap jenis pelayanan medik spesialis dasar;</a:t>
          </a:r>
          <a:endParaRPr lang="id-ID" sz="1900" kern="1200"/>
        </a:p>
        <a:p>
          <a:pPr marL="171450" lvl="1" indent="-171450" algn="l" defTabSz="844550" rtl="0">
            <a:lnSpc>
              <a:spcPct val="90000"/>
            </a:lnSpc>
            <a:spcBef>
              <a:spcPct val="0"/>
            </a:spcBef>
            <a:spcAft>
              <a:spcPct val="20000"/>
            </a:spcAft>
            <a:buChar char="••"/>
          </a:pPr>
          <a:r>
            <a:rPr lang="en-US" sz="1900" kern="1200" smtClean="0"/>
            <a:t>3 (tiga) dokter spesialis untuk setiap jenis pelayanan medik spesialis penunjang;</a:t>
          </a:r>
          <a:endParaRPr lang="id-ID" sz="1900" kern="1200"/>
        </a:p>
        <a:p>
          <a:pPr marL="171450" lvl="1" indent="-171450" algn="l" defTabSz="844550" rtl="0">
            <a:lnSpc>
              <a:spcPct val="90000"/>
            </a:lnSpc>
            <a:spcBef>
              <a:spcPct val="0"/>
            </a:spcBef>
            <a:spcAft>
              <a:spcPct val="20000"/>
            </a:spcAft>
            <a:buChar char="••"/>
          </a:pPr>
          <a:r>
            <a:rPr lang="en-US" sz="1900" kern="1200" smtClean="0"/>
            <a:t>3 (tiga) dokter spesialis untuk setiap jenis pelayanan medik spesialis lain;</a:t>
          </a:r>
          <a:r>
            <a:rPr lang="id-ID" sz="1900" kern="1200" smtClean="0"/>
            <a:t> </a:t>
          </a:r>
          <a:endParaRPr lang="id-ID" sz="1900" kern="1200"/>
        </a:p>
        <a:p>
          <a:pPr marL="171450" lvl="1" indent="-171450" algn="l" defTabSz="844550" rtl="0">
            <a:lnSpc>
              <a:spcPct val="90000"/>
            </a:lnSpc>
            <a:spcBef>
              <a:spcPct val="0"/>
            </a:spcBef>
            <a:spcAft>
              <a:spcPct val="20000"/>
            </a:spcAft>
            <a:buChar char="••"/>
          </a:pPr>
          <a:r>
            <a:rPr lang="id-ID" sz="1900" kern="1200" smtClean="0"/>
            <a:t>2</a:t>
          </a:r>
          <a:r>
            <a:rPr lang="en-US" sz="1900" kern="1200" smtClean="0"/>
            <a:t> (dua) dokter subspesialis untuk setiap jenis pelayanan medik subspesialis; dan</a:t>
          </a:r>
          <a:endParaRPr lang="id-ID" sz="1900" kern="1200"/>
        </a:p>
        <a:p>
          <a:pPr marL="171450" lvl="1" indent="-171450" algn="l" defTabSz="844550" rtl="0">
            <a:lnSpc>
              <a:spcPct val="90000"/>
            </a:lnSpc>
            <a:spcBef>
              <a:spcPct val="0"/>
            </a:spcBef>
            <a:spcAft>
              <a:spcPct val="20000"/>
            </a:spcAft>
            <a:buChar char="••"/>
          </a:pPr>
          <a:r>
            <a:rPr lang="en-US" sz="1900" kern="1200" smtClean="0"/>
            <a:t>1 (satu) dokter gigi spesialis untuk setiap jenis pelayanan medik spesialis gigi mulut</a:t>
          </a:r>
          <a:endParaRPr lang="id-ID" sz="1900" kern="1200"/>
        </a:p>
      </dsp:txBody>
      <dsp:txXfrm>
        <a:off x="0" y="2832203"/>
        <a:ext cx="8229600" cy="3080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F24A6-E22C-4626-A414-F55EE9102247}">
      <dsp:nvSpPr>
        <dsp:cNvPr id="0" name=""/>
        <dsp:cNvSpPr/>
      </dsp:nvSpPr>
      <dsp:spPr>
        <a:xfrm>
          <a:off x="0" y="47951"/>
          <a:ext cx="8229600" cy="673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Tenaga </a:t>
          </a:r>
          <a:r>
            <a:rPr lang="en-US" sz="2800" kern="1200" dirty="0" err="1" smtClean="0"/>
            <a:t>kefarmasian</a:t>
          </a:r>
          <a:r>
            <a:rPr lang="en-US" sz="2800" kern="1200" dirty="0" smtClean="0"/>
            <a:t> </a:t>
          </a:r>
          <a:r>
            <a:rPr lang="en-US" sz="2800" kern="1200" dirty="0" err="1" smtClean="0"/>
            <a:t>sedikit</a:t>
          </a:r>
          <a:r>
            <a:rPr lang="en-US" sz="2800" kern="1200" dirty="0" smtClean="0"/>
            <a:t> </a:t>
          </a:r>
          <a:r>
            <a:rPr lang="en-US" sz="2800" kern="1200" dirty="0" err="1" smtClean="0"/>
            <a:t>terdiri</a:t>
          </a:r>
          <a:r>
            <a:rPr lang="en-US" sz="2800" kern="1200" dirty="0" smtClean="0"/>
            <a:t> </a:t>
          </a:r>
          <a:r>
            <a:rPr lang="en-US" sz="2800" kern="1200" dirty="0" err="1" smtClean="0"/>
            <a:t>atas</a:t>
          </a:r>
          <a:r>
            <a:rPr lang="en-US" sz="2800" kern="1200" dirty="0" smtClean="0"/>
            <a:t>:</a:t>
          </a:r>
          <a:endParaRPr lang="id-ID" sz="2800" kern="1200" dirty="0"/>
        </a:p>
      </dsp:txBody>
      <dsp:txXfrm>
        <a:off x="32898" y="80849"/>
        <a:ext cx="8163804" cy="608124"/>
      </dsp:txXfrm>
    </dsp:sp>
    <dsp:sp modelId="{CE797C52-BD0F-4C47-86E1-53503837C3DB}">
      <dsp:nvSpPr>
        <dsp:cNvPr id="0" name=""/>
        <dsp:cNvSpPr/>
      </dsp:nvSpPr>
      <dsp:spPr>
        <a:xfrm>
          <a:off x="0" y="721871"/>
          <a:ext cx="8229600" cy="49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1 (</a:t>
          </a:r>
          <a:r>
            <a:rPr lang="en-US" sz="1900" kern="1200" dirty="0" err="1" smtClean="0"/>
            <a:t>satu</a:t>
          </a:r>
          <a:r>
            <a:rPr lang="en-US" sz="1900" kern="1200" dirty="0" smtClean="0"/>
            <a:t>) </a:t>
          </a:r>
          <a:r>
            <a:rPr lang="en-US" sz="1900" kern="1200" dirty="0" err="1" smtClean="0"/>
            <a:t>apoteker</a:t>
          </a:r>
          <a:r>
            <a:rPr lang="en-US" sz="1900" kern="1200" dirty="0" smtClean="0"/>
            <a:t> </a:t>
          </a:r>
          <a:r>
            <a:rPr lang="en-US" sz="1900" kern="1200" dirty="0" err="1" smtClean="0"/>
            <a:t>sebagai</a:t>
          </a:r>
          <a:r>
            <a:rPr lang="en-US" sz="1900" kern="1200" dirty="0" smtClean="0"/>
            <a:t> </a:t>
          </a:r>
          <a:r>
            <a:rPr lang="en-US" sz="1900" kern="1200" dirty="0" err="1" smtClean="0"/>
            <a:t>kepala</a:t>
          </a:r>
          <a:r>
            <a:rPr lang="en-US" sz="1900" kern="1200" dirty="0" smtClean="0"/>
            <a:t> </a:t>
          </a:r>
          <a:r>
            <a:rPr lang="en-US" sz="1900" kern="1200" dirty="0" err="1" smtClean="0"/>
            <a:t>instalasi</a:t>
          </a:r>
          <a:r>
            <a:rPr lang="en-US" sz="1900" kern="1200" dirty="0" smtClean="0"/>
            <a:t> </a:t>
          </a:r>
          <a:r>
            <a:rPr lang="en-US" sz="1900" kern="1200" dirty="0" err="1" smtClean="0"/>
            <a:t>farmasi</a:t>
          </a:r>
          <a:r>
            <a:rPr lang="en-US" sz="1900" kern="1200" dirty="0" smtClean="0"/>
            <a:t> </a:t>
          </a:r>
          <a:r>
            <a:rPr lang="en-US" sz="1900" kern="1200" dirty="0" err="1" smtClean="0"/>
            <a:t>Rumah</a:t>
          </a:r>
          <a:r>
            <a:rPr lang="en-US" sz="1900" kern="1200" dirty="0" smtClean="0"/>
            <a:t> </a:t>
          </a:r>
          <a:r>
            <a:rPr lang="en-US" sz="1900" kern="1200" dirty="0" err="1" smtClean="0"/>
            <a:t>Sakit</a:t>
          </a:r>
          <a:r>
            <a:rPr lang="en-US" sz="1900" kern="1200" dirty="0" smtClean="0"/>
            <a:t>; </a:t>
          </a:r>
          <a:endParaRPr lang="id-ID" sz="1900" kern="1200" dirty="0"/>
        </a:p>
        <a:p>
          <a:pPr marL="171450" lvl="1" indent="-171450" algn="l" defTabSz="844550" rtl="0">
            <a:lnSpc>
              <a:spcPct val="90000"/>
            </a:lnSpc>
            <a:spcBef>
              <a:spcPct val="0"/>
            </a:spcBef>
            <a:spcAft>
              <a:spcPct val="20000"/>
            </a:spcAft>
            <a:buChar char="••"/>
          </a:pPr>
          <a:r>
            <a:rPr lang="en-US" sz="1900" kern="1200" smtClean="0"/>
            <a:t>5 (lima) apoteker yang bertugas di rawat jalan yang dibantu oleh paling sedikit 10 (sepuluh) tenaga teknis kefarmasian; </a:t>
          </a:r>
          <a:endParaRPr lang="id-ID" sz="1900" kern="1200"/>
        </a:p>
        <a:p>
          <a:pPr marL="171450" lvl="1" indent="-171450" algn="l" defTabSz="844550" rtl="0">
            <a:lnSpc>
              <a:spcPct val="90000"/>
            </a:lnSpc>
            <a:spcBef>
              <a:spcPct val="0"/>
            </a:spcBef>
            <a:spcAft>
              <a:spcPct val="20000"/>
            </a:spcAft>
            <a:buChar char="••"/>
          </a:pPr>
          <a:r>
            <a:rPr lang="en-US" sz="1900" kern="1200" dirty="0" smtClean="0"/>
            <a:t>5 (lima) </a:t>
          </a:r>
          <a:r>
            <a:rPr lang="en-US" sz="1900" kern="1200" dirty="0" err="1" smtClean="0"/>
            <a:t>apoteker</a:t>
          </a:r>
          <a:r>
            <a:rPr lang="en-US" sz="1900" kern="1200" dirty="0" smtClean="0"/>
            <a:t> di </a:t>
          </a:r>
          <a:r>
            <a:rPr lang="en-US" sz="1900" kern="1200" dirty="0" err="1" smtClean="0"/>
            <a:t>rawat</a:t>
          </a:r>
          <a:r>
            <a:rPr lang="en-US" sz="1900" kern="1200" dirty="0" smtClean="0"/>
            <a:t> </a:t>
          </a:r>
          <a:r>
            <a:rPr lang="en-US" sz="1900" kern="1200" dirty="0" err="1" smtClean="0"/>
            <a:t>inap</a:t>
          </a:r>
          <a:r>
            <a:rPr lang="en-US" sz="1900" kern="1200" dirty="0" smtClean="0"/>
            <a:t> yang </a:t>
          </a:r>
          <a:r>
            <a:rPr lang="en-US" sz="1900" kern="1200" dirty="0" err="1" smtClean="0"/>
            <a:t>dibantu</a:t>
          </a:r>
          <a:r>
            <a:rPr lang="en-US" sz="1900" kern="1200" dirty="0" smtClean="0"/>
            <a:t> </a:t>
          </a:r>
          <a:r>
            <a:rPr lang="en-US" sz="1900" kern="1200" dirty="0" err="1" smtClean="0"/>
            <a:t>oleh</a:t>
          </a:r>
          <a:r>
            <a:rPr lang="en-US" sz="1900" kern="1200" dirty="0" smtClean="0"/>
            <a:t> paling </a:t>
          </a:r>
          <a:r>
            <a:rPr lang="en-US" sz="1900" kern="1200" dirty="0" err="1" smtClean="0"/>
            <a:t>sedikit</a:t>
          </a:r>
          <a:r>
            <a:rPr lang="en-US" sz="1900" kern="1200" dirty="0" smtClean="0"/>
            <a:t>  10 (</a:t>
          </a:r>
          <a:r>
            <a:rPr lang="en-US" sz="1900" kern="1200" dirty="0" err="1" smtClean="0"/>
            <a:t>sepuluh</a:t>
          </a:r>
          <a:r>
            <a:rPr lang="en-US" sz="1900" kern="1200" dirty="0" smtClean="0"/>
            <a:t>) </a:t>
          </a:r>
          <a:r>
            <a:rPr lang="en-US" sz="1900" kern="1200" dirty="0" err="1" smtClean="0"/>
            <a:t>tenaga</a:t>
          </a:r>
          <a:r>
            <a:rPr lang="en-US" sz="1900" kern="1200" dirty="0" smtClean="0"/>
            <a:t> </a:t>
          </a:r>
          <a:r>
            <a:rPr lang="en-US" sz="1900" kern="1200" dirty="0" err="1" smtClean="0"/>
            <a:t>teknis</a:t>
          </a:r>
          <a:r>
            <a:rPr lang="en-US" sz="1900" kern="1200" dirty="0" smtClean="0"/>
            <a:t> </a:t>
          </a:r>
          <a:r>
            <a:rPr lang="en-US" sz="1900" kern="1200" dirty="0" err="1" smtClean="0"/>
            <a:t>kefarmasian</a:t>
          </a:r>
          <a:r>
            <a:rPr lang="en-US" sz="1900" kern="1200" dirty="0" smtClean="0"/>
            <a:t>;</a:t>
          </a:r>
          <a:endParaRPr lang="id-ID" sz="1900" kern="1200" dirty="0"/>
        </a:p>
        <a:p>
          <a:pPr marL="171450" lvl="1" indent="-171450" algn="l" defTabSz="844550" rtl="0">
            <a:lnSpc>
              <a:spcPct val="90000"/>
            </a:lnSpc>
            <a:spcBef>
              <a:spcPct val="0"/>
            </a:spcBef>
            <a:spcAft>
              <a:spcPct val="20000"/>
            </a:spcAft>
            <a:buChar char="••"/>
          </a:pPr>
          <a:r>
            <a:rPr lang="en-US" sz="1900" kern="1200" smtClean="0"/>
            <a:t>1 (satu) apoteker di instalasi gawat darurat yang dibantu oleh minimal 2 (dua) tenaga teknis kefarmasian;</a:t>
          </a:r>
          <a:endParaRPr lang="id-ID" sz="1900" kern="1200"/>
        </a:p>
        <a:p>
          <a:pPr marL="171450" lvl="1" indent="-171450" algn="l" defTabSz="844550" rtl="0">
            <a:lnSpc>
              <a:spcPct val="90000"/>
            </a:lnSpc>
            <a:spcBef>
              <a:spcPct val="0"/>
            </a:spcBef>
            <a:spcAft>
              <a:spcPct val="20000"/>
            </a:spcAft>
            <a:buChar char="••"/>
          </a:pPr>
          <a:r>
            <a:rPr lang="en-US" sz="1900" kern="1200" smtClean="0"/>
            <a:t>1 (satu) apoteker di ruang ICU yang dibantu oleh paling sedikit  2 (dua) tenaga teknis kefarmasian;</a:t>
          </a:r>
          <a:endParaRPr lang="id-ID" sz="1900" kern="1200"/>
        </a:p>
        <a:p>
          <a:pPr marL="171450" lvl="1" indent="-171450" algn="l" defTabSz="844550" rtl="0">
            <a:lnSpc>
              <a:spcPct val="90000"/>
            </a:lnSpc>
            <a:spcBef>
              <a:spcPct val="0"/>
            </a:spcBef>
            <a:spcAft>
              <a:spcPct val="20000"/>
            </a:spcAft>
            <a:buChar char="••"/>
          </a:pPr>
          <a:r>
            <a:rPr lang="en-US" sz="1900" kern="1200" smtClean="0"/>
            <a:t>1 (satu) apoteker sebagai koordinator penerimaan dan distribusi yang dapat merangkap melakukan pelayanan farmasi klinik di rawat inap atau rawat jalan dan dibantu oleh tenaga teknis kefarmasian yang jumlahnya disesuaikan  dengan beban kerja pelayanan kefarmasian Rumah Sakit; dan</a:t>
          </a:r>
          <a:endParaRPr lang="id-ID" sz="1900" kern="1200"/>
        </a:p>
        <a:p>
          <a:pPr marL="171450" lvl="1" indent="-171450" algn="l" defTabSz="844550" rtl="0">
            <a:lnSpc>
              <a:spcPct val="90000"/>
            </a:lnSpc>
            <a:spcBef>
              <a:spcPct val="0"/>
            </a:spcBef>
            <a:spcAft>
              <a:spcPct val="20000"/>
            </a:spcAft>
            <a:buChar char="••"/>
          </a:pPr>
          <a:r>
            <a:rPr lang="en-US" sz="1900" kern="1200" smtClean="0"/>
            <a:t>1 (satu) apoteker sebagai koordinator produksi yang dapat merangkap melakukan pelayanan farmasi klinik di rawat inap atau rawat jalan dan dibantu oleh tenaga teknis kefarmasian yang jumlahnya disesuaikan dengan beban kerja pelayanan kefarmasian Rumah Sakit.</a:t>
          </a:r>
          <a:endParaRPr lang="id-ID" sz="1900" kern="1200"/>
        </a:p>
      </dsp:txBody>
      <dsp:txXfrm>
        <a:off x="0" y="721871"/>
        <a:ext cx="8229600" cy="4968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8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625495" y="0"/>
            <a:ext cx="4303607" cy="339884"/>
          </a:xfrm>
          <a:prstGeom prst="rect">
            <a:avLst/>
          </a:prstGeom>
        </p:spPr>
        <p:txBody>
          <a:bodyPr vert="horz" lIns="91440" tIns="45720" rIns="91440" bIns="45720" rtlCol="0"/>
          <a:lstStyle>
            <a:lvl1pPr algn="r">
              <a:defRPr sz="1200"/>
            </a:lvl1pPr>
          </a:lstStyle>
          <a:p>
            <a:fld id="{4EAC02E8-8929-46E4-96C9-2C0B6186E695}" type="datetimeFigureOut">
              <a:rPr lang="id-ID" smtClean="0"/>
              <a:t>02/03/2018</a:t>
            </a:fld>
            <a:endParaRPr lang="id-ID"/>
          </a:p>
        </p:txBody>
      </p:sp>
      <p:sp>
        <p:nvSpPr>
          <p:cNvPr id="4" name="Footer Placeholder 3"/>
          <p:cNvSpPr>
            <a:spLocks noGrp="1"/>
          </p:cNvSpPr>
          <p:nvPr>
            <p:ph type="ftr" sz="quarter" idx="2"/>
          </p:nvPr>
        </p:nvSpPr>
        <p:spPr>
          <a:xfrm>
            <a:off x="0" y="6456612"/>
            <a:ext cx="4303607" cy="3398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625495" y="6456612"/>
            <a:ext cx="4303607" cy="339884"/>
          </a:xfrm>
          <a:prstGeom prst="rect">
            <a:avLst/>
          </a:prstGeom>
        </p:spPr>
        <p:txBody>
          <a:bodyPr vert="horz" lIns="91440" tIns="45720" rIns="91440" bIns="45720" rtlCol="0" anchor="b"/>
          <a:lstStyle>
            <a:lvl1pPr algn="r">
              <a:defRPr sz="1200"/>
            </a:lvl1pPr>
          </a:lstStyle>
          <a:p>
            <a:fld id="{0B8750AF-53F9-4882-B438-A3CE9D442C58}" type="slidenum">
              <a:rPr lang="id-ID" smtClean="0"/>
              <a:t>‹#›</a:t>
            </a:fld>
            <a:endParaRPr lang="id-ID"/>
          </a:p>
        </p:txBody>
      </p:sp>
    </p:spTree>
    <p:extLst>
      <p:ext uri="{BB962C8B-B14F-4D97-AF65-F5344CB8AC3E}">
        <p14:creationId xmlns:p14="http://schemas.microsoft.com/office/powerpoint/2010/main" val="1447327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713"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6100" y="0"/>
            <a:ext cx="4303713" cy="339725"/>
          </a:xfrm>
          <a:prstGeom prst="rect">
            <a:avLst/>
          </a:prstGeom>
        </p:spPr>
        <p:txBody>
          <a:bodyPr vert="horz" lIns="91440" tIns="45720" rIns="91440" bIns="45720" rtlCol="0"/>
          <a:lstStyle>
            <a:lvl1pPr algn="r">
              <a:defRPr sz="1200"/>
            </a:lvl1pPr>
          </a:lstStyle>
          <a:p>
            <a:fld id="{9150808A-F274-4FF1-A9F2-F0476BACC271}" type="datetimeFigureOut">
              <a:rPr lang="en-US" smtClean="0"/>
              <a:t>3/2/2018</a:t>
            </a:fld>
            <a:endParaRPr lang="en-US"/>
          </a:p>
        </p:txBody>
      </p:sp>
      <p:sp>
        <p:nvSpPr>
          <p:cNvPr id="4" name="Slide Image Placeholder 3"/>
          <p:cNvSpPr>
            <a:spLocks noGrp="1" noRot="1" noChangeAspect="1"/>
          </p:cNvSpPr>
          <p:nvPr>
            <p:ph type="sldImg" idx="2"/>
          </p:nvPr>
        </p:nvSpPr>
        <p:spPr>
          <a:xfrm>
            <a:off x="3265488"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3775" y="3228975"/>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363"/>
            <a:ext cx="4303713"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6100" y="6456363"/>
            <a:ext cx="4303713" cy="339725"/>
          </a:xfrm>
          <a:prstGeom prst="rect">
            <a:avLst/>
          </a:prstGeom>
        </p:spPr>
        <p:txBody>
          <a:bodyPr vert="horz" lIns="91440" tIns="45720" rIns="91440" bIns="45720" rtlCol="0" anchor="b"/>
          <a:lstStyle>
            <a:lvl1pPr algn="r">
              <a:defRPr sz="1200"/>
            </a:lvl1pPr>
          </a:lstStyle>
          <a:p>
            <a:fld id="{5DA98615-195F-4F15-BBC9-7384654C259C}" type="slidenum">
              <a:rPr lang="en-US" smtClean="0"/>
              <a:t>‹#›</a:t>
            </a:fld>
            <a:endParaRPr lang="en-US"/>
          </a:p>
        </p:txBody>
      </p:sp>
    </p:spTree>
    <p:extLst>
      <p:ext uri="{BB962C8B-B14F-4D97-AF65-F5344CB8AC3E}">
        <p14:creationId xmlns:p14="http://schemas.microsoft.com/office/powerpoint/2010/main" val="274778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A98615-195F-4F15-BBC9-7384654C259C}" type="slidenum">
              <a:rPr lang="en-US" smtClean="0"/>
              <a:t>4</a:t>
            </a:fld>
            <a:endParaRPr lang="en-US" dirty="0"/>
          </a:p>
        </p:txBody>
      </p:sp>
    </p:spTree>
    <p:extLst>
      <p:ext uri="{BB962C8B-B14F-4D97-AF65-F5344CB8AC3E}">
        <p14:creationId xmlns:p14="http://schemas.microsoft.com/office/powerpoint/2010/main" val="1278621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23923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1661902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544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162827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id-ID"/>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196498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14265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213604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307414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296852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id-ID"/>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163067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id-ID"/>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d-ID"/>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940FA-3EDA-4978-B48C-820804612DF0}" type="datetimeFigureOut">
              <a:rPr lang="id-ID" smtClean="0"/>
              <a:pPr/>
              <a:t>02/03/2018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FA4C5F0-2FF6-41C0-8B7A-FF91F93D934E}" type="slidenum">
              <a:rPr lang="id-ID" smtClean="0"/>
              <a:pPr/>
              <a:t>‹#›</a:t>
            </a:fld>
            <a:endParaRPr lang="id-ID"/>
          </a:p>
        </p:txBody>
      </p:sp>
    </p:spTree>
    <p:extLst>
      <p:ext uri="{BB962C8B-B14F-4D97-AF65-F5344CB8AC3E}">
        <p14:creationId xmlns:p14="http://schemas.microsoft.com/office/powerpoint/2010/main" val="28603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6940FA-3EDA-4978-B48C-820804612DF0}" type="datetimeFigureOut">
              <a:rPr lang="id-ID" smtClean="0"/>
              <a:pPr/>
              <a:t>02/03/2018</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A4C5F0-2FF6-41C0-8B7A-FF91F93D934E}" type="slidenum">
              <a:rPr lang="id-ID" smtClean="0"/>
              <a:pPr/>
              <a:t>‹#›</a:t>
            </a:fld>
            <a:endParaRPr lang="id-ID"/>
          </a:p>
        </p:txBody>
      </p:sp>
    </p:spTree>
    <p:extLst>
      <p:ext uri="{BB962C8B-B14F-4D97-AF65-F5344CB8AC3E}">
        <p14:creationId xmlns:p14="http://schemas.microsoft.com/office/powerpoint/2010/main" val="11827625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d-ID"/>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5944" y="1628800"/>
            <a:ext cx="34663561" cy="5040559"/>
          </a:xfrm>
        </p:spPr>
        <p:txBody>
          <a:bodyPr>
            <a:noAutofit/>
          </a:bodyPr>
          <a:lstStyle/>
          <a:p>
            <a:pPr algn="ctr"/>
            <a:r>
              <a:rPr lang="en-US" sz="3600" b="1" dirty="0" smtClean="0">
                <a:solidFill>
                  <a:srgbClr val="C00000"/>
                </a:solidFill>
                <a:latin typeface="Arial Black" panose="020B0A04020102020204" pitchFamily="34" charset="0"/>
                <a:cs typeface="Aharoni" panose="02010803020104030203" pitchFamily="2" charset="-79"/>
              </a:rPr>
              <a:t>PERSYARATAN </a:t>
            </a:r>
            <a:r>
              <a:rPr lang="id-ID" sz="3600" b="1" dirty="0" smtClean="0">
                <a:solidFill>
                  <a:srgbClr val="C00000"/>
                </a:solidFill>
                <a:latin typeface="Arial Black" panose="020B0A04020102020204" pitchFamily="34" charset="0"/>
                <a:cs typeface="Aharoni" panose="02010803020104030203" pitchFamily="2" charset="-79"/>
              </a:rPr>
              <a:t>KLASIFIKAS</a:t>
            </a:r>
            <a:r>
              <a:rPr lang="en-US" sz="3600" b="1" dirty="0" smtClean="0">
                <a:solidFill>
                  <a:srgbClr val="C00000"/>
                </a:solidFill>
                <a:latin typeface="Arial Black" panose="020B0A04020102020204" pitchFamily="34" charset="0"/>
                <a:cs typeface="Aharoni" panose="02010803020104030203" pitchFamily="2" charset="-79"/>
              </a:rPr>
              <a:t>I</a:t>
            </a:r>
            <a:br>
              <a:rPr lang="en-US" sz="3600" b="1" dirty="0" smtClean="0">
                <a:solidFill>
                  <a:srgbClr val="C00000"/>
                </a:solidFill>
                <a:latin typeface="Arial Black" panose="020B0A04020102020204" pitchFamily="34" charset="0"/>
                <a:cs typeface="Aharoni" panose="02010803020104030203" pitchFamily="2" charset="-79"/>
              </a:rPr>
            </a:br>
            <a:r>
              <a:rPr lang="en-US" sz="3600" b="1" dirty="0" smtClean="0">
                <a:solidFill>
                  <a:srgbClr val="C00000"/>
                </a:solidFill>
                <a:latin typeface="Arial Black" panose="020B0A04020102020204" pitchFamily="34" charset="0"/>
                <a:cs typeface="Aharoni" panose="02010803020104030203" pitchFamily="2" charset="-79"/>
              </a:rPr>
              <a:t>DAN </a:t>
            </a:r>
            <a:br>
              <a:rPr lang="en-US" sz="3600" b="1" dirty="0" smtClean="0">
                <a:solidFill>
                  <a:srgbClr val="C00000"/>
                </a:solidFill>
                <a:latin typeface="Arial Black" panose="020B0A04020102020204" pitchFamily="34" charset="0"/>
                <a:cs typeface="Aharoni" panose="02010803020104030203" pitchFamily="2" charset="-79"/>
              </a:rPr>
            </a:br>
            <a:r>
              <a:rPr lang="id-ID" sz="3600" b="1" dirty="0" smtClean="0">
                <a:solidFill>
                  <a:srgbClr val="C00000"/>
                </a:solidFill>
                <a:latin typeface="Arial Black" panose="020B0A04020102020204" pitchFamily="34" charset="0"/>
                <a:cs typeface="Aharoni" panose="02010803020104030203" pitchFamily="2" charset="-79"/>
              </a:rPr>
              <a:t> PERIZINAN</a:t>
            </a:r>
            <a:r>
              <a:rPr lang="en-US" sz="3600" b="1" dirty="0" smtClean="0">
                <a:solidFill>
                  <a:srgbClr val="C00000"/>
                </a:solidFill>
                <a:latin typeface="Arial Black" panose="020B0A04020102020204" pitchFamily="34" charset="0"/>
                <a:cs typeface="Aharoni" panose="02010803020104030203" pitchFamily="2" charset="-79"/>
              </a:rPr>
              <a:t> </a:t>
            </a:r>
            <a:r>
              <a:rPr lang="id-ID" sz="3600" b="1" dirty="0" smtClean="0">
                <a:solidFill>
                  <a:srgbClr val="C00000"/>
                </a:solidFill>
                <a:latin typeface="Arial Black" panose="020B0A04020102020204" pitchFamily="34" charset="0"/>
                <a:cs typeface="Aharoni" panose="02010803020104030203" pitchFamily="2" charset="-79"/>
              </a:rPr>
              <a:t>RUMAH SAKI</a:t>
            </a:r>
            <a:r>
              <a:rPr lang="en-US" sz="3600" b="1" dirty="0">
                <a:solidFill>
                  <a:srgbClr val="C00000"/>
                </a:solidFill>
                <a:latin typeface="Arial Black" panose="020B0A04020102020204" pitchFamily="34" charset="0"/>
                <a:cs typeface="Aharoni" panose="02010803020104030203" pitchFamily="2" charset="-79"/>
              </a:rPr>
              <a:t>T</a:t>
            </a:r>
            <a:r>
              <a:rPr lang="id-ID" sz="3600" b="1" dirty="0" smtClean="0">
                <a:solidFill>
                  <a:srgbClr val="C00000"/>
                </a:solidFill>
                <a:latin typeface="Arial Black" panose="020B0A04020102020204" pitchFamily="34" charset="0"/>
                <a:cs typeface="Aharoni" panose="02010803020104030203" pitchFamily="2" charset="-79"/>
              </a:rPr>
              <a:t/>
            </a:r>
            <a:br>
              <a:rPr lang="id-ID" sz="3600" b="1" dirty="0" smtClean="0">
                <a:solidFill>
                  <a:srgbClr val="C00000"/>
                </a:solidFill>
                <a:latin typeface="Arial Black" panose="020B0A04020102020204" pitchFamily="34" charset="0"/>
                <a:cs typeface="Aharoni" panose="02010803020104030203" pitchFamily="2" charset="-79"/>
              </a:rPr>
            </a:br>
            <a:r>
              <a:rPr lang="en-US" sz="4000" b="1" dirty="0">
                <a:solidFill>
                  <a:srgbClr val="C00000"/>
                </a:solidFill>
                <a:latin typeface="Arial Black" panose="020B0A04020102020204" pitchFamily="34" charset="0"/>
                <a:cs typeface="Aharoni" panose="02010803020104030203" pitchFamily="2" charset="-79"/>
              </a:rPr>
              <a:t/>
            </a:r>
            <a:br>
              <a:rPr lang="en-US" sz="4000" b="1" dirty="0">
                <a:solidFill>
                  <a:srgbClr val="C00000"/>
                </a:solidFill>
                <a:latin typeface="Arial Black" panose="020B0A04020102020204" pitchFamily="34" charset="0"/>
                <a:cs typeface="Aharoni" panose="02010803020104030203" pitchFamily="2" charset="-79"/>
              </a:rPr>
            </a:br>
            <a:r>
              <a:rPr lang="id-ID" sz="4000" dirty="0" smtClean="0">
                <a:solidFill>
                  <a:srgbClr val="002060"/>
                </a:solidFill>
                <a:latin typeface="Arial Black" panose="020B0A04020102020204" pitchFamily="34" charset="0"/>
                <a:cs typeface="Aharoni" panose="02010803020104030203" pitchFamily="2" charset="-79"/>
              </a:rPr>
              <a:t/>
            </a:r>
            <a:br>
              <a:rPr lang="id-ID" sz="4000" dirty="0" smtClean="0">
                <a:solidFill>
                  <a:srgbClr val="002060"/>
                </a:solidFill>
                <a:latin typeface="Arial Black" panose="020B0A04020102020204" pitchFamily="34" charset="0"/>
                <a:cs typeface="Aharoni" panose="02010803020104030203" pitchFamily="2" charset="-79"/>
              </a:rPr>
            </a:br>
            <a:r>
              <a:rPr lang="en-US" sz="4000" dirty="0" smtClean="0">
                <a:solidFill>
                  <a:srgbClr val="002060"/>
                </a:solidFill>
                <a:latin typeface="Arial Black" panose="020B0A04020102020204" pitchFamily="34" charset="0"/>
                <a:cs typeface="Aharoni" panose="02010803020104030203" pitchFamily="2" charset="-79"/>
              </a:rPr>
              <a:t/>
            </a:r>
            <a:br>
              <a:rPr lang="en-US" sz="4000" dirty="0" smtClean="0">
                <a:solidFill>
                  <a:srgbClr val="002060"/>
                </a:solidFill>
                <a:latin typeface="Arial Black" panose="020B0A04020102020204" pitchFamily="34" charset="0"/>
                <a:cs typeface="Aharoni" panose="02010803020104030203" pitchFamily="2" charset="-79"/>
              </a:rPr>
            </a:br>
            <a:r>
              <a:rPr lang="en-US" sz="4000" dirty="0" smtClean="0">
                <a:solidFill>
                  <a:srgbClr val="002060"/>
                </a:solidFill>
                <a:latin typeface="Arial Black" panose="020B0A04020102020204" pitchFamily="34" charset="0"/>
                <a:cs typeface="Aharoni" panose="02010803020104030203" pitchFamily="2" charset="-79"/>
              </a:rPr>
              <a:t/>
            </a:r>
            <a:br>
              <a:rPr lang="en-US" sz="4000" dirty="0" smtClean="0">
                <a:solidFill>
                  <a:srgbClr val="002060"/>
                </a:solidFill>
                <a:latin typeface="Arial Black" panose="020B0A04020102020204" pitchFamily="34" charset="0"/>
                <a:cs typeface="Aharoni" panose="02010803020104030203" pitchFamily="2" charset="-79"/>
              </a:rPr>
            </a:br>
            <a:r>
              <a:rPr lang="en-US" sz="2000" dirty="0" smtClean="0">
                <a:latin typeface="Arial Black" panose="020B0A04020102020204" pitchFamily="34" charset="0"/>
                <a:cs typeface="Aharoni" panose="02010803020104030203" pitchFamily="2" charset="-79"/>
              </a:rPr>
              <a:t>R.</a:t>
            </a:r>
            <a:r>
              <a:rPr lang="id-ID" sz="2000" dirty="0" smtClean="0">
                <a:latin typeface="Arial Black" panose="020B0A04020102020204" pitchFamily="34" charset="0"/>
                <a:cs typeface="Aharoni" panose="02010803020104030203" pitchFamily="2" charset="-79"/>
              </a:rPr>
              <a:t>F</a:t>
            </a:r>
            <a:r>
              <a:rPr lang="id-ID" sz="2000" b="1" dirty="0" smtClean="0">
                <a:latin typeface="Arial Black" panose="020B0A04020102020204" pitchFamily="34" charset="0"/>
                <a:cs typeface="Aharoni" panose="02010803020104030203" pitchFamily="2" charset="-79"/>
              </a:rPr>
              <a:t>resley Hutapea, SH, MH, MARS</a:t>
            </a:r>
            <a:r>
              <a:rPr lang="id-ID" sz="2000" b="1" dirty="0">
                <a:latin typeface="Arial Black" panose="020B0A04020102020204" pitchFamily="34" charset="0"/>
                <a:cs typeface="Aharoni" panose="02010803020104030203" pitchFamily="2" charset="-79"/>
              </a:rPr>
              <a:t/>
            </a:r>
            <a:br>
              <a:rPr lang="id-ID" sz="2000" b="1" dirty="0">
                <a:latin typeface="Arial Black" panose="020B0A04020102020204" pitchFamily="34" charset="0"/>
                <a:cs typeface="Aharoni" panose="02010803020104030203" pitchFamily="2" charset="-79"/>
              </a:rPr>
            </a:br>
            <a:r>
              <a:rPr lang="id-ID" sz="2000" b="1" dirty="0">
                <a:latin typeface="Arial Black" panose="020B0A04020102020204" pitchFamily="34" charset="0"/>
                <a:cs typeface="Aharoni" panose="02010803020104030203" pitchFamily="2" charset="-79"/>
              </a:rPr>
              <a:t/>
            </a:r>
            <a:br>
              <a:rPr lang="id-ID" sz="2000" b="1" dirty="0">
                <a:latin typeface="Arial Black" panose="020B0A04020102020204" pitchFamily="34" charset="0"/>
                <a:cs typeface="Aharoni" panose="02010803020104030203" pitchFamily="2" charset="-79"/>
              </a:rPr>
            </a:br>
            <a:r>
              <a:rPr lang="id-ID" sz="2000" b="1" dirty="0" smtClean="0">
                <a:latin typeface="Arial Black" panose="020B0A04020102020204" pitchFamily="34" charset="0"/>
                <a:cs typeface="Aharoni" panose="02010803020104030203" pitchFamily="2" charset="-79"/>
              </a:rPr>
              <a:t> S2</a:t>
            </a:r>
            <a:r>
              <a:rPr lang="en-US" sz="2000" b="1" dirty="0" smtClean="0">
                <a:latin typeface="Arial Black" panose="020B0A04020102020204" pitchFamily="34" charset="0"/>
                <a:cs typeface="Aharoni" panose="02010803020104030203" pitchFamily="2" charset="-79"/>
              </a:rPr>
              <a:t>-</a:t>
            </a:r>
            <a:r>
              <a:rPr lang="id-ID" sz="2000" b="1" dirty="0" smtClean="0">
                <a:latin typeface="Arial Black" panose="020B0A04020102020204" pitchFamily="34" charset="0"/>
                <a:cs typeface="Aharoni" panose="02010803020104030203" pitchFamily="2" charset="-79"/>
              </a:rPr>
              <a:t> MARS</a:t>
            </a:r>
            <a:r>
              <a:rPr lang="id-ID" sz="2400" b="1" dirty="0">
                <a:latin typeface="Arial Black" panose="020B0A04020102020204" pitchFamily="34" charset="0"/>
                <a:cs typeface="Aharoni" panose="02010803020104030203" pitchFamily="2" charset="-79"/>
              </a:rPr>
              <a:t/>
            </a:r>
            <a:br>
              <a:rPr lang="id-ID" sz="2400" b="1" dirty="0">
                <a:latin typeface="Arial Black" panose="020B0A04020102020204" pitchFamily="34" charset="0"/>
                <a:cs typeface="Aharoni" panose="02010803020104030203" pitchFamily="2" charset="-79"/>
              </a:rPr>
            </a:br>
            <a:endParaRPr lang="id-ID" sz="2400" b="1" dirty="0">
              <a:latin typeface="Arial Black" panose="020B0A04020102020204" pitchFamily="34" charset="0"/>
              <a:cs typeface="Aharoni" panose="02010803020104030203" pitchFamily="2" charset="-79"/>
            </a:endParaRPr>
          </a:p>
        </p:txBody>
      </p:sp>
      <p:sp>
        <p:nvSpPr>
          <p:cNvPr id="3" name="TextBox 2"/>
          <p:cNvSpPr txBox="1"/>
          <p:nvPr/>
        </p:nvSpPr>
        <p:spPr>
          <a:xfrm>
            <a:off x="1907704" y="692696"/>
            <a:ext cx="5040560" cy="646331"/>
          </a:xfrm>
          <a:prstGeom prst="rect">
            <a:avLst/>
          </a:prstGeom>
          <a:noFill/>
        </p:spPr>
        <p:txBody>
          <a:bodyPr wrap="square" rtlCol="0">
            <a:spAutoFit/>
          </a:bodyPr>
          <a:lstStyle/>
          <a:p>
            <a:pPr algn="ctr"/>
            <a:r>
              <a:rPr lang="en-US" sz="3600" b="1" dirty="0" smtClean="0"/>
              <a:t>PERTEMUAN  </a:t>
            </a:r>
            <a:r>
              <a:rPr lang="en-US" sz="3600" b="1" dirty="0" smtClean="0"/>
              <a:t>5 &amp; 6</a:t>
            </a:r>
            <a:endParaRPr lang="en-US" sz="3600" b="1" dirty="0"/>
          </a:p>
        </p:txBody>
      </p:sp>
    </p:spTree>
    <p:extLst>
      <p:ext uri="{BB962C8B-B14F-4D97-AF65-F5344CB8AC3E}">
        <p14:creationId xmlns:p14="http://schemas.microsoft.com/office/powerpoint/2010/main" val="4219674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404664"/>
            <a:ext cx="8229600" cy="1066800"/>
          </a:xfrm>
        </p:spPr>
        <p:txBody>
          <a:bodyPr>
            <a:normAutofit/>
          </a:bodyPr>
          <a:lstStyle/>
          <a:p>
            <a:pPr algn="ctr"/>
            <a:r>
              <a:rPr lang="id-ID" sz="4400" b="1" dirty="0" smtClean="0"/>
              <a:t>Rumah Sakit Umum Kelas A</a:t>
            </a:r>
            <a:endParaRPr lang="id-ID" sz="4400" b="1" dirty="0"/>
          </a:p>
        </p:txBody>
      </p:sp>
      <p:sp>
        <p:nvSpPr>
          <p:cNvPr id="3" name="Content Placeholder 2"/>
          <p:cNvSpPr>
            <a:spLocks noGrp="1"/>
          </p:cNvSpPr>
          <p:nvPr>
            <p:ph idx="1"/>
          </p:nvPr>
        </p:nvSpPr>
        <p:spPr>
          <a:xfrm>
            <a:off x="467544" y="1556792"/>
            <a:ext cx="8229600" cy="4325112"/>
          </a:xfrm>
        </p:spPr>
        <p:txBody>
          <a:bodyPr>
            <a:normAutofit/>
          </a:bodyPr>
          <a:lstStyle/>
          <a:p>
            <a:pPr marL="109728" indent="0" algn="just">
              <a:buNone/>
            </a:pPr>
            <a:r>
              <a:rPr lang="en-US" sz="2800" dirty="0" err="1" smtClean="0"/>
              <a:t>Pelayanan</a:t>
            </a:r>
            <a:r>
              <a:rPr lang="en-US" sz="2800" dirty="0" smtClean="0"/>
              <a:t> </a:t>
            </a:r>
            <a:r>
              <a:rPr lang="en-US" sz="2800" dirty="0"/>
              <a:t>yang </a:t>
            </a:r>
            <a:r>
              <a:rPr lang="en-US" sz="2800" dirty="0" smtClean="0"/>
              <a:t>paling </a:t>
            </a:r>
            <a:r>
              <a:rPr lang="en-US" sz="2800" dirty="0" err="1"/>
              <a:t>sedikit</a:t>
            </a:r>
            <a:r>
              <a:rPr lang="en-US" sz="2800" dirty="0"/>
              <a:t> </a:t>
            </a:r>
            <a:r>
              <a:rPr lang="en-US" sz="2800" dirty="0" err="1" smtClean="0"/>
              <a:t>meliputi</a:t>
            </a:r>
            <a:r>
              <a:rPr lang="en-US" sz="2800" dirty="0" smtClean="0"/>
              <a:t>:</a:t>
            </a:r>
            <a:endParaRPr lang="id-ID" sz="2800" dirty="0" smtClean="0"/>
          </a:p>
          <a:p>
            <a:pPr marL="109728" indent="0" algn="just">
              <a:buNone/>
            </a:pPr>
            <a:endParaRPr lang="id-ID" sz="3200" dirty="0" smtClean="0"/>
          </a:p>
          <a:p>
            <a:pPr marL="442913" lvl="7" indent="-354013" algn="just">
              <a:buFont typeface="Wingdings" panose="05000000000000000000" pitchFamily="2" charset="2"/>
              <a:buChar char="§"/>
            </a:pPr>
            <a:r>
              <a:rPr lang="en-US" sz="3200" b="1" dirty="0" err="1"/>
              <a:t>pelayanan</a:t>
            </a:r>
            <a:r>
              <a:rPr lang="en-US" sz="3200" b="1" dirty="0"/>
              <a:t> </a:t>
            </a:r>
            <a:r>
              <a:rPr lang="en-US" sz="3200" b="1" dirty="0" err="1"/>
              <a:t>medik</a:t>
            </a:r>
            <a:r>
              <a:rPr lang="en-US" sz="3200" b="1" dirty="0"/>
              <a:t>;</a:t>
            </a:r>
            <a:endParaRPr lang="id-ID" sz="2800" b="1" dirty="0"/>
          </a:p>
          <a:p>
            <a:pPr marL="442913" lvl="7" indent="-354013" algn="just">
              <a:buFont typeface="Wingdings" panose="05000000000000000000" pitchFamily="2" charset="2"/>
              <a:buChar char="§"/>
            </a:pPr>
            <a:r>
              <a:rPr lang="en-US" sz="3200" b="1" dirty="0" err="1" smtClean="0"/>
              <a:t>pelayanan</a:t>
            </a:r>
            <a:r>
              <a:rPr lang="en-US" sz="3200" b="1" dirty="0" smtClean="0"/>
              <a:t> </a:t>
            </a:r>
            <a:r>
              <a:rPr lang="en-US" sz="3200" b="1" dirty="0" err="1"/>
              <a:t>kefarmasian</a:t>
            </a:r>
            <a:r>
              <a:rPr lang="en-US" sz="3200" b="1" dirty="0"/>
              <a:t>;</a:t>
            </a:r>
            <a:endParaRPr lang="id-ID" sz="2800" b="1" dirty="0"/>
          </a:p>
          <a:p>
            <a:pPr marL="442913" lvl="7" indent="-354013" algn="just">
              <a:buFont typeface="Wingdings" panose="05000000000000000000" pitchFamily="2" charset="2"/>
              <a:buChar char="§"/>
            </a:pPr>
            <a:r>
              <a:rPr lang="en-US" sz="3200" b="1" dirty="0" err="1"/>
              <a:t>pelayanan</a:t>
            </a:r>
            <a:r>
              <a:rPr lang="en-US" sz="3200" b="1" dirty="0"/>
              <a:t> </a:t>
            </a:r>
            <a:r>
              <a:rPr lang="en-US" sz="3200" b="1" dirty="0" err="1"/>
              <a:t>keperawatan</a:t>
            </a:r>
            <a:r>
              <a:rPr lang="en-US" sz="3200" b="1" dirty="0"/>
              <a:t> </a:t>
            </a:r>
            <a:r>
              <a:rPr lang="en-US" sz="3200" b="1" dirty="0" err="1"/>
              <a:t>dan</a:t>
            </a:r>
            <a:r>
              <a:rPr lang="en-US" sz="3200" b="1" dirty="0"/>
              <a:t> </a:t>
            </a:r>
            <a:r>
              <a:rPr lang="en-US" sz="3200" b="1" dirty="0" err="1"/>
              <a:t>kebidanan</a:t>
            </a:r>
            <a:r>
              <a:rPr lang="en-US" sz="3200" b="1" dirty="0"/>
              <a:t>;</a:t>
            </a:r>
            <a:endParaRPr lang="id-ID" sz="2800" b="1" dirty="0"/>
          </a:p>
          <a:p>
            <a:pPr marL="442913" lvl="7" indent="-354013" algn="just">
              <a:buFont typeface="Wingdings" panose="05000000000000000000" pitchFamily="2" charset="2"/>
              <a:buChar char="§"/>
            </a:pPr>
            <a:r>
              <a:rPr lang="en-US" sz="3200" b="1" dirty="0" err="1"/>
              <a:t>pelayanan</a:t>
            </a:r>
            <a:r>
              <a:rPr lang="en-US" sz="3200" b="1" dirty="0"/>
              <a:t> </a:t>
            </a:r>
            <a:r>
              <a:rPr lang="en-US" sz="3200" b="1" dirty="0" err="1"/>
              <a:t>penunjang</a:t>
            </a:r>
            <a:r>
              <a:rPr lang="en-US" sz="3200" b="1" dirty="0"/>
              <a:t> </a:t>
            </a:r>
            <a:r>
              <a:rPr lang="en-US" sz="3200" b="1" dirty="0" err="1"/>
              <a:t>klinik</a:t>
            </a:r>
            <a:r>
              <a:rPr lang="en-US" sz="3200" b="1" dirty="0"/>
              <a:t>;</a:t>
            </a:r>
            <a:endParaRPr lang="id-ID" sz="2800" b="1" dirty="0"/>
          </a:p>
          <a:p>
            <a:pPr marL="442913" lvl="7" indent="-354013" algn="just">
              <a:buFont typeface="Wingdings" panose="05000000000000000000" pitchFamily="2" charset="2"/>
              <a:buChar char="§"/>
            </a:pPr>
            <a:r>
              <a:rPr lang="en-US" sz="3200" b="1" dirty="0" err="1"/>
              <a:t>pelayanan</a:t>
            </a:r>
            <a:r>
              <a:rPr lang="en-US" sz="3200" b="1" dirty="0"/>
              <a:t> </a:t>
            </a:r>
            <a:r>
              <a:rPr lang="en-US" sz="3200" b="1" dirty="0" err="1"/>
              <a:t>penunjang</a:t>
            </a:r>
            <a:r>
              <a:rPr lang="en-US" sz="3200" b="1" dirty="0"/>
              <a:t> </a:t>
            </a:r>
            <a:r>
              <a:rPr lang="en-US" sz="3200" b="1" dirty="0" err="1"/>
              <a:t>nonklinik</a:t>
            </a:r>
            <a:r>
              <a:rPr lang="en-US" sz="3200" b="1" dirty="0"/>
              <a:t>; </a:t>
            </a:r>
            <a:r>
              <a:rPr lang="en-US" sz="3200" b="1" dirty="0" err="1"/>
              <a:t>dan</a:t>
            </a:r>
            <a:endParaRPr lang="id-ID" sz="2800" b="1" dirty="0"/>
          </a:p>
          <a:p>
            <a:pPr marL="442913" lvl="7" indent="-354013" algn="just">
              <a:buFont typeface="Wingdings" panose="05000000000000000000" pitchFamily="2" charset="2"/>
              <a:buChar char="§"/>
            </a:pPr>
            <a:r>
              <a:rPr lang="en-US" sz="3200" b="1" dirty="0" err="1"/>
              <a:t>pelayanan</a:t>
            </a:r>
            <a:r>
              <a:rPr lang="en-US" sz="3200" b="1" dirty="0"/>
              <a:t> </a:t>
            </a:r>
            <a:r>
              <a:rPr lang="en-US" sz="3200" b="1" dirty="0" err="1"/>
              <a:t>rawat</a:t>
            </a:r>
            <a:r>
              <a:rPr lang="en-US" sz="3200" b="1" dirty="0"/>
              <a:t> </a:t>
            </a:r>
            <a:r>
              <a:rPr lang="en-US" sz="3200" b="1" dirty="0" err="1"/>
              <a:t>i</a:t>
            </a:r>
            <a:r>
              <a:rPr lang="en-US" sz="3200" dirty="0" err="1"/>
              <a:t>nap</a:t>
            </a:r>
            <a:r>
              <a:rPr lang="en-US" sz="3200" dirty="0"/>
              <a:t>.</a:t>
            </a:r>
            <a:endParaRPr lang="id-ID" sz="2800" dirty="0"/>
          </a:p>
          <a:p>
            <a:pPr algn="just"/>
            <a:endParaRPr lang="id-ID" dirty="0"/>
          </a:p>
        </p:txBody>
      </p:sp>
    </p:spTree>
    <p:extLst>
      <p:ext uri="{BB962C8B-B14F-4D97-AF65-F5344CB8AC3E}">
        <p14:creationId xmlns:p14="http://schemas.microsoft.com/office/powerpoint/2010/main" val="2476522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lstStyle/>
          <a:p>
            <a:pPr marL="109728" lvl="0" indent="0">
              <a:buNone/>
            </a:pPr>
            <a:r>
              <a:rPr lang="en-US" sz="3200" b="1" dirty="0" err="1" smtClean="0"/>
              <a:t>Pelayanan</a:t>
            </a:r>
            <a:r>
              <a:rPr lang="en-US" sz="3200" b="1" dirty="0" smtClean="0"/>
              <a:t> </a:t>
            </a:r>
            <a:r>
              <a:rPr lang="en-US" sz="3200" b="1" dirty="0" err="1" smtClean="0"/>
              <a:t>medik</a:t>
            </a:r>
            <a:r>
              <a:rPr lang="id-ID" sz="3200" b="1" dirty="0" smtClean="0"/>
              <a:t> :</a:t>
            </a:r>
          </a:p>
          <a:p>
            <a:pPr marL="109728" lvl="0" indent="0">
              <a:buNone/>
            </a:pPr>
            <a:endParaRPr lang="id-ID" sz="3200" b="1" dirty="0"/>
          </a:p>
          <a:p>
            <a:pPr marL="442913" lvl="0" indent="-442913"/>
            <a:r>
              <a:rPr lang="id-ID" sz="2800" b="1" dirty="0"/>
              <a:t>pelayanan gawat darura</a:t>
            </a:r>
            <a:r>
              <a:rPr lang="en-US" sz="2800" b="1" dirty="0"/>
              <a:t>t;</a:t>
            </a:r>
            <a:endParaRPr lang="id-ID" sz="2800" b="1" dirty="0"/>
          </a:p>
          <a:p>
            <a:pPr marL="442913" lvl="0" indent="-442913"/>
            <a:r>
              <a:rPr lang="id-ID" sz="2800" b="1" dirty="0"/>
              <a:t>pelayanan medik spesialis dasar</a:t>
            </a:r>
            <a:r>
              <a:rPr lang="en-US" sz="2800" b="1" dirty="0"/>
              <a:t>;</a:t>
            </a:r>
            <a:endParaRPr lang="id-ID" sz="2800" b="1" dirty="0"/>
          </a:p>
          <a:p>
            <a:pPr marL="442913" lvl="0" indent="-442913"/>
            <a:r>
              <a:rPr lang="id-ID" sz="2800" b="1" dirty="0"/>
              <a:t>pelayanan medik spesialis penunjang</a:t>
            </a:r>
            <a:r>
              <a:rPr lang="en-US" sz="2800" b="1" dirty="0"/>
              <a:t>; </a:t>
            </a:r>
            <a:endParaRPr lang="id-ID" sz="2800" b="1" dirty="0"/>
          </a:p>
          <a:p>
            <a:pPr marL="442913" lvl="0" indent="-442913"/>
            <a:r>
              <a:rPr lang="id-ID" sz="2800" b="1" dirty="0"/>
              <a:t>pelayanan medik spesialis lain</a:t>
            </a:r>
            <a:r>
              <a:rPr lang="en-US" sz="2800" b="1" dirty="0"/>
              <a:t>;</a:t>
            </a:r>
            <a:endParaRPr lang="id-ID" sz="2800" b="1" dirty="0"/>
          </a:p>
          <a:p>
            <a:pPr marL="442913" lvl="0" indent="-442913"/>
            <a:r>
              <a:rPr lang="id-ID" sz="2800" b="1" dirty="0"/>
              <a:t>pelayanan medik subspesialis</a:t>
            </a:r>
            <a:r>
              <a:rPr lang="en-US" sz="2800" b="1" dirty="0"/>
              <a:t>; </a:t>
            </a:r>
            <a:r>
              <a:rPr lang="en-US" sz="2800" b="1" dirty="0" err="1"/>
              <a:t>dan</a:t>
            </a:r>
            <a:endParaRPr lang="id-ID" sz="2800" b="1" dirty="0"/>
          </a:p>
          <a:p>
            <a:pPr marL="442913" lvl="0" indent="-442913"/>
            <a:r>
              <a:rPr lang="id-ID" sz="2800" b="1" dirty="0" smtClean="0"/>
              <a:t>pelayanan </a:t>
            </a:r>
            <a:r>
              <a:rPr lang="id-ID" sz="2800" b="1" dirty="0"/>
              <a:t>medik spesialis gigi dan mulut</a:t>
            </a:r>
            <a:r>
              <a:rPr lang="en-US" sz="2800" b="1" dirty="0"/>
              <a:t>.</a:t>
            </a:r>
            <a:endParaRPr lang="id-ID" sz="2800" b="1" dirty="0"/>
          </a:p>
          <a:p>
            <a:endParaRPr lang="id-ID" sz="2800" b="1" dirty="0"/>
          </a:p>
        </p:txBody>
      </p:sp>
    </p:spTree>
    <p:extLst>
      <p:ext uri="{BB962C8B-B14F-4D97-AF65-F5344CB8AC3E}">
        <p14:creationId xmlns:p14="http://schemas.microsoft.com/office/powerpoint/2010/main" val="2825984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377784"/>
          </a:xfrm>
        </p:spPr>
        <p:txBody>
          <a:bodyPr>
            <a:normAutofit/>
          </a:bodyPr>
          <a:lstStyle/>
          <a:p>
            <a:pPr marL="442913" lvl="0" indent="-442913" algn="just"/>
            <a:r>
              <a:rPr lang="en-US" sz="3200" b="1" dirty="0" err="1"/>
              <a:t>Pelayanan</a:t>
            </a:r>
            <a:r>
              <a:rPr lang="en-US" sz="3200" b="1" dirty="0"/>
              <a:t> </a:t>
            </a:r>
            <a:r>
              <a:rPr lang="en-US" sz="3200" b="1" dirty="0" err="1"/>
              <a:t>gawat</a:t>
            </a:r>
            <a:r>
              <a:rPr lang="en-US" sz="3200" b="1" dirty="0"/>
              <a:t> </a:t>
            </a:r>
            <a:r>
              <a:rPr lang="en-US" sz="3200" b="1" dirty="0" err="1" smtClean="0"/>
              <a:t>darurat</a:t>
            </a:r>
            <a:r>
              <a:rPr lang="en-US" sz="3200" b="1" dirty="0" smtClean="0"/>
              <a:t>,</a:t>
            </a:r>
            <a:r>
              <a:rPr lang="en-US" sz="3200" dirty="0" smtClean="0"/>
              <a:t> </a:t>
            </a:r>
            <a:r>
              <a:rPr lang="en-US" sz="3200" dirty="0" err="1"/>
              <a:t>harus</a:t>
            </a:r>
            <a:r>
              <a:rPr lang="en-US" sz="3200" dirty="0"/>
              <a:t> </a:t>
            </a:r>
            <a:r>
              <a:rPr lang="en-US" sz="3200" dirty="0" err="1"/>
              <a:t>diselenggarakan</a:t>
            </a:r>
            <a:r>
              <a:rPr lang="en-US" sz="3200" dirty="0"/>
              <a:t> 24 (</a:t>
            </a:r>
            <a:r>
              <a:rPr lang="en-US" sz="3200" dirty="0" err="1"/>
              <a:t>dua</a:t>
            </a:r>
            <a:r>
              <a:rPr lang="en-US" sz="3200" dirty="0"/>
              <a:t> </a:t>
            </a:r>
            <a:r>
              <a:rPr lang="en-US" sz="3200" dirty="0" err="1"/>
              <a:t>puluh</a:t>
            </a:r>
            <a:r>
              <a:rPr lang="en-US" sz="3200" dirty="0"/>
              <a:t> </a:t>
            </a:r>
            <a:r>
              <a:rPr lang="en-US" sz="3200" dirty="0" err="1"/>
              <a:t>empat</a:t>
            </a:r>
            <a:r>
              <a:rPr lang="en-US" sz="3200" dirty="0"/>
              <a:t>) jam </a:t>
            </a:r>
            <a:r>
              <a:rPr lang="en-US" sz="3200" dirty="0" err="1"/>
              <a:t>sehari</a:t>
            </a:r>
            <a:r>
              <a:rPr lang="en-US" sz="3200" dirty="0"/>
              <a:t> </a:t>
            </a:r>
            <a:r>
              <a:rPr lang="en-US" sz="3200" dirty="0" err="1"/>
              <a:t>secara</a:t>
            </a:r>
            <a:r>
              <a:rPr lang="en-US" sz="3200" dirty="0"/>
              <a:t> </a:t>
            </a:r>
            <a:r>
              <a:rPr lang="en-US" sz="3200" dirty="0" err="1"/>
              <a:t>terus</a:t>
            </a:r>
            <a:r>
              <a:rPr lang="en-US" sz="3200" dirty="0"/>
              <a:t> </a:t>
            </a:r>
            <a:r>
              <a:rPr lang="en-US" sz="3200" dirty="0" err="1"/>
              <a:t>menerus</a:t>
            </a:r>
            <a:r>
              <a:rPr lang="en-US" sz="3200" dirty="0"/>
              <a:t>.</a:t>
            </a:r>
            <a:endParaRPr lang="id-ID" sz="3200" dirty="0"/>
          </a:p>
          <a:p>
            <a:pPr marL="442913" lvl="0" indent="-442913" algn="just"/>
            <a:r>
              <a:rPr lang="en-US" sz="3200" b="1" dirty="0" err="1"/>
              <a:t>Pelayanan</a:t>
            </a:r>
            <a:r>
              <a:rPr lang="en-US" sz="3200" b="1" dirty="0"/>
              <a:t> </a:t>
            </a:r>
            <a:r>
              <a:rPr lang="en-US" sz="3200" b="1" dirty="0" err="1"/>
              <a:t>medik</a:t>
            </a:r>
            <a:r>
              <a:rPr lang="en-US" sz="3200" b="1" dirty="0"/>
              <a:t> </a:t>
            </a:r>
            <a:r>
              <a:rPr lang="en-US" sz="3200" b="1" dirty="0" err="1"/>
              <a:t>spesialis</a:t>
            </a:r>
            <a:r>
              <a:rPr lang="en-US" sz="3200" b="1" dirty="0"/>
              <a:t> </a:t>
            </a:r>
            <a:r>
              <a:rPr lang="en-US" sz="3200" b="1" dirty="0" err="1"/>
              <a:t>dasar</a:t>
            </a:r>
            <a:r>
              <a:rPr lang="en-US" sz="3200" dirty="0"/>
              <a:t>, </a:t>
            </a:r>
            <a:r>
              <a:rPr lang="en-US" sz="3200" dirty="0" err="1" smtClean="0"/>
              <a:t>meliputi</a:t>
            </a:r>
            <a:r>
              <a:rPr lang="en-US" sz="3200" dirty="0" smtClean="0"/>
              <a:t> </a:t>
            </a:r>
            <a:r>
              <a:rPr lang="en-US" sz="3200" dirty="0" err="1"/>
              <a:t>pelayanan</a:t>
            </a:r>
            <a:r>
              <a:rPr lang="en-US" sz="3200" dirty="0"/>
              <a:t> </a:t>
            </a:r>
            <a:r>
              <a:rPr lang="en-US" sz="3200" dirty="0" err="1"/>
              <a:t>penyakit</a:t>
            </a:r>
            <a:r>
              <a:rPr lang="en-US" sz="3200" dirty="0"/>
              <a:t> </a:t>
            </a:r>
            <a:r>
              <a:rPr lang="en-US" sz="3200" dirty="0" err="1"/>
              <a:t>dalam</a:t>
            </a:r>
            <a:r>
              <a:rPr lang="en-US" sz="3200" dirty="0"/>
              <a:t>, </a:t>
            </a:r>
            <a:r>
              <a:rPr lang="en-US" sz="3200" dirty="0" err="1"/>
              <a:t>kesehatan</a:t>
            </a:r>
            <a:r>
              <a:rPr lang="en-US" sz="3200" dirty="0"/>
              <a:t> </a:t>
            </a:r>
            <a:r>
              <a:rPr lang="en-US" sz="3200" dirty="0" err="1"/>
              <a:t>anak</a:t>
            </a:r>
            <a:r>
              <a:rPr lang="en-US" sz="3200" dirty="0"/>
              <a:t>, </a:t>
            </a:r>
            <a:r>
              <a:rPr lang="en-US" sz="3200" dirty="0" err="1"/>
              <a:t>bedah</a:t>
            </a:r>
            <a:r>
              <a:rPr lang="en-US" sz="3200" dirty="0"/>
              <a:t>, </a:t>
            </a:r>
            <a:r>
              <a:rPr lang="en-US" sz="3200" dirty="0" err="1"/>
              <a:t>dan</a:t>
            </a:r>
            <a:r>
              <a:rPr lang="en-US" sz="3200" dirty="0"/>
              <a:t> </a:t>
            </a:r>
            <a:r>
              <a:rPr lang="en-US" sz="3200" dirty="0" err="1"/>
              <a:t>obstetri</a:t>
            </a:r>
            <a:r>
              <a:rPr lang="en-US" sz="3200" dirty="0"/>
              <a:t> </a:t>
            </a:r>
            <a:r>
              <a:rPr lang="en-US" sz="3200" dirty="0" err="1"/>
              <a:t>dan</a:t>
            </a:r>
            <a:r>
              <a:rPr lang="en-US" sz="3200" dirty="0"/>
              <a:t> </a:t>
            </a:r>
            <a:r>
              <a:rPr lang="en-US" sz="3200" dirty="0" err="1"/>
              <a:t>ginekologi</a:t>
            </a:r>
            <a:r>
              <a:rPr lang="en-US" sz="3200" dirty="0"/>
              <a:t>.</a:t>
            </a:r>
            <a:endParaRPr lang="id-ID" sz="3200" dirty="0"/>
          </a:p>
          <a:p>
            <a:pPr marL="442913" lvl="0" indent="-442913" algn="just"/>
            <a:r>
              <a:rPr lang="en-US" sz="3200" b="1" dirty="0" err="1"/>
              <a:t>Pelayanan</a:t>
            </a:r>
            <a:r>
              <a:rPr lang="en-US" sz="3200" b="1" dirty="0"/>
              <a:t> </a:t>
            </a:r>
            <a:r>
              <a:rPr lang="en-US" sz="3200" b="1" dirty="0" err="1"/>
              <a:t>medik</a:t>
            </a:r>
            <a:r>
              <a:rPr lang="en-US" sz="3200" b="1" dirty="0"/>
              <a:t> </a:t>
            </a:r>
            <a:r>
              <a:rPr lang="en-US" sz="3200" b="1" dirty="0" err="1"/>
              <a:t>spesialis</a:t>
            </a:r>
            <a:r>
              <a:rPr lang="en-US" sz="3200" b="1" dirty="0"/>
              <a:t> </a:t>
            </a:r>
            <a:r>
              <a:rPr lang="en-US" sz="3200" b="1" dirty="0" err="1"/>
              <a:t>penunjang</a:t>
            </a:r>
            <a:r>
              <a:rPr lang="en-US" sz="3200" dirty="0"/>
              <a:t>, </a:t>
            </a:r>
            <a:r>
              <a:rPr lang="en-US" sz="3200" dirty="0" err="1" smtClean="0"/>
              <a:t>meliputi</a:t>
            </a:r>
            <a:r>
              <a:rPr lang="en-US" sz="3200" dirty="0" smtClean="0"/>
              <a:t> </a:t>
            </a:r>
            <a:r>
              <a:rPr lang="en-US" sz="3200" dirty="0" err="1"/>
              <a:t>pelayanan</a:t>
            </a:r>
            <a:r>
              <a:rPr lang="en-US" sz="3200" dirty="0"/>
              <a:t> </a:t>
            </a:r>
            <a:r>
              <a:rPr lang="en-US" sz="3200" dirty="0" err="1"/>
              <a:t>anestesiologi</a:t>
            </a:r>
            <a:r>
              <a:rPr lang="en-US" sz="3200" dirty="0"/>
              <a:t>, </a:t>
            </a:r>
            <a:r>
              <a:rPr lang="en-US" sz="3200" dirty="0" err="1"/>
              <a:t>radiologi</a:t>
            </a:r>
            <a:r>
              <a:rPr lang="en-US" sz="3200" dirty="0"/>
              <a:t>, </a:t>
            </a:r>
            <a:r>
              <a:rPr lang="en-US" sz="3200" dirty="0" err="1"/>
              <a:t>patologi</a:t>
            </a:r>
            <a:r>
              <a:rPr lang="en-US" sz="3200" dirty="0"/>
              <a:t> </a:t>
            </a:r>
            <a:r>
              <a:rPr lang="en-US" sz="3200" dirty="0" err="1"/>
              <a:t>klinik</a:t>
            </a:r>
            <a:r>
              <a:rPr lang="en-US" sz="3200" dirty="0"/>
              <a:t>, </a:t>
            </a:r>
            <a:r>
              <a:rPr lang="en-US" sz="3200" dirty="0" err="1"/>
              <a:t>patologi</a:t>
            </a:r>
            <a:r>
              <a:rPr lang="en-US" sz="3200" dirty="0"/>
              <a:t> </a:t>
            </a:r>
            <a:r>
              <a:rPr lang="en-US" sz="3200" dirty="0" err="1"/>
              <a:t>anatomi</a:t>
            </a:r>
            <a:r>
              <a:rPr lang="en-US" sz="3200" dirty="0"/>
              <a:t>, </a:t>
            </a:r>
            <a:r>
              <a:rPr lang="en-US" sz="3200" dirty="0" err="1"/>
              <a:t>dan</a:t>
            </a:r>
            <a:r>
              <a:rPr lang="en-US" sz="3200" dirty="0"/>
              <a:t> </a:t>
            </a:r>
            <a:r>
              <a:rPr lang="en-US" sz="3200" dirty="0" err="1"/>
              <a:t>rehabilitasi</a:t>
            </a:r>
            <a:r>
              <a:rPr lang="en-US" sz="3200" dirty="0"/>
              <a:t> </a:t>
            </a:r>
            <a:r>
              <a:rPr lang="en-US" sz="3200" dirty="0" err="1"/>
              <a:t>medik</a:t>
            </a:r>
            <a:r>
              <a:rPr lang="en-US" sz="3200" dirty="0"/>
              <a:t>. </a:t>
            </a:r>
            <a:endParaRPr lang="id-ID" sz="3200" dirty="0"/>
          </a:p>
          <a:p>
            <a:pPr marL="442913" indent="-442913" algn="just"/>
            <a:endParaRPr lang="id-ID" sz="3200" dirty="0"/>
          </a:p>
        </p:txBody>
      </p:sp>
    </p:spTree>
    <p:extLst>
      <p:ext uri="{BB962C8B-B14F-4D97-AF65-F5344CB8AC3E}">
        <p14:creationId xmlns:p14="http://schemas.microsoft.com/office/powerpoint/2010/main" val="1245576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a:bodyPr>
          <a:lstStyle/>
          <a:p>
            <a:pPr lvl="0" algn="just"/>
            <a:r>
              <a:rPr lang="en-US" sz="2400" b="1" dirty="0" err="1"/>
              <a:t>Pelayanan</a:t>
            </a:r>
            <a:r>
              <a:rPr lang="en-US" sz="2400" b="1" dirty="0"/>
              <a:t> </a:t>
            </a:r>
            <a:r>
              <a:rPr lang="en-US" sz="2400" b="1" dirty="0" err="1"/>
              <a:t>medik</a:t>
            </a:r>
            <a:r>
              <a:rPr lang="en-US" sz="2400" b="1" dirty="0"/>
              <a:t> </a:t>
            </a:r>
            <a:r>
              <a:rPr lang="en-US" sz="2400" b="1" dirty="0" err="1"/>
              <a:t>spesialis</a:t>
            </a:r>
            <a:r>
              <a:rPr lang="en-US" sz="2400" dirty="0"/>
              <a:t> lain, </a:t>
            </a:r>
            <a:r>
              <a:rPr lang="en-US" sz="2400" dirty="0" err="1" smtClean="0"/>
              <a:t>meliputi</a:t>
            </a:r>
            <a:r>
              <a:rPr lang="en-US" sz="2400" dirty="0" smtClean="0"/>
              <a:t> </a:t>
            </a:r>
            <a:r>
              <a:rPr lang="en-US" sz="2400" dirty="0" err="1"/>
              <a:t>pelayanan</a:t>
            </a:r>
            <a:r>
              <a:rPr lang="en-US" sz="2400" dirty="0"/>
              <a:t> </a:t>
            </a:r>
            <a:r>
              <a:rPr lang="en-US" sz="2400" dirty="0" err="1"/>
              <a:t>mata</a:t>
            </a:r>
            <a:r>
              <a:rPr lang="en-US" sz="2400" dirty="0"/>
              <a:t>, </a:t>
            </a:r>
            <a:r>
              <a:rPr lang="en-US" sz="2400" dirty="0" err="1"/>
              <a:t>telinga</a:t>
            </a:r>
            <a:r>
              <a:rPr lang="en-US" sz="2400" dirty="0"/>
              <a:t> </a:t>
            </a:r>
            <a:r>
              <a:rPr lang="en-US" sz="2400" dirty="0" err="1"/>
              <a:t>hidung</a:t>
            </a:r>
            <a:r>
              <a:rPr lang="en-US" sz="2400" dirty="0"/>
              <a:t> </a:t>
            </a:r>
            <a:r>
              <a:rPr lang="en-US" sz="2400" dirty="0" err="1"/>
              <a:t>tenggorokan</a:t>
            </a:r>
            <a:r>
              <a:rPr lang="en-US" sz="2400" dirty="0"/>
              <a:t>, </a:t>
            </a:r>
            <a:r>
              <a:rPr lang="en-US" sz="2400" dirty="0" err="1"/>
              <a:t>syaraf</a:t>
            </a:r>
            <a:r>
              <a:rPr lang="en-US" sz="2400" dirty="0"/>
              <a:t>, </a:t>
            </a:r>
            <a:r>
              <a:rPr lang="en-US" sz="2400" dirty="0" err="1"/>
              <a:t>jantung</a:t>
            </a:r>
            <a:r>
              <a:rPr lang="en-US" sz="2400" dirty="0"/>
              <a:t> </a:t>
            </a:r>
            <a:r>
              <a:rPr lang="en-US" sz="2400" dirty="0" err="1"/>
              <a:t>dan</a:t>
            </a:r>
            <a:r>
              <a:rPr lang="en-US" sz="2400" dirty="0"/>
              <a:t> </a:t>
            </a:r>
            <a:r>
              <a:rPr lang="en-US" sz="2400" dirty="0" err="1"/>
              <a:t>pembuluh</a:t>
            </a:r>
            <a:r>
              <a:rPr lang="en-US" sz="2400" dirty="0"/>
              <a:t> </a:t>
            </a:r>
            <a:r>
              <a:rPr lang="en-US" sz="2400" dirty="0" err="1"/>
              <a:t>darah</a:t>
            </a:r>
            <a:r>
              <a:rPr lang="en-US" sz="2400" dirty="0"/>
              <a:t>, </a:t>
            </a:r>
            <a:r>
              <a:rPr lang="en-US" sz="2400" dirty="0" err="1"/>
              <a:t>kulit</a:t>
            </a:r>
            <a:r>
              <a:rPr lang="en-US" sz="2400" dirty="0"/>
              <a:t> </a:t>
            </a:r>
            <a:r>
              <a:rPr lang="en-US" sz="2400" dirty="0" err="1"/>
              <a:t>dan</a:t>
            </a:r>
            <a:r>
              <a:rPr lang="en-US" sz="2400" dirty="0"/>
              <a:t> </a:t>
            </a:r>
            <a:r>
              <a:rPr lang="en-US" sz="2400" dirty="0" err="1"/>
              <a:t>kelamin</a:t>
            </a:r>
            <a:r>
              <a:rPr lang="en-US" sz="2400" dirty="0"/>
              <a:t>, </a:t>
            </a:r>
            <a:r>
              <a:rPr lang="en-US" sz="2400" dirty="0" err="1"/>
              <a:t>kedokteran</a:t>
            </a:r>
            <a:r>
              <a:rPr lang="en-US" sz="2400" dirty="0"/>
              <a:t> </a:t>
            </a:r>
            <a:r>
              <a:rPr lang="en-US" sz="2400" dirty="0" err="1"/>
              <a:t>jiwa</a:t>
            </a:r>
            <a:r>
              <a:rPr lang="en-US" sz="2400" dirty="0"/>
              <a:t>, </a:t>
            </a:r>
            <a:r>
              <a:rPr lang="en-US" sz="2400" dirty="0" err="1"/>
              <a:t>paru</a:t>
            </a:r>
            <a:r>
              <a:rPr lang="en-US" sz="2400" dirty="0"/>
              <a:t>, </a:t>
            </a:r>
            <a:r>
              <a:rPr lang="en-US" sz="2400" dirty="0" err="1"/>
              <a:t>orthopedi</a:t>
            </a:r>
            <a:r>
              <a:rPr lang="en-US" sz="2400" dirty="0"/>
              <a:t>, </a:t>
            </a:r>
            <a:r>
              <a:rPr lang="en-US" sz="2400" dirty="0" err="1"/>
              <a:t>urologi</a:t>
            </a:r>
            <a:r>
              <a:rPr lang="en-US" sz="2400" dirty="0"/>
              <a:t>, </a:t>
            </a:r>
            <a:r>
              <a:rPr lang="en-US" sz="2400" dirty="0" err="1"/>
              <a:t>bedah</a:t>
            </a:r>
            <a:r>
              <a:rPr lang="en-US" sz="2400" dirty="0"/>
              <a:t> </a:t>
            </a:r>
            <a:r>
              <a:rPr lang="en-US" sz="2400" dirty="0" err="1"/>
              <a:t>syaraf</a:t>
            </a:r>
            <a:r>
              <a:rPr lang="en-US" sz="2400" dirty="0"/>
              <a:t>, </a:t>
            </a:r>
            <a:r>
              <a:rPr lang="en-US" sz="2400" dirty="0" err="1"/>
              <a:t>bedah</a:t>
            </a:r>
            <a:r>
              <a:rPr lang="en-US" sz="2400" dirty="0"/>
              <a:t> </a:t>
            </a:r>
            <a:r>
              <a:rPr lang="en-US" sz="2400" dirty="0" err="1"/>
              <a:t>plastik</a:t>
            </a:r>
            <a:r>
              <a:rPr lang="en-US" sz="2400" dirty="0"/>
              <a:t>, </a:t>
            </a:r>
            <a:r>
              <a:rPr lang="en-US" sz="2400" dirty="0" err="1"/>
              <a:t>dan</a:t>
            </a:r>
            <a:r>
              <a:rPr lang="en-US" sz="2400" dirty="0"/>
              <a:t> </a:t>
            </a:r>
            <a:r>
              <a:rPr lang="en-US" sz="2400" dirty="0" err="1"/>
              <a:t>kedokteran</a:t>
            </a:r>
            <a:r>
              <a:rPr lang="en-US" sz="2400" dirty="0"/>
              <a:t> </a:t>
            </a:r>
            <a:r>
              <a:rPr lang="en-US" sz="2400" dirty="0" err="1"/>
              <a:t>forensik</a:t>
            </a:r>
            <a:r>
              <a:rPr lang="en-US" sz="2400" dirty="0" smtClean="0"/>
              <a:t>.</a:t>
            </a:r>
            <a:endParaRPr lang="id-ID" sz="2400" dirty="0" smtClean="0"/>
          </a:p>
          <a:p>
            <a:pPr lvl="0" algn="just"/>
            <a:endParaRPr lang="id-ID" sz="2400" dirty="0"/>
          </a:p>
          <a:p>
            <a:pPr lvl="0" algn="just"/>
            <a:r>
              <a:rPr lang="en-US" sz="2400" b="1" dirty="0" err="1"/>
              <a:t>Pelayanan</a:t>
            </a:r>
            <a:r>
              <a:rPr lang="en-US" sz="2400" b="1" dirty="0"/>
              <a:t> </a:t>
            </a:r>
            <a:r>
              <a:rPr lang="en-US" sz="2400" b="1" dirty="0" err="1"/>
              <a:t>medik</a:t>
            </a:r>
            <a:r>
              <a:rPr lang="en-US" sz="2400" b="1" dirty="0"/>
              <a:t> </a:t>
            </a:r>
            <a:r>
              <a:rPr lang="en-US" sz="2400" b="1" dirty="0" err="1"/>
              <a:t>subspesialis</a:t>
            </a:r>
            <a:r>
              <a:rPr lang="en-US" sz="2400" dirty="0"/>
              <a:t>, </a:t>
            </a:r>
            <a:r>
              <a:rPr lang="en-US" sz="2400" dirty="0" err="1" smtClean="0"/>
              <a:t>meliputi</a:t>
            </a:r>
            <a:r>
              <a:rPr lang="en-US" sz="2400" dirty="0" smtClean="0"/>
              <a:t> </a:t>
            </a:r>
            <a:r>
              <a:rPr lang="en-US" sz="2400" dirty="0" err="1"/>
              <a:t>pelayanan</a:t>
            </a:r>
            <a:r>
              <a:rPr lang="en-US" sz="2400" dirty="0"/>
              <a:t> </a:t>
            </a:r>
            <a:r>
              <a:rPr lang="en-US" sz="2400" dirty="0" err="1"/>
              <a:t>subspesialis</a:t>
            </a:r>
            <a:r>
              <a:rPr lang="en-US" sz="2400" dirty="0"/>
              <a:t> di </a:t>
            </a:r>
            <a:r>
              <a:rPr lang="en-US" sz="2400" dirty="0" err="1"/>
              <a:t>bidang</a:t>
            </a:r>
            <a:r>
              <a:rPr lang="en-US" sz="2400" dirty="0"/>
              <a:t> </a:t>
            </a:r>
            <a:r>
              <a:rPr lang="en-US" sz="2400" dirty="0" err="1"/>
              <a:t>spesialisasi</a:t>
            </a:r>
            <a:r>
              <a:rPr lang="en-US" sz="2400" dirty="0"/>
              <a:t> </a:t>
            </a:r>
            <a:r>
              <a:rPr lang="en-US" sz="2400" dirty="0" err="1"/>
              <a:t>bedah</a:t>
            </a:r>
            <a:r>
              <a:rPr lang="en-US" sz="2400" dirty="0"/>
              <a:t>, </a:t>
            </a:r>
            <a:r>
              <a:rPr lang="en-US" sz="2400" dirty="0" err="1"/>
              <a:t>penyakit</a:t>
            </a:r>
            <a:r>
              <a:rPr lang="en-US" sz="2400" dirty="0"/>
              <a:t> </a:t>
            </a:r>
            <a:r>
              <a:rPr lang="en-US" sz="2400" dirty="0" err="1"/>
              <a:t>dalam</a:t>
            </a:r>
            <a:r>
              <a:rPr lang="en-US" sz="2400" dirty="0"/>
              <a:t>, </a:t>
            </a:r>
            <a:r>
              <a:rPr lang="en-US" sz="2400" dirty="0" err="1"/>
              <a:t>kesehatan</a:t>
            </a:r>
            <a:r>
              <a:rPr lang="en-US" sz="2400" dirty="0"/>
              <a:t> </a:t>
            </a:r>
            <a:r>
              <a:rPr lang="en-US" sz="2400" dirty="0" err="1"/>
              <a:t>anak</a:t>
            </a:r>
            <a:r>
              <a:rPr lang="en-US" sz="2400" dirty="0"/>
              <a:t>, </a:t>
            </a:r>
            <a:r>
              <a:rPr lang="en-US" sz="2400" dirty="0" err="1"/>
              <a:t>obstetri</a:t>
            </a:r>
            <a:r>
              <a:rPr lang="en-US" sz="2400" dirty="0"/>
              <a:t> </a:t>
            </a:r>
            <a:r>
              <a:rPr lang="en-US" sz="2400" dirty="0" err="1"/>
              <a:t>dan</a:t>
            </a:r>
            <a:r>
              <a:rPr lang="en-US" sz="2400" dirty="0"/>
              <a:t> </a:t>
            </a:r>
            <a:r>
              <a:rPr lang="en-US" sz="2400" dirty="0" err="1"/>
              <a:t>ginekologi</a:t>
            </a:r>
            <a:r>
              <a:rPr lang="en-US" sz="2400" dirty="0"/>
              <a:t>, </a:t>
            </a:r>
            <a:r>
              <a:rPr lang="en-US" sz="2400" dirty="0" err="1"/>
              <a:t>mata</a:t>
            </a:r>
            <a:r>
              <a:rPr lang="en-US" sz="2400" dirty="0"/>
              <a:t>, </a:t>
            </a:r>
            <a:r>
              <a:rPr lang="en-US" sz="2400" dirty="0" err="1"/>
              <a:t>telinga</a:t>
            </a:r>
            <a:r>
              <a:rPr lang="en-US" sz="2400" dirty="0"/>
              <a:t> </a:t>
            </a:r>
            <a:r>
              <a:rPr lang="en-US" sz="2400" dirty="0" err="1"/>
              <a:t>hidung</a:t>
            </a:r>
            <a:r>
              <a:rPr lang="en-US" sz="2400" dirty="0"/>
              <a:t> </a:t>
            </a:r>
            <a:r>
              <a:rPr lang="en-US" sz="2400" dirty="0" err="1"/>
              <a:t>tenggorokan</a:t>
            </a:r>
            <a:r>
              <a:rPr lang="en-US" sz="2400" dirty="0"/>
              <a:t>, </a:t>
            </a:r>
            <a:r>
              <a:rPr lang="en-US" sz="2400" dirty="0" err="1"/>
              <a:t>syaraf</a:t>
            </a:r>
            <a:r>
              <a:rPr lang="en-US" sz="2400" dirty="0"/>
              <a:t>, </a:t>
            </a:r>
            <a:r>
              <a:rPr lang="en-US" sz="2400" dirty="0" err="1"/>
              <a:t>jantung</a:t>
            </a:r>
            <a:r>
              <a:rPr lang="en-US" sz="2400" dirty="0"/>
              <a:t> </a:t>
            </a:r>
            <a:r>
              <a:rPr lang="en-US" sz="2400" dirty="0" err="1"/>
              <a:t>dan</a:t>
            </a:r>
            <a:r>
              <a:rPr lang="en-US" sz="2400" dirty="0"/>
              <a:t> </a:t>
            </a:r>
            <a:r>
              <a:rPr lang="en-US" sz="2400" dirty="0" err="1"/>
              <a:t>pembuluh</a:t>
            </a:r>
            <a:r>
              <a:rPr lang="en-US" sz="2400" dirty="0"/>
              <a:t> </a:t>
            </a:r>
            <a:r>
              <a:rPr lang="en-US" sz="2400" dirty="0" err="1"/>
              <a:t>darah</a:t>
            </a:r>
            <a:r>
              <a:rPr lang="en-US" sz="2400" dirty="0"/>
              <a:t>, </a:t>
            </a:r>
            <a:r>
              <a:rPr lang="en-US" sz="2400" dirty="0" err="1"/>
              <a:t>kulit</a:t>
            </a:r>
            <a:r>
              <a:rPr lang="en-US" sz="2400" dirty="0"/>
              <a:t> </a:t>
            </a:r>
            <a:r>
              <a:rPr lang="en-US" sz="2400" dirty="0" err="1"/>
              <a:t>dan</a:t>
            </a:r>
            <a:r>
              <a:rPr lang="en-US" sz="2400" dirty="0"/>
              <a:t> </a:t>
            </a:r>
            <a:r>
              <a:rPr lang="en-US" sz="2400" dirty="0" err="1"/>
              <a:t>kelamin</a:t>
            </a:r>
            <a:r>
              <a:rPr lang="en-US" sz="2400" dirty="0"/>
              <a:t>, </a:t>
            </a:r>
            <a:r>
              <a:rPr lang="en-US" sz="2400" dirty="0" err="1"/>
              <a:t>kedokteran</a:t>
            </a:r>
            <a:r>
              <a:rPr lang="en-US" sz="2400" dirty="0"/>
              <a:t> </a:t>
            </a:r>
            <a:r>
              <a:rPr lang="en-US" sz="2400" dirty="0" err="1"/>
              <a:t>jiwa</a:t>
            </a:r>
            <a:r>
              <a:rPr lang="en-US" sz="2400" dirty="0"/>
              <a:t>, </a:t>
            </a:r>
            <a:r>
              <a:rPr lang="en-US" sz="2400" dirty="0" err="1"/>
              <a:t>paru</a:t>
            </a:r>
            <a:r>
              <a:rPr lang="en-US" sz="2400" dirty="0"/>
              <a:t>, </a:t>
            </a:r>
            <a:r>
              <a:rPr lang="en-US" sz="2400" dirty="0" err="1"/>
              <a:t>orthopedi</a:t>
            </a:r>
            <a:r>
              <a:rPr lang="en-US" sz="2400" dirty="0"/>
              <a:t>, </a:t>
            </a:r>
            <a:r>
              <a:rPr lang="en-US" sz="2400" dirty="0" err="1"/>
              <a:t>urologi</a:t>
            </a:r>
            <a:r>
              <a:rPr lang="en-US" sz="2400" dirty="0"/>
              <a:t>, </a:t>
            </a:r>
            <a:r>
              <a:rPr lang="en-US" sz="2400" dirty="0" err="1"/>
              <a:t>bedah</a:t>
            </a:r>
            <a:r>
              <a:rPr lang="en-US" sz="2400" dirty="0"/>
              <a:t> </a:t>
            </a:r>
            <a:r>
              <a:rPr lang="en-US" sz="2400" dirty="0" err="1"/>
              <a:t>syaraf</a:t>
            </a:r>
            <a:r>
              <a:rPr lang="en-US" sz="2400" dirty="0"/>
              <a:t>, </a:t>
            </a:r>
            <a:r>
              <a:rPr lang="en-US" sz="2400" dirty="0" err="1"/>
              <a:t>bedah</a:t>
            </a:r>
            <a:r>
              <a:rPr lang="en-US" sz="2400" dirty="0"/>
              <a:t> </a:t>
            </a:r>
            <a:r>
              <a:rPr lang="en-US" sz="2400" dirty="0" err="1"/>
              <a:t>plastik</a:t>
            </a:r>
            <a:r>
              <a:rPr lang="en-US" sz="2400" dirty="0"/>
              <a:t>, </a:t>
            </a:r>
            <a:r>
              <a:rPr lang="en-US" sz="2400" dirty="0" err="1"/>
              <a:t>dan</a:t>
            </a:r>
            <a:r>
              <a:rPr lang="en-US" sz="2400" dirty="0"/>
              <a:t> </a:t>
            </a:r>
            <a:r>
              <a:rPr lang="en-US" sz="2400" dirty="0" err="1"/>
              <a:t>gigi</a:t>
            </a:r>
            <a:r>
              <a:rPr lang="en-US" sz="2400" dirty="0"/>
              <a:t> </a:t>
            </a:r>
            <a:r>
              <a:rPr lang="en-US" sz="2400" dirty="0" err="1"/>
              <a:t>mulut</a:t>
            </a:r>
            <a:r>
              <a:rPr lang="en-US" sz="2400" dirty="0" smtClean="0"/>
              <a:t>.</a:t>
            </a:r>
            <a:endParaRPr lang="id-ID" sz="2400" dirty="0" smtClean="0"/>
          </a:p>
          <a:p>
            <a:pPr lvl="0" algn="just"/>
            <a:endParaRPr lang="id-ID" sz="2400" dirty="0"/>
          </a:p>
          <a:p>
            <a:pPr lvl="0" algn="just"/>
            <a:r>
              <a:rPr lang="en-US" sz="2400" b="1" dirty="0" err="1"/>
              <a:t>Pelayanan</a:t>
            </a:r>
            <a:r>
              <a:rPr lang="en-US" sz="2400" b="1" dirty="0"/>
              <a:t> </a:t>
            </a:r>
            <a:r>
              <a:rPr lang="en-US" sz="2400" b="1" dirty="0" err="1"/>
              <a:t>medik</a:t>
            </a:r>
            <a:r>
              <a:rPr lang="en-US" sz="2400" b="1" dirty="0"/>
              <a:t> </a:t>
            </a:r>
            <a:r>
              <a:rPr lang="en-US" sz="2400" b="1" dirty="0" err="1"/>
              <a:t>spesialis</a:t>
            </a:r>
            <a:r>
              <a:rPr lang="en-US" sz="2400" b="1" dirty="0"/>
              <a:t> </a:t>
            </a:r>
            <a:r>
              <a:rPr lang="en-US" sz="2400" b="1" dirty="0" err="1"/>
              <a:t>gigi</a:t>
            </a:r>
            <a:r>
              <a:rPr lang="en-US" sz="2400" b="1" dirty="0"/>
              <a:t> </a:t>
            </a:r>
            <a:r>
              <a:rPr lang="en-US" sz="2400" b="1" dirty="0" err="1"/>
              <a:t>dan</a:t>
            </a:r>
            <a:r>
              <a:rPr lang="en-US" sz="2400" b="1" dirty="0"/>
              <a:t> </a:t>
            </a:r>
            <a:r>
              <a:rPr lang="en-US" sz="2400" b="1" dirty="0" err="1"/>
              <a:t>mulut</a:t>
            </a:r>
            <a:r>
              <a:rPr lang="en-US" sz="2400" b="1" dirty="0"/>
              <a:t>,</a:t>
            </a:r>
            <a:r>
              <a:rPr lang="en-US" sz="2400" dirty="0"/>
              <a:t> </a:t>
            </a:r>
            <a:r>
              <a:rPr lang="en-US" sz="2400" dirty="0" err="1" smtClean="0"/>
              <a:t>meliputi</a:t>
            </a:r>
            <a:r>
              <a:rPr lang="en-US" sz="2400" dirty="0" smtClean="0"/>
              <a:t> </a:t>
            </a:r>
            <a:r>
              <a:rPr lang="en-US" sz="2400" dirty="0" err="1"/>
              <a:t>pelayanan</a:t>
            </a:r>
            <a:r>
              <a:rPr lang="en-US" sz="2400" dirty="0"/>
              <a:t> </a:t>
            </a:r>
            <a:r>
              <a:rPr lang="en-US" sz="2400" dirty="0" err="1"/>
              <a:t>bedah</a:t>
            </a:r>
            <a:r>
              <a:rPr lang="en-US" sz="2400" dirty="0"/>
              <a:t> </a:t>
            </a:r>
            <a:r>
              <a:rPr lang="en-US" sz="2400" dirty="0" err="1"/>
              <a:t>mulut</a:t>
            </a:r>
            <a:r>
              <a:rPr lang="en-US" sz="2400" dirty="0"/>
              <a:t>, </a:t>
            </a:r>
            <a:r>
              <a:rPr lang="en-US" sz="2400" dirty="0" err="1"/>
              <a:t>konservasi</a:t>
            </a:r>
            <a:r>
              <a:rPr lang="en-US" sz="2400" dirty="0"/>
              <a:t>/</a:t>
            </a:r>
            <a:r>
              <a:rPr lang="en-US" sz="2400" dirty="0" err="1"/>
              <a:t>endodonsi</a:t>
            </a:r>
            <a:r>
              <a:rPr lang="en-US" sz="2400" dirty="0"/>
              <a:t>, </a:t>
            </a:r>
            <a:r>
              <a:rPr lang="en-US" sz="2400" dirty="0" err="1"/>
              <a:t>periodonti</a:t>
            </a:r>
            <a:r>
              <a:rPr lang="en-US" sz="2400" dirty="0"/>
              <a:t>, </a:t>
            </a:r>
            <a:r>
              <a:rPr lang="en-US" sz="2400" dirty="0" err="1"/>
              <a:t>orthodonti</a:t>
            </a:r>
            <a:r>
              <a:rPr lang="en-US" sz="2400" dirty="0"/>
              <a:t>, </a:t>
            </a:r>
            <a:r>
              <a:rPr lang="en-US" sz="2400" dirty="0" err="1"/>
              <a:t>prosthodonti</a:t>
            </a:r>
            <a:r>
              <a:rPr lang="en-US" sz="2400" dirty="0"/>
              <a:t>, </a:t>
            </a:r>
            <a:r>
              <a:rPr lang="en-US" sz="2400" dirty="0" err="1"/>
              <a:t>pedodonsi</a:t>
            </a:r>
            <a:r>
              <a:rPr lang="en-US" sz="2400" dirty="0"/>
              <a:t>, </a:t>
            </a:r>
            <a:r>
              <a:rPr lang="en-US" sz="2400" dirty="0" err="1"/>
              <a:t>dan</a:t>
            </a:r>
            <a:r>
              <a:rPr lang="en-US" sz="2400" dirty="0"/>
              <a:t> </a:t>
            </a:r>
            <a:r>
              <a:rPr lang="en-US" sz="2400" dirty="0" err="1"/>
              <a:t>penyakit</a:t>
            </a:r>
            <a:r>
              <a:rPr lang="en-US" sz="2400" dirty="0"/>
              <a:t> </a:t>
            </a:r>
            <a:r>
              <a:rPr lang="en-US" sz="2400" dirty="0" err="1"/>
              <a:t>mulut</a:t>
            </a:r>
            <a:r>
              <a:rPr lang="en-US" sz="2400" dirty="0"/>
              <a:t>.</a:t>
            </a:r>
            <a:endParaRPr lang="id-ID" sz="2400" dirty="0"/>
          </a:p>
          <a:p>
            <a:pPr algn="just"/>
            <a:endParaRPr lang="id-ID" sz="2400" dirty="0"/>
          </a:p>
        </p:txBody>
      </p:sp>
    </p:spTree>
    <p:extLst>
      <p:ext uri="{BB962C8B-B14F-4D97-AF65-F5344CB8AC3E}">
        <p14:creationId xmlns:p14="http://schemas.microsoft.com/office/powerpoint/2010/main" val="15323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13888"/>
          </a:xfrm>
        </p:spPr>
        <p:txBody>
          <a:bodyPr>
            <a:normAutofit/>
          </a:bodyPr>
          <a:lstStyle/>
          <a:p>
            <a:pPr algn="just"/>
            <a:r>
              <a:rPr lang="en-US" sz="2400" b="1" dirty="0" err="1"/>
              <a:t>Pelayanan</a:t>
            </a:r>
            <a:r>
              <a:rPr lang="en-US" sz="2400" b="1" dirty="0"/>
              <a:t> </a:t>
            </a:r>
            <a:r>
              <a:rPr lang="en-US" sz="2400" b="1" dirty="0" err="1"/>
              <a:t>kefarmasian</a:t>
            </a:r>
            <a:r>
              <a:rPr lang="en-US" sz="2400" dirty="0"/>
              <a:t> </a:t>
            </a:r>
            <a:r>
              <a:rPr lang="en-US" sz="2400" dirty="0" err="1" smtClean="0"/>
              <a:t>meliputi</a:t>
            </a:r>
            <a:r>
              <a:rPr lang="en-US" sz="2400" dirty="0" smtClean="0"/>
              <a:t> </a:t>
            </a:r>
            <a:r>
              <a:rPr lang="en-US" sz="2400" dirty="0" err="1"/>
              <a:t>pengelolaan</a:t>
            </a:r>
            <a:r>
              <a:rPr lang="en-US" sz="2400" dirty="0"/>
              <a:t> </a:t>
            </a:r>
            <a:r>
              <a:rPr lang="en-US" sz="2400" dirty="0" err="1"/>
              <a:t>sediaan</a:t>
            </a:r>
            <a:r>
              <a:rPr lang="en-US" sz="2400" dirty="0"/>
              <a:t> </a:t>
            </a:r>
            <a:r>
              <a:rPr lang="en-US" sz="2400" dirty="0" err="1"/>
              <a:t>farmasi</a:t>
            </a:r>
            <a:r>
              <a:rPr lang="en-US" sz="2400" dirty="0"/>
              <a:t>, </a:t>
            </a:r>
            <a:r>
              <a:rPr lang="en-US" sz="2400" dirty="0" err="1"/>
              <a:t>alat</a:t>
            </a:r>
            <a:r>
              <a:rPr lang="en-US" sz="2400" dirty="0"/>
              <a:t> </a:t>
            </a:r>
            <a:r>
              <a:rPr lang="en-US" sz="2400" dirty="0" err="1"/>
              <a:t>kesehatan</a:t>
            </a:r>
            <a:r>
              <a:rPr lang="en-US" sz="2400" dirty="0"/>
              <a:t> </a:t>
            </a:r>
            <a:r>
              <a:rPr lang="en-US" sz="2400" dirty="0" err="1"/>
              <a:t>dan</a:t>
            </a:r>
            <a:r>
              <a:rPr lang="en-US" sz="2400" dirty="0"/>
              <a:t> </a:t>
            </a:r>
            <a:r>
              <a:rPr lang="en-US" sz="2400" dirty="0" err="1"/>
              <a:t>bahan</a:t>
            </a:r>
            <a:r>
              <a:rPr lang="en-US" sz="2400" dirty="0"/>
              <a:t> </a:t>
            </a:r>
            <a:r>
              <a:rPr lang="en-US" sz="2400" dirty="0" err="1"/>
              <a:t>medis</a:t>
            </a:r>
            <a:r>
              <a:rPr lang="en-US" sz="2400" dirty="0"/>
              <a:t> </a:t>
            </a:r>
            <a:r>
              <a:rPr lang="en-US" sz="2400" dirty="0" err="1"/>
              <a:t>habis</a:t>
            </a:r>
            <a:r>
              <a:rPr lang="en-US" sz="2400" dirty="0"/>
              <a:t> </a:t>
            </a:r>
            <a:r>
              <a:rPr lang="en-US" sz="2400" dirty="0" err="1"/>
              <a:t>pakai</a:t>
            </a:r>
            <a:r>
              <a:rPr lang="en-US" sz="2400" dirty="0"/>
              <a:t>, </a:t>
            </a:r>
            <a:r>
              <a:rPr lang="en-US" sz="2400" dirty="0" err="1"/>
              <a:t>dan</a:t>
            </a:r>
            <a:r>
              <a:rPr lang="en-US" sz="2400" dirty="0"/>
              <a:t> </a:t>
            </a:r>
            <a:r>
              <a:rPr lang="en-US" sz="2400" dirty="0" err="1"/>
              <a:t>pelayanan</a:t>
            </a:r>
            <a:r>
              <a:rPr lang="en-US" sz="2400" dirty="0"/>
              <a:t> </a:t>
            </a:r>
            <a:r>
              <a:rPr lang="en-US" sz="2400" dirty="0" err="1"/>
              <a:t>farmasi</a:t>
            </a:r>
            <a:r>
              <a:rPr lang="en-US" sz="2400" dirty="0"/>
              <a:t> </a:t>
            </a:r>
            <a:r>
              <a:rPr lang="en-US" sz="2400" dirty="0" err="1"/>
              <a:t>klinik</a:t>
            </a:r>
            <a:r>
              <a:rPr lang="en-US" sz="2400" dirty="0" smtClean="0"/>
              <a:t>.</a:t>
            </a:r>
            <a:endParaRPr lang="id-ID" sz="2400" dirty="0" smtClean="0"/>
          </a:p>
          <a:p>
            <a:pPr marL="109728" indent="0" algn="just">
              <a:buNone/>
            </a:pPr>
            <a:endParaRPr lang="id-ID" sz="2400" dirty="0"/>
          </a:p>
          <a:p>
            <a:pPr algn="just"/>
            <a:r>
              <a:rPr lang="en-US" sz="2400" b="1" dirty="0" err="1" smtClean="0"/>
              <a:t>Pelayanan</a:t>
            </a:r>
            <a:r>
              <a:rPr lang="en-US" sz="2400" b="1" dirty="0" smtClean="0"/>
              <a:t> </a:t>
            </a:r>
            <a:r>
              <a:rPr lang="en-US" sz="2400" b="1" dirty="0" err="1"/>
              <a:t>keperawatan</a:t>
            </a:r>
            <a:r>
              <a:rPr lang="en-US" sz="2400" b="1" dirty="0"/>
              <a:t> </a:t>
            </a:r>
            <a:r>
              <a:rPr lang="en-US" sz="2400" b="1" dirty="0" err="1"/>
              <a:t>dan</a:t>
            </a:r>
            <a:r>
              <a:rPr lang="en-US" sz="2400" b="1" dirty="0"/>
              <a:t> </a:t>
            </a:r>
            <a:r>
              <a:rPr lang="en-US" sz="2400" b="1" dirty="0" err="1"/>
              <a:t>kebidanan</a:t>
            </a:r>
            <a:r>
              <a:rPr lang="en-US" sz="2400" b="1" dirty="0"/>
              <a:t> </a:t>
            </a:r>
            <a:r>
              <a:rPr lang="en-US" sz="2400" dirty="0" err="1" smtClean="0"/>
              <a:t>meliputi</a:t>
            </a:r>
            <a:r>
              <a:rPr lang="en-US" sz="2400" dirty="0" smtClean="0"/>
              <a:t> </a:t>
            </a:r>
            <a:r>
              <a:rPr lang="en-US" sz="2400" dirty="0" err="1"/>
              <a:t>asuhan</a:t>
            </a:r>
            <a:r>
              <a:rPr lang="en-US" sz="2400" dirty="0"/>
              <a:t> </a:t>
            </a:r>
            <a:r>
              <a:rPr lang="en-US" sz="2400" dirty="0" err="1"/>
              <a:t>keperawatan</a:t>
            </a:r>
            <a:r>
              <a:rPr lang="en-US" sz="2400" dirty="0"/>
              <a:t> </a:t>
            </a:r>
            <a:r>
              <a:rPr lang="en-US" sz="2400" dirty="0" err="1"/>
              <a:t>generalis</a:t>
            </a:r>
            <a:r>
              <a:rPr lang="en-US" sz="2400" dirty="0"/>
              <a:t> </a:t>
            </a:r>
            <a:r>
              <a:rPr lang="en-US" sz="2400" dirty="0" err="1"/>
              <a:t>dan</a:t>
            </a:r>
            <a:r>
              <a:rPr lang="en-US" sz="2400" dirty="0"/>
              <a:t> </a:t>
            </a:r>
            <a:r>
              <a:rPr lang="en-US" sz="2400" dirty="0" err="1"/>
              <a:t>spesialis</a:t>
            </a:r>
            <a:r>
              <a:rPr lang="en-US" sz="2400" dirty="0"/>
              <a:t> </a:t>
            </a:r>
            <a:r>
              <a:rPr lang="en-US" sz="2400" dirty="0" err="1"/>
              <a:t>serta</a:t>
            </a:r>
            <a:r>
              <a:rPr lang="en-US" sz="2400" dirty="0"/>
              <a:t> </a:t>
            </a:r>
            <a:r>
              <a:rPr lang="en-US" sz="2400" dirty="0" err="1"/>
              <a:t>asuhan</a:t>
            </a:r>
            <a:r>
              <a:rPr lang="en-US" sz="2400" dirty="0"/>
              <a:t> </a:t>
            </a:r>
            <a:r>
              <a:rPr lang="en-US" sz="2400" dirty="0" err="1"/>
              <a:t>kebidanan</a:t>
            </a:r>
            <a:r>
              <a:rPr lang="en-US" sz="2400" dirty="0" smtClean="0"/>
              <a:t>.</a:t>
            </a:r>
            <a:endParaRPr lang="id-ID" sz="2400" dirty="0" smtClean="0"/>
          </a:p>
          <a:p>
            <a:pPr marL="109728" indent="0" algn="just">
              <a:buNone/>
            </a:pPr>
            <a:endParaRPr lang="id-ID" sz="2400" dirty="0"/>
          </a:p>
          <a:p>
            <a:pPr algn="just"/>
            <a:r>
              <a:rPr lang="en-US" sz="2400" b="1" dirty="0" err="1" smtClean="0"/>
              <a:t>Pelayanan</a:t>
            </a:r>
            <a:r>
              <a:rPr lang="en-US" sz="2400" b="1" dirty="0" smtClean="0"/>
              <a:t> </a:t>
            </a:r>
            <a:r>
              <a:rPr lang="en-US" sz="2400" b="1" dirty="0" err="1"/>
              <a:t>penunjang</a:t>
            </a:r>
            <a:r>
              <a:rPr lang="en-US" sz="2400" b="1" dirty="0"/>
              <a:t> </a:t>
            </a:r>
            <a:r>
              <a:rPr lang="en-US" sz="2400" b="1" dirty="0" err="1"/>
              <a:t>klinik</a:t>
            </a:r>
            <a:r>
              <a:rPr lang="en-US" sz="2400" dirty="0"/>
              <a:t> </a:t>
            </a:r>
            <a:r>
              <a:rPr lang="en-US" sz="2400" dirty="0" err="1" smtClean="0"/>
              <a:t>meliputi</a:t>
            </a:r>
            <a:r>
              <a:rPr lang="en-US" sz="2400" dirty="0" smtClean="0"/>
              <a:t> </a:t>
            </a:r>
            <a:r>
              <a:rPr lang="en-US" sz="2400" dirty="0" err="1"/>
              <a:t>pelayanan</a:t>
            </a:r>
            <a:r>
              <a:rPr lang="en-US" sz="2400" dirty="0"/>
              <a:t> bank </a:t>
            </a:r>
            <a:r>
              <a:rPr lang="en-US" sz="2400" dirty="0" err="1"/>
              <a:t>darah</a:t>
            </a:r>
            <a:r>
              <a:rPr lang="en-US" sz="2400" dirty="0"/>
              <a:t>, </a:t>
            </a:r>
            <a:r>
              <a:rPr lang="en-US" sz="2400" dirty="0" err="1"/>
              <a:t>perawatan</a:t>
            </a:r>
            <a:r>
              <a:rPr lang="en-US" sz="2400" dirty="0"/>
              <a:t> </a:t>
            </a:r>
            <a:r>
              <a:rPr lang="en-US" sz="2400" dirty="0" err="1"/>
              <a:t>intensif</a:t>
            </a:r>
            <a:r>
              <a:rPr lang="en-US" sz="2400" dirty="0"/>
              <a:t> </a:t>
            </a:r>
            <a:r>
              <a:rPr lang="en-US" sz="2400" dirty="0" err="1"/>
              <a:t>untuk</a:t>
            </a:r>
            <a:r>
              <a:rPr lang="en-US" sz="2400" dirty="0"/>
              <a:t> </a:t>
            </a:r>
            <a:r>
              <a:rPr lang="en-US" sz="2400" dirty="0" err="1"/>
              <a:t>semua</a:t>
            </a:r>
            <a:r>
              <a:rPr lang="en-US" sz="2400" dirty="0"/>
              <a:t> </a:t>
            </a:r>
            <a:r>
              <a:rPr lang="en-US" sz="2400" dirty="0" err="1"/>
              <a:t>golongan</a:t>
            </a:r>
            <a:r>
              <a:rPr lang="en-US" sz="2400" dirty="0"/>
              <a:t> </a:t>
            </a:r>
            <a:r>
              <a:rPr lang="en-US" sz="2400" dirty="0" err="1"/>
              <a:t>umur</a:t>
            </a:r>
            <a:r>
              <a:rPr lang="en-US" sz="2400" dirty="0"/>
              <a:t> </a:t>
            </a:r>
            <a:r>
              <a:rPr lang="en-US" sz="2400" dirty="0" err="1"/>
              <a:t>dan</a:t>
            </a:r>
            <a:r>
              <a:rPr lang="en-US" sz="2400" dirty="0"/>
              <a:t> </a:t>
            </a:r>
            <a:r>
              <a:rPr lang="en-US" sz="2400" dirty="0" err="1"/>
              <a:t>jenis</a:t>
            </a:r>
            <a:r>
              <a:rPr lang="en-US" sz="2400" dirty="0"/>
              <a:t> </a:t>
            </a:r>
            <a:r>
              <a:rPr lang="en-US" sz="2400" dirty="0" err="1"/>
              <a:t>penyakit</a:t>
            </a:r>
            <a:r>
              <a:rPr lang="en-US" sz="2400" dirty="0"/>
              <a:t>, </a:t>
            </a:r>
            <a:r>
              <a:rPr lang="en-US" sz="2400" dirty="0" err="1"/>
              <a:t>gizi</a:t>
            </a:r>
            <a:r>
              <a:rPr lang="en-US" sz="2400" dirty="0"/>
              <a:t>, </a:t>
            </a:r>
            <a:r>
              <a:rPr lang="en-US" sz="2400" dirty="0" err="1"/>
              <a:t>sterilisasi</a:t>
            </a:r>
            <a:r>
              <a:rPr lang="en-US" sz="2400" dirty="0"/>
              <a:t> </a:t>
            </a:r>
            <a:r>
              <a:rPr lang="en-US" sz="2400" dirty="0" err="1"/>
              <a:t>instrumen</a:t>
            </a:r>
            <a:r>
              <a:rPr lang="en-US" sz="2400" dirty="0"/>
              <a:t> </a:t>
            </a:r>
            <a:r>
              <a:rPr lang="en-US" sz="2400" dirty="0" err="1"/>
              <a:t>dan</a:t>
            </a:r>
            <a:r>
              <a:rPr lang="en-US" sz="2400" dirty="0"/>
              <a:t> </a:t>
            </a:r>
            <a:r>
              <a:rPr lang="en-US" sz="2400" dirty="0" err="1"/>
              <a:t>rekam</a:t>
            </a:r>
            <a:r>
              <a:rPr lang="en-US" sz="2400" dirty="0"/>
              <a:t> </a:t>
            </a:r>
            <a:r>
              <a:rPr lang="en-US" sz="2400" dirty="0" err="1"/>
              <a:t>medik</a:t>
            </a:r>
            <a:r>
              <a:rPr lang="en-US" sz="2400" dirty="0" smtClean="0"/>
              <a:t>.</a:t>
            </a:r>
            <a:endParaRPr lang="id-ID" sz="2400" dirty="0" smtClean="0"/>
          </a:p>
          <a:p>
            <a:pPr algn="just"/>
            <a:endParaRPr lang="id-ID" sz="2400" dirty="0" smtClean="0"/>
          </a:p>
          <a:p>
            <a:pPr algn="just"/>
            <a:r>
              <a:rPr lang="en-US" sz="2400" b="1" dirty="0" err="1" smtClean="0"/>
              <a:t>Pelayanan</a:t>
            </a:r>
            <a:r>
              <a:rPr lang="en-US" sz="2400" b="1" dirty="0" smtClean="0"/>
              <a:t> </a:t>
            </a:r>
            <a:r>
              <a:rPr lang="en-US" sz="2400" b="1" dirty="0" err="1" smtClean="0"/>
              <a:t>penunjang</a:t>
            </a:r>
            <a:r>
              <a:rPr lang="en-US" sz="2400" b="1" dirty="0" smtClean="0"/>
              <a:t> </a:t>
            </a:r>
            <a:r>
              <a:rPr lang="en-US" sz="2400" b="1" dirty="0" err="1" smtClean="0"/>
              <a:t>nonklinik</a:t>
            </a:r>
            <a:r>
              <a:rPr lang="en-US" sz="2400" dirty="0" smtClean="0"/>
              <a:t> </a:t>
            </a:r>
            <a:r>
              <a:rPr lang="en-US" sz="2400" dirty="0" err="1" smtClean="0"/>
              <a:t>meliputi</a:t>
            </a:r>
            <a:r>
              <a:rPr lang="en-US" sz="2400" dirty="0" smtClean="0"/>
              <a:t> </a:t>
            </a:r>
            <a:r>
              <a:rPr lang="en-US" sz="2400" dirty="0" err="1" smtClean="0"/>
              <a:t>pelayanan</a:t>
            </a:r>
            <a:r>
              <a:rPr lang="en-US" sz="2400" dirty="0" smtClean="0"/>
              <a:t> </a:t>
            </a:r>
            <a:r>
              <a:rPr lang="en-US" sz="2400" i="1" dirty="0" smtClean="0"/>
              <a:t>laundry</a:t>
            </a:r>
            <a:r>
              <a:rPr lang="en-US" sz="2400" dirty="0" smtClean="0"/>
              <a:t>/</a:t>
            </a:r>
            <a:r>
              <a:rPr lang="en-US" sz="2400" i="1" dirty="0" smtClean="0"/>
              <a:t>linen</a:t>
            </a:r>
            <a:r>
              <a:rPr lang="en-US" sz="2400" dirty="0" smtClean="0"/>
              <a:t>, </a:t>
            </a:r>
            <a:r>
              <a:rPr lang="en-US" sz="2400" dirty="0" err="1" smtClean="0"/>
              <a:t>jasa</a:t>
            </a:r>
            <a:r>
              <a:rPr lang="en-US" sz="2400" dirty="0" smtClean="0"/>
              <a:t> </a:t>
            </a:r>
            <a:r>
              <a:rPr lang="en-US" sz="2400" dirty="0" err="1" smtClean="0"/>
              <a:t>boga</a:t>
            </a:r>
            <a:r>
              <a:rPr lang="en-US" sz="2400" dirty="0" smtClean="0"/>
              <a:t>/</a:t>
            </a:r>
            <a:r>
              <a:rPr lang="en-US" sz="2400" dirty="0" err="1" smtClean="0"/>
              <a:t>dapur</a:t>
            </a:r>
            <a:r>
              <a:rPr lang="en-US" sz="2400" dirty="0" smtClean="0"/>
              <a:t>, </a:t>
            </a:r>
            <a:r>
              <a:rPr lang="en-US" sz="2400" dirty="0" err="1" smtClean="0"/>
              <a:t>teknik</a:t>
            </a:r>
            <a:r>
              <a:rPr lang="en-US" sz="2400" dirty="0" smtClean="0"/>
              <a:t> </a:t>
            </a:r>
            <a:r>
              <a:rPr lang="en-US" sz="2400" dirty="0" err="1" smtClean="0"/>
              <a:t>dan</a:t>
            </a:r>
            <a:r>
              <a:rPr lang="en-US" sz="2400" dirty="0" smtClean="0"/>
              <a:t> </a:t>
            </a:r>
            <a:r>
              <a:rPr lang="en-US" sz="2400" dirty="0" err="1" smtClean="0"/>
              <a:t>pemeliharaan</a:t>
            </a:r>
            <a:r>
              <a:rPr lang="en-US" sz="2400" dirty="0" smtClean="0"/>
              <a:t> </a:t>
            </a:r>
            <a:r>
              <a:rPr lang="en-US" sz="2400" dirty="0" err="1" smtClean="0"/>
              <a:t>fasilitas</a:t>
            </a:r>
            <a:r>
              <a:rPr lang="en-US" sz="2400" dirty="0" smtClean="0"/>
              <a:t>, </a:t>
            </a:r>
            <a:r>
              <a:rPr lang="en-US" sz="2400" dirty="0" err="1" smtClean="0"/>
              <a:t>pengelolaan</a:t>
            </a:r>
            <a:r>
              <a:rPr lang="en-US" sz="2400" dirty="0" smtClean="0"/>
              <a:t> </a:t>
            </a:r>
            <a:r>
              <a:rPr lang="en-US" sz="2400" dirty="0" err="1" smtClean="0"/>
              <a:t>limbah</a:t>
            </a:r>
            <a:r>
              <a:rPr lang="en-US" sz="2400" dirty="0" smtClean="0"/>
              <a:t>, </a:t>
            </a:r>
            <a:r>
              <a:rPr lang="en-US" sz="2400" dirty="0" err="1" smtClean="0"/>
              <a:t>gudang</a:t>
            </a:r>
            <a:r>
              <a:rPr lang="en-US" sz="2400" dirty="0" smtClean="0"/>
              <a:t>, </a:t>
            </a:r>
            <a:r>
              <a:rPr lang="en-US" sz="2400" dirty="0" err="1" smtClean="0"/>
              <a:t>ambulans</a:t>
            </a:r>
            <a:r>
              <a:rPr lang="en-US" sz="2400" dirty="0" smtClean="0"/>
              <a:t>, </a:t>
            </a:r>
            <a:r>
              <a:rPr lang="en-US" sz="2400" dirty="0" err="1" smtClean="0"/>
              <a:t>sistem</a:t>
            </a:r>
            <a:r>
              <a:rPr lang="en-US" sz="2400" dirty="0" smtClean="0"/>
              <a:t> </a:t>
            </a:r>
            <a:r>
              <a:rPr lang="en-US" sz="2400" dirty="0" err="1" smtClean="0"/>
              <a:t>informasi</a:t>
            </a:r>
            <a:r>
              <a:rPr lang="en-US" sz="2400" dirty="0" smtClean="0"/>
              <a:t> </a:t>
            </a:r>
            <a:r>
              <a:rPr lang="en-US" sz="2400" dirty="0" err="1" smtClean="0"/>
              <a:t>dan</a:t>
            </a:r>
            <a:r>
              <a:rPr lang="en-US" sz="2400" dirty="0" smtClean="0"/>
              <a:t> </a:t>
            </a:r>
            <a:r>
              <a:rPr lang="en-US" sz="2400" dirty="0" err="1" smtClean="0"/>
              <a:t>komunikasi</a:t>
            </a:r>
            <a:r>
              <a:rPr lang="en-US" sz="2400" dirty="0" smtClean="0"/>
              <a:t>, </a:t>
            </a:r>
            <a:r>
              <a:rPr lang="en-US" sz="2400" dirty="0" err="1" smtClean="0"/>
              <a:t>pemulasaraan</a:t>
            </a:r>
            <a:r>
              <a:rPr lang="en-US" sz="2400" dirty="0" smtClean="0"/>
              <a:t> </a:t>
            </a:r>
            <a:r>
              <a:rPr lang="en-US" sz="2400" dirty="0" err="1" smtClean="0"/>
              <a:t>jenazah</a:t>
            </a:r>
            <a:r>
              <a:rPr lang="en-US" sz="2400" dirty="0" smtClean="0"/>
              <a:t>, </a:t>
            </a:r>
            <a:r>
              <a:rPr lang="en-US" sz="2400" dirty="0" err="1" smtClean="0"/>
              <a:t>sistem</a:t>
            </a:r>
            <a:r>
              <a:rPr lang="en-US" sz="2400" dirty="0" smtClean="0"/>
              <a:t> </a:t>
            </a:r>
            <a:r>
              <a:rPr lang="en-US" sz="2400" dirty="0" err="1" smtClean="0"/>
              <a:t>penanggulangan</a:t>
            </a:r>
            <a:r>
              <a:rPr lang="en-US" sz="2400" dirty="0" smtClean="0"/>
              <a:t> </a:t>
            </a:r>
            <a:r>
              <a:rPr lang="en-US" sz="2400" dirty="0" err="1" smtClean="0"/>
              <a:t>kebakaran</a:t>
            </a:r>
            <a:r>
              <a:rPr lang="en-US" sz="2400" dirty="0" smtClean="0"/>
              <a:t>, </a:t>
            </a:r>
            <a:r>
              <a:rPr lang="en-US" sz="2400" dirty="0" err="1" smtClean="0"/>
              <a:t>pengelolaan</a:t>
            </a:r>
            <a:r>
              <a:rPr lang="en-US" sz="2400" dirty="0" smtClean="0"/>
              <a:t> gas </a:t>
            </a:r>
            <a:r>
              <a:rPr lang="en-US" sz="2400" dirty="0" err="1" smtClean="0"/>
              <a:t>medik</a:t>
            </a:r>
            <a:r>
              <a:rPr lang="en-US" sz="2400" dirty="0" smtClean="0"/>
              <a:t>, </a:t>
            </a:r>
            <a:r>
              <a:rPr lang="en-US" sz="2400" dirty="0" err="1" smtClean="0"/>
              <a:t>dan</a:t>
            </a:r>
            <a:r>
              <a:rPr lang="en-US" sz="2400" dirty="0" smtClean="0"/>
              <a:t> </a:t>
            </a:r>
            <a:r>
              <a:rPr lang="en-US" sz="2400" dirty="0" err="1" smtClean="0"/>
              <a:t>pengelolaan</a:t>
            </a:r>
            <a:r>
              <a:rPr lang="en-US" sz="2400" dirty="0" smtClean="0"/>
              <a:t> air </a:t>
            </a:r>
            <a:r>
              <a:rPr lang="en-US" sz="2400" dirty="0" err="1" smtClean="0"/>
              <a:t>bersih</a:t>
            </a:r>
            <a:r>
              <a:rPr lang="en-US" sz="2400" dirty="0" smtClean="0"/>
              <a:t>.</a:t>
            </a:r>
            <a:endParaRPr lang="id-ID" sz="2400" dirty="0" smtClean="0"/>
          </a:p>
          <a:p>
            <a:endParaRPr lang="id-ID" sz="2400" dirty="0" smtClean="0"/>
          </a:p>
          <a:p>
            <a:pPr algn="just"/>
            <a:endParaRPr lang="id-ID" sz="2400" dirty="0"/>
          </a:p>
          <a:p>
            <a:endParaRPr lang="id-ID" sz="1800" dirty="0"/>
          </a:p>
        </p:txBody>
      </p:sp>
    </p:spTree>
    <p:extLst>
      <p:ext uri="{BB962C8B-B14F-4D97-AF65-F5344CB8AC3E}">
        <p14:creationId xmlns:p14="http://schemas.microsoft.com/office/powerpoint/2010/main" val="2987571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7824"/>
          </a:xfrm>
        </p:spPr>
        <p:txBody>
          <a:bodyPr>
            <a:normAutofit/>
          </a:bodyPr>
          <a:lstStyle/>
          <a:p>
            <a:pPr marL="109728" indent="0">
              <a:buNone/>
            </a:pPr>
            <a:r>
              <a:rPr lang="en-US" sz="2400" b="1" dirty="0" err="1"/>
              <a:t>Pelayanan</a:t>
            </a:r>
            <a:r>
              <a:rPr lang="en-US" sz="2400" b="1" dirty="0"/>
              <a:t> </a:t>
            </a:r>
            <a:r>
              <a:rPr lang="en-US" sz="2400" b="1" dirty="0" err="1"/>
              <a:t>rawat</a:t>
            </a:r>
            <a:r>
              <a:rPr lang="en-US" sz="2400" b="1" dirty="0"/>
              <a:t> </a:t>
            </a:r>
            <a:r>
              <a:rPr lang="en-US" sz="2400" b="1" dirty="0" err="1"/>
              <a:t>inap</a:t>
            </a:r>
            <a:r>
              <a:rPr lang="en-US" sz="2400" b="1" dirty="0"/>
              <a:t> </a:t>
            </a:r>
            <a:r>
              <a:rPr lang="en-US" sz="2400" b="1" dirty="0" err="1" smtClean="0"/>
              <a:t>harus</a:t>
            </a:r>
            <a:r>
              <a:rPr lang="en-US" sz="2400" b="1" dirty="0" smtClean="0"/>
              <a:t> </a:t>
            </a:r>
            <a:r>
              <a:rPr lang="en-US" sz="2400" b="1" dirty="0" err="1"/>
              <a:t>dilengkapi</a:t>
            </a:r>
            <a:r>
              <a:rPr lang="en-US" sz="2400" b="1" dirty="0"/>
              <a:t> </a:t>
            </a:r>
            <a:r>
              <a:rPr lang="en-US" sz="2400" b="1" dirty="0" err="1"/>
              <a:t>dengan</a:t>
            </a:r>
            <a:r>
              <a:rPr lang="en-US" sz="2400" b="1" dirty="0"/>
              <a:t> </a:t>
            </a:r>
            <a:r>
              <a:rPr lang="en-US" sz="2400" b="1" dirty="0" err="1"/>
              <a:t>fasilitas</a:t>
            </a:r>
            <a:r>
              <a:rPr lang="en-US" sz="2400" b="1" dirty="0"/>
              <a:t> </a:t>
            </a:r>
            <a:r>
              <a:rPr lang="en-US" sz="2400" b="1" dirty="0" err="1"/>
              <a:t>sebagai</a:t>
            </a:r>
            <a:r>
              <a:rPr lang="en-US" sz="2400" b="1" dirty="0"/>
              <a:t> </a:t>
            </a:r>
            <a:r>
              <a:rPr lang="en-US" sz="2400" b="1" dirty="0" err="1"/>
              <a:t>berikut</a:t>
            </a:r>
            <a:r>
              <a:rPr lang="en-US" sz="2400" b="1" dirty="0"/>
              <a:t>:</a:t>
            </a:r>
            <a:r>
              <a:rPr lang="en-US" sz="2400" dirty="0"/>
              <a:t> </a:t>
            </a:r>
            <a:endParaRPr lang="id-ID" sz="2400" dirty="0" smtClean="0"/>
          </a:p>
          <a:p>
            <a:pPr marL="109728" indent="0">
              <a:buNone/>
            </a:pPr>
            <a:endParaRPr lang="id-ID" sz="2400" dirty="0"/>
          </a:p>
          <a:p>
            <a:pPr marL="357188" lvl="0" indent="-357188"/>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Kelas</a:t>
            </a:r>
            <a:r>
              <a:rPr lang="en-US" sz="2400" dirty="0"/>
              <a:t> III paling </a:t>
            </a:r>
            <a:r>
              <a:rPr lang="en-US" sz="2400" dirty="0" err="1"/>
              <a:t>sedikit</a:t>
            </a:r>
            <a:r>
              <a:rPr lang="en-US" sz="2400" dirty="0"/>
              <a:t> </a:t>
            </a:r>
            <a:r>
              <a:rPr lang="id-ID" sz="2400" dirty="0"/>
              <a:t>30</a:t>
            </a:r>
            <a:r>
              <a:rPr lang="en-US" sz="2400" dirty="0"/>
              <a:t>% (</a:t>
            </a:r>
            <a:r>
              <a:rPr lang="en-US" sz="2400" dirty="0" err="1"/>
              <a:t>tiga</a:t>
            </a:r>
            <a:r>
              <a:rPr lang="en-US" sz="2400" dirty="0"/>
              <a:t> </a:t>
            </a:r>
            <a:r>
              <a:rPr lang="en-US" sz="2400" dirty="0" err="1"/>
              <a:t>puluh</a:t>
            </a:r>
            <a:r>
              <a:rPr lang="en-US" sz="2400" dirty="0"/>
              <a:t>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en-US" sz="2400" dirty="0"/>
              <a:t> </a:t>
            </a:r>
            <a:r>
              <a:rPr lang="en-US" sz="2400" dirty="0" err="1"/>
              <a:t>untuk</a:t>
            </a:r>
            <a:r>
              <a:rPr lang="en-US" sz="2400" dirty="0"/>
              <a:t> </a:t>
            </a:r>
            <a:r>
              <a:rPr lang="en-US" sz="2400" dirty="0" err="1"/>
              <a:t>Rumah</a:t>
            </a:r>
            <a:r>
              <a:rPr lang="en-US" sz="2400" dirty="0"/>
              <a:t> </a:t>
            </a:r>
            <a:r>
              <a:rPr lang="en-US" sz="2400" dirty="0" err="1"/>
              <a:t>Sakit</a:t>
            </a:r>
            <a:r>
              <a:rPr lang="en-US" sz="2400" dirty="0"/>
              <a:t> </a:t>
            </a:r>
            <a:r>
              <a:rPr lang="en-US" sz="2400" dirty="0" err="1"/>
              <a:t>milik</a:t>
            </a:r>
            <a:r>
              <a:rPr lang="en-US" sz="2400" dirty="0"/>
              <a:t> </a:t>
            </a:r>
            <a:r>
              <a:rPr lang="en-US" sz="2400" dirty="0" err="1"/>
              <a:t>Pemerintah</a:t>
            </a:r>
            <a:r>
              <a:rPr lang="id-ID" sz="2400" dirty="0" smtClean="0"/>
              <a:t>;</a:t>
            </a:r>
          </a:p>
          <a:p>
            <a:pPr marL="357188" lvl="0" indent="-357188">
              <a:buNone/>
            </a:pPr>
            <a:endParaRPr lang="id-ID" sz="2400" dirty="0"/>
          </a:p>
          <a:p>
            <a:pPr marL="357188" lvl="0" indent="-357188"/>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Kelas</a:t>
            </a:r>
            <a:r>
              <a:rPr lang="en-US" sz="2400" dirty="0"/>
              <a:t> III paling </a:t>
            </a:r>
            <a:r>
              <a:rPr lang="en-US" sz="2400" dirty="0" err="1"/>
              <a:t>sedikit</a:t>
            </a:r>
            <a:r>
              <a:rPr lang="en-US" sz="2400" dirty="0"/>
              <a:t> 20% (</a:t>
            </a:r>
            <a:r>
              <a:rPr lang="en-US" sz="2400" dirty="0" err="1"/>
              <a:t>dua</a:t>
            </a:r>
            <a:r>
              <a:rPr lang="en-US" sz="2400" dirty="0"/>
              <a:t> </a:t>
            </a:r>
            <a:r>
              <a:rPr lang="en-US" sz="2400" dirty="0" err="1"/>
              <a:t>puluh</a:t>
            </a:r>
            <a:r>
              <a:rPr lang="en-US" sz="2400" dirty="0"/>
              <a:t>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en-US" sz="2400" dirty="0"/>
              <a:t> </a:t>
            </a:r>
            <a:r>
              <a:rPr lang="en-US" sz="2400" dirty="0" err="1"/>
              <a:t>untuk</a:t>
            </a:r>
            <a:r>
              <a:rPr lang="en-US" sz="2400" dirty="0"/>
              <a:t> </a:t>
            </a:r>
            <a:r>
              <a:rPr lang="en-US" sz="2400" dirty="0" err="1"/>
              <a:t>Rumah</a:t>
            </a:r>
            <a:r>
              <a:rPr lang="en-US" sz="2400" dirty="0"/>
              <a:t> </a:t>
            </a:r>
            <a:r>
              <a:rPr lang="en-US" sz="2400" dirty="0" err="1"/>
              <a:t>Sakit</a:t>
            </a:r>
            <a:r>
              <a:rPr lang="en-US" sz="2400" dirty="0"/>
              <a:t> </a:t>
            </a:r>
            <a:r>
              <a:rPr lang="en-US" sz="2400" dirty="0" err="1"/>
              <a:t>milik</a:t>
            </a:r>
            <a:r>
              <a:rPr lang="en-US" sz="2400" dirty="0"/>
              <a:t> </a:t>
            </a:r>
            <a:r>
              <a:rPr lang="en-US" sz="2400" dirty="0" err="1"/>
              <a:t>swasta</a:t>
            </a:r>
            <a:r>
              <a:rPr lang="en-US" sz="2400" dirty="0" smtClean="0"/>
              <a:t>;</a:t>
            </a:r>
            <a:endParaRPr lang="id-ID" sz="2400" dirty="0" smtClean="0"/>
          </a:p>
          <a:p>
            <a:pPr marL="357188" lvl="0" indent="-357188">
              <a:buNone/>
            </a:pPr>
            <a:endParaRPr lang="id-ID" sz="2400" dirty="0"/>
          </a:p>
          <a:p>
            <a:pPr marL="357188" lvl="0" indent="-357188"/>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intensif</a:t>
            </a:r>
            <a:r>
              <a:rPr lang="en-US" sz="2400" dirty="0"/>
              <a:t> </a:t>
            </a:r>
            <a:r>
              <a:rPr lang="en-US" sz="2400" dirty="0" err="1"/>
              <a:t>sebanyak</a:t>
            </a:r>
            <a:r>
              <a:rPr lang="en-US" sz="2400" dirty="0"/>
              <a:t> 5% (lima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id-ID" sz="2400" dirty="0"/>
              <a:t> untuk Rumah Sakit milik Pemerintah dan Rumah Sakit milik swasta</a:t>
            </a:r>
            <a:r>
              <a:rPr lang="en-US" sz="2400" dirty="0"/>
              <a:t>.</a:t>
            </a:r>
            <a:endParaRPr lang="id-ID" sz="2400" dirty="0"/>
          </a:p>
          <a:p>
            <a:pPr marL="109728" indent="0">
              <a:buNone/>
            </a:pPr>
            <a:endParaRPr lang="id-ID" dirty="0"/>
          </a:p>
        </p:txBody>
      </p:sp>
    </p:spTree>
    <p:extLst>
      <p:ext uri="{BB962C8B-B14F-4D97-AF65-F5344CB8AC3E}">
        <p14:creationId xmlns:p14="http://schemas.microsoft.com/office/powerpoint/2010/main" val="2052261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0374200"/>
              </p:ext>
            </p:extLst>
          </p:nvPr>
        </p:nvGraphicFramePr>
        <p:xfrm>
          <a:off x="457200" y="620688"/>
          <a:ext cx="8229600" cy="5953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040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33045491"/>
              </p:ext>
            </p:extLst>
          </p:nvPr>
        </p:nvGraphicFramePr>
        <p:xfrm>
          <a:off x="457200" y="836712"/>
          <a:ext cx="8229600" cy="5737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4585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pPr algn="ctr"/>
            <a:r>
              <a:rPr lang="id-ID" sz="4000" b="1" dirty="0" smtClean="0"/>
              <a:t>Rumah Sakit Umum B</a:t>
            </a:r>
            <a:endParaRPr lang="id-ID" sz="4000" b="1" dirty="0"/>
          </a:p>
        </p:txBody>
      </p:sp>
      <p:sp>
        <p:nvSpPr>
          <p:cNvPr id="3" name="Content Placeholder 2"/>
          <p:cNvSpPr>
            <a:spLocks noGrp="1"/>
          </p:cNvSpPr>
          <p:nvPr>
            <p:ph idx="1"/>
          </p:nvPr>
        </p:nvSpPr>
        <p:spPr>
          <a:xfrm>
            <a:off x="457200" y="1628800"/>
            <a:ext cx="8229600" cy="4945736"/>
          </a:xfrm>
        </p:spPr>
        <p:txBody>
          <a:bodyPr>
            <a:normAutofit/>
          </a:bodyPr>
          <a:lstStyle/>
          <a:p>
            <a:pPr marL="109728" indent="0">
              <a:buNone/>
            </a:pPr>
            <a:r>
              <a:rPr lang="en-US" sz="2800" b="1" dirty="0" err="1"/>
              <a:t>Pelayanan</a:t>
            </a:r>
            <a:r>
              <a:rPr lang="en-US" sz="2800" b="1" dirty="0"/>
              <a:t> yang </a:t>
            </a:r>
            <a:r>
              <a:rPr lang="en-US" sz="2800" b="1" dirty="0" err="1"/>
              <a:t>diberikan</a:t>
            </a:r>
            <a:r>
              <a:rPr lang="en-US" sz="2800" b="1" dirty="0"/>
              <a:t> </a:t>
            </a:r>
            <a:r>
              <a:rPr lang="en-US" sz="2800" b="1" dirty="0" smtClean="0"/>
              <a:t>paling </a:t>
            </a:r>
            <a:r>
              <a:rPr lang="en-US" sz="2800" b="1" dirty="0" err="1"/>
              <a:t>sedikit</a:t>
            </a:r>
            <a:r>
              <a:rPr lang="en-US" sz="2800" b="1" dirty="0"/>
              <a:t> </a:t>
            </a:r>
            <a:r>
              <a:rPr lang="en-US" sz="2800" b="1" dirty="0" err="1"/>
              <a:t>meliputi</a:t>
            </a:r>
            <a:r>
              <a:rPr lang="en-US" sz="2800" b="1" dirty="0" smtClean="0"/>
              <a:t>:</a:t>
            </a:r>
            <a:endParaRPr lang="id-ID" sz="2800" b="1" dirty="0" smtClean="0"/>
          </a:p>
          <a:p>
            <a:pPr marL="109728" indent="0">
              <a:buNone/>
            </a:pPr>
            <a:endParaRPr lang="id-ID" sz="2800" b="1" dirty="0"/>
          </a:p>
          <a:p>
            <a:r>
              <a:rPr lang="en-US" sz="2800" b="1" dirty="0" err="1" smtClean="0"/>
              <a:t>pelayanan</a:t>
            </a:r>
            <a:r>
              <a:rPr lang="en-US" sz="2800" b="1" dirty="0" smtClean="0"/>
              <a:t> </a:t>
            </a:r>
            <a:r>
              <a:rPr lang="en-US" sz="2800" b="1" dirty="0" err="1"/>
              <a:t>medik</a:t>
            </a:r>
            <a:r>
              <a:rPr lang="en-US" sz="2800" b="1" dirty="0"/>
              <a:t>;</a:t>
            </a:r>
            <a:endParaRPr lang="id-ID" sz="2800" b="1" dirty="0"/>
          </a:p>
          <a:p>
            <a:r>
              <a:rPr lang="en-US" sz="2800" b="1" dirty="0" err="1" smtClean="0"/>
              <a:t>pelayanan</a:t>
            </a:r>
            <a:r>
              <a:rPr lang="en-US" sz="2800" b="1" dirty="0" smtClean="0"/>
              <a:t> </a:t>
            </a:r>
            <a:r>
              <a:rPr lang="en-US" sz="2800" b="1" dirty="0" err="1"/>
              <a:t>kefarmasian</a:t>
            </a:r>
            <a:r>
              <a:rPr lang="en-US" sz="2800" b="1" dirty="0"/>
              <a:t>;</a:t>
            </a:r>
            <a:endParaRPr lang="id-ID" sz="2800" b="1" dirty="0"/>
          </a:p>
          <a:p>
            <a:r>
              <a:rPr lang="en-US" sz="2800" b="1" dirty="0" err="1" smtClean="0"/>
              <a:t>pelayanan</a:t>
            </a:r>
            <a:r>
              <a:rPr lang="en-US" sz="2800" b="1" dirty="0" smtClean="0"/>
              <a:t> </a:t>
            </a:r>
            <a:r>
              <a:rPr lang="en-US" sz="2800" b="1" dirty="0" err="1"/>
              <a:t>keperawatan</a:t>
            </a:r>
            <a:r>
              <a:rPr lang="en-US" sz="2800" b="1" dirty="0"/>
              <a:t> </a:t>
            </a:r>
            <a:r>
              <a:rPr lang="en-US" sz="2800" b="1" dirty="0" err="1"/>
              <a:t>dan</a:t>
            </a:r>
            <a:r>
              <a:rPr lang="en-US" sz="2800" b="1" dirty="0"/>
              <a:t> </a:t>
            </a:r>
            <a:r>
              <a:rPr lang="en-US" sz="2800" b="1" dirty="0" err="1"/>
              <a:t>kebidanan</a:t>
            </a:r>
            <a:r>
              <a:rPr lang="en-US" sz="2800" b="1" dirty="0"/>
              <a:t>;</a:t>
            </a:r>
            <a:endParaRPr lang="id-ID" sz="2800" b="1" dirty="0"/>
          </a:p>
          <a:p>
            <a:r>
              <a:rPr lang="en-US" sz="2800" b="1" dirty="0" err="1" smtClean="0"/>
              <a:t>pelayanan</a:t>
            </a:r>
            <a:r>
              <a:rPr lang="en-US" sz="2800" b="1" dirty="0" smtClean="0"/>
              <a:t> </a:t>
            </a:r>
            <a:r>
              <a:rPr lang="en-US" sz="2800" b="1" dirty="0" err="1"/>
              <a:t>penunjang</a:t>
            </a:r>
            <a:r>
              <a:rPr lang="en-US" sz="2800" b="1" dirty="0"/>
              <a:t> </a:t>
            </a:r>
            <a:r>
              <a:rPr lang="en-US" sz="2800" b="1" dirty="0" err="1"/>
              <a:t>klinik</a:t>
            </a:r>
            <a:r>
              <a:rPr lang="en-US" sz="2800" b="1" dirty="0"/>
              <a:t>;</a:t>
            </a:r>
            <a:endParaRPr lang="id-ID" sz="2800" b="1" dirty="0"/>
          </a:p>
          <a:p>
            <a:r>
              <a:rPr lang="en-US" sz="2800" b="1" dirty="0" err="1" smtClean="0"/>
              <a:t>pelayanan</a:t>
            </a:r>
            <a:r>
              <a:rPr lang="en-US" sz="2800" b="1" dirty="0" smtClean="0"/>
              <a:t> </a:t>
            </a:r>
            <a:r>
              <a:rPr lang="en-US" sz="2800" b="1" dirty="0" err="1"/>
              <a:t>penunjang</a:t>
            </a:r>
            <a:r>
              <a:rPr lang="en-US" sz="2800" b="1" dirty="0"/>
              <a:t> </a:t>
            </a:r>
            <a:r>
              <a:rPr lang="en-US" sz="2800" b="1" dirty="0" err="1"/>
              <a:t>nonklinik</a:t>
            </a:r>
            <a:r>
              <a:rPr lang="en-US" sz="2800" b="1" dirty="0"/>
              <a:t>; </a:t>
            </a:r>
            <a:r>
              <a:rPr lang="en-US" sz="2800" b="1" dirty="0" err="1"/>
              <a:t>dan</a:t>
            </a:r>
            <a:endParaRPr lang="id-ID" sz="2800" b="1" dirty="0"/>
          </a:p>
          <a:p>
            <a:r>
              <a:rPr lang="en-US" sz="2800" b="1" dirty="0" err="1" smtClean="0"/>
              <a:t>pelayanan</a:t>
            </a:r>
            <a:r>
              <a:rPr lang="en-US" sz="2800" b="1" dirty="0" smtClean="0"/>
              <a:t> </a:t>
            </a:r>
            <a:r>
              <a:rPr lang="en-US" sz="2800" b="1" dirty="0" err="1"/>
              <a:t>rawat</a:t>
            </a:r>
            <a:r>
              <a:rPr lang="en-US" sz="2800" b="1" dirty="0"/>
              <a:t> </a:t>
            </a:r>
            <a:r>
              <a:rPr lang="en-US" sz="2800" b="1" dirty="0" err="1"/>
              <a:t>inap</a:t>
            </a:r>
            <a:r>
              <a:rPr lang="en-US" sz="2800" b="1" dirty="0"/>
              <a:t>.</a:t>
            </a:r>
            <a:endParaRPr lang="id-ID" sz="2800" b="1" dirty="0"/>
          </a:p>
          <a:p>
            <a:endParaRPr lang="id-ID" sz="2800" b="1" dirty="0"/>
          </a:p>
        </p:txBody>
      </p:sp>
    </p:spTree>
    <p:extLst>
      <p:ext uri="{BB962C8B-B14F-4D97-AF65-F5344CB8AC3E}">
        <p14:creationId xmlns:p14="http://schemas.microsoft.com/office/powerpoint/2010/main" val="1534515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7824"/>
          </a:xfrm>
        </p:spPr>
        <p:txBody>
          <a:bodyPr/>
          <a:lstStyle/>
          <a:p>
            <a:pPr marL="109728" indent="0">
              <a:buNone/>
            </a:pPr>
            <a:r>
              <a:rPr lang="en-US" sz="2800" b="1" dirty="0" err="1"/>
              <a:t>Pelayanan</a:t>
            </a:r>
            <a:r>
              <a:rPr lang="en-US" sz="2800" b="1" dirty="0"/>
              <a:t> </a:t>
            </a:r>
            <a:r>
              <a:rPr lang="en-US" sz="2800" b="1" dirty="0" err="1" smtClean="0"/>
              <a:t>medik</a:t>
            </a:r>
            <a:r>
              <a:rPr lang="en-US" sz="2800" b="1" dirty="0" smtClean="0"/>
              <a:t>, </a:t>
            </a:r>
            <a:r>
              <a:rPr lang="en-US" sz="2800" b="1" dirty="0"/>
              <a:t>paling </a:t>
            </a:r>
            <a:r>
              <a:rPr lang="en-US" sz="2800" b="1" dirty="0" err="1"/>
              <a:t>sedikit</a:t>
            </a:r>
            <a:r>
              <a:rPr lang="en-US" sz="2800" b="1" dirty="0"/>
              <a:t> </a:t>
            </a:r>
            <a:r>
              <a:rPr lang="en-US" sz="2800" b="1" dirty="0" err="1"/>
              <a:t>terdiri</a:t>
            </a:r>
            <a:r>
              <a:rPr lang="en-US" sz="2800" b="1" dirty="0"/>
              <a:t> </a:t>
            </a:r>
            <a:r>
              <a:rPr lang="en-US" sz="2800" b="1" dirty="0" err="1"/>
              <a:t>dari</a:t>
            </a:r>
            <a:r>
              <a:rPr lang="en-US" sz="2800" b="1" dirty="0" smtClean="0"/>
              <a:t>:</a:t>
            </a:r>
            <a:endParaRPr lang="id-ID" sz="2800" b="1" dirty="0" smtClean="0"/>
          </a:p>
          <a:p>
            <a:pPr marL="109728" indent="0">
              <a:buNone/>
            </a:pPr>
            <a:endParaRPr lang="id-ID" dirty="0"/>
          </a:p>
          <a:p>
            <a:pPr marL="357188" indent="-357188"/>
            <a:r>
              <a:rPr lang="en-US" sz="2800" dirty="0" err="1" smtClean="0"/>
              <a:t>pelayanan</a:t>
            </a:r>
            <a:r>
              <a:rPr lang="en-US" sz="2800" dirty="0" smtClean="0"/>
              <a:t> </a:t>
            </a:r>
            <a:r>
              <a:rPr lang="en-US" sz="2800" dirty="0" err="1"/>
              <a:t>gawat</a:t>
            </a:r>
            <a:r>
              <a:rPr lang="en-US" sz="2800" dirty="0"/>
              <a:t> </a:t>
            </a:r>
            <a:r>
              <a:rPr lang="en-US" sz="2800" dirty="0" err="1"/>
              <a:t>darurat</a:t>
            </a:r>
            <a:r>
              <a:rPr lang="en-US" sz="2800" dirty="0"/>
              <a:t>;</a:t>
            </a:r>
            <a:endParaRPr lang="id-ID" sz="2800" dirty="0"/>
          </a:p>
          <a:p>
            <a:pPr marL="357188" indent="-357188"/>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a:t>
            </a:r>
            <a:r>
              <a:rPr lang="en-US" sz="2800" dirty="0" err="1"/>
              <a:t>dasar</a:t>
            </a:r>
            <a:r>
              <a:rPr lang="en-US" sz="2800" dirty="0"/>
              <a:t>;</a:t>
            </a:r>
            <a:endParaRPr lang="id-ID" sz="2800" dirty="0"/>
          </a:p>
          <a:p>
            <a:pPr marL="357188" indent="-357188"/>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a:t>
            </a:r>
            <a:r>
              <a:rPr lang="en-US" sz="2800" dirty="0" err="1"/>
              <a:t>penunjang</a:t>
            </a:r>
            <a:r>
              <a:rPr lang="en-US" sz="2800" dirty="0"/>
              <a:t>; </a:t>
            </a:r>
            <a:endParaRPr lang="id-ID" sz="2800" dirty="0"/>
          </a:p>
          <a:p>
            <a:pPr marL="357188" indent="-357188"/>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lain;</a:t>
            </a:r>
            <a:r>
              <a:rPr lang="id-ID" sz="2800" dirty="0"/>
              <a:t> </a:t>
            </a:r>
            <a:endParaRPr lang="id-ID" sz="2800" dirty="0" smtClean="0"/>
          </a:p>
          <a:p>
            <a:pPr marL="357188" indent="-357188"/>
            <a:r>
              <a:rPr lang="en-US" sz="2800" dirty="0" err="1" smtClean="0"/>
              <a:t>pelayanan</a:t>
            </a:r>
            <a:r>
              <a:rPr lang="en-US" sz="2800" dirty="0" smtClean="0"/>
              <a:t> </a:t>
            </a:r>
            <a:r>
              <a:rPr lang="en-US" sz="2800" dirty="0" err="1"/>
              <a:t>medik</a:t>
            </a:r>
            <a:r>
              <a:rPr lang="en-US" sz="2800" dirty="0"/>
              <a:t> </a:t>
            </a:r>
            <a:r>
              <a:rPr lang="en-US" sz="2800" dirty="0" err="1"/>
              <a:t>subspesialis</a:t>
            </a:r>
            <a:r>
              <a:rPr lang="en-US" sz="2800" dirty="0"/>
              <a:t>; </a:t>
            </a:r>
            <a:r>
              <a:rPr lang="en-US" sz="2800" dirty="0" err="1"/>
              <a:t>dan</a:t>
            </a:r>
            <a:endParaRPr lang="id-ID" sz="2800" dirty="0"/>
          </a:p>
          <a:p>
            <a:pPr marL="357188" indent="-357188"/>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a:t>
            </a:r>
            <a:r>
              <a:rPr lang="en-US" sz="2800" dirty="0" err="1"/>
              <a:t>gigi</a:t>
            </a:r>
            <a:r>
              <a:rPr lang="en-US" sz="2800" dirty="0"/>
              <a:t> </a:t>
            </a:r>
            <a:r>
              <a:rPr lang="en-US" sz="2800" dirty="0" err="1"/>
              <a:t>dan</a:t>
            </a:r>
            <a:r>
              <a:rPr lang="en-US" sz="2800" dirty="0"/>
              <a:t> </a:t>
            </a:r>
            <a:r>
              <a:rPr lang="en-US" sz="2800" dirty="0" err="1"/>
              <a:t>mulut</a:t>
            </a:r>
            <a:r>
              <a:rPr lang="en-US" sz="2800" dirty="0"/>
              <a:t>.</a:t>
            </a:r>
            <a:endParaRPr lang="id-ID" sz="2800" dirty="0"/>
          </a:p>
          <a:p>
            <a:pPr marL="357188" indent="-357188">
              <a:buNone/>
            </a:pPr>
            <a:endParaRPr lang="id-ID" sz="2800" dirty="0"/>
          </a:p>
        </p:txBody>
      </p:sp>
    </p:spTree>
    <p:extLst>
      <p:ext uri="{BB962C8B-B14F-4D97-AF65-F5344CB8AC3E}">
        <p14:creationId xmlns:p14="http://schemas.microsoft.com/office/powerpoint/2010/main" val="407167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TUJUAN</a:t>
            </a:r>
            <a:endParaRPr lang="en-US" b="1" dirty="0"/>
          </a:p>
        </p:txBody>
      </p:sp>
      <p:sp>
        <p:nvSpPr>
          <p:cNvPr id="3" name="Content Placeholder 2"/>
          <p:cNvSpPr>
            <a:spLocks noGrp="1"/>
          </p:cNvSpPr>
          <p:nvPr>
            <p:ph idx="1"/>
          </p:nvPr>
        </p:nvSpPr>
        <p:spPr>
          <a:xfrm>
            <a:off x="628650" y="1825625"/>
            <a:ext cx="7886700" cy="3403575"/>
          </a:xfrm>
        </p:spPr>
        <p:txBody>
          <a:bodyPr/>
          <a:lstStyle/>
          <a:p>
            <a:pPr marL="342900" lvl="0" indent="-342900" algn="just" defTabSz="914400">
              <a:lnSpc>
                <a:spcPct val="100000"/>
              </a:lnSpc>
              <a:spcBef>
                <a:spcPct val="20000"/>
              </a:spcBef>
              <a:defRPr/>
            </a:pPr>
            <a:r>
              <a:rPr lang="id-ID" sz="2400" dirty="0">
                <a:solidFill>
                  <a:prstClr val="black"/>
                </a:solidFill>
              </a:rPr>
              <a:t>Mahasiswa dapat menyebutkan  tujuan mata ajar </a:t>
            </a:r>
            <a:r>
              <a:rPr lang="en-US" sz="2400" dirty="0" err="1" smtClean="0">
                <a:solidFill>
                  <a:prstClr val="black"/>
                </a:solidFill>
              </a:rPr>
              <a:t>Persyaratan</a:t>
            </a:r>
            <a:r>
              <a:rPr lang="en-US" sz="2400" dirty="0" smtClean="0">
                <a:solidFill>
                  <a:prstClr val="black"/>
                </a:solidFill>
              </a:rPr>
              <a:t> </a:t>
            </a:r>
            <a:r>
              <a:rPr lang="en-US" sz="2400" dirty="0" err="1" smtClean="0">
                <a:solidFill>
                  <a:prstClr val="black"/>
                </a:solidFill>
              </a:rPr>
              <a:t>Klasifikasi</a:t>
            </a:r>
            <a:r>
              <a:rPr lang="en-US" sz="2400" dirty="0" smtClean="0">
                <a:solidFill>
                  <a:prstClr val="black"/>
                </a:solidFill>
              </a:rPr>
              <a:t> Dan </a:t>
            </a:r>
            <a:r>
              <a:rPr lang="en-US" sz="2400" dirty="0" err="1" smtClean="0">
                <a:solidFill>
                  <a:prstClr val="black"/>
                </a:solidFill>
              </a:rPr>
              <a:t>Perizinan</a:t>
            </a:r>
            <a:r>
              <a:rPr lang="en-US" sz="2400" dirty="0" smtClean="0">
                <a:solidFill>
                  <a:prstClr val="black"/>
                </a:solidFill>
              </a:rPr>
              <a:t> </a:t>
            </a:r>
            <a:r>
              <a:rPr lang="en-US" sz="2400" dirty="0" err="1" smtClean="0">
                <a:solidFill>
                  <a:prstClr val="black"/>
                </a:solidFill>
              </a:rPr>
              <a:t>Rumah</a:t>
            </a:r>
            <a:r>
              <a:rPr lang="en-US" sz="2400" dirty="0" smtClean="0">
                <a:solidFill>
                  <a:prstClr val="black"/>
                </a:solidFill>
              </a:rPr>
              <a:t> </a:t>
            </a:r>
            <a:r>
              <a:rPr lang="en-US" sz="2400" dirty="0" err="1" smtClean="0">
                <a:solidFill>
                  <a:prstClr val="black"/>
                </a:solidFill>
              </a:rPr>
              <a:t>Sakit</a:t>
            </a:r>
            <a:endParaRPr lang="id-ID" sz="2400" dirty="0">
              <a:solidFill>
                <a:prstClr val="black"/>
              </a:solidFill>
            </a:endParaRPr>
          </a:p>
          <a:p>
            <a:pPr marL="342900" lvl="0" indent="-342900" algn="just" defTabSz="914400">
              <a:lnSpc>
                <a:spcPct val="100000"/>
              </a:lnSpc>
              <a:spcBef>
                <a:spcPct val="20000"/>
              </a:spcBef>
              <a:defRPr/>
            </a:pPr>
            <a:r>
              <a:rPr lang="id-ID" sz="2400" dirty="0">
                <a:solidFill>
                  <a:prstClr val="black"/>
                </a:solidFill>
              </a:rPr>
              <a:t>Mahasiswa dapat menguraikan topik- topik dan jadwal mata ajar </a:t>
            </a:r>
            <a:r>
              <a:rPr lang="en-US" sz="2400" dirty="0" err="1" smtClean="0">
                <a:solidFill>
                  <a:prstClr val="black"/>
                </a:solidFill>
              </a:rPr>
              <a:t>Persyaratan</a:t>
            </a:r>
            <a:r>
              <a:rPr lang="en-US" sz="2400" dirty="0" smtClean="0">
                <a:solidFill>
                  <a:prstClr val="black"/>
                </a:solidFill>
              </a:rPr>
              <a:t> </a:t>
            </a:r>
            <a:r>
              <a:rPr lang="en-US" sz="2400" dirty="0" err="1" smtClean="0">
                <a:solidFill>
                  <a:prstClr val="black"/>
                </a:solidFill>
              </a:rPr>
              <a:t>Klasifikasi</a:t>
            </a:r>
            <a:r>
              <a:rPr lang="en-US" sz="2400" dirty="0" smtClean="0">
                <a:solidFill>
                  <a:prstClr val="black"/>
                </a:solidFill>
              </a:rPr>
              <a:t> Dan </a:t>
            </a:r>
            <a:r>
              <a:rPr lang="en-US" sz="2400" dirty="0" err="1" smtClean="0">
                <a:solidFill>
                  <a:prstClr val="black"/>
                </a:solidFill>
              </a:rPr>
              <a:t>Perizinan</a:t>
            </a:r>
            <a:r>
              <a:rPr lang="en-US" sz="2400" dirty="0" smtClean="0">
                <a:solidFill>
                  <a:prstClr val="black"/>
                </a:solidFill>
              </a:rPr>
              <a:t> </a:t>
            </a:r>
            <a:r>
              <a:rPr lang="en-US" sz="2400" dirty="0" err="1" smtClean="0">
                <a:solidFill>
                  <a:prstClr val="black"/>
                </a:solidFill>
              </a:rPr>
              <a:t>Rumah</a:t>
            </a:r>
            <a:r>
              <a:rPr lang="en-US" sz="2400" dirty="0" smtClean="0">
                <a:solidFill>
                  <a:prstClr val="black"/>
                </a:solidFill>
              </a:rPr>
              <a:t> </a:t>
            </a:r>
            <a:r>
              <a:rPr lang="en-US" sz="2400" dirty="0" err="1" smtClean="0">
                <a:solidFill>
                  <a:prstClr val="black"/>
                </a:solidFill>
              </a:rPr>
              <a:t>Sakit</a:t>
            </a:r>
            <a:endParaRPr lang="id-ID" sz="2400" dirty="0">
              <a:solidFill>
                <a:prstClr val="black"/>
              </a:solidFill>
            </a:endParaRPr>
          </a:p>
          <a:p>
            <a:pPr marL="342900" lvl="0" indent="-342900" algn="just" defTabSz="914400">
              <a:lnSpc>
                <a:spcPct val="100000"/>
              </a:lnSpc>
              <a:spcBef>
                <a:spcPct val="20000"/>
              </a:spcBef>
              <a:defRPr/>
            </a:pPr>
            <a:r>
              <a:rPr lang="id-ID" sz="2400" dirty="0">
                <a:solidFill>
                  <a:prstClr val="black"/>
                </a:solidFill>
              </a:rPr>
              <a:t>Mahasiswa dapat menggambarkan sistem evaluasi pembelajaran dan buku wajib</a:t>
            </a:r>
          </a:p>
          <a:p>
            <a:pPr marL="342900" lvl="0" indent="-342900" algn="just" defTabSz="914400">
              <a:lnSpc>
                <a:spcPct val="100000"/>
              </a:lnSpc>
              <a:spcBef>
                <a:spcPct val="20000"/>
              </a:spcBef>
              <a:defRPr/>
            </a:pPr>
            <a:r>
              <a:rPr lang="id-ID" sz="2400" dirty="0">
                <a:solidFill>
                  <a:prstClr val="black"/>
                </a:solidFill>
              </a:rPr>
              <a:t>Mahasiswa mampu memahami kompetensi yang diharapkan dari </a:t>
            </a:r>
            <a:r>
              <a:rPr lang="id-ID" sz="2400">
                <a:solidFill>
                  <a:prstClr val="black"/>
                </a:solidFill>
              </a:rPr>
              <a:t>mata </a:t>
            </a:r>
            <a:r>
              <a:rPr lang="id-ID" sz="2400" smtClean="0">
                <a:solidFill>
                  <a:prstClr val="black"/>
                </a:solidFill>
              </a:rPr>
              <a:t>ajar</a:t>
            </a:r>
            <a:endParaRPr lang="en-US" sz="2400" dirty="0">
              <a:solidFill>
                <a:prstClr val="black"/>
              </a:solidFill>
            </a:endParaRPr>
          </a:p>
          <a:p>
            <a:pPr algn="just"/>
            <a:endParaRPr lang="en-US" dirty="0"/>
          </a:p>
        </p:txBody>
      </p:sp>
    </p:spTree>
    <p:extLst>
      <p:ext uri="{BB962C8B-B14F-4D97-AF65-F5344CB8AC3E}">
        <p14:creationId xmlns:p14="http://schemas.microsoft.com/office/powerpoint/2010/main" val="4173280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a:bodyPr>
          <a:lstStyle/>
          <a:p>
            <a:pPr algn="just"/>
            <a:r>
              <a:rPr lang="en-US" sz="3200" dirty="0" err="1" smtClean="0"/>
              <a:t>Pelayanan</a:t>
            </a:r>
            <a:r>
              <a:rPr lang="en-US" sz="3200" dirty="0" smtClean="0"/>
              <a:t> </a:t>
            </a:r>
            <a:r>
              <a:rPr lang="en-US" sz="3200" dirty="0" err="1"/>
              <a:t>gawat</a:t>
            </a:r>
            <a:r>
              <a:rPr lang="en-US" sz="3200" dirty="0"/>
              <a:t> </a:t>
            </a:r>
            <a:r>
              <a:rPr lang="en-US" sz="3200" dirty="0" err="1"/>
              <a:t>darurat</a:t>
            </a:r>
            <a:r>
              <a:rPr lang="en-US" sz="3200" dirty="0"/>
              <a:t>, </a:t>
            </a:r>
            <a:r>
              <a:rPr lang="en-US" sz="3200" dirty="0" err="1" smtClean="0"/>
              <a:t>harus</a:t>
            </a:r>
            <a:r>
              <a:rPr lang="en-US" sz="3200" dirty="0" smtClean="0"/>
              <a:t> </a:t>
            </a:r>
            <a:r>
              <a:rPr lang="en-US" sz="3200" dirty="0" err="1"/>
              <a:t>diselenggarakan</a:t>
            </a:r>
            <a:r>
              <a:rPr lang="en-US" sz="3200" dirty="0"/>
              <a:t> 24 (</a:t>
            </a:r>
            <a:r>
              <a:rPr lang="en-US" sz="3200" dirty="0" err="1"/>
              <a:t>dua</a:t>
            </a:r>
            <a:r>
              <a:rPr lang="en-US" sz="3200" dirty="0"/>
              <a:t> </a:t>
            </a:r>
            <a:r>
              <a:rPr lang="en-US" sz="3200" dirty="0" err="1"/>
              <a:t>puluh</a:t>
            </a:r>
            <a:r>
              <a:rPr lang="en-US" sz="3200" dirty="0"/>
              <a:t> </a:t>
            </a:r>
            <a:r>
              <a:rPr lang="en-US" sz="3200" dirty="0" err="1"/>
              <a:t>empat</a:t>
            </a:r>
            <a:r>
              <a:rPr lang="en-US" sz="3200" dirty="0"/>
              <a:t>) jam </a:t>
            </a:r>
            <a:r>
              <a:rPr lang="en-US" sz="3200" dirty="0" err="1"/>
              <a:t>sehari</a:t>
            </a:r>
            <a:r>
              <a:rPr lang="en-US" sz="3200" dirty="0"/>
              <a:t> </a:t>
            </a:r>
            <a:r>
              <a:rPr lang="en-US" sz="3200" dirty="0" err="1"/>
              <a:t>secara</a:t>
            </a:r>
            <a:r>
              <a:rPr lang="en-US" sz="3200" dirty="0"/>
              <a:t> </a:t>
            </a:r>
            <a:r>
              <a:rPr lang="en-US" sz="3200" dirty="0" err="1"/>
              <a:t>terus</a:t>
            </a:r>
            <a:r>
              <a:rPr lang="en-US" sz="3200" dirty="0"/>
              <a:t> </a:t>
            </a:r>
            <a:r>
              <a:rPr lang="en-US" sz="3200" dirty="0" err="1"/>
              <a:t>menerus</a:t>
            </a:r>
            <a:r>
              <a:rPr lang="en-US" sz="3200" dirty="0" smtClean="0"/>
              <a:t>.</a:t>
            </a:r>
            <a:endParaRPr lang="id-ID" sz="3200" dirty="0" smtClean="0"/>
          </a:p>
          <a:p>
            <a:pPr marL="109728" indent="0" algn="just">
              <a:buNone/>
            </a:pPr>
            <a:endParaRPr lang="id-ID" sz="3200" dirty="0"/>
          </a:p>
          <a:p>
            <a:pPr algn="just"/>
            <a:r>
              <a:rPr lang="en-US" sz="3200" dirty="0" err="1" smtClean="0"/>
              <a:t>Pelayanan</a:t>
            </a:r>
            <a:r>
              <a:rPr lang="en-US" sz="3200" dirty="0" smtClean="0"/>
              <a:t> </a:t>
            </a:r>
            <a:r>
              <a:rPr lang="en-US" sz="3200" dirty="0" err="1"/>
              <a:t>medik</a:t>
            </a:r>
            <a:r>
              <a:rPr lang="en-US" sz="3200" dirty="0"/>
              <a:t> </a:t>
            </a:r>
            <a:r>
              <a:rPr lang="en-US" sz="3200" dirty="0" err="1"/>
              <a:t>spesialis</a:t>
            </a:r>
            <a:r>
              <a:rPr lang="en-US" sz="3200" dirty="0"/>
              <a:t> </a:t>
            </a:r>
            <a:r>
              <a:rPr lang="en-US" sz="3200" dirty="0" err="1"/>
              <a:t>dasar</a:t>
            </a:r>
            <a:r>
              <a:rPr lang="en-US" sz="3200" dirty="0"/>
              <a:t>, </a:t>
            </a:r>
            <a:r>
              <a:rPr lang="en-US" sz="3200" dirty="0" err="1" smtClean="0"/>
              <a:t>meliputi</a:t>
            </a:r>
            <a:r>
              <a:rPr lang="en-US" sz="3200" dirty="0" smtClean="0"/>
              <a:t> </a:t>
            </a:r>
            <a:r>
              <a:rPr lang="en-US" sz="3200" dirty="0" err="1"/>
              <a:t>pelayanan</a:t>
            </a:r>
            <a:r>
              <a:rPr lang="en-US" sz="3200" dirty="0"/>
              <a:t> </a:t>
            </a:r>
            <a:r>
              <a:rPr lang="en-US" sz="3200" dirty="0" err="1"/>
              <a:t>penyakit</a:t>
            </a:r>
            <a:r>
              <a:rPr lang="en-US" sz="3200" dirty="0"/>
              <a:t> </a:t>
            </a:r>
            <a:r>
              <a:rPr lang="en-US" sz="3200" dirty="0" err="1"/>
              <a:t>dalam</a:t>
            </a:r>
            <a:r>
              <a:rPr lang="en-US" sz="3200" dirty="0"/>
              <a:t>, </a:t>
            </a:r>
            <a:r>
              <a:rPr lang="en-US" sz="3200" dirty="0" err="1"/>
              <a:t>kesehatan</a:t>
            </a:r>
            <a:r>
              <a:rPr lang="en-US" sz="3200" dirty="0"/>
              <a:t> </a:t>
            </a:r>
            <a:r>
              <a:rPr lang="en-US" sz="3200" dirty="0" err="1"/>
              <a:t>anak</a:t>
            </a:r>
            <a:r>
              <a:rPr lang="en-US" sz="3200" dirty="0"/>
              <a:t>, </a:t>
            </a:r>
            <a:r>
              <a:rPr lang="en-US" sz="3200" dirty="0" err="1"/>
              <a:t>bedah</a:t>
            </a:r>
            <a:r>
              <a:rPr lang="en-US" sz="3200" dirty="0"/>
              <a:t>, </a:t>
            </a:r>
            <a:r>
              <a:rPr lang="en-US" sz="3200" dirty="0" err="1"/>
              <a:t>dan</a:t>
            </a:r>
            <a:r>
              <a:rPr lang="en-US" sz="3200" dirty="0"/>
              <a:t> </a:t>
            </a:r>
            <a:r>
              <a:rPr lang="en-US" sz="3200" dirty="0" err="1"/>
              <a:t>obstetri</a:t>
            </a:r>
            <a:r>
              <a:rPr lang="en-US" sz="3200" dirty="0"/>
              <a:t> </a:t>
            </a:r>
            <a:r>
              <a:rPr lang="en-US" sz="3200" dirty="0" err="1"/>
              <a:t>dan</a:t>
            </a:r>
            <a:r>
              <a:rPr lang="en-US" sz="3200" dirty="0"/>
              <a:t> </a:t>
            </a:r>
            <a:r>
              <a:rPr lang="en-US" sz="3200" dirty="0" err="1"/>
              <a:t>ginekologi</a:t>
            </a:r>
            <a:r>
              <a:rPr lang="en-US" sz="3200" dirty="0" smtClean="0"/>
              <a:t>.</a:t>
            </a:r>
            <a:endParaRPr lang="id-ID" sz="3200" dirty="0" smtClean="0"/>
          </a:p>
          <a:p>
            <a:pPr marL="109728" indent="0" algn="just">
              <a:buNone/>
            </a:pPr>
            <a:endParaRPr lang="id-ID" sz="3200" dirty="0"/>
          </a:p>
          <a:p>
            <a:pPr algn="just"/>
            <a:r>
              <a:rPr lang="en-US" sz="3200" dirty="0" err="1" smtClean="0"/>
              <a:t>Pelayanan</a:t>
            </a:r>
            <a:r>
              <a:rPr lang="en-US" sz="3200" dirty="0" smtClean="0"/>
              <a:t> </a:t>
            </a:r>
            <a:r>
              <a:rPr lang="en-US" sz="3200" dirty="0" err="1"/>
              <a:t>medik</a:t>
            </a:r>
            <a:r>
              <a:rPr lang="en-US" sz="3200" dirty="0"/>
              <a:t> </a:t>
            </a:r>
            <a:r>
              <a:rPr lang="en-US" sz="3200" dirty="0" err="1"/>
              <a:t>spesialis</a:t>
            </a:r>
            <a:r>
              <a:rPr lang="en-US" sz="3200" dirty="0"/>
              <a:t> </a:t>
            </a:r>
            <a:r>
              <a:rPr lang="en-US" sz="3200" dirty="0" err="1"/>
              <a:t>penunjang</a:t>
            </a:r>
            <a:r>
              <a:rPr lang="en-US" sz="3200" dirty="0"/>
              <a:t>, </a:t>
            </a:r>
            <a:r>
              <a:rPr lang="en-US" sz="3200" dirty="0" err="1" smtClean="0"/>
              <a:t>meliputi</a:t>
            </a:r>
            <a:r>
              <a:rPr lang="en-US" sz="3200" dirty="0" smtClean="0"/>
              <a:t> </a:t>
            </a:r>
            <a:r>
              <a:rPr lang="en-US" sz="3200" dirty="0" err="1"/>
              <a:t>pelayanan</a:t>
            </a:r>
            <a:r>
              <a:rPr lang="en-US" sz="3200" dirty="0"/>
              <a:t> </a:t>
            </a:r>
            <a:r>
              <a:rPr lang="en-US" sz="3200" dirty="0" err="1"/>
              <a:t>anestesiologi</a:t>
            </a:r>
            <a:r>
              <a:rPr lang="en-US" sz="3200" dirty="0"/>
              <a:t>, </a:t>
            </a:r>
            <a:r>
              <a:rPr lang="en-US" sz="3200" dirty="0" err="1"/>
              <a:t>radiologi</a:t>
            </a:r>
            <a:r>
              <a:rPr lang="en-US" sz="3200" dirty="0"/>
              <a:t>, </a:t>
            </a:r>
            <a:r>
              <a:rPr lang="en-US" sz="3200" dirty="0" err="1"/>
              <a:t>patologi</a:t>
            </a:r>
            <a:r>
              <a:rPr lang="en-US" sz="3200" dirty="0"/>
              <a:t> </a:t>
            </a:r>
            <a:r>
              <a:rPr lang="en-US" sz="3200" dirty="0" err="1"/>
              <a:t>klinik</a:t>
            </a:r>
            <a:r>
              <a:rPr lang="en-US" sz="3200" dirty="0"/>
              <a:t>, </a:t>
            </a:r>
            <a:r>
              <a:rPr lang="en-US" sz="3200" dirty="0" err="1"/>
              <a:t>patologi</a:t>
            </a:r>
            <a:r>
              <a:rPr lang="en-US" sz="3200" dirty="0"/>
              <a:t> </a:t>
            </a:r>
            <a:r>
              <a:rPr lang="en-US" sz="3200" dirty="0" err="1"/>
              <a:t>anatomi</a:t>
            </a:r>
            <a:r>
              <a:rPr lang="en-US" sz="3200" dirty="0"/>
              <a:t>, </a:t>
            </a:r>
            <a:r>
              <a:rPr lang="en-US" sz="3200" dirty="0" err="1"/>
              <a:t>dan</a:t>
            </a:r>
            <a:r>
              <a:rPr lang="en-US" sz="3200" dirty="0"/>
              <a:t> </a:t>
            </a:r>
            <a:r>
              <a:rPr lang="en-US" sz="3200" dirty="0" err="1"/>
              <a:t>rehabilitasi</a:t>
            </a:r>
            <a:r>
              <a:rPr lang="en-US" sz="3200" dirty="0"/>
              <a:t> </a:t>
            </a:r>
            <a:r>
              <a:rPr lang="en-US" sz="3200" dirty="0" err="1"/>
              <a:t>medik</a:t>
            </a:r>
            <a:r>
              <a:rPr lang="en-US" sz="3200" dirty="0"/>
              <a:t>. </a:t>
            </a:r>
            <a:endParaRPr lang="id-ID" sz="3200" dirty="0"/>
          </a:p>
          <a:p>
            <a:endParaRPr lang="id-ID" dirty="0"/>
          </a:p>
        </p:txBody>
      </p:sp>
    </p:spTree>
    <p:extLst>
      <p:ext uri="{BB962C8B-B14F-4D97-AF65-F5344CB8AC3E}">
        <p14:creationId xmlns:p14="http://schemas.microsoft.com/office/powerpoint/2010/main" val="2287877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a:bodyPr>
          <a:lstStyle/>
          <a:p>
            <a:pPr algn="just"/>
            <a:r>
              <a:rPr lang="en-US" sz="2400" dirty="0" err="1"/>
              <a:t>Pelayanan</a:t>
            </a:r>
            <a:r>
              <a:rPr lang="en-US" sz="2400" dirty="0"/>
              <a:t> </a:t>
            </a:r>
            <a:r>
              <a:rPr lang="en-US" sz="2400" dirty="0" err="1"/>
              <a:t>medik</a:t>
            </a:r>
            <a:r>
              <a:rPr lang="en-US" sz="2400" dirty="0"/>
              <a:t> </a:t>
            </a:r>
            <a:r>
              <a:rPr lang="en-US" sz="2400" dirty="0" err="1"/>
              <a:t>spesialis</a:t>
            </a:r>
            <a:r>
              <a:rPr lang="en-US" sz="2400" dirty="0"/>
              <a:t> lain, </a:t>
            </a:r>
            <a:r>
              <a:rPr lang="en-US" sz="2400" dirty="0" smtClean="0"/>
              <a:t>paling </a:t>
            </a:r>
            <a:r>
              <a:rPr lang="en-US" sz="2400" dirty="0" err="1"/>
              <a:t>sedikit</a:t>
            </a:r>
            <a:r>
              <a:rPr lang="en-US" sz="2400" dirty="0"/>
              <a:t> </a:t>
            </a:r>
            <a:r>
              <a:rPr lang="en-US" sz="2400" dirty="0" err="1"/>
              <a:t>berjumlah</a:t>
            </a:r>
            <a:r>
              <a:rPr lang="en-US" sz="2400" dirty="0"/>
              <a:t> 8 (</a:t>
            </a:r>
            <a:r>
              <a:rPr lang="en-US" sz="2400" dirty="0" err="1"/>
              <a:t>delapan</a:t>
            </a:r>
            <a:r>
              <a:rPr lang="en-US" sz="2400" dirty="0"/>
              <a:t>) </a:t>
            </a:r>
            <a:r>
              <a:rPr lang="en-US" sz="2400" dirty="0" err="1"/>
              <a:t>pelayanan</a:t>
            </a:r>
            <a:r>
              <a:rPr lang="en-US" sz="2400" dirty="0"/>
              <a:t> </a:t>
            </a:r>
            <a:r>
              <a:rPr lang="en-US" sz="2400" dirty="0" err="1"/>
              <a:t>dari</a:t>
            </a:r>
            <a:r>
              <a:rPr lang="en-US" sz="2400" dirty="0"/>
              <a:t> 13 (</a:t>
            </a:r>
            <a:r>
              <a:rPr lang="en-US" sz="2400" dirty="0" err="1"/>
              <a:t>tiga</a:t>
            </a:r>
            <a:r>
              <a:rPr lang="en-US" sz="2400" dirty="0"/>
              <a:t> </a:t>
            </a:r>
            <a:r>
              <a:rPr lang="en-US" sz="2400" dirty="0" err="1"/>
              <a:t>belas</a:t>
            </a:r>
            <a:r>
              <a:rPr lang="en-US" sz="2400" dirty="0"/>
              <a:t>) </a:t>
            </a:r>
            <a:r>
              <a:rPr lang="en-US" sz="2400" dirty="0" err="1"/>
              <a:t>pelayanan</a:t>
            </a:r>
            <a:r>
              <a:rPr lang="en-US" sz="2400" dirty="0"/>
              <a:t> yang </a:t>
            </a:r>
            <a:r>
              <a:rPr lang="en-US" sz="2400" dirty="0" err="1"/>
              <a:t>meliputi</a:t>
            </a:r>
            <a:r>
              <a:rPr lang="en-US" sz="2400" dirty="0"/>
              <a:t> </a:t>
            </a:r>
            <a:r>
              <a:rPr lang="en-US" sz="2400" dirty="0" err="1"/>
              <a:t>pelayanan</a:t>
            </a:r>
            <a:r>
              <a:rPr lang="en-US" sz="2400" dirty="0"/>
              <a:t> </a:t>
            </a:r>
            <a:r>
              <a:rPr lang="en-US" sz="2400" dirty="0" err="1"/>
              <a:t>mata</a:t>
            </a:r>
            <a:r>
              <a:rPr lang="en-US" sz="2400" dirty="0"/>
              <a:t>, </a:t>
            </a:r>
            <a:r>
              <a:rPr lang="en-US" sz="2400" dirty="0" err="1"/>
              <a:t>telinga</a:t>
            </a:r>
            <a:r>
              <a:rPr lang="en-US" sz="2400" dirty="0"/>
              <a:t> </a:t>
            </a:r>
            <a:r>
              <a:rPr lang="en-US" sz="2400" dirty="0" err="1"/>
              <a:t>hidung</a:t>
            </a:r>
            <a:r>
              <a:rPr lang="en-US" sz="2400" dirty="0"/>
              <a:t> </a:t>
            </a:r>
            <a:r>
              <a:rPr lang="en-US" sz="2400" dirty="0" err="1"/>
              <a:t>tenggorokan</a:t>
            </a:r>
            <a:r>
              <a:rPr lang="en-US" sz="2400" dirty="0"/>
              <a:t>, </a:t>
            </a:r>
            <a:r>
              <a:rPr lang="en-US" sz="2400" dirty="0" err="1"/>
              <a:t>syaraf</a:t>
            </a:r>
            <a:r>
              <a:rPr lang="en-US" sz="2400" dirty="0"/>
              <a:t>, </a:t>
            </a:r>
            <a:r>
              <a:rPr lang="en-US" sz="2400" dirty="0" err="1"/>
              <a:t>jantung</a:t>
            </a:r>
            <a:r>
              <a:rPr lang="en-US" sz="2400" dirty="0"/>
              <a:t> </a:t>
            </a:r>
            <a:r>
              <a:rPr lang="en-US" sz="2400" dirty="0" err="1"/>
              <a:t>dan</a:t>
            </a:r>
            <a:r>
              <a:rPr lang="en-US" sz="2400" dirty="0"/>
              <a:t> </a:t>
            </a:r>
            <a:r>
              <a:rPr lang="en-US" sz="2400" dirty="0" err="1"/>
              <a:t>pembuluh</a:t>
            </a:r>
            <a:r>
              <a:rPr lang="en-US" sz="2400" dirty="0"/>
              <a:t> </a:t>
            </a:r>
            <a:r>
              <a:rPr lang="en-US" sz="2400" dirty="0" err="1"/>
              <a:t>darah</a:t>
            </a:r>
            <a:r>
              <a:rPr lang="en-US" sz="2400" dirty="0"/>
              <a:t>, </a:t>
            </a:r>
            <a:r>
              <a:rPr lang="en-US" sz="2400" dirty="0" err="1"/>
              <a:t>kulit</a:t>
            </a:r>
            <a:r>
              <a:rPr lang="en-US" sz="2400" dirty="0"/>
              <a:t> </a:t>
            </a:r>
            <a:r>
              <a:rPr lang="en-US" sz="2400" dirty="0" err="1"/>
              <a:t>dan</a:t>
            </a:r>
            <a:r>
              <a:rPr lang="en-US" sz="2400" dirty="0"/>
              <a:t> </a:t>
            </a:r>
            <a:r>
              <a:rPr lang="en-US" sz="2400" dirty="0" err="1"/>
              <a:t>kelamin</a:t>
            </a:r>
            <a:r>
              <a:rPr lang="en-US" sz="2400" dirty="0"/>
              <a:t>, </a:t>
            </a:r>
            <a:r>
              <a:rPr lang="en-US" sz="2400" dirty="0" err="1"/>
              <a:t>kedokteran</a:t>
            </a:r>
            <a:r>
              <a:rPr lang="en-US" sz="2400" dirty="0"/>
              <a:t> </a:t>
            </a:r>
            <a:r>
              <a:rPr lang="en-US" sz="2400" dirty="0" err="1"/>
              <a:t>jiwa</a:t>
            </a:r>
            <a:r>
              <a:rPr lang="en-US" sz="2400" dirty="0"/>
              <a:t>, </a:t>
            </a:r>
            <a:r>
              <a:rPr lang="en-US" sz="2400" dirty="0" err="1"/>
              <a:t>paru</a:t>
            </a:r>
            <a:r>
              <a:rPr lang="en-US" sz="2400" dirty="0"/>
              <a:t>, </a:t>
            </a:r>
            <a:r>
              <a:rPr lang="en-US" sz="2400" dirty="0" err="1"/>
              <a:t>orthopedi</a:t>
            </a:r>
            <a:r>
              <a:rPr lang="en-US" sz="2400" dirty="0"/>
              <a:t>, </a:t>
            </a:r>
            <a:r>
              <a:rPr lang="en-US" sz="2400" dirty="0" err="1"/>
              <a:t>urologi</a:t>
            </a:r>
            <a:r>
              <a:rPr lang="en-US" sz="2400" dirty="0"/>
              <a:t>, </a:t>
            </a:r>
            <a:r>
              <a:rPr lang="en-US" sz="2400" dirty="0" err="1"/>
              <a:t>bedah</a:t>
            </a:r>
            <a:r>
              <a:rPr lang="en-US" sz="2400" dirty="0"/>
              <a:t> </a:t>
            </a:r>
            <a:r>
              <a:rPr lang="en-US" sz="2400" dirty="0" err="1"/>
              <a:t>syaraf</a:t>
            </a:r>
            <a:r>
              <a:rPr lang="en-US" sz="2400" dirty="0"/>
              <a:t>, </a:t>
            </a:r>
            <a:r>
              <a:rPr lang="en-US" sz="2400" dirty="0" err="1"/>
              <a:t>bedah</a:t>
            </a:r>
            <a:r>
              <a:rPr lang="en-US" sz="2400" dirty="0"/>
              <a:t> </a:t>
            </a:r>
            <a:r>
              <a:rPr lang="en-US" sz="2400" dirty="0" err="1"/>
              <a:t>plastik</a:t>
            </a:r>
            <a:r>
              <a:rPr lang="en-US" sz="2400" dirty="0"/>
              <a:t>, </a:t>
            </a:r>
            <a:r>
              <a:rPr lang="en-US" sz="2400" dirty="0" err="1"/>
              <a:t>dan</a:t>
            </a:r>
            <a:r>
              <a:rPr lang="en-US" sz="2400" dirty="0"/>
              <a:t> </a:t>
            </a:r>
            <a:r>
              <a:rPr lang="en-US" sz="2400" dirty="0" err="1"/>
              <a:t>kedokteran</a:t>
            </a:r>
            <a:r>
              <a:rPr lang="en-US" sz="2400" dirty="0"/>
              <a:t> </a:t>
            </a:r>
            <a:r>
              <a:rPr lang="en-US" sz="2400" dirty="0" err="1"/>
              <a:t>forensi</a:t>
            </a:r>
            <a:r>
              <a:rPr lang="id-ID" sz="2400" dirty="0"/>
              <a:t>k</a:t>
            </a:r>
            <a:r>
              <a:rPr lang="id-ID" sz="2400" dirty="0" smtClean="0"/>
              <a:t>.</a:t>
            </a:r>
          </a:p>
          <a:p>
            <a:pPr algn="just"/>
            <a:endParaRPr lang="id-ID" sz="2400" dirty="0"/>
          </a:p>
          <a:p>
            <a:pPr algn="just"/>
            <a:r>
              <a:rPr lang="en-US" sz="2400" dirty="0" err="1" smtClean="0"/>
              <a:t>Pelayanan</a:t>
            </a:r>
            <a:r>
              <a:rPr lang="en-US" sz="2400" dirty="0" smtClean="0"/>
              <a:t> </a:t>
            </a:r>
            <a:r>
              <a:rPr lang="en-US" sz="2400" dirty="0" err="1"/>
              <a:t>medik</a:t>
            </a:r>
            <a:r>
              <a:rPr lang="en-US" sz="2400" dirty="0"/>
              <a:t> </a:t>
            </a:r>
            <a:r>
              <a:rPr lang="en-US" sz="2400" dirty="0" err="1"/>
              <a:t>subspesialis</a:t>
            </a:r>
            <a:r>
              <a:rPr lang="en-US" sz="2400" dirty="0"/>
              <a:t>, </a:t>
            </a:r>
            <a:r>
              <a:rPr lang="en-US" sz="2400" dirty="0" smtClean="0"/>
              <a:t>paling </a:t>
            </a:r>
            <a:r>
              <a:rPr lang="en-US" sz="2400" dirty="0" err="1"/>
              <a:t>sedikit</a:t>
            </a:r>
            <a:r>
              <a:rPr lang="en-US" sz="2400" dirty="0"/>
              <a:t> </a:t>
            </a:r>
            <a:r>
              <a:rPr lang="en-US" sz="2400" dirty="0" err="1"/>
              <a:t>berjumlah</a:t>
            </a:r>
            <a:r>
              <a:rPr lang="en-US" sz="2400" dirty="0"/>
              <a:t> 2 (</a:t>
            </a:r>
            <a:r>
              <a:rPr lang="en-US" sz="2400" dirty="0" err="1"/>
              <a:t>dua</a:t>
            </a:r>
            <a:r>
              <a:rPr lang="en-US" sz="2400" dirty="0"/>
              <a:t>) </a:t>
            </a:r>
            <a:r>
              <a:rPr lang="en-US" sz="2400" dirty="0" err="1"/>
              <a:t>pelayanan</a:t>
            </a:r>
            <a:r>
              <a:rPr lang="en-US" sz="2400" dirty="0"/>
              <a:t> </a:t>
            </a:r>
            <a:r>
              <a:rPr lang="en-US" sz="2400" dirty="0" err="1"/>
              <a:t>subspesialis</a:t>
            </a:r>
            <a:r>
              <a:rPr lang="en-US" sz="2400" dirty="0"/>
              <a:t> </a:t>
            </a:r>
            <a:r>
              <a:rPr lang="en-US" sz="2400" dirty="0" err="1"/>
              <a:t>dari</a:t>
            </a:r>
            <a:r>
              <a:rPr lang="en-US" sz="2400" dirty="0"/>
              <a:t> 4 (</a:t>
            </a:r>
            <a:r>
              <a:rPr lang="en-US" sz="2400" dirty="0" err="1"/>
              <a:t>empat</a:t>
            </a:r>
            <a:r>
              <a:rPr lang="en-US" sz="2400" dirty="0"/>
              <a:t>) </a:t>
            </a:r>
            <a:r>
              <a:rPr lang="en-US" sz="2400" dirty="0" err="1"/>
              <a:t>subspesialis</a:t>
            </a:r>
            <a:r>
              <a:rPr lang="en-US" sz="2400" dirty="0"/>
              <a:t> </a:t>
            </a:r>
            <a:r>
              <a:rPr lang="en-US" sz="2400" dirty="0" err="1"/>
              <a:t>dasar</a:t>
            </a:r>
            <a:r>
              <a:rPr lang="en-US" sz="2400" dirty="0"/>
              <a:t> yang </a:t>
            </a:r>
            <a:r>
              <a:rPr lang="en-US" sz="2400" dirty="0" err="1"/>
              <a:t>meliputi</a:t>
            </a:r>
            <a:r>
              <a:rPr lang="en-US" sz="2400" dirty="0"/>
              <a:t> </a:t>
            </a:r>
            <a:r>
              <a:rPr lang="en-US" sz="2400" dirty="0" err="1"/>
              <a:t>pelayanan</a:t>
            </a:r>
            <a:r>
              <a:rPr lang="en-US" sz="2400" dirty="0"/>
              <a:t> </a:t>
            </a:r>
            <a:r>
              <a:rPr lang="en-US" sz="2400" dirty="0" err="1"/>
              <a:t>subspesialis</a:t>
            </a:r>
            <a:r>
              <a:rPr lang="en-US" sz="2400" dirty="0"/>
              <a:t> di </a:t>
            </a:r>
            <a:r>
              <a:rPr lang="en-US" sz="2400" dirty="0" err="1"/>
              <a:t>bidang</a:t>
            </a:r>
            <a:r>
              <a:rPr lang="en-US" sz="2400" dirty="0"/>
              <a:t> </a:t>
            </a:r>
            <a:r>
              <a:rPr lang="en-US" sz="2400" dirty="0" err="1"/>
              <a:t>spesialisasi</a:t>
            </a:r>
            <a:r>
              <a:rPr lang="en-US" sz="2400" dirty="0"/>
              <a:t> </a:t>
            </a:r>
            <a:r>
              <a:rPr lang="en-US" sz="2400" dirty="0" err="1"/>
              <a:t>bedah</a:t>
            </a:r>
            <a:r>
              <a:rPr lang="en-US" sz="2400" dirty="0"/>
              <a:t>, </a:t>
            </a:r>
            <a:r>
              <a:rPr lang="en-US" sz="2400" dirty="0" err="1"/>
              <a:t>penyakit</a:t>
            </a:r>
            <a:r>
              <a:rPr lang="en-US" sz="2400" dirty="0"/>
              <a:t> </a:t>
            </a:r>
            <a:r>
              <a:rPr lang="en-US" sz="2400" dirty="0" err="1"/>
              <a:t>dalam</a:t>
            </a:r>
            <a:r>
              <a:rPr lang="en-US" sz="2400" dirty="0"/>
              <a:t>, </a:t>
            </a:r>
            <a:r>
              <a:rPr lang="en-US" sz="2400" dirty="0" err="1"/>
              <a:t>kesehatan</a:t>
            </a:r>
            <a:r>
              <a:rPr lang="en-US" sz="2400" dirty="0"/>
              <a:t> </a:t>
            </a:r>
            <a:r>
              <a:rPr lang="en-US" sz="2400" dirty="0" err="1"/>
              <a:t>anak</a:t>
            </a:r>
            <a:r>
              <a:rPr lang="en-US" sz="2400" dirty="0"/>
              <a:t>, </a:t>
            </a:r>
            <a:r>
              <a:rPr lang="en-US" sz="2400" dirty="0" err="1"/>
              <a:t>dan</a:t>
            </a:r>
            <a:r>
              <a:rPr lang="en-US" sz="2400" dirty="0"/>
              <a:t> </a:t>
            </a:r>
            <a:r>
              <a:rPr lang="en-US" sz="2400" dirty="0" err="1"/>
              <a:t>obstetri</a:t>
            </a:r>
            <a:r>
              <a:rPr lang="en-US" sz="2400" dirty="0"/>
              <a:t> </a:t>
            </a:r>
            <a:r>
              <a:rPr lang="en-US" sz="2400" dirty="0" err="1"/>
              <a:t>dan</a:t>
            </a:r>
            <a:r>
              <a:rPr lang="en-US" sz="2400" dirty="0"/>
              <a:t> </a:t>
            </a:r>
            <a:r>
              <a:rPr lang="en-US" sz="2400" dirty="0" err="1"/>
              <a:t>ginekologi</a:t>
            </a:r>
            <a:r>
              <a:rPr lang="en-US" sz="2400" dirty="0"/>
              <a:t>. </a:t>
            </a:r>
            <a:endParaRPr lang="id-ID" sz="2400" dirty="0" smtClean="0"/>
          </a:p>
          <a:p>
            <a:pPr marL="109728" indent="0" algn="just">
              <a:buNone/>
            </a:pPr>
            <a:endParaRPr lang="id-ID" sz="2400" dirty="0"/>
          </a:p>
          <a:p>
            <a:pPr algn="just"/>
            <a:r>
              <a:rPr lang="en-US" sz="2400" dirty="0" err="1" smtClean="0"/>
              <a:t>Pelayanan</a:t>
            </a:r>
            <a:r>
              <a:rPr lang="en-US" sz="2400" dirty="0" smtClean="0"/>
              <a:t> </a:t>
            </a:r>
            <a:r>
              <a:rPr lang="en-US" sz="2400" dirty="0" err="1"/>
              <a:t>medik</a:t>
            </a:r>
            <a:r>
              <a:rPr lang="en-US" sz="2400" dirty="0"/>
              <a:t> </a:t>
            </a:r>
            <a:r>
              <a:rPr lang="en-US" sz="2400" dirty="0" err="1"/>
              <a:t>spesialis</a:t>
            </a:r>
            <a:r>
              <a:rPr lang="en-US" sz="2400" dirty="0"/>
              <a:t> </a:t>
            </a:r>
            <a:r>
              <a:rPr lang="en-US" sz="2400" dirty="0" err="1"/>
              <a:t>gigi</a:t>
            </a:r>
            <a:r>
              <a:rPr lang="en-US" sz="2400" dirty="0"/>
              <a:t> </a:t>
            </a:r>
            <a:r>
              <a:rPr lang="en-US" sz="2400" dirty="0" err="1"/>
              <a:t>dan</a:t>
            </a:r>
            <a:r>
              <a:rPr lang="en-US" sz="2400" dirty="0"/>
              <a:t> </a:t>
            </a:r>
            <a:r>
              <a:rPr lang="en-US" sz="2400" dirty="0" err="1"/>
              <a:t>mulut</a:t>
            </a:r>
            <a:r>
              <a:rPr lang="en-US" sz="2400" dirty="0"/>
              <a:t>, </a:t>
            </a:r>
            <a:r>
              <a:rPr lang="en-US" sz="2400" dirty="0" smtClean="0"/>
              <a:t>paling </a:t>
            </a:r>
            <a:r>
              <a:rPr lang="en-US" sz="2400" dirty="0" err="1"/>
              <a:t>sedikit</a:t>
            </a:r>
            <a:r>
              <a:rPr lang="en-US" sz="2400" dirty="0"/>
              <a:t> </a:t>
            </a:r>
            <a:r>
              <a:rPr lang="en-US" sz="2400" dirty="0" err="1"/>
              <a:t>berjumlah</a:t>
            </a:r>
            <a:r>
              <a:rPr lang="en-US" sz="2400" dirty="0"/>
              <a:t> 3 (</a:t>
            </a:r>
            <a:r>
              <a:rPr lang="en-US" sz="2400" dirty="0" err="1"/>
              <a:t>tiga</a:t>
            </a:r>
            <a:r>
              <a:rPr lang="en-US" sz="2400" dirty="0"/>
              <a:t>) </a:t>
            </a:r>
            <a:r>
              <a:rPr lang="en-US" sz="2400" dirty="0" err="1"/>
              <a:t>pelayanan</a:t>
            </a:r>
            <a:r>
              <a:rPr lang="en-US" sz="2400" dirty="0"/>
              <a:t> yang </a:t>
            </a:r>
            <a:r>
              <a:rPr lang="en-US" sz="2400" dirty="0" err="1"/>
              <a:t>meliputi</a:t>
            </a:r>
            <a:r>
              <a:rPr lang="en-US" sz="2400" dirty="0"/>
              <a:t> </a:t>
            </a:r>
            <a:r>
              <a:rPr lang="en-US" sz="2400" dirty="0" err="1"/>
              <a:t>pelayanan</a:t>
            </a:r>
            <a:r>
              <a:rPr lang="en-US" sz="2400" dirty="0"/>
              <a:t> </a:t>
            </a:r>
            <a:r>
              <a:rPr lang="en-US" sz="2400" dirty="0" err="1"/>
              <a:t>bedah</a:t>
            </a:r>
            <a:r>
              <a:rPr lang="en-US" sz="2400" dirty="0"/>
              <a:t> </a:t>
            </a:r>
            <a:r>
              <a:rPr lang="en-US" sz="2400" dirty="0" err="1"/>
              <a:t>mulut</a:t>
            </a:r>
            <a:r>
              <a:rPr lang="en-US" sz="2400" dirty="0"/>
              <a:t>, </a:t>
            </a:r>
            <a:r>
              <a:rPr lang="en-US" sz="2400" dirty="0" err="1"/>
              <a:t>konservasi</a:t>
            </a:r>
            <a:r>
              <a:rPr lang="en-US" sz="2400" dirty="0"/>
              <a:t>/</a:t>
            </a:r>
            <a:r>
              <a:rPr lang="en-US" sz="2400" dirty="0" err="1"/>
              <a:t>endodonsi</a:t>
            </a:r>
            <a:r>
              <a:rPr lang="en-US" sz="2400" dirty="0"/>
              <a:t>, </a:t>
            </a:r>
            <a:r>
              <a:rPr lang="en-US" sz="2400" dirty="0" err="1"/>
              <a:t>dan</a:t>
            </a:r>
            <a:r>
              <a:rPr lang="en-US" sz="2400" dirty="0"/>
              <a:t> </a:t>
            </a:r>
            <a:r>
              <a:rPr lang="en-US" sz="2400" dirty="0" err="1"/>
              <a:t>orthodonti</a:t>
            </a:r>
            <a:r>
              <a:rPr lang="en-US" sz="2400" dirty="0"/>
              <a:t>.</a:t>
            </a:r>
            <a:endParaRPr lang="id-ID" sz="2400" dirty="0"/>
          </a:p>
          <a:p>
            <a:endParaRPr lang="id-ID" dirty="0"/>
          </a:p>
        </p:txBody>
      </p:sp>
    </p:spTree>
    <p:extLst>
      <p:ext uri="{BB962C8B-B14F-4D97-AF65-F5344CB8AC3E}">
        <p14:creationId xmlns:p14="http://schemas.microsoft.com/office/powerpoint/2010/main" val="2740265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089752"/>
          </a:xfrm>
        </p:spPr>
        <p:txBody>
          <a:bodyPr>
            <a:normAutofit/>
          </a:bodyPr>
          <a:lstStyle/>
          <a:p>
            <a:pPr marL="109728" indent="0" algn="just">
              <a:buNone/>
            </a:pPr>
            <a:r>
              <a:rPr lang="en-US" sz="3200" b="1" dirty="0" err="1"/>
              <a:t>Pelayanan</a:t>
            </a:r>
            <a:r>
              <a:rPr lang="en-US" sz="3200" b="1" dirty="0"/>
              <a:t> </a:t>
            </a:r>
            <a:r>
              <a:rPr lang="en-US" sz="3200" b="1" dirty="0" err="1"/>
              <a:t>kefarmasian</a:t>
            </a:r>
            <a:r>
              <a:rPr lang="en-US" sz="3200" dirty="0"/>
              <a:t> </a:t>
            </a:r>
            <a:r>
              <a:rPr lang="en-US" sz="3200" dirty="0" err="1" smtClean="0"/>
              <a:t>meliputi</a:t>
            </a:r>
            <a:r>
              <a:rPr lang="en-US" sz="3200" dirty="0" smtClean="0"/>
              <a:t> :</a:t>
            </a:r>
          </a:p>
          <a:p>
            <a:pPr marL="566928" indent="-457200" algn="just"/>
            <a:r>
              <a:rPr lang="en-US" sz="3200" dirty="0" smtClean="0"/>
              <a:t> </a:t>
            </a:r>
            <a:r>
              <a:rPr lang="en-US" sz="3200" dirty="0" err="1"/>
              <a:t>pengelolaan</a:t>
            </a:r>
            <a:r>
              <a:rPr lang="en-US" sz="3200" dirty="0"/>
              <a:t> </a:t>
            </a:r>
            <a:r>
              <a:rPr lang="en-US" sz="3200" dirty="0" err="1"/>
              <a:t>sediaan</a:t>
            </a:r>
            <a:r>
              <a:rPr lang="en-US" sz="3200" dirty="0"/>
              <a:t> </a:t>
            </a:r>
            <a:r>
              <a:rPr lang="en-US" sz="3200" dirty="0" err="1"/>
              <a:t>farmasi</a:t>
            </a:r>
            <a:r>
              <a:rPr lang="en-US" sz="3200" dirty="0" smtClean="0"/>
              <a:t>,</a:t>
            </a:r>
          </a:p>
          <a:p>
            <a:pPr marL="566928" indent="-457200" algn="just"/>
            <a:r>
              <a:rPr lang="en-US" sz="3200" dirty="0" smtClean="0"/>
              <a:t> </a:t>
            </a:r>
            <a:r>
              <a:rPr lang="en-US" sz="3200" dirty="0" err="1"/>
              <a:t>alat</a:t>
            </a:r>
            <a:r>
              <a:rPr lang="en-US" sz="3200" dirty="0"/>
              <a:t> </a:t>
            </a:r>
            <a:r>
              <a:rPr lang="en-US" sz="3200" dirty="0" err="1"/>
              <a:t>kesehatan</a:t>
            </a:r>
            <a:r>
              <a:rPr lang="en-US" sz="3200" dirty="0"/>
              <a:t> </a:t>
            </a:r>
            <a:r>
              <a:rPr lang="en-US" sz="3200" dirty="0" err="1"/>
              <a:t>dan</a:t>
            </a:r>
            <a:r>
              <a:rPr lang="en-US" sz="3200" dirty="0"/>
              <a:t> </a:t>
            </a:r>
            <a:r>
              <a:rPr lang="en-US" sz="3200" dirty="0" err="1"/>
              <a:t>bahan</a:t>
            </a:r>
            <a:r>
              <a:rPr lang="en-US" sz="3200" dirty="0"/>
              <a:t> </a:t>
            </a:r>
            <a:r>
              <a:rPr lang="en-US" sz="3200" dirty="0" err="1"/>
              <a:t>medis</a:t>
            </a:r>
            <a:r>
              <a:rPr lang="en-US" sz="3200" dirty="0"/>
              <a:t> </a:t>
            </a:r>
            <a:r>
              <a:rPr lang="en-US" sz="3200" dirty="0" err="1"/>
              <a:t>habis</a:t>
            </a:r>
            <a:r>
              <a:rPr lang="en-US" sz="3200" dirty="0"/>
              <a:t> </a:t>
            </a:r>
            <a:r>
              <a:rPr lang="en-US" sz="3200" dirty="0" err="1" smtClean="0"/>
              <a:t>pakai</a:t>
            </a:r>
            <a:r>
              <a:rPr lang="en-US" sz="3200" dirty="0" smtClean="0"/>
              <a:t>.</a:t>
            </a:r>
          </a:p>
          <a:p>
            <a:pPr marL="566928" indent="-457200" algn="just"/>
            <a:r>
              <a:rPr lang="en-US" sz="3200" dirty="0" smtClean="0"/>
              <a:t>  </a:t>
            </a:r>
            <a:r>
              <a:rPr lang="en-US" sz="3200" dirty="0" err="1" smtClean="0"/>
              <a:t>pelayanan</a:t>
            </a:r>
            <a:r>
              <a:rPr lang="en-US" sz="3200" dirty="0" smtClean="0"/>
              <a:t> </a:t>
            </a:r>
            <a:r>
              <a:rPr lang="en-US" sz="3200" dirty="0" err="1"/>
              <a:t>farmasi</a:t>
            </a:r>
            <a:r>
              <a:rPr lang="en-US" sz="3200" dirty="0"/>
              <a:t> </a:t>
            </a:r>
            <a:r>
              <a:rPr lang="en-US" sz="3200" dirty="0" err="1"/>
              <a:t>klinik</a:t>
            </a:r>
            <a:r>
              <a:rPr lang="en-US" sz="3200" dirty="0"/>
              <a:t>.</a:t>
            </a:r>
            <a:endParaRPr lang="id-ID" sz="3200" dirty="0"/>
          </a:p>
          <a:p>
            <a:pPr algn="just"/>
            <a:endParaRPr lang="id-ID" sz="3200" dirty="0"/>
          </a:p>
        </p:txBody>
      </p:sp>
    </p:spTree>
    <p:extLst>
      <p:ext uri="{BB962C8B-B14F-4D97-AF65-F5344CB8AC3E}">
        <p14:creationId xmlns:p14="http://schemas.microsoft.com/office/powerpoint/2010/main" val="3364823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233768"/>
          </a:xfrm>
        </p:spPr>
        <p:txBody>
          <a:bodyPr>
            <a:normAutofit/>
          </a:bodyPr>
          <a:lstStyle/>
          <a:p>
            <a:pPr marL="0" indent="0" algn="just">
              <a:buNone/>
            </a:pPr>
            <a:r>
              <a:rPr lang="en-US" sz="3200" b="1" dirty="0" err="1" smtClean="0"/>
              <a:t>Pelayanan</a:t>
            </a:r>
            <a:r>
              <a:rPr lang="en-US" sz="3200" b="1" dirty="0" smtClean="0"/>
              <a:t> </a:t>
            </a:r>
            <a:r>
              <a:rPr lang="en-US" sz="3200" b="1" dirty="0" err="1" smtClean="0"/>
              <a:t>penunjang</a:t>
            </a:r>
            <a:r>
              <a:rPr lang="en-US" sz="3200" b="1" dirty="0" smtClean="0"/>
              <a:t> </a:t>
            </a:r>
            <a:r>
              <a:rPr lang="en-US" sz="3200" b="1" dirty="0" err="1" smtClean="0"/>
              <a:t>klinik</a:t>
            </a:r>
            <a:r>
              <a:rPr lang="en-US" sz="3200" dirty="0" smtClean="0"/>
              <a:t> </a:t>
            </a:r>
            <a:r>
              <a:rPr lang="en-US" sz="3200" dirty="0" err="1" smtClean="0"/>
              <a:t>meliputi</a:t>
            </a:r>
            <a:r>
              <a:rPr lang="en-US" sz="3200" dirty="0" smtClean="0"/>
              <a:t>:</a:t>
            </a:r>
          </a:p>
          <a:p>
            <a:pPr marL="0" indent="0" algn="just">
              <a:buNone/>
            </a:pPr>
            <a:r>
              <a:rPr lang="en-US" sz="3200" dirty="0" smtClean="0"/>
              <a:t/>
            </a:r>
            <a:br>
              <a:rPr lang="en-US" sz="3200" dirty="0" smtClean="0"/>
            </a:br>
            <a:r>
              <a:rPr lang="en-US" sz="3200" dirty="0" smtClean="0"/>
              <a:t>. </a:t>
            </a:r>
            <a:r>
              <a:rPr lang="en-US" sz="3200" dirty="0" err="1" smtClean="0"/>
              <a:t>pelayanan</a:t>
            </a:r>
            <a:r>
              <a:rPr lang="en-US" sz="3200" dirty="0" smtClean="0"/>
              <a:t> bank </a:t>
            </a:r>
            <a:r>
              <a:rPr lang="en-US" sz="3200" dirty="0" err="1" smtClean="0"/>
              <a:t>darah</a:t>
            </a:r>
            <a:r>
              <a:rPr lang="en-US" sz="3200" dirty="0" smtClean="0"/>
              <a:t>.</a:t>
            </a:r>
          </a:p>
          <a:p>
            <a:pPr algn="just"/>
            <a:r>
              <a:rPr lang="en-US" sz="3200" dirty="0" smtClean="0"/>
              <a:t> </a:t>
            </a:r>
            <a:r>
              <a:rPr lang="en-US" sz="3200" dirty="0" err="1" smtClean="0"/>
              <a:t>perawatan</a:t>
            </a:r>
            <a:r>
              <a:rPr lang="en-US" sz="3200" dirty="0" smtClean="0"/>
              <a:t> </a:t>
            </a:r>
            <a:r>
              <a:rPr lang="en-US" sz="3200" dirty="0" err="1" smtClean="0"/>
              <a:t>intensif</a:t>
            </a:r>
            <a:r>
              <a:rPr lang="en-US" sz="3200" dirty="0" smtClean="0"/>
              <a:t> </a:t>
            </a:r>
            <a:r>
              <a:rPr lang="en-US" sz="3200" dirty="0" err="1" smtClean="0"/>
              <a:t>untuk</a:t>
            </a:r>
            <a:r>
              <a:rPr lang="en-US" sz="3200" dirty="0" smtClean="0"/>
              <a:t> </a:t>
            </a:r>
            <a:r>
              <a:rPr lang="en-US" sz="3200" dirty="0" err="1" smtClean="0"/>
              <a:t>semua</a:t>
            </a:r>
            <a:r>
              <a:rPr lang="en-US" sz="3200" dirty="0" smtClean="0"/>
              <a:t> </a:t>
            </a:r>
            <a:r>
              <a:rPr lang="en-US" sz="3200" dirty="0" err="1" smtClean="0"/>
              <a:t>golongan</a:t>
            </a:r>
            <a:r>
              <a:rPr lang="en-US" sz="3200" dirty="0" smtClean="0"/>
              <a:t>     </a:t>
            </a:r>
            <a:r>
              <a:rPr lang="en-US" sz="3200" dirty="0" err="1" smtClean="0"/>
              <a:t>umur</a:t>
            </a:r>
            <a:r>
              <a:rPr lang="en-US" sz="3200" dirty="0" smtClean="0"/>
              <a:t> </a:t>
            </a:r>
            <a:r>
              <a:rPr lang="en-US" sz="3200" dirty="0" err="1" smtClean="0"/>
              <a:t>dan</a:t>
            </a:r>
            <a:r>
              <a:rPr lang="en-US" sz="3200" dirty="0" smtClean="0"/>
              <a:t> </a:t>
            </a:r>
            <a:r>
              <a:rPr lang="en-US" sz="3200" dirty="0" err="1" smtClean="0"/>
              <a:t>jenis</a:t>
            </a:r>
            <a:r>
              <a:rPr lang="en-US" sz="3200" dirty="0" smtClean="0"/>
              <a:t> </a:t>
            </a:r>
            <a:r>
              <a:rPr lang="en-US" sz="3200" dirty="0" err="1" smtClean="0"/>
              <a:t>penyakit</a:t>
            </a:r>
            <a:r>
              <a:rPr lang="en-US" sz="3200" dirty="0" smtClean="0"/>
              <a:t>,</a:t>
            </a:r>
          </a:p>
          <a:p>
            <a:pPr algn="just"/>
            <a:r>
              <a:rPr lang="en-US" sz="3200" dirty="0" smtClean="0"/>
              <a:t> </a:t>
            </a:r>
            <a:r>
              <a:rPr lang="en-US" sz="3200" dirty="0" err="1" smtClean="0"/>
              <a:t>gizi</a:t>
            </a:r>
            <a:r>
              <a:rPr lang="en-US" sz="3200" dirty="0"/>
              <a:t>.</a:t>
            </a:r>
            <a:endParaRPr lang="en-US" sz="3200" dirty="0" smtClean="0"/>
          </a:p>
          <a:p>
            <a:pPr algn="just"/>
            <a:r>
              <a:rPr lang="en-US" sz="3200" dirty="0" smtClean="0"/>
              <a:t> </a:t>
            </a:r>
            <a:r>
              <a:rPr lang="en-US" sz="3200" dirty="0" err="1" smtClean="0"/>
              <a:t>sterilisasi</a:t>
            </a:r>
            <a:r>
              <a:rPr lang="en-US" sz="3200" dirty="0" smtClean="0"/>
              <a:t> </a:t>
            </a:r>
            <a:r>
              <a:rPr lang="en-US" sz="3200" dirty="0" err="1" smtClean="0"/>
              <a:t>instrumen</a:t>
            </a:r>
            <a:r>
              <a:rPr lang="en-US" sz="3200" dirty="0" smtClean="0"/>
              <a:t> </a:t>
            </a:r>
            <a:r>
              <a:rPr lang="en-US" sz="3200" dirty="0" err="1" smtClean="0"/>
              <a:t>dan</a:t>
            </a:r>
            <a:r>
              <a:rPr lang="en-US" sz="3200" dirty="0" smtClean="0"/>
              <a:t> </a:t>
            </a:r>
            <a:r>
              <a:rPr lang="en-US" sz="3200" dirty="0" err="1" smtClean="0"/>
              <a:t>rekam</a:t>
            </a:r>
            <a:r>
              <a:rPr lang="en-US" sz="3200" dirty="0" smtClean="0"/>
              <a:t> </a:t>
            </a:r>
            <a:r>
              <a:rPr lang="en-US" sz="3200" dirty="0" err="1" smtClean="0"/>
              <a:t>medik</a:t>
            </a:r>
            <a:r>
              <a:rPr lang="en-US" sz="3200" dirty="0" smtClean="0"/>
              <a:t>.</a:t>
            </a:r>
            <a:endParaRPr lang="id-ID" sz="3200" dirty="0" smtClean="0"/>
          </a:p>
        </p:txBody>
      </p:sp>
    </p:spTree>
    <p:extLst>
      <p:ext uri="{BB962C8B-B14F-4D97-AF65-F5344CB8AC3E}">
        <p14:creationId xmlns:p14="http://schemas.microsoft.com/office/powerpoint/2010/main" val="1733272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5342"/>
            <a:ext cx="8229600" cy="5129194"/>
          </a:xfrm>
        </p:spPr>
        <p:txBody>
          <a:bodyPr>
            <a:normAutofit/>
          </a:bodyPr>
          <a:lstStyle/>
          <a:p>
            <a:pPr algn="just"/>
            <a:r>
              <a:rPr lang="en-US" sz="2800" dirty="0" err="1"/>
              <a:t>Pelayanan</a:t>
            </a:r>
            <a:r>
              <a:rPr lang="en-US" sz="2800" dirty="0"/>
              <a:t> </a:t>
            </a:r>
            <a:r>
              <a:rPr lang="en-US" sz="2800" dirty="0" err="1"/>
              <a:t>penunjang</a:t>
            </a:r>
            <a:r>
              <a:rPr lang="en-US" sz="2800" dirty="0"/>
              <a:t> </a:t>
            </a:r>
            <a:r>
              <a:rPr lang="en-US" sz="2800" dirty="0" err="1"/>
              <a:t>nonklinik</a:t>
            </a:r>
            <a:r>
              <a:rPr lang="en-US" sz="2800" dirty="0"/>
              <a:t> </a:t>
            </a:r>
            <a:r>
              <a:rPr lang="en-US" sz="2800" dirty="0" err="1" smtClean="0"/>
              <a:t>meliputi</a:t>
            </a:r>
            <a:r>
              <a:rPr lang="en-US" sz="2800" dirty="0" smtClean="0"/>
              <a:t> </a:t>
            </a:r>
            <a:r>
              <a:rPr lang="en-US" sz="2800" dirty="0" err="1"/>
              <a:t>pelayanan</a:t>
            </a:r>
            <a:r>
              <a:rPr lang="en-US" sz="2800" dirty="0"/>
              <a:t> </a:t>
            </a:r>
            <a:r>
              <a:rPr lang="en-US" sz="2800" i="1" dirty="0"/>
              <a:t>laundry/linen</a:t>
            </a:r>
            <a:r>
              <a:rPr lang="en-US" sz="2800" dirty="0"/>
              <a:t>, </a:t>
            </a:r>
            <a:r>
              <a:rPr lang="en-US" sz="2800" dirty="0" err="1"/>
              <a:t>jasa</a:t>
            </a:r>
            <a:r>
              <a:rPr lang="en-US" sz="2800" dirty="0"/>
              <a:t> </a:t>
            </a:r>
            <a:r>
              <a:rPr lang="en-US" sz="2800" dirty="0" err="1"/>
              <a:t>boga</a:t>
            </a:r>
            <a:r>
              <a:rPr lang="en-US" sz="2800" dirty="0"/>
              <a:t>/</a:t>
            </a:r>
            <a:r>
              <a:rPr lang="en-US" sz="2800" dirty="0" err="1"/>
              <a:t>dapur</a:t>
            </a:r>
            <a:r>
              <a:rPr lang="en-US" sz="2800" dirty="0"/>
              <a:t>, </a:t>
            </a:r>
            <a:r>
              <a:rPr lang="en-US" sz="2800" dirty="0" err="1"/>
              <a:t>teknik</a:t>
            </a:r>
            <a:r>
              <a:rPr lang="en-US" sz="2800" dirty="0"/>
              <a:t> </a:t>
            </a:r>
            <a:r>
              <a:rPr lang="en-US" sz="2800" dirty="0" err="1"/>
              <a:t>dan</a:t>
            </a:r>
            <a:r>
              <a:rPr lang="en-US" sz="2800" dirty="0"/>
              <a:t> </a:t>
            </a:r>
            <a:r>
              <a:rPr lang="en-US" sz="2800" dirty="0" err="1"/>
              <a:t>pemeliharaan</a:t>
            </a:r>
            <a:r>
              <a:rPr lang="en-US" sz="2800" dirty="0"/>
              <a:t> </a:t>
            </a:r>
            <a:r>
              <a:rPr lang="en-US" sz="2800" dirty="0" err="1"/>
              <a:t>fasilitas</a:t>
            </a:r>
            <a:r>
              <a:rPr lang="en-US" sz="2800" dirty="0"/>
              <a:t>, </a:t>
            </a:r>
            <a:r>
              <a:rPr lang="en-US" sz="2800" dirty="0" err="1"/>
              <a:t>pengelolaan</a:t>
            </a:r>
            <a:r>
              <a:rPr lang="en-US" sz="2800" dirty="0"/>
              <a:t> </a:t>
            </a:r>
            <a:r>
              <a:rPr lang="en-US" sz="2800" dirty="0" err="1"/>
              <a:t>limbah</a:t>
            </a:r>
            <a:r>
              <a:rPr lang="en-US" sz="2800" dirty="0"/>
              <a:t>, </a:t>
            </a:r>
            <a:r>
              <a:rPr lang="en-US" sz="2800" dirty="0" err="1"/>
              <a:t>gudang</a:t>
            </a:r>
            <a:r>
              <a:rPr lang="en-US" sz="2800" dirty="0"/>
              <a:t>, </a:t>
            </a:r>
            <a:r>
              <a:rPr lang="en-US" sz="2800" dirty="0" err="1"/>
              <a:t>ambulans</a:t>
            </a:r>
            <a:r>
              <a:rPr lang="en-US" sz="2800" dirty="0"/>
              <a:t>, </a:t>
            </a:r>
            <a:r>
              <a:rPr lang="en-US" sz="2800" dirty="0" err="1"/>
              <a:t>sistem</a:t>
            </a:r>
            <a:r>
              <a:rPr lang="en-US" sz="2800" dirty="0"/>
              <a:t> </a:t>
            </a:r>
            <a:r>
              <a:rPr lang="en-US" sz="2800" dirty="0" err="1"/>
              <a:t>informasi</a:t>
            </a:r>
            <a:r>
              <a:rPr lang="en-US" sz="2800" dirty="0"/>
              <a:t> </a:t>
            </a:r>
            <a:r>
              <a:rPr lang="en-US" sz="2800" dirty="0" err="1"/>
              <a:t>dan</a:t>
            </a:r>
            <a:r>
              <a:rPr lang="en-US" sz="2800" dirty="0"/>
              <a:t> </a:t>
            </a:r>
            <a:r>
              <a:rPr lang="en-US" sz="2800" dirty="0" err="1"/>
              <a:t>komunikasi</a:t>
            </a:r>
            <a:r>
              <a:rPr lang="en-US" sz="2800" dirty="0"/>
              <a:t>, </a:t>
            </a:r>
            <a:r>
              <a:rPr lang="en-US" sz="2800" dirty="0" err="1"/>
              <a:t>pemulasaraan</a:t>
            </a:r>
            <a:r>
              <a:rPr lang="en-US" sz="2800" dirty="0"/>
              <a:t> </a:t>
            </a:r>
            <a:r>
              <a:rPr lang="en-US" sz="2800" dirty="0" err="1"/>
              <a:t>jenazah</a:t>
            </a:r>
            <a:r>
              <a:rPr lang="en-US" sz="2800" dirty="0"/>
              <a:t>, </a:t>
            </a:r>
            <a:r>
              <a:rPr lang="en-US" sz="2800" dirty="0" err="1"/>
              <a:t>sistem</a:t>
            </a:r>
            <a:r>
              <a:rPr lang="en-US" sz="2800" dirty="0"/>
              <a:t> </a:t>
            </a:r>
            <a:r>
              <a:rPr lang="en-US" sz="2800" dirty="0" err="1"/>
              <a:t>penanggulangan</a:t>
            </a:r>
            <a:r>
              <a:rPr lang="en-US" sz="2800" dirty="0"/>
              <a:t> </a:t>
            </a:r>
            <a:r>
              <a:rPr lang="en-US" sz="2800" dirty="0" err="1"/>
              <a:t>kebakaran</a:t>
            </a:r>
            <a:r>
              <a:rPr lang="en-US" sz="2800" dirty="0"/>
              <a:t>, </a:t>
            </a:r>
            <a:r>
              <a:rPr lang="en-US" sz="2800" dirty="0" err="1"/>
              <a:t>pengelolaan</a:t>
            </a:r>
            <a:r>
              <a:rPr lang="en-US" sz="2800" dirty="0"/>
              <a:t> gas </a:t>
            </a:r>
            <a:r>
              <a:rPr lang="en-US" sz="2800" dirty="0" err="1"/>
              <a:t>medik</a:t>
            </a:r>
            <a:r>
              <a:rPr lang="en-US" sz="2800" dirty="0"/>
              <a:t>, </a:t>
            </a:r>
            <a:r>
              <a:rPr lang="en-US" sz="2800" dirty="0" err="1"/>
              <a:t>dan</a:t>
            </a:r>
            <a:r>
              <a:rPr lang="en-US" sz="2800" dirty="0"/>
              <a:t> </a:t>
            </a:r>
            <a:r>
              <a:rPr lang="en-US" sz="2800" dirty="0" err="1"/>
              <a:t>pengelolaan</a:t>
            </a:r>
            <a:r>
              <a:rPr lang="en-US" sz="2800" dirty="0"/>
              <a:t> air </a:t>
            </a:r>
            <a:r>
              <a:rPr lang="en-US" sz="2800" dirty="0" err="1"/>
              <a:t>bersih</a:t>
            </a:r>
            <a:endParaRPr lang="id-ID" sz="2800" dirty="0"/>
          </a:p>
        </p:txBody>
      </p:sp>
    </p:spTree>
    <p:extLst>
      <p:ext uri="{BB962C8B-B14F-4D97-AF65-F5344CB8AC3E}">
        <p14:creationId xmlns:p14="http://schemas.microsoft.com/office/powerpoint/2010/main" val="3168373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93808"/>
          </a:xfrm>
        </p:spPr>
        <p:txBody>
          <a:bodyPr>
            <a:normAutofit/>
          </a:bodyPr>
          <a:lstStyle/>
          <a:p>
            <a:pPr marL="109728" indent="0" algn="just">
              <a:buNone/>
            </a:pPr>
            <a:r>
              <a:rPr lang="en-US" sz="2800" b="1" dirty="0" err="1"/>
              <a:t>Pelayanan</a:t>
            </a:r>
            <a:r>
              <a:rPr lang="en-US" sz="2800" b="1" dirty="0"/>
              <a:t> </a:t>
            </a:r>
            <a:r>
              <a:rPr lang="en-US" sz="2800" b="1" dirty="0" err="1"/>
              <a:t>rawat</a:t>
            </a:r>
            <a:r>
              <a:rPr lang="en-US" sz="2800" b="1" dirty="0"/>
              <a:t> </a:t>
            </a:r>
            <a:r>
              <a:rPr lang="en-US" sz="2800" b="1" dirty="0" err="1"/>
              <a:t>inap</a:t>
            </a:r>
            <a:r>
              <a:rPr lang="en-US" sz="2800" b="1" dirty="0"/>
              <a:t> </a:t>
            </a:r>
            <a:r>
              <a:rPr lang="en-US" sz="2800" dirty="0" err="1" smtClean="0"/>
              <a:t>harus</a:t>
            </a:r>
            <a:r>
              <a:rPr lang="en-US" sz="2800" dirty="0" smtClean="0"/>
              <a:t> </a:t>
            </a:r>
            <a:r>
              <a:rPr lang="en-US" sz="2800" dirty="0" err="1"/>
              <a:t>dilengkapi</a:t>
            </a:r>
            <a:r>
              <a:rPr lang="en-US" sz="2800" dirty="0"/>
              <a:t> </a:t>
            </a:r>
            <a:r>
              <a:rPr lang="en-US" sz="2800" dirty="0" err="1"/>
              <a:t>dengan</a:t>
            </a:r>
            <a:r>
              <a:rPr lang="en-US" sz="2800" dirty="0"/>
              <a:t> </a:t>
            </a:r>
            <a:r>
              <a:rPr lang="en-US" sz="2800" dirty="0" err="1"/>
              <a:t>fasilitas</a:t>
            </a:r>
            <a:r>
              <a:rPr lang="en-US" sz="2800" dirty="0"/>
              <a:t> </a:t>
            </a:r>
            <a:r>
              <a:rPr lang="en-US" sz="2800" dirty="0" err="1"/>
              <a:t>sebagai</a:t>
            </a:r>
            <a:r>
              <a:rPr lang="en-US" sz="2800" dirty="0"/>
              <a:t> </a:t>
            </a:r>
            <a:r>
              <a:rPr lang="en-US" sz="2800" dirty="0" err="1"/>
              <a:t>berikut</a:t>
            </a:r>
            <a:r>
              <a:rPr lang="en-US" sz="2800" dirty="0"/>
              <a:t>: </a:t>
            </a:r>
            <a:endParaRPr lang="id-ID" sz="2800" dirty="0" smtClean="0"/>
          </a:p>
          <a:p>
            <a:pPr marL="109728" indent="0" algn="just">
              <a:buNone/>
            </a:pPr>
            <a:endParaRPr lang="id-ID" sz="2800" dirty="0"/>
          </a:p>
          <a:p>
            <a:pPr lvl="0" algn="just"/>
            <a:r>
              <a:rPr lang="en-US" sz="2800" dirty="0" err="1"/>
              <a:t>jumlah</a:t>
            </a:r>
            <a:r>
              <a:rPr lang="en-US" sz="2800" dirty="0"/>
              <a:t> </a:t>
            </a:r>
            <a:r>
              <a:rPr lang="en-US" sz="2800" dirty="0" err="1"/>
              <a:t>tempat</a:t>
            </a:r>
            <a:r>
              <a:rPr lang="en-US" sz="2800" dirty="0"/>
              <a:t> </a:t>
            </a:r>
            <a:r>
              <a:rPr lang="en-US" sz="2800" dirty="0" err="1"/>
              <a:t>tidur</a:t>
            </a:r>
            <a:r>
              <a:rPr lang="en-US" sz="2800" dirty="0"/>
              <a:t> </a:t>
            </a:r>
            <a:r>
              <a:rPr lang="en-US" sz="2800" dirty="0" err="1"/>
              <a:t>perawatan</a:t>
            </a:r>
            <a:r>
              <a:rPr lang="en-US" sz="2800" dirty="0"/>
              <a:t> </a:t>
            </a:r>
            <a:r>
              <a:rPr lang="en-US" sz="2800" b="1" dirty="0" err="1"/>
              <a:t>kelas</a:t>
            </a:r>
            <a:r>
              <a:rPr lang="en-US" sz="2800" b="1" dirty="0"/>
              <a:t> III paling </a:t>
            </a:r>
            <a:r>
              <a:rPr lang="en-US" sz="2800" b="1" dirty="0" err="1"/>
              <a:t>sedikit</a:t>
            </a:r>
            <a:r>
              <a:rPr lang="en-US" sz="2800" b="1" dirty="0"/>
              <a:t> 30% (</a:t>
            </a:r>
            <a:r>
              <a:rPr lang="en-US" sz="2800" b="1" dirty="0" err="1"/>
              <a:t>tiga</a:t>
            </a:r>
            <a:r>
              <a:rPr lang="en-US" sz="2800" b="1" dirty="0"/>
              <a:t> </a:t>
            </a:r>
            <a:r>
              <a:rPr lang="en-US" sz="2800" b="1" dirty="0" err="1"/>
              <a:t>puluh</a:t>
            </a:r>
            <a:r>
              <a:rPr lang="en-US" sz="2800" b="1" dirty="0"/>
              <a:t> </a:t>
            </a:r>
            <a:r>
              <a:rPr lang="en-US" sz="2800" b="1" dirty="0" err="1"/>
              <a:t>persen</a:t>
            </a:r>
            <a:r>
              <a:rPr lang="en-US" sz="2800" b="1" dirty="0"/>
              <a:t>) </a:t>
            </a:r>
            <a:r>
              <a:rPr lang="en-US" sz="2800" b="1" dirty="0" err="1"/>
              <a:t>dari</a:t>
            </a:r>
            <a:r>
              <a:rPr lang="en-US" sz="2800" b="1" dirty="0"/>
              <a:t> </a:t>
            </a:r>
            <a:r>
              <a:rPr lang="en-US" sz="2800" b="1" dirty="0" err="1"/>
              <a:t>seluruh</a:t>
            </a:r>
            <a:r>
              <a:rPr lang="en-US" sz="2800" b="1" dirty="0"/>
              <a:t> </a:t>
            </a:r>
            <a:r>
              <a:rPr lang="en-US" sz="2800" b="1" dirty="0" err="1"/>
              <a:t>tempat</a:t>
            </a:r>
            <a:r>
              <a:rPr lang="en-US" sz="2800" b="1" dirty="0"/>
              <a:t> </a:t>
            </a:r>
            <a:r>
              <a:rPr lang="en-US" sz="2800" b="1" dirty="0" err="1"/>
              <a:t>tidur</a:t>
            </a:r>
            <a:r>
              <a:rPr lang="en-US" sz="2800" b="1" dirty="0"/>
              <a:t> </a:t>
            </a:r>
            <a:r>
              <a:rPr lang="en-US" sz="2800" b="1" dirty="0" err="1"/>
              <a:t>untuk</a:t>
            </a:r>
            <a:r>
              <a:rPr lang="en-US" sz="2800" b="1" dirty="0"/>
              <a:t> </a:t>
            </a:r>
            <a:r>
              <a:rPr lang="en-US" sz="2800" b="1" dirty="0" err="1"/>
              <a:t>Rumah</a:t>
            </a:r>
            <a:r>
              <a:rPr lang="en-US" sz="2800" b="1" dirty="0"/>
              <a:t> </a:t>
            </a:r>
            <a:r>
              <a:rPr lang="en-US" sz="2800" b="1" dirty="0" err="1"/>
              <a:t>Sakit</a:t>
            </a:r>
            <a:r>
              <a:rPr lang="en-US" sz="2800" b="1" dirty="0"/>
              <a:t> </a:t>
            </a:r>
            <a:r>
              <a:rPr lang="en-US" sz="2800" b="1" dirty="0" err="1"/>
              <a:t>milik</a:t>
            </a:r>
            <a:r>
              <a:rPr lang="en-US" sz="2800" b="1" dirty="0"/>
              <a:t> </a:t>
            </a:r>
            <a:r>
              <a:rPr lang="en-US" sz="2800" b="1" dirty="0" err="1"/>
              <a:t>Pemerintah</a:t>
            </a:r>
            <a:r>
              <a:rPr lang="id-ID" sz="2800" b="1" dirty="0" smtClean="0"/>
              <a:t>;</a:t>
            </a:r>
            <a:endParaRPr lang="id-ID" sz="2800" b="1" dirty="0"/>
          </a:p>
          <a:p>
            <a:pPr lvl="0" algn="just"/>
            <a:r>
              <a:rPr lang="en-US" sz="2800" dirty="0" err="1"/>
              <a:t>jumlah</a:t>
            </a:r>
            <a:r>
              <a:rPr lang="en-US" sz="2800" dirty="0"/>
              <a:t> </a:t>
            </a:r>
            <a:r>
              <a:rPr lang="en-US" sz="2800" dirty="0" err="1"/>
              <a:t>tempat</a:t>
            </a:r>
            <a:r>
              <a:rPr lang="en-US" sz="2800" dirty="0"/>
              <a:t> </a:t>
            </a:r>
            <a:r>
              <a:rPr lang="en-US" sz="2800" dirty="0" err="1"/>
              <a:t>tidur</a:t>
            </a:r>
            <a:r>
              <a:rPr lang="en-US" sz="2800" dirty="0"/>
              <a:t> </a:t>
            </a:r>
            <a:r>
              <a:rPr lang="en-US" sz="2800" dirty="0" err="1"/>
              <a:t>perawatan</a:t>
            </a:r>
            <a:r>
              <a:rPr lang="en-US" sz="2800" b="1" dirty="0"/>
              <a:t> </a:t>
            </a:r>
            <a:r>
              <a:rPr lang="en-US" sz="2800" b="1" dirty="0" err="1"/>
              <a:t>kelas</a:t>
            </a:r>
            <a:r>
              <a:rPr lang="en-US" sz="2800" b="1" dirty="0"/>
              <a:t> III paling </a:t>
            </a:r>
            <a:r>
              <a:rPr lang="en-US" sz="2800" b="1" dirty="0" err="1"/>
              <a:t>sedikit</a:t>
            </a:r>
            <a:r>
              <a:rPr lang="en-US" sz="2800" b="1" dirty="0"/>
              <a:t> 20% (</a:t>
            </a:r>
            <a:r>
              <a:rPr lang="en-US" sz="2800" b="1" dirty="0" err="1"/>
              <a:t>dua</a:t>
            </a:r>
            <a:r>
              <a:rPr lang="en-US" sz="2800" b="1" dirty="0"/>
              <a:t> </a:t>
            </a:r>
            <a:r>
              <a:rPr lang="en-US" sz="2800" b="1" dirty="0" err="1"/>
              <a:t>puluh</a:t>
            </a:r>
            <a:r>
              <a:rPr lang="en-US" sz="2800" b="1" dirty="0"/>
              <a:t> </a:t>
            </a:r>
            <a:r>
              <a:rPr lang="en-US" sz="2800" b="1" dirty="0" err="1"/>
              <a:t>persen</a:t>
            </a:r>
            <a:r>
              <a:rPr lang="en-US" sz="2800" b="1" dirty="0"/>
              <a:t>) </a:t>
            </a:r>
            <a:r>
              <a:rPr lang="en-US" sz="2800" b="1" dirty="0" err="1"/>
              <a:t>dari</a:t>
            </a:r>
            <a:r>
              <a:rPr lang="en-US" sz="2800" b="1" dirty="0"/>
              <a:t> </a:t>
            </a:r>
            <a:r>
              <a:rPr lang="en-US" sz="2800" b="1" dirty="0" err="1"/>
              <a:t>seluruh</a:t>
            </a:r>
            <a:r>
              <a:rPr lang="en-US" sz="2800" b="1" dirty="0"/>
              <a:t> </a:t>
            </a:r>
            <a:r>
              <a:rPr lang="en-US" sz="2800" b="1" dirty="0" err="1"/>
              <a:t>tempat</a:t>
            </a:r>
            <a:r>
              <a:rPr lang="en-US" sz="2800" b="1" dirty="0"/>
              <a:t> </a:t>
            </a:r>
            <a:r>
              <a:rPr lang="en-US" sz="2800" b="1" dirty="0" err="1"/>
              <a:t>tidur</a:t>
            </a:r>
            <a:r>
              <a:rPr lang="en-US" sz="2800" b="1" dirty="0"/>
              <a:t> </a:t>
            </a:r>
            <a:r>
              <a:rPr lang="en-US" sz="2800" b="1" dirty="0" err="1"/>
              <a:t>untuk</a:t>
            </a:r>
            <a:r>
              <a:rPr lang="en-US" sz="2800" b="1" dirty="0"/>
              <a:t> </a:t>
            </a:r>
            <a:r>
              <a:rPr lang="en-US" sz="2800" b="1" dirty="0" err="1"/>
              <a:t>Rumah</a:t>
            </a:r>
            <a:r>
              <a:rPr lang="en-US" sz="2800" b="1" dirty="0"/>
              <a:t> </a:t>
            </a:r>
            <a:r>
              <a:rPr lang="en-US" sz="2800" b="1" dirty="0" err="1"/>
              <a:t>Sakit</a:t>
            </a:r>
            <a:r>
              <a:rPr lang="en-US" sz="2800" b="1" dirty="0"/>
              <a:t> </a:t>
            </a:r>
            <a:r>
              <a:rPr lang="en-US" sz="2800" b="1" dirty="0" err="1"/>
              <a:t>milik</a:t>
            </a:r>
            <a:r>
              <a:rPr lang="en-US" sz="2800" b="1" dirty="0"/>
              <a:t> </a:t>
            </a:r>
            <a:r>
              <a:rPr lang="en-US" sz="2800" b="1" dirty="0" err="1"/>
              <a:t>swasta</a:t>
            </a:r>
            <a:r>
              <a:rPr lang="en-US" sz="2800" b="1" dirty="0" smtClean="0"/>
              <a:t>;</a:t>
            </a:r>
            <a:endParaRPr lang="id-ID" sz="2800" b="1" dirty="0"/>
          </a:p>
          <a:p>
            <a:pPr lvl="0" algn="just"/>
            <a:r>
              <a:rPr lang="en-US" sz="2800" b="1" dirty="0" err="1"/>
              <a:t>jumlah</a:t>
            </a:r>
            <a:r>
              <a:rPr lang="en-US" sz="2800" b="1" dirty="0"/>
              <a:t> </a:t>
            </a:r>
            <a:r>
              <a:rPr lang="en-US" sz="2800" b="1" dirty="0" err="1"/>
              <a:t>tempat</a:t>
            </a:r>
            <a:r>
              <a:rPr lang="en-US" sz="2800" b="1" dirty="0"/>
              <a:t> </a:t>
            </a:r>
            <a:r>
              <a:rPr lang="en-US" sz="2800" b="1" dirty="0" err="1"/>
              <a:t>tidur</a:t>
            </a:r>
            <a:r>
              <a:rPr lang="en-US" sz="2800" b="1" dirty="0"/>
              <a:t> </a:t>
            </a:r>
            <a:r>
              <a:rPr lang="en-US" sz="2800" b="1" dirty="0" err="1"/>
              <a:t>perawatan</a:t>
            </a:r>
            <a:r>
              <a:rPr lang="en-US" sz="2800" b="1" dirty="0"/>
              <a:t> </a:t>
            </a:r>
            <a:r>
              <a:rPr lang="en-US" sz="2800" b="1" dirty="0" err="1"/>
              <a:t>intensif</a:t>
            </a:r>
            <a:r>
              <a:rPr lang="en-US" sz="2800" b="1" dirty="0"/>
              <a:t> </a:t>
            </a:r>
            <a:r>
              <a:rPr lang="en-US" sz="2800" b="1" dirty="0" err="1"/>
              <a:t>sebanyak</a:t>
            </a:r>
            <a:r>
              <a:rPr lang="en-US" sz="2800" b="1" dirty="0"/>
              <a:t> 5% (lima </a:t>
            </a:r>
            <a:r>
              <a:rPr lang="en-US" sz="2800" b="1" dirty="0" err="1"/>
              <a:t>persen</a:t>
            </a:r>
            <a:r>
              <a:rPr lang="en-US" sz="2800" b="1" dirty="0"/>
              <a:t>)</a:t>
            </a:r>
            <a:r>
              <a:rPr lang="en-US" sz="2800" dirty="0"/>
              <a:t> </a:t>
            </a:r>
            <a:r>
              <a:rPr lang="en-US" sz="2800" dirty="0" err="1"/>
              <a:t>dari</a:t>
            </a:r>
            <a:r>
              <a:rPr lang="en-US" sz="2800" dirty="0"/>
              <a:t> </a:t>
            </a:r>
            <a:r>
              <a:rPr lang="en-US" sz="2800" dirty="0" err="1"/>
              <a:t>seluruh</a:t>
            </a:r>
            <a:r>
              <a:rPr lang="en-US" sz="2800" dirty="0"/>
              <a:t> </a:t>
            </a:r>
            <a:r>
              <a:rPr lang="en-US" sz="2800" dirty="0" err="1"/>
              <a:t>tempat</a:t>
            </a:r>
            <a:r>
              <a:rPr lang="en-US" sz="2800" dirty="0"/>
              <a:t> </a:t>
            </a:r>
            <a:r>
              <a:rPr lang="en-US" sz="2800" dirty="0" err="1"/>
              <a:t>tidur</a:t>
            </a:r>
            <a:r>
              <a:rPr lang="id-ID" sz="2800" dirty="0"/>
              <a:t> untuk Rumah Sakit milik Pemerintah dan Rumah Sakit milik swasta</a:t>
            </a:r>
            <a:r>
              <a:rPr lang="en-US" sz="2800" dirty="0"/>
              <a:t>.</a:t>
            </a:r>
            <a:endParaRPr lang="id-ID" sz="2800" dirty="0"/>
          </a:p>
          <a:p>
            <a:pPr algn="just"/>
            <a:endParaRPr lang="id-ID" sz="2800" dirty="0"/>
          </a:p>
        </p:txBody>
      </p:sp>
    </p:spTree>
    <p:extLst>
      <p:ext uri="{BB962C8B-B14F-4D97-AF65-F5344CB8AC3E}">
        <p14:creationId xmlns:p14="http://schemas.microsoft.com/office/powerpoint/2010/main" val="186733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41880"/>
          </a:xfrm>
        </p:spPr>
        <p:txBody>
          <a:bodyPr>
            <a:normAutofit fontScale="85000" lnSpcReduction="20000"/>
          </a:bodyPr>
          <a:lstStyle/>
          <a:p>
            <a:r>
              <a:rPr lang="en-US" sz="2600" dirty="0" err="1"/>
              <a:t>Sumber</a:t>
            </a:r>
            <a:r>
              <a:rPr lang="en-US" sz="2600" dirty="0"/>
              <a:t> </a:t>
            </a:r>
            <a:r>
              <a:rPr lang="en-US" sz="2600" dirty="0" err="1"/>
              <a:t>daya</a:t>
            </a:r>
            <a:r>
              <a:rPr lang="en-US" sz="2600" dirty="0"/>
              <a:t> </a:t>
            </a:r>
            <a:r>
              <a:rPr lang="en-US" sz="2600" dirty="0" err="1"/>
              <a:t>manusia</a:t>
            </a:r>
            <a:r>
              <a:rPr lang="en-US" sz="2600" dirty="0"/>
              <a:t> </a:t>
            </a:r>
            <a:r>
              <a:rPr lang="en-US" sz="2600" dirty="0" err="1"/>
              <a:t>Rumah</a:t>
            </a:r>
            <a:r>
              <a:rPr lang="en-US" sz="2600" dirty="0"/>
              <a:t> </a:t>
            </a:r>
            <a:r>
              <a:rPr lang="en-US" sz="2600" dirty="0" err="1"/>
              <a:t>Sakit</a:t>
            </a:r>
            <a:r>
              <a:rPr lang="en-US" sz="2600" dirty="0"/>
              <a:t> </a:t>
            </a:r>
            <a:r>
              <a:rPr lang="en-US" sz="2600" dirty="0" err="1"/>
              <a:t>Umum</a:t>
            </a:r>
            <a:r>
              <a:rPr lang="en-US" sz="2600" dirty="0"/>
              <a:t> </a:t>
            </a:r>
            <a:r>
              <a:rPr lang="en-US" sz="2600" dirty="0" err="1"/>
              <a:t>kelas</a:t>
            </a:r>
            <a:r>
              <a:rPr lang="en-US" sz="2600" dirty="0"/>
              <a:t> B </a:t>
            </a:r>
            <a:r>
              <a:rPr lang="en-US" sz="2600" dirty="0" err="1"/>
              <a:t>terdiri</a:t>
            </a:r>
            <a:r>
              <a:rPr lang="en-US" sz="2600" dirty="0"/>
              <a:t> </a:t>
            </a:r>
            <a:r>
              <a:rPr lang="en-US" sz="2600" dirty="0" err="1"/>
              <a:t>atas</a:t>
            </a:r>
            <a:r>
              <a:rPr lang="en-US" sz="2600" dirty="0"/>
              <a:t>:</a:t>
            </a:r>
            <a:endParaRPr lang="id-ID" sz="2600" dirty="0"/>
          </a:p>
          <a:p>
            <a:pPr marL="868363" indent="-514350">
              <a:buFont typeface="+mj-lt"/>
              <a:buAutoNum type="alphaLcPeriod"/>
            </a:pPr>
            <a:r>
              <a:rPr lang="en-US" sz="2600" dirty="0" err="1" smtClean="0"/>
              <a:t>tenaga</a:t>
            </a:r>
            <a:r>
              <a:rPr lang="en-US" sz="2600" dirty="0" smtClean="0"/>
              <a:t> </a:t>
            </a:r>
            <a:r>
              <a:rPr lang="en-US" sz="2600" dirty="0" err="1"/>
              <a:t>medis</a:t>
            </a:r>
            <a:r>
              <a:rPr lang="en-US" sz="2600" dirty="0"/>
              <a:t>;</a:t>
            </a:r>
            <a:endParaRPr lang="id-ID" sz="2600" dirty="0"/>
          </a:p>
          <a:p>
            <a:pPr marL="868363" indent="-514350">
              <a:buFont typeface="+mj-lt"/>
              <a:buAutoNum type="alphaLcPeriod"/>
            </a:pPr>
            <a:r>
              <a:rPr lang="en-US" sz="2600" dirty="0" err="1" smtClean="0"/>
              <a:t>tenaga</a:t>
            </a:r>
            <a:r>
              <a:rPr lang="en-US" sz="2600" dirty="0" smtClean="0"/>
              <a:t> </a:t>
            </a:r>
            <a:r>
              <a:rPr lang="en-US" sz="2600" dirty="0" err="1"/>
              <a:t>kefarmasian</a:t>
            </a:r>
            <a:r>
              <a:rPr lang="en-US" sz="2600" dirty="0"/>
              <a:t>;</a:t>
            </a:r>
            <a:endParaRPr lang="id-ID" sz="2600" dirty="0"/>
          </a:p>
          <a:p>
            <a:pPr marL="868363" indent="-514350">
              <a:buFont typeface="+mj-lt"/>
              <a:buAutoNum type="alphaLcPeriod"/>
            </a:pPr>
            <a:r>
              <a:rPr lang="en-US" sz="2600" dirty="0" err="1" smtClean="0"/>
              <a:t>tenaga</a:t>
            </a:r>
            <a:r>
              <a:rPr lang="en-US" sz="2600" dirty="0" smtClean="0"/>
              <a:t> </a:t>
            </a:r>
            <a:r>
              <a:rPr lang="en-US" sz="2600" dirty="0" err="1"/>
              <a:t>keperawatan</a:t>
            </a:r>
            <a:r>
              <a:rPr lang="en-US" sz="2600" dirty="0"/>
              <a:t>;</a:t>
            </a:r>
            <a:endParaRPr lang="id-ID" sz="2600" dirty="0"/>
          </a:p>
          <a:p>
            <a:pPr marL="868363" indent="-514350">
              <a:buFont typeface="+mj-lt"/>
              <a:buAutoNum type="alphaLcPeriod"/>
            </a:pPr>
            <a:r>
              <a:rPr lang="en-US" sz="2600" dirty="0" err="1" smtClean="0"/>
              <a:t>tenaga</a:t>
            </a:r>
            <a:r>
              <a:rPr lang="en-US" sz="2600" dirty="0" smtClean="0"/>
              <a:t> </a:t>
            </a:r>
            <a:r>
              <a:rPr lang="en-US" sz="2600" dirty="0" err="1"/>
              <a:t>kesehatan</a:t>
            </a:r>
            <a:r>
              <a:rPr lang="en-US" sz="2600" dirty="0"/>
              <a:t> lain;</a:t>
            </a:r>
            <a:endParaRPr lang="id-ID" sz="2600" dirty="0"/>
          </a:p>
          <a:p>
            <a:pPr marL="868363" indent="-514350">
              <a:buFont typeface="+mj-lt"/>
              <a:buAutoNum type="alphaLcPeriod"/>
            </a:pPr>
            <a:r>
              <a:rPr lang="en-US" sz="2600" dirty="0" err="1" smtClean="0"/>
              <a:t>tenaga</a:t>
            </a:r>
            <a:r>
              <a:rPr lang="en-US" sz="2600" dirty="0" smtClean="0"/>
              <a:t> </a:t>
            </a:r>
            <a:r>
              <a:rPr lang="en-US" sz="2600" dirty="0" err="1"/>
              <a:t>nonkesehatan</a:t>
            </a:r>
            <a:r>
              <a:rPr lang="en-US" sz="2600" dirty="0" smtClean="0"/>
              <a:t>.</a:t>
            </a:r>
            <a:endParaRPr lang="id-ID" sz="2600" dirty="0" smtClean="0"/>
          </a:p>
          <a:p>
            <a:pPr marL="354013" indent="0">
              <a:buNone/>
            </a:pPr>
            <a:endParaRPr lang="id-ID" sz="2600" dirty="0"/>
          </a:p>
          <a:p>
            <a:r>
              <a:rPr lang="en-US" sz="2600" dirty="0" smtClean="0"/>
              <a:t>Tenaga </a:t>
            </a:r>
            <a:r>
              <a:rPr lang="en-US" sz="2600" dirty="0" err="1"/>
              <a:t>medis</a:t>
            </a:r>
            <a:r>
              <a:rPr lang="en-US" sz="2600" dirty="0"/>
              <a:t> </a:t>
            </a:r>
            <a:r>
              <a:rPr lang="en-US" sz="2600" dirty="0" smtClean="0"/>
              <a:t>paling </a:t>
            </a:r>
            <a:r>
              <a:rPr lang="en-US" sz="2600" dirty="0" err="1"/>
              <a:t>sedikit</a:t>
            </a:r>
            <a:r>
              <a:rPr lang="en-US" sz="2600" dirty="0"/>
              <a:t> </a:t>
            </a:r>
            <a:r>
              <a:rPr lang="en-US" sz="2600" dirty="0" err="1"/>
              <a:t>terdiri</a:t>
            </a:r>
            <a:r>
              <a:rPr lang="en-US" sz="2600" dirty="0"/>
              <a:t> </a:t>
            </a:r>
            <a:r>
              <a:rPr lang="en-US" sz="2600" dirty="0" err="1"/>
              <a:t>atas</a:t>
            </a:r>
            <a:r>
              <a:rPr lang="en-US" sz="2600" dirty="0"/>
              <a:t>:</a:t>
            </a:r>
            <a:endParaRPr lang="id-ID" sz="2600" dirty="0"/>
          </a:p>
          <a:p>
            <a:pPr marL="811213" indent="-457200">
              <a:buFont typeface="+mj-lt"/>
              <a:buAutoNum type="alphaLcPeriod"/>
            </a:pPr>
            <a:r>
              <a:rPr lang="en-US" sz="2600" dirty="0" smtClean="0"/>
              <a:t>12 </a:t>
            </a:r>
            <a:r>
              <a:rPr lang="en-US" sz="2600" dirty="0"/>
              <a:t>(</a:t>
            </a:r>
            <a:r>
              <a:rPr lang="en-US" sz="2600" dirty="0" err="1"/>
              <a:t>dua</a:t>
            </a:r>
            <a:r>
              <a:rPr lang="en-US" sz="2600" dirty="0"/>
              <a:t> </a:t>
            </a:r>
            <a:r>
              <a:rPr lang="en-US" sz="2600" dirty="0" err="1"/>
              <a:t>belas</a:t>
            </a:r>
            <a:r>
              <a:rPr lang="en-US" sz="2600" dirty="0"/>
              <a:t>) </a:t>
            </a:r>
            <a:r>
              <a:rPr lang="en-US" sz="2600" dirty="0" err="1"/>
              <a:t>dokter</a:t>
            </a:r>
            <a:r>
              <a:rPr lang="en-US" sz="2600" dirty="0"/>
              <a:t> </a:t>
            </a:r>
            <a:r>
              <a:rPr lang="en-US" sz="2600" dirty="0" err="1"/>
              <a:t>umum</a:t>
            </a:r>
            <a:r>
              <a:rPr lang="en-US" sz="2600" dirty="0"/>
              <a:t> </a:t>
            </a:r>
            <a:r>
              <a:rPr lang="en-US" sz="2600" dirty="0" err="1"/>
              <a:t>untuk</a:t>
            </a:r>
            <a:r>
              <a:rPr lang="en-US" sz="2600" dirty="0"/>
              <a:t> </a:t>
            </a:r>
            <a:r>
              <a:rPr lang="en-US" sz="2600" dirty="0" err="1"/>
              <a:t>pelayanan</a:t>
            </a:r>
            <a:r>
              <a:rPr lang="en-US" sz="2600" dirty="0"/>
              <a:t> </a:t>
            </a:r>
            <a:r>
              <a:rPr lang="en-US" sz="2600" dirty="0" err="1"/>
              <a:t>medik</a:t>
            </a:r>
            <a:r>
              <a:rPr lang="en-US" sz="2600" dirty="0"/>
              <a:t> </a:t>
            </a:r>
            <a:r>
              <a:rPr lang="en-US" sz="2600" dirty="0" err="1"/>
              <a:t>dasar</a:t>
            </a:r>
            <a:r>
              <a:rPr lang="en-US" sz="2600" dirty="0"/>
              <a:t>;</a:t>
            </a:r>
            <a:endParaRPr lang="id-ID" sz="2600" dirty="0"/>
          </a:p>
          <a:p>
            <a:pPr marL="811213" indent="-457200">
              <a:buFont typeface="+mj-lt"/>
              <a:buAutoNum type="alphaLcPeriod"/>
            </a:pPr>
            <a:r>
              <a:rPr lang="en-US" sz="2600" dirty="0" smtClean="0"/>
              <a:t>3 </a:t>
            </a:r>
            <a:r>
              <a:rPr lang="en-US" sz="2600" dirty="0"/>
              <a:t>(</a:t>
            </a:r>
            <a:r>
              <a:rPr lang="en-US" sz="2600" dirty="0" err="1"/>
              <a:t>tiga</a:t>
            </a:r>
            <a:r>
              <a:rPr lang="en-US" sz="2600" dirty="0"/>
              <a:t>) </a:t>
            </a:r>
            <a:r>
              <a:rPr lang="en-US" sz="2600" dirty="0" err="1"/>
              <a:t>dokter</a:t>
            </a:r>
            <a:r>
              <a:rPr lang="en-US" sz="2600" dirty="0"/>
              <a:t> </a:t>
            </a:r>
            <a:r>
              <a:rPr lang="en-US" sz="2600" dirty="0" err="1"/>
              <a:t>gigi</a:t>
            </a:r>
            <a:r>
              <a:rPr lang="en-US" sz="2600" dirty="0"/>
              <a:t> </a:t>
            </a:r>
            <a:r>
              <a:rPr lang="en-US" sz="2600" dirty="0" err="1"/>
              <a:t>umum</a:t>
            </a:r>
            <a:r>
              <a:rPr lang="en-US" sz="2600" dirty="0"/>
              <a:t> </a:t>
            </a:r>
            <a:r>
              <a:rPr lang="en-US" sz="2600" dirty="0" err="1"/>
              <a:t>untuk</a:t>
            </a:r>
            <a:r>
              <a:rPr lang="en-US" sz="2600" dirty="0"/>
              <a:t> </a:t>
            </a:r>
            <a:r>
              <a:rPr lang="en-US" sz="2600" dirty="0" err="1"/>
              <a:t>pelayanan</a:t>
            </a:r>
            <a:r>
              <a:rPr lang="en-US" sz="2600" dirty="0"/>
              <a:t> </a:t>
            </a:r>
            <a:r>
              <a:rPr lang="en-US" sz="2600" dirty="0" err="1"/>
              <a:t>medik</a:t>
            </a:r>
            <a:r>
              <a:rPr lang="en-US" sz="2600" dirty="0"/>
              <a:t> </a:t>
            </a:r>
            <a:r>
              <a:rPr lang="en-US" sz="2600" dirty="0" err="1"/>
              <a:t>gigi</a:t>
            </a:r>
            <a:r>
              <a:rPr lang="en-US" sz="2600" dirty="0"/>
              <a:t> </a:t>
            </a:r>
            <a:r>
              <a:rPr lang="en-US" sz="2600" dirty="0" err="1"/>
              <a:t>mulut</a:t>
            </a:r>
            <a:r>
              <a:rPr lang="en-US" sz="2600" dirty="0" smtClean="0"/>
              <a:t>;</a:t>
            </a:r>
            <a:endParaRPr lang="id-ID" sz="2600" dirty="0" smtClean="0"/>
          </a:p>
          <a:p>
            <a:pPr marL="811213" indent="-457200">
              <a:buFont typeface="+mj-lt"/>
              <a:buAutoNum type="alphaLcPeriod" startAt="3"/>
            </a:pPr>
            <a:r>
              <a:rPr lang="en-US" sz="2600" dirty="0" smtClean="0"/>
              <a:t>3 (</a:t>
            </a:r>
            <a:r>
              <a:rPr lang="en-US" sz="2600" dirty="0" err="1" smtClean="0"/>
              <a:t>tiga</a:t>
            </a:r>
            <a:r>
              <a:rPr lang="en-US" sz="2600" dirty="0" smtClean="0"/>
              <a:t>) </a:t>
            </a:r>
            <a:r>
              <a:rPr lang="en-US" sz="2600" dirty="0" err="1" smtClean="0"/>
              <a:t>dokter</a:t>
            </a:r>
            <a:r>
              <a:rPr lang="en-US" sz="2600" dirty="0" smtClean="0"/>
              <a:t> </a:t>
            </a:r>
            <a:r>
              <a:rPr lang="en-US" sz="2600" dirty="0" err="1" smtClean="0"/>
              <a:t>spesialis</a:t>
            </a:r>
            <a:r>
              <a:rPr lang="en-US" sz="2600" dirty="0" smtClean="0"/>
              <a:t> </a:t>
            </a:r>
            <a:r>
              <a:rPr lang="en-US" sz="2600" dirty="0" err="1" smtClean="0"/>
              <a:t>untuk</a:t>
            </a:r>
            <a:r>
              <a:rPr lang="en-US" sz="2600" dirty="0" smtClean="0"/>
              <a:t> </a:t>
            </a:r>
            <a:r>
              <a:rPr lang="en-US" sz="2600" dirty="0" err="1" smtClean="0"/>
              <a:t>setiap</a:t>
            </a:r>
            <a:r>
              <a:rPr lang="en-US" sz="2600" dirty="0" smtClean="0"/>
              <a:t> </a:t>
            </a:r>
            <a:r>
              <a:rPr lang="en-US" sz="2600" dirty="0" err="1" smtClean="0"/>
              <a:t>jenis</a:t>
            </a:r>
            <a:r>
              <a:rPr lang="en-US" sz="2600" dirty="0" smtClean="0"/>
              <a:t> </a:t>
            </a:r>
            <a:r>
              <a:rPr lang="en-US" sz="2600" dirty="0" err="1" smtClean="0"/>
              <a:t>pelayanan</a:t>
            </a:r>
            <a:r>
              <a:rPr lang="en-US" sz="2600" dirty="0" smtClean="0"/>
              <a:t> </a:t>
            </a:r>
            <a:r>
              <a:rPr lang="en-US" sz="2600" dirty="0" err="1" smtClean="0"/>
              <a:t>medik</a:t>
            </a:r>
            <a:r>
              <a:rPr lang="en-US" sz="2600" dirty="0" smtClean="0"/>
              <a:t> </a:t>
            </a:r>
            <a:r>
              <a:rPr lang="en-US" sz="2600" dirty="0" err="1" smtClean="0"/>
              <a:t>spesialis</a:t>
            </a:r>
            <a:r>
              <a:rPr lang="en-US" sz="2600" dirty="0" smtClean="0"/>
              <a:t> </a:t>
            </a:r>
            <a:r>
              <a:rPr lang="en-US" sz="2600" dirty="0" err="1" smtClean="0"/>
              <a:t>dasar</a:t>
            </a:r>
            <a:r>
              <a:rPr lang="en-US" sz="2600" dirty="0" smtClean="0"/>
              <a:t>;</a:t>
            </a:r>
            <a:endParaRPr lang="id-ID" sz="2600" dirty="0" smtClean="0"/>
          </a:p>
          <a:p>
            <a:pPr marL="811213" indent="-457200">
              <a:buFont typeface="+mj-lt"/>
              <a:buAutoNum type="alphaLcPeriod" startAt="3"/>
            </a:pPr>
            <a:r>
              <a:rPr lang="en-US" sz="2600" dirty="0" smtClean="0"/>
              <a:t>2 (</a:t>
            </a:r>
            <a:r>
              <a:rPr lang="en-US" sz="2600" dirty="0" err="1" smtClean="0"/>
              <a:t>dua</a:t>
            </a:r>
            <a:r>
              <a:rPr lang="en-US" sz="2600" dirty="0" smtClean="0"/>
              <a:t>) </a:t>
            </a:r>
            <a:r>
              <a:rPr lang="en-US" sz="2600" dirty="0" err="1" smtClean="0"/>
              <a:t>dokter</a:t>
            </a:r>
            <a:r>
              <a:rPr lang="en-US" sz="2600" dirty="0" smtClean="0"/>
              <a:t> </a:t>
            </a:r>
            <a:r>
              <a:rPr lang="en-US" sz="2600" dirty="0" err="1" smtClean="0"/>
              <a:t>spesialis</a:t>
            </a:r>
            <a:r>
              <a:rPr lang="en-US" sz="2600" dirty="0" smtClean="0"/>
              <a:t> </a:t>
            </a:r>
            <a:r>
              <a:rPr lang="en-US" sz="2600" dirty="0" err="1" smtClean="0"/>
              <a:t>untuk</a:t>
            </a:r>
            <a:r>
              <a:rPr lang="en-US" sz="2600" dirty="0" smtClean="0"/>
              <a:t> </a:t>
            </a:r>
            <a:r>
              <a:rPr lang="en-US" sz="2600" dirty="0" err="1" smtClean="0"/>
              <a:t>setiap</a:t>
            </a:r>
            <a:r>
              <a:rPr lang="en-US" sz="2600" dirty="0" smtClean="0"/>
              <a:t> </a:t>
            </a:r>
            <a:r>
              <a:rPr lang="en-US" sz="2600" dirty="0" err="1" smtClean="0"/>
              <a:t>jenis</a:t>
            </a:r>
            <a:r>
              <a:rPr lang="en-US" sz="2600" dirty="0" smtClean="0"/>
              <a:t> </a:t>
            </a:r>
            <a:r>
              <a:rPr lang="en-US" sz="2600" dirty="0" err="1" smtClean="0"/>
              <a:t>pelayanan</a:t>
            </a:r>
            <a:r>
              <a:rPr lang="en-US" sz="2600" dirty="0" smtClean="0"/>
              <a:t> </a:t>
            </a:r>
            <a:r>
              <a:rPr lang="en-US" sz="2600" dirty="0" err="1" smtClean="0"/>
              <a:t>medik</a:t>
            </a:r>
            <a:r>
              <a:rPr lang="en-US" sz="2600" dirty="0" smtClean="0"/>
              <a:t> </a:t>
            </a:r>
            <a:r>
              <a:rPr lang="en-US" sz="2600" dirty="0" err="1" smtClean="0"/>
              <a:t>spesialis</a:t>
            </a:r>
            <a:r>
              <a:rPr lang="en-US" sz="2600" dirty="0" smtClean="0"/>
              <a:t> </a:t>
            </a:r>
            <a:r>
              <a:rPr lang="en-US" sz="2600" dirty="0" err="1" smtClean="0"/>
              <a:t>penunjang</a:t>
            </a:r>
            <a:r>
              <a:rPr lang="en-US" sz="2600" dirty="0" smtClean="0"/>
              <a:t>;</a:t>
            </a:r>
            <a:endParaRPr lang="id-ID" sz="2600" dirty="0" smtClean="0"/>
          </a:p>
          <a:p>
            <a:pPr marL="811213" indent="-457200">
              <a:buFont typeface="+mj-lt"/>
              <a:buAutoNum type="alphaLcPeriod" startAt="3"/>
            </a:pPr>
            <a:r>
              <a:rPr lang="en-US" sz="2600" dirty="0" smtClean="0"/>
              <a:t>1 (</a:t>
            </a:r>
            <a:r>
              <a:rPr lang="en-US" sz="2600" dirty="0" err="1" smtClean="0"/>
              <a:t>satu</a:t>
            </a:r>
            <a:r>
              <a:rPr lang="en-US" sz="2600" dirty="0" smtClean="0"/>
              <a:t>) </a:t>
            </a:r>
            <a:r>
              <a:rPr lang="en-US" sz="2600" dirty="0" err="1" smtClean="0"/>
              <a:t>dokter</a:t>
            </a:r>
            <a:r>
              <a:rPr lang="en-US" sz="2600" dirty="0" smtClean="0"/>
              <a:t> </a:t>
            </a:r>
            <a:r>
              <a:rPr lang="en-US" sz="2600" dirty="0" err="1" smtClean="0"/>
              <a:t>spesialis</a:t>
            </a:r>
            <a:r>
              <a:rPr lang="en-US" sz="2600" dirty="0" smtClean="0"/>
              <a:t> </a:t>
            </a:r>
            <a:r>
              <a:rPr lang="en-US" sz="2600" dirty="0" err="1" smtClean="0"/>
              <a:t>untuk</a:t>
            </a:r>
            <a:r>
              <a:rPr lang="en-US" sz="2600" dirty="0" smtClean="0"/>
              <a:t> </a:t>
            </a:r>
            <a:r>
              <a:rPr lang="en-US" sz="2600" dirty="0" err="1" smtClean="0"/>
              <a:t>setiap</a:t>
            </a:r>
            <a:r>
              <a:rPr lang="en-US" sz="2600" dirty="0" smtClean="0"/>
              <a:t> </a:t>
            </a:r>
            <a:r>
              <a:rPr lang="en-US" sz="2600" dirty="0" err="1" smtClean="0"/>
              <a:t>jenis</a:t>
            </a:r>
            <a:r>
              <a:rPr lang="en-US" sz="2600" dirty="0" smtClean="0"/>
              <a:t> </a:t>
            </a:r>
            <a:r>
              <a:rPr lang="en-US" sz="2600" dirty="0" err="1" smtClean="0"/>
              <a:t>pelayanan</a:t>
            </a:r>
            <a:r>
              <a:rPr lang="en-US" sz="2600" dirty="0" smtClean="0"/>
              <a:t> </a:t>
            </a:r>
            <a:r>
              <a:rPr lang="en-US" sz="2600" dirty="0" err="1" smtClean="0"/>
              <a:t>medik</a:t>
            </a:r>
            <a:r>
              <a:rPr lang="en-US" sz="2600" dirty="0" smtClean="0"/>
              <a:t> </a:t>
            </a:r>
            <a:r>
              <a:rPr lang="en-US" sz="2600" dirty="0" err="1" smtClean="0"/>
              <a:t>spesialis</a:t>
            </a:r>
            <a:r>
              <a:rPr lang="en-US" sz="2600" dirty="0" smtClean="0"/>
              <a:t> lain;</a:t>
            </a:r>
            <a:endParaRPr lang="id-ID" sz="2600" dirty="0" smtClean="0"/>
          </a:p>
          <a:p>
            <a:pPr marL="811213" indent="-457200">
              <a:buFont typeface="+mj-lt"/>
              <a:buAutoNum type="alphaLcPeriod" startAt="3"/>
            </a:pPr>
            <a:r>
              <a:rPr lang="en-US" sz="2600" dirty="0" smtClean="0"/>
              <a:t>1 (</a:t>
            </a:r>
            <a:r>
              <a:rPr lang="en-US" sz="2600" dirty="0" err="1" smtClean="0"/>
              <a:t>satu</a:t>
            </a:r>
            <a:r>
              <a:rPr lang="en-US" sz="2600" dirty="0" smtClean="0"/>
              <a:t>) </a:t>
            </a:r>
            <a:r>
              <a:rPr lang="en-US" sz="2600" dirty="0" err="1" smtClean="0"/>
              <a:t>dokter</a:t>
            </a:r>
            <a:r>
              <a:rPr lang="en-US" sz="2600" dirty="0" smtClean="0"/>
              <a:t> </a:t>
            </a:r>
            <a:r>
              <a:rPr lang="en-US" sz="2600" dirty="0" err="1" smtClean="0"/>
              <a:t>subspesialis</a:t>
            </a:r>
            <a:r>
              <a:rPr lang="en-US" sz="2600" dirty="0" smtClean="0"/>
              <a:t> </a:t>
            </a:r>
            <a:r>
              <a:rPr lang="en-US" sz="2600" dirty="0" err="1" smtClean="0"/>
              <a:t>untuk</a:t>
            </a:r>
            <a:r>
              <a:rPr lang="en-US" sz="2600" dirty="0" smtClean="0"/>
              <a:t> </a:t>
            </a:r>
            <a:r>
              <a:rPr lang="en-US" sz="2600" dirty="0" err="1" smtClean="0"/>
              <a:t>setiap</a:t>
            </a:r>
            <a:r>
              <a:rPr lang="en-US" sz="2600" dirty="0" smtClean="0"/>
              <a:t> </a:t>
            </a:r>
            <a:r>
              <a:rPr lang="en-US" sz="2600" dirty="0" err="1" smtClean="0"/>
              <a:t>jenis</a:t>
            </a:r>
            <a:r>
              <a:rPr lang="en-US" sz="2600" dirty="0" smtClean="0"/>
              <a:t> </a:t>
            </a:r>
            <a:r>
              <a:rPr lang="en-US" sz="2600" dirty="0" err="1" smtClean="0"/>
              <a:t>pelayanan</a:t>
            </a:r>
            <a:r>
              <a:rPr lang="en-US" sz="2600" dirty="0" smtClean="0"/>
              <a:t> </a:t>
            </a:r>
            <a:r>
              <a:rPr lang="en-US" sz="2600" dirty="0" err="1" smtClean="0"/>
              <a:t>medik</a:t>
            </a:r>
            <a:r>
              <a:rPr lang="en-US" sz="2600" dirty="0" smtClean="0"/>
              <a:t> </a:t>
            </a:r>
            <a:r>
              <a:rPr lang="en-US" sz="2600" dirty="0" err="1" smtClean="0"/>
              <a:t>subspesialis</a:t>
            </a:r>
            <a:r>
              <a:rPr lang="en-US" sz="2600" dirty="0" smtClean="0"/>
              <a:t>; </a:t>
            </a:r>
            <a:r>
              <a:rPr lang="en-US" sz="2600" dirty="0" err="1" smtClean="0"/>
              <a:t>dan</a:t>
            </a:r>
            <a:endParaRPr lang="id-ID" sz="2600" dirty="0" smtClean="0"/>
          </a:p>
          <a:p>
            <a:pPr marL="811213" indent="-457200">
              <a:buFont typeface="+mj-lt"/>
              <a:buAutoNum type="alphaLcPeriod" startAt="3"/>
            </a:pPr>
            <a:r>
              <a:rPr lang="en-US" sz="2600" dirty="0" smtClean="0"/>
              <a:t>1 (</a:t>
            </a:r>
            <a:r>
              <a:rPr lang="en-US" sz="2600" dirty="0" err="1" smtClean="0"/>
              <a:t>satu</a:t>
            </a:r>
            <a:r>
              <a:rPr lang="en-US" sz="2600" dirty="0" smtClean="0"/>
              <a:t>) </a:t>
            </a:r>
            <a:r>
              <a:rPr lang="en-US" sz="2600" dirty="0" err="1" smtClean="0"/>
              <a:t>dokter</a:t>
            </a:r>
            <a:r>
              <a:rPr lang="en-US" sz="2600" dirty="0" smtClean="0"/>
              <a:t> </a:t>
            </a:r>
            <a:r>
              <a:rPr lang="en-US" sz="2600" dirty="0" err="1" smtClean="0"/>
              <a:t>gigi</a:t>
            </a:r>
            <a:r>
              <a:rPr lang="en-US" sz="2600" dirty="0" smtClean="0"/>
              <a:t> </a:t>
            </a:r>
            <a:r>
              <a:rPr lang="en-US" sz="2600" dirty="0" err="1" smtClean="0"/>
              <a:t>spesialis</a:t>
            </a:r>
            <a:r>
              <a:rPr lang="en-US" sz="2600" dirty="0" smtClean="0"/>
              <a:t> </a:t>
            </a:r>
            <a:r>
              <a:rPr lang="en-US" sz="2600" dirty="0" err="1" smtClean="0"/>
              <a:t>untuk</a:t>
            </a:r>
            <a:r>
              <a:rPr lang="en-US" sz="2600" dirty="0" smtClean="0"/>
              <a:t> </a:t>
            </a:r>
            <a:r>
              <a:rPr lang="en-US" sz="2600" dirty="0" err="1" smtClean="0"/>
              <a:t>setiap</a:t>
            </a:r>
            <a:r>
              <a:rPr lang="en-US" sz="2600" dirty="0" smtClean="0"/>
              <a:t> </a:t>
            </a:r>
            <a:r>
              <a:rPr lang="en-US" sz="2600" dirty="0" err="1" smtClean="0"/>
              <a:t>jenis</a:t>
            </a:r>
            <a:r>
              <a:rPr lang="en-US" sz="2600" dirty="0" smtClean="0"/>
              <a:t> </a:t>
            </a:r>
            <a:r>
              <a:rPr lang="en-US" sz="2600" dirty="0" err="1" smtClean="0"/>
              <a:t>pelayanan</a:t>
            </a:r>
            <a:r>
              <a:rPr lang="en-US" sz="2600" dirty="0" smtClean="0"/>
              <a:t> </a:t>
            </a:r>
            <a:r>
              <a:rPr lang="en-US" sz="2600" dirty="0" err="1" smtClean="0"/>
              <a:t>medik</a:t>
            </a:r>
            <a:r>
              <a:rPr lang="en-US" sz="2600" dirty="0" smtClean="0"/>
              <a:t> </a:t>
            </a:r>
            <a:r>
              <a:rPr lang="en-US" sz="2600" dirty="0" err="1" smtClean="0"/>
              <a:t>spesialis</a:t>
            </a:r>
            <a:r>
              <a:rPr lang="en-US" sz="2600" dirty="0" smtClean="0"/>
              <a:t> </a:t>
            </a:r>
            <a:r>
              <a:rPr lang="en-US" sz="2600" dirty="0" err="1" smtClean="0"/>
              <a:t>gigi</a:t>
            </a:r>
            <a:r>
              <a:rPr lang="en-US" sz="2600" dirty="0" smtClean="0"/>
              <a:t> </a:t>
            </a:r>
            <a:r>
              <a:rPr lang="en-US" sz="2600" dirty="0" err="1" smtClean="0"/>
              <a:t>mulut</a:t>
            </a:r>
            <a:r>
              <a:rPr lang="en-US" sz="2600" dirty="0" smtClean="0"/>
              <a:t>.</a:t>
            </a:r>
            <a:endParaRPr lang="id-ID" sz="2600" dirty="0" smtClean="0"/>
          </a:p>
          <a:p>
            <a:pPr marL="811213" indent="-457200">
              <a:buFont typeface="+mj-lt"/>
              <a:buAutoNum type="alphaLcPeriod"/>
            </a:pPr>
            <a:endParaRPr lang="id-ID" dirty="0"/>
          </a:p>
          <a:p>
            <a:endParaRPr lang="id-ID" dirty="0"/>
          </a:p>
        </p:txBody>
      </p:sp>
    </p:spTree>
    <p:extLst>
      <p:ext uri="{BB962C8B-B14F-4D97-AF65-F5344CB8AC3E}">
        <p14:creationId xmlns:p14="http://schemas.microsoft.com/office/powerpoint/2010/main" val="1767332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81840"/>
          </a:xfrm>
        </p:spPr>
        <p:txBody>
          <a:bodyPr>
            <a:normAutofit fontScale="47500" lnSpcReduction="20000"/>
          </a:bodyPr>
          <a:lstStyle/>
          <a:p>
            <a:r>
              <a:rPr lang="en-US" sz="5100" dirty="0"/>
              <a:t>Tenaga </a:t>
            </a:r>
            <a:r>
              <a:rPr lang="en-US" sz="5100" dirty="0" err="1"/>
              <a:t>kefarmasian</a:t>
            </a:r>
            <a:r>
              <a:rPr lang="en-US" sz="5100" dirty="0"/>
              <a:t> </a:t>
            </a:r>
            <a:r>
              <a:rPr lang="en-US" sz="5100" dirty="0" smtClean="0"/>
              <a:t>paling </a:t>
            </a:r>
            <a:r>
              <a:rPr lang="en-US" sz="5100" dirty="0" err="1"/>
              <a:t>sedikit</a:t>
            </a:r>
            <a:r>
              <a:rPr lang="en-US" sz="5100" dirty="0"/>
              <a:t> </a:t>
            </a:r>
            <a:r>
              <a:rPr lang="en-US" sz="5100" dirty="0" err="1"/>
              <a:t>terdiri</a:t>
            </a:r>
            <a:r>
              <a:rPr lang="en-US" sz="5100" dirty="0"/>
              <a:t> </a:t>
            </a:r>
            <a:r>
              <a:rPr lang="en-US" sz="5100" dirty="0" err="1"/>
              <a:t>atas</a:t>
            </a:r>
            <a:r>
              <a:rPr lang="en-US" sz="5100" dirty="0"/>
              <a:t>:</a:t>
            </a:r>
            <a:endParaRPr lang="id-ID" sz="5100" dirty="0"/>
          </a:p>
          <a:p>
            <a:pPr marL="628650" lvl="1" indent="-285750" algn="just">
              <a:lnSpc>
                <a:spcPct val="120000"/>
              </a:lnSpc>
              <a:buFont typeface="Arial" panose="020B0604020202020204" pitchFamily="34" charset="0"/>
              <a:buChar char="•"/>
            </a:pPr>
            <a:r>
              <a:rPr lang="en-US" sz="3800" dirty="0"/>
              <a:t>1 (</a:t>
            </a:r>
            <a:r>
              <a:rPr lang="en-US" sz="3800" dirty="0" err="1"/>
              <a:t>satu</a:t>
            </a:r>
            <a:r>
              <a:rPr lang="en-US" sz="3800" dirty="0"/>
              <a:t>) orang </a:t>
            </a:r>
            <a:r>
              <a:rPr lang="en-US" sz="3800" dirty="0" err="1"/>
              <a:t>apoteker</a:t>
            </a:r>
            <a:r>
              <a:rPr lang="en-US" sz="3800" dirty="0"/>
              <a:t> </a:t>
            </a:r>
            <a:r>
              <a:rPr lang="en-US" sz="3800" dirty="0" err="1"/>
              <a:t>sebagai</a:t>
            </a:r>
            <a:r>
              <a:rPr lang="en-US" sz="3800" dirty="0"/>
              <a:t> </a:t>
            </a:r>
            <a:r>
              <a:rPr lang="en-US" sz="3800" dirty="0" err="1"/>
              <a:t>kepala</a:t>
            </a:r>
            <a:r>
              <a:rPr lang="en-US" sz="3800" dirty="0"/>
              <a:t> </a:t>
            </a:r>
            <a:r>
              <a:rPr lang="en-US" sz="3800" dirty="0" err="1"/>
              <a:t>instalasi</a:t>
            </a:r>
            <a:r>
              <a:rPr lang="en-US" sz="3800" dirty="0"/>
              <a:t> </a:t>
            </a:r>
            <a:r>
              <a:rPr lang="en-US" sz="3800" dirty="0" err="1"/>
              <a:t>farmasi</a:t>
            </a:r>
            <a:r>
              <a:rPr lang="en-US" sz="3800" dirty="0"/>
              <a:t> </a:t>
            </a:r>
            <a:r>
              <a:rPr lang="en-US" sz="3800" dirty="0" err="1"/>
              <a:t>Rumah</a:t>
            </a:r>
            <a:r>
              <a:rPr lang="en-US" sz="3800" dirty="0"/>
              <a:t> </a:t>
            </a:r>
            <a:r>
              <a:rPr lang="en-US" sz="3800" dirty="0" err="1"/>
              <a:t>Sakit</a:t>
            </a:r>
            <a:r>
              <a:rPr lang="en-US" sz="3800" dirty="0"/>
              <a:t>;</a:t>
            </a:r>
            <a:endParaRPr lang="id-ID" sz="3800" dirty="0"/>
          </a:p>
          <a:p>
            <a:pPr marL="628650" lvl="1" indent="-285750" algn="just">
              <a:lnSpc>
                <a:spcPct val="120000"/>
              </a:lnSpc>
              <a:buFont typeface="Arial" panose="020B0604020202020204" pitchFamily="34" charset="0"/>
              <a:buChar char="•"/>
            </a:pPr>
            <a:r>
              <a:rPr lang="en-US" sz="3800" dirty="0"/>
              <a:t>4 (</a:t>
            </a:r>
            <a:r>
              <a:rPr lang="en-US" sz="3800" dirty="0" err="1"/>
              <a:t>empat</a:t>
            </a:r>
            <a:r>
              <a:rPr lang="en-US" sz="3800" dirty="0"/>
              <a:t>) </a:t>
            </a:r>
            <a:r>
              <a:rPr lang="en-US" sz="3800" dirty="0" err="1"/>
              <a:t>apoteker</a:t>
            </a:r>
            <a:r>
              <a:rPr lang="en-US" sz="3800" dirty="0"/>
              <a:t> yang </a:t>
            </a:r>
            <a:r>
              <a:rPr lang="en-US" sz="3800" dirty="0" err="1"/>
              <a:t>bertugas</a:t>
            </a:r>
            <a:r>
              <a:rPr lang="en-US" sz="3800" dirty="0"/>
              <a:t> di </a:t>
            </a:r>
            <a:r>
              <a:rPr lang="en-US" sz="3800" dirty="0" err="1"/>
              <a:t>rawat</a:t>
            </a:r>
            <a:r>
              <a:rPr lang="en-US" sz="3800" dirty="0"/>
              <a:t> </a:t>
            </a:r>
            <a:r>
              <a:rPr lang="en-US" sz="3800" dirty="0" err="1"/>
              <a:t>jalan</a:t>
            </a:r>
            <a:r>
              <a:rPr lang="en-US" sz="3800" dirty="0"/>
              <a:t> yang </a:t>
            </a:r>
            <a:r>
              <a:rPr lang="en-US" sz="3800" dirty="0" err="1"/>
              <a:t>dibantu</a:t>
            </a:r>
            <a:r>
              <a:rPr lang="en-US" sz="3800" dirty="0"/>
              <a:t> </a:t>
            </a:r>
            <a:r>
              <a:rPr lang="en-US" sz="3800" dirty="0" err="1"/>
              <a:t>oleh</a:t>
            </a:r>
            <a:r>
              <a:rPr lang="en-US" sz="3800" dirty="0"/>
              <a:t> paling </a:t>
            </a:r>
            <a:r>
              <a:rPr lang="en-US" sz="3800" dirty="0" err="1"/>
              <a:t>sedikit</a:t>
            </a:r>
            <a:r>
              <a:rPr lang="en-US" sz="3800" dirty="0"/>
              <a:t> 8 (</a:t>
            </a:r>
            <a:r>
              <a:rPr lang="en-US" sz="3800" dirty="0" err="1"/>
              <a:t>delapan</a:t>
            </a:r>
            <a:r>
              <a:rPr lang="en-US" sz="3800" dirty="0"/>
              <a:t>) orang </a:t>
            </a:r>
            <a:r>
              <a:rPr lang="en-US" sz="3800" dirty="0" err="1"/>
              <a:t>tenaga</a:t>
            </a:r>
            <a:r>
              <a:rPr lang="en-US" sz="3800" dirty="0"/>
              <a:t> </a:t>
            </a:r>
            <a:r>
              <a:rPr lang="en-US" sz="3800" dirty="0" err="1"/>
              <a:t>teknis</a:t>
            </a:r>
            <a:r>
              <a:rPr lang="en-US" sz="3800" dirty="0"/>
              <a:t> </a:t>
            </a:r>
            <a:r>
              <a:rPr lang="en-US" sz="3800" dirty="0" err="1"/>
              <a:t>kefarmasian</a:t>
            </a:r>
            <a:r>
              <a:rPr lang="en-US" sz="3800" dirty="0"/>
              <a:t>; </a:t>
            </a:r>
            <a:endParaRPr lang="id-ID" sz="3800" dirty="0"/>
          </a:p>
          <a:p>
            <a:pPr marL="628650" lvl="1" indent="-285750" algn="just">
              <a:lnSpc>
                <a:spcPct val="120000"/>
              </a:lnSpc>
              <a:buFont typeface="Arial" panose="020B0604020202020204" pitchFamily="34" charset="0"/>
              <a:buChar char="•"/>
            </a:pPr>
            <a:r>
              <a:rPr lang="en-US" sz="3800" dirty="0"/>
              <a:t>4 (</a:t>
            </a:r>
            <a:r>
              <a:rPr lang="en-US" sz="3800" dirty="0" err="1"/>
              <a:t>empat</a:t>
            </a:r>
            <a:r>
              <a:rPr lang="en-US" sz="3800" dirty="0"/>
              <a:t>)  orang  </a:t>
            </a:r>
            <a:r>
              <a:rPr lang="en-US" sz="3800" dirty="0" err="1"/>
              <a:t>apoteker</a:t>
            </a:r>
            <a:r>
              <a:rPr lang="en-US" sz="3800" dirty="0"/>
              <a:t> di </a:t>
            </a:r>
            <a:r>
              <a:rPr lang="en-US" sz="3800" dirty="0" err="1"/>
              <a:t>rawat</a:t>
            </a:r>
            <a:r>
              <a:rPr lang="en-US" sz="3800" dirty="0"/>
              <a:t> </a:t>
            </a:r>
            <a:r>
              <a:rPr lang="en-US" sz="3800" dirty="0" err="1"/>
              <a:t>inap</a:t>
            </a:r>
            <a:r>
              <a:rPr lang="en-US" sz="3800" dirty="0"/>
              <a:t> yang </a:t>
            </a:r>
            <a:r>
              <a:rPr lang="en-US" sz="3800" dirty="0" err="1"/>
              <a:t>dibantu</a:t>
            </a:r>
            <a:r>
              <a:rPr lang="en-US" sz="3800" dirty="0"/>
              <a:t> </a:t>
            </a:r>
            <a:r>
              <a:rPr lang="en-US" sz="3800" dirty="0" err="1"/>
              <a:t>oleh</a:t>
            </a:r>
            <a:r>
              <a:rPr lang="en-US" sz="3800" dirty="0"/>
              <a:t> paling </a:t>
            </a:r>
            <a:r>
              <a:rPr lang="en-US" sz="3800" dirty="0" err="1"/>
              <a:t>sedikit</a:t>
            </a:r>
            <a:r>
              <a:rPr lang="en-US" sz="3800" dirty="0"/>
              <a:t>  8 (</a:t>
            </a:r>
            <a:r>
              <a:rPr lang="en-US" sz="3800" dirty="0" err="1"/>
              <a:t>delapan</a:t>
            </a:r>
            <a:r>
              <a:rPr lang="en-US" sz="3800" dirty="0"/>
              <a:t>)  orang </a:t>
            </a:r>
            <a:r>
              <a:rPr lang="en-US" sz="3800" dirty="0" err="1"/>
              <a:t>tenaga</a:t>
            </a:r>
            <a:r>
              <a:rPr lang="en-US" sz="3800" dirty="0"/>
              <a:t> </a:t>
            </a:r>
            <a:r>
              <a:rPr lang="en-US" sz="3800" dirty="0" err="1"/>
              <a:t>teknis</a:t>
            </a:r>
            <a:r>
              <a:rPr lang="en-US" sz="3800" dirty="0"/>
              <a:t> </a:t>
            </a:r>
            <a:r>
              <a:rPr lang="en-US" sz="3800" dirty="0" err="1"/>
              <a:t>kefarmasian</a:t>
            </a:r>
            <a:r>
              <a:rPr lang="en-US" sz="3800" dirty="0"/>
              <a:t>;</a:t>
            </a:r>
            <a:endParaRPr lang="id-ID" sz="3800" dirty="0"/>
          </a:p>
          <a:p>
            <a:pPr marL="628650" lvl="1" indent="-285750" algn="just">
              <a:lnSpc>
                <a:spcPct val="120000"/>
              </a:lnSpc>
              <a:buFont typeface="Arial" panose="020B0604020202020204" pitchFamily="34" charset="0"/>
              <a:buChar char="•"/>
            </a:pPr>
            <a:r>
              <a:rPr lang="en-US" sz="3800" dirty="0"/>
              <a:t>1 (</a:t>
            </a:r>
            <a:r>
              <a:rPr lang="en-US" sz="3800" dirty="0" err="1"/>
              <a:t>satu</a:t>
            </a:r>
            <a:r>
              <a:rPr lang="en-US" sz="3800" dirty="0"/>
              <a:t>) orang </a:t>
            </a:r>
            <a:r>
              <a:rPr lang="en-US" sz="3800" dirty="0" err="1"/>
              <a:t>apoteker</a:t>
            </a:r>
            <a:r>
              <a:rPr lang="en-US" sz="3800" dirty="0"/>
              <a:t> di </a:t>
            </a:r>
            <a:r>
              <a:rPr lang="en-US" sz="3800" dirty="0" err="1"/>
              <a:t>instalasi</a:t>
            </a:r>
            <a:r>
              <a:rPr lang="en-US" sz="3800" dirty="0"/>
              <a:t> </a:t>
            </a:r>
            <a:r>
              <a:rPr lang="en-US" sz="3800" dirty="0" err="1"/>
              <a:t>gawat</a:t>
            </a:r>
            <a:r>
              <a:rPr lang="en-US" sz="3800" dirty="0"/>
              <a:t> </a:t>
            </a:r>
            <a:r>
              <a:rPr lang="en-US" sz="3800" dirty="0" err="1"/>
              <a:t>darurat</a:t>
            </a:r>
            <a:r>
              <a:rPr lang="en-US" sz="3800" dirty="0"/>
              <a:t> yang </a:t>
            </a:r>
            <a:r>
              <a:rPr lang="en-US" sz="3800" dirty="0" err="1"/>
              <a:t>dibantu</a:t>
            </a:r>
            <a:r>
              <a:rPr lang="en-US" sz="3800" dirty="0"/>
              <a:t> </a:t>
            </a:r>
            <a:r>
              <a:rPr lang="en-US" sz="3800" dirty="0" err="1"/>
              <a:t>oleh</a:t>
            </a:r>
            <a:r>
              <a:rPr lang="en-US" sz="3800" dirty="0"/>
              <a:t> minimal 2 (</a:t>
            </a:r>
            <a:r>
              <a:rPr lang="en-US" sz="3800" dirty="0" err="1"/>
              <a:t>dua</a:t>
            </a:r>
            <a:r>
              <a:rPr lang="en-US" sz="3800" dirty="0"/>
              <a:t>) orang  </a:t>
            </a:r>
            <a:r>
              <a:rPr lang="en-US" sz="3800" dirty="0" err="1"/>
              <a:t>tenaga</a:t>
            </a:r>
            <a:r>
              <a:rPr lang="en-US" sz="3800" dirty="0"/>
              <a:t> </a:t>
            </a:r>
            <a:r>
              <a:rPr lang="en-US" sz="3800" dirty="0" err="1"/>
              <a:t>teknis</a:t>
            </a:r>
            <a:r>
              <a:rPr lang="en-US" sz="3800" dirty="0"/>
              <a:t> </a:t>
            </a:r>
            <a:r>
              <a:rPr lang="en-US" sz="3800" dirty="0" err="1"/>
              <a:t>kefarmasian</a:t>
            </a:r>
            <a:r>
              <a:rPr lang="en-US" sz="3800" dirty="0"/>
              <a:t>;</a:t>
            </a:r>
            <a:endParaRPr lang="id-ID" sz="3800" dirty="0"/>
          </a:p>
          <a:p>
            <a:pPr marL="628650" lvl="1" indent="-285750" algn="just">
              <a:lnSpc>
                <a:spcPct val="120000"/>
              </a:lnSpc>
              <a:buFont typeface="Arial" panose="020B0604020202020204" pitchFamily="34" charset="0"/>
              <a:buChar char="•"/>
            </a:pPr>
            <a:r>
              <a:rPr lang="en-US" sz="3800" dirty="0"/>
              <a:t>1 (</a:t>
            </a:r>
            <a:r>
              <a:rPr lang="en-US" sz="3800" dirty="0" err="1"/>
              <a:t>satu</a:t>
            </a:r>
            <a:r>
              <a:rPr lang="en-US" sz="3800" dirty="0"/>
              <a:t>) orang </a:t>
            </a:r>
            <a:r>
              <a:rPr lang="en-US" sz="3800" dirty="0" err="1"/>
              <a:t>apoteker</a:t>
            </a:r>
            <a:r>
              <a:rPr lang="en-US" sz="3800" dirty="0"/>
              <a:t> di </a:t>
            </a:r>
            <a:r>
              <a:rPr lang="en-US" sz="3800" dirty="0" err="1"/>
              <a:t>ruang</a:t>
            </a:r>
            <a:r>
              <a:rPr lang="en-US" sz="3800" dirty="0"/>
              <a:t> ICU yang </a:t>
            </a:r>
            <a:r>
              <a:rPr lang="en-US" sz="3800" dirty="0" err="1"/>
              <a:t>dibantu</a:t>
            </a:r>
            <a:r>
              <a:rPr lang="en-US" sz="3800" dirty="0"/>
              <a:t> </a:t>
            </a:r>
            <a:r>
              <a:rPr lang="en-US" sz="3800" dirty="0" err="1"/>
              <a:t>oleh</a:t>
            </a:r>
            <a:r>
              <a:rPr lang="en-US" sz="3800" dirty="0"/>
              <a:t> paling </a:t>
            </a:r>
            <a:r>
              <a:rPr lang="en-US" sz="3800" dirty="0" err="1"/>
              <a:t>sedikit</a:t>
            </a:r>
            <a:r>
              <a:rPr lang="en-US" sz="3800" dirty="0"/>
              <a:t>  2 (</a:t>
            </a:r>
            <a:r>
              <a:rPr lang="en-US" sz="3800" dirty="0" err="1"/>
              <a:t>dua</a:t>
            </a:r>
            <a:r>
              <a:rPr lang="en-US" sz="3800" dirty="0"/>
              <a:t>) orang  </a:t>
            </a:r>
            <a:r>
              <a:rPr lang="en-US" sz="3800" dirty="0" err="1"/>
              <a:t>tenaga</a:t>
            </a:r>
            <a:r>
              <a:rPr lang="en-US" sz="3800" dirty="0"/>
              <a:t> </a:t>
            </a:r>
            <a:r>
              <a:rPr lang="en-US" sz="3800" dirty="0" err="1"/>
              <a:t>teknis</a:t>
            </a:r>
            <a:r>
              <a:rPr lang="en-US" sz="3800" dirty="0"/>
              <a:t> </a:t>
            </a:r>
            <a:r>
              <a:rPr lang="en-US" sz="3800" dirty="0" err="1"/>
              <a:t>kefarmasian</a:t>
            </a:r>
            <a:r>
              <a:rPr lang="en-US" sz="3800" dirty="0"/>
              <a:t>;</a:t>
            </a:r>
            <a:endParaRPr lang="id-ID" sz="3800" dirty="0"/>
          </a:p>
          <a:p>
            <a:pPr marL="628650" lvl="1" indent="-285750" algn="just">
              <a:lnSpc>
                <a:spcPct val="120000"/>
              </a:lnSpc>
              <a:buFont typeface="Arial" panose="020B0604020202020204" pitchFamily="34" charset="0"/>
              <a:buChar char="•"/>
            </a:pPr>
            <a:r>
              <a:rPr lang="en-US" sz="3800" dirty="0"/>
              <a:t>1 (</a:t>
            </a:r>
            <a:r>
              <a:rPr lang="en-US" sz="3800" dirty="0" err="1"/>
              <a:t>satu</a:t>
            </a:r>
            <a:r>
              <a:rPr lang="en-US" sz="3800" dirty="0"/>
              <a:t>) orang </a:t>
            </a:r>
            <a:r>
              <a:rPr lang="en-US" sz="3800" dirty="0" err="1"/>
              <a:t>apoteker</a:t>
            </a:r>
            <a:r>
              <a:rPr lang="en-US" sz="3800" dirty="0"/>
              <a:t> </a:t>
            </a:r>
            <a:r>
              <a:rPr lang="en-US" sz="3800" dirty="0" err="1"/>
              <a:t>sebagai</a:t>
            </a:r>
            <a:r>
              <a:rPr lang="en-US" sz="3800" dirty="0"/>
              <a:t> </a:t>
            </a:r>
            <a:r>
              <a:rPr lang="en-US" sz="3800" dirty="0" err="1"/>
              <a:t>koordinator</a:t>
            </a:r>
            <a:r>
              <a:rPr lang="en-US" sz="3800" dirty="0"/>
              <a:t> </a:t>
            </a:r>
            <a:r>
              <a:rPr lang="en-US" sz="3800" dirty="0" err="1"/>
              <a:t>penerimaan</a:t>
            </a:r>
            <a:r>
              <a:rPr lang="en-US" sz="3800" dirty="0"/>
              <a:t> </a:t>
            </a:r>
            <a:r>
              <a:rPr lang="en-US" sz="3800" dirty="0" err="1"/>
              <a:t>dan</a:t>
            </a:r>
            <a:r>
              <a:rPr lang="en-US" sz="3800" dirty="0"/>
              <a:t> </a:t>
            </a:r>
            <a:r>
              <a:rPr lang="en-US" sz="3800" dirty="0" err="1"/>
              <a:t>distribusi</a:t>
            </a:r>
            <a:r>
              <a:rPr lang="en-US" sz="3800" dirty="0"/>
              <a:t> yang </a:t>
            </a:r>
            <a:r>
              <a:rPr lang="en-US" sz="3800" dirty="0" err="1"/>
              <a:t>dapat</a:t>
            </a:r>
            <a:r>
              <a:rPr lang="en-US" sz="3800" dirty="0"/>
              <a:t> </a:t>
            </a:r>
            <a:r>
              <a:rPr lang="en-US" sz="3800" dirty="0" err="1"/>
              <a:t>merangkap</a:t>
            </a:r>
            <a:r>
              <a:rPr lang="en-US" sz="3800" dirty="0"/>
              <a:t> </a:t>
            </a:r>
            <a:r>
              <a:rPr lang="en-US" sz="3800" dirty="0" err="1"/>
              <a:t>melakukan</a:t>
            </a:r>
            <a:r>
              <a:rPr lang="en-US" sz="3800" dirty="0"/>
              <a:t> </a:t>
            </a:r>
            <a:r>
              <a:rPr lang="en-US" sz="3800" dirty="0" err="1"/>
              <a:t>pelayanan</a:t>
            </a:r>
            <a:r>
              <a:rPr lang="en-US" sz="3800" dirty="0"/>
              <a:t> </a:t>
            </a:r>
            <a:r>
              <a:rPr lang="en-US" sz="3800" dirty="0" err="1"/>
              <a:t>farmasi</a:t>
            </a:r>
            <a:r>
              <a:rPr lang="en-US" sz="3800" dirty="0"/>
              <a:t> </a:t>
            </a:r>
            <a:r>
              <a:rPr lang="en-US" sz="3800" dirty="0" err="1"/>
              <a:t>klinik</a:t>
            </a:r>
            <a:r>
              <a:rPr lang="en-US" sz="3800" dirty="0"/>
              <a:t> di </a:t>
            </a:r>
            <a:r>
              <a:rPr lang="en-US" sz="3800" dirty="0" err="1"/>
              <a:t>rawat</a:t>
            </a:r>
            <a:r>
              <a:rPr lang="en-US" sz="3800" dirty="0"/>
              <a:t> </a:t>
            </a:r>
            <a:r>
              <a:rPr lang="en-US" sz="3800" dirty="0" err="1"/>
              <a:t>inap</a:t>
            </a:r>
            <a:r>
              <a:rPr lang="en-US" sz="3800" dirty="0"/>
              <a:t> </a:t>
            </a:r>
            <a:r>
              <a:rPr lang="en-US" sz="3800" dirty="0" err="1"/>
              <a:t>atau</a:t>
            </a:r>
            <a:r>
              <a:rPr lang="en-US" sz="3800" dirty="0"/>
              <a:t> </a:t>
            </a:r>
            <a:r>
              <a:rPr lang="en-US" sz="3800" dirty="0" err="1"/>
              <a:t>rawat</a:t>
            </a:r>
            <a:r>
              <a:rPr lang="en-US" sz="3800" dirty="0"/>
              <a:t> </a:t>
            </a:r>
            <a:r>
              <a:rPr lang="en-US" sz="3800" dirty="0" err="1"/>
              <a:t>jalan</a:t>
            </a:r>
            <a:r>
              <a:rPr lang="en-US" sz="3800" dirty="0"/>
              <a:t> </a:t>
            </a:r>
            <a:r>
              <a:rPr lang="en-US" sz="3800" dirty="0" err="1"/>
              <a:t>dan</a:t>
            </a:r>
            <a:r>
              <a:rPr lang="en-US" sz="3800" dirty="0"/>
              <a:t> </a:t>
            </a:r>
            <a:r>
              <a:rPr lang="en-US" sz="3800" dirty="0" err="1"/>
              <a:t>dibantu</a:t>
            </a:r>
            <a:r>
              <a:rPr lang="en-US" sz="3800" dirty="0"/>
              <a:t> </a:t>
            </a:r>
            <a:r>
              <a:rPr lang="en-US" sz="3800" dirty="0" err="1"/>
              <a:t>oleh</a:t>
            </a:r>
            <a:r>
              <a:rPr lang="en-US" sz="3800" dirty="0"/>
              <a:t> </a:t>
            </a:r>
            <a:r>
              <a:rPr lang="en-US" sz="3800" dirty="0" err="1"/>
              <a:t>tenaga</a:t>
            </a:r>
            <a:r>
              <a:rPr lang="en-US" sz="3800" dirty="0"/>
              <a:t> </a:t>
            </a:r>
            <a:r>
              <a:rPr lang="en-US" sz="3800" dirty="0" err="1"/>
              <a:t>teknis</a:t>
            </a:r>
            <a:r>
              <a:rPr lang="en-US" sz="3800" dirty="0"/>
              <a:t> </a:t>
            </a:r>
            <a:r>
              <a:rPr lang="en-US" sz="3800" dirty="0" err="1"/>
              <a:t>kefarmasian</a:t>
            </a:r>
            <a:r>
              <a:rPr lang="en-US" sz="3800" dirty="0"/>
              <a:t> yang </a:t>
            </a:r>
            <a:r>
              <a:rPr lang="en-US" sz="3800" dirty="0" err="1"/>
              <a:t>jumlahnya</a:t>
            </a:r>
            <a:r>
              <a:rPr lang="en-US" sz="3800" dirty="0"/>
              <a:t> </a:t>
            </a:r>
            <a:r>
              <a:rPr lang="en-US" sz="3800" dirty="0" err="1"/>
              <a:t>disesuaikan</a:t>
            </a:r>
            <a:r>
              <a:rPr lang="en-US" sz="3800" dirty="0"/>
              <a:t> </a:t>
            </a:r>
            <a:r>
              <a:rPr lang="en-US" sz="3800" dirty="0" err="1"/>
              <a:t>dengan</a:t>
            </a:r>
            <a:r>
              <a:rPr lang="en-US" sz="3800" dirty="0"/>
              <a:t> </a:t>
            </a:r>
            <a:r>
              <a:rPr lang="en-US" sz="3800" dirty="0" err="1"/>
              <a:t>beban</a:t>
            </a:r>
            <a:r>
              <a:rPr lang="en-US" sz="3800" dirty="0"/>
              <a:t> </a:t>
            </a:r>
            <a:r>
              <a:rPr lang="en-US" sz="3800" dirty="0" err="1"/>
              <a:t>kerja</a:t>
            </a:r>
            <a:r>
              <a:rPr lang="en-US" sz="3800" dirty="0"/>
              <a:t> </a:t>
            </a:r>
            <a:r>
              <a:rPr lang="en-US" sz="3800" dirty="0" err="1"/>
              <a:t>pelayanan</a:t>
            </a:r>
            <a:r>
              <a:rPr lang="en-US" sz="3800" dirty="0"/>
              <a:t> </a:t>
            </a:r>
            <a:r>
              <a:rPr lang="en-US" sz="3800" dirty="0" err="1"/>
              <a:t>kefarmasian</a:t>
            </a:r>
            <a:r>
              <a:rPr lang="en-US" sz="3800" dirty="0"/>
              <a:t> </a:t>
            </a:r>
            <a:r>
              <a:rPr lang="en-US" sz="3800" dirty="0" err="1"/>
              <a:t>Rumah</a:t>
            </a:r>
            <a:r>
              <a:rPr lang="en-US" sz="3800" dirty="0"/>
              <a:t> </a:t>
            </a:r>
            <a:r>
              <a:rPr lang="en-US" sz="3800" dirty="0" err="1"/>
              <a:t>Sakit</a:t>
            </a:r>
            <a:r>
              <a:rPr lang="en-US" sz="3800" dirty="0"/>
              <a:t>; </a:t>
            </a:r>
            <a:r>
              <a:rPr lang="en-US" sz="3800" dirty="0" err="1"/>
              <a:t>dan</a:t>
            </a:r>
            <a:endParaRPr lang="id-ID" sz="3800" dirty="0"/>
          </a:p>
          <a:p>
            <a:pPr marL="628650" lvl="1" indent="-285750" algn="just">
              <a:lnSpc>
                <a:spcPct val="120000"/>
              </a:lnSpc>
              <a:buFont typeface="Arial" panose="020B0604020202020204" pitchFamily="34" charset="0"/>
              <a:buChar char="•"/>
            </a:pPr>
            <a:r>
              <a:rPr lang="en-US" sz="3800" dirty="0"/>
              <a:t>1 (</a:t>
            </a:r>
            <a:r>
              <a:rPr lang="en-US" sz="3800" dirty="0" err="1"/>
              <a:t>satu</a:t>
            </a:r>
            <a:r>
              <a:rPr lang="en-US" sz="3800" dirty="0"/>
              <a:t>) orang </a:t>
            </a:r>
            <a:r>
              <a:rPr lang="en-US" sz="3800" dirty="0" err="1"/>
              <a:t>apoteker</a:t>
            </a:r>
            <a:r>
              <a:rPr lang="en-US" sz="3800" dirty="0"/>
              <a:t> </a:t>
            </a:r>
            <a:r>
              <a:rPr lang="en-US" sz="3800" dirty="0" err="1"/>
              <a:t>sebagai</a:t>
            </a:r>
            <a:r>
              <a:rPr lang="en-US" sz="3800" dirty="0"/>
              <a:t> </a:t>
            </a:r>
            <a:r>
              <a:rPr lang="en-US" sz="3800" dirty="0" err="1"/>
              <a:t>koordinator</a:t>
            </a:r>
            <a:r>
              <a:rPr lang="en-US" sz="3800" dirty="0"/>
              <a:t> </a:t>
            </a:r>
            <a:r>
              <a:rPr lang="en-US" sz="3800" dirty="0" err="1"/>
              <a:t>produksi</a:t>
            </a:r>
            <a:r>
              <a:rPr lang="en-US" sz="3800" dirty="0"/>
              <a:t> yang </a:t>
            </a:r>
            <a:r>
              <a:rPr lang="en-US" sz="3800" dirty="0" err="1"/>
              <a:t>dapat</a:t>
            </a:r>
            <a:r>
              <a:rPr lang="en-US" sz="3800" dirty="0"/>
              <a:t> </a:t>
            </a:r>
            <a:r>
              <a:rPr lang="en-US" sz="3800" dirty="0" err="1"/>
              <a:t>merangkap</a:t>
            </a:r>
            <a:r>
              <a:rPr lang="en-US" sz="3800" dirty="0"/>
              <a:t> </a:t>
            </a:r>
            <a:r>
              <a:rPr lang="en-US" sz="3800" dirty="0" err="1"/>
              <a:t>melakukan</a:t>
            </a:r>
            <a:r>
              <a:rPr lang="en-US" sz="3800" dirty="0"/>
              <a:t> </a:t>
            </a:r>
            <a:r>
              <a:rPr lang="en-US" sz="3800" dirty="0" err="1"/>
              <a:t>pelayanan</a:t>
            </a:r>
            <a:r>
              <a:rPr lang="en-US" sz="3800" dirty="0"/>
              <a:t> </a:t>
            </a:r>
            <a:r>
              <a:rPr lang="en-US" sz="3800" dirty="0" err="1"/>
              <a:t>farmasi</a:t>
            </a:r>
            <a:r>
              <a:rPr lang="en-US" sz="3800" dirty="0"/>
              <a:t> </a:t>
            </a:r>
            <a:r>
              <a:rPr lang="en-US" sz="3800" dirty="0" err="1"/>
              <a:t>klinik</a:t>
            </a:r>
            <a:r>
              <a:rPr lang="en-US" sz="3800" dirty="0"/>
              <a:t> di </a:t>
            </a:r>
            <a:r>
              <a:rPr lang="en-US" sz="3800" dirty="0" err="1"/>
              <a:t>rawat</a:t>
            </a:r>
            <a:r>
              <a:rPr lang="en-US" sz="3800" dirty="0"/>
              <a:t> </a:t>
            </a:r>
            <a:r>
              <a:rPr lang="en-US" sz="3800" dirty="0" err="1"/>
              <a:t>inap</a:t>
            </a:r>
            <a:r>
              <a:rPr lang="en-US" sz="3800" dirty="0"/>
              <a:t> </a:t>
            </a:r>
            <a:r>
              <a:rPr lang="en-US" sz="3800" dirty="0" err="1"/>
              <a:t>atau</a:t>
            </a:r>
            <a:r>
              <a:rPr lang="en-US" sz="3800" dirty="0"/>
              <a:t> </a:t>
            </a:r>
            <a:r>
              <a:rPr lang="en-US" sz="3800" dirty="0" err="1"/>
              <a:t>rawat</a:t>
            </a:r>
            <a:r>
              <a:rPr lang="en-US" sz="3800" dirty="0"/>
              <a:t> </a:t>
            </a:r>
            <a:r>
              <a:rPr lang="en-US" sz="3800" dirty="0" err="1"/>
              <a:t>jalan</a:t>
            </a:r>
            <a:r>
              <a:rPr lang="en-US" sz="3800" dirty="0"/>
              <a:t> </a:t>
            </a:r>
            <a:r>
              <a:rPr lang="en-US" sz="3800" dirty="0" err="1"/>
              <a:t>dan</a:t>
            </a:r>
            <a:r>
              <a:rPr lang="en-US" sz="3800" dirty="0"/>
              <a:t> </a:t>
            </a:r>
            <a:r>
              <a:rPr lang="en-US" sz="3800" dirty="0" err="1"/>
              <a:t>dibantu</a:t>
            </a:r>
            <a:r>
              <a:rPr lang="en-US" sz="3800" dirty="0"/>
              <a:t> </a:t>
            </a:r>
            <a:r>
              <a:rPr lang="en-US" sz="3800" dirty="0" err="1"/>
              <a:t>oleh</a:t>
            </a:r>
            <a:r>
              <a:rPr lang="en-US" sz="3800" dirty="0"/>
              <a:t> </a:t>
            </a:r>
            <a:r>
              <a:rPr lang="en-US" sz="3800" dirty="0" err="1"/>
              <a:t>tenaga</a:t>
            </a:r>
            <a:r>
              <a:rPr lang="en-US" sz="3800" dirty="0"/>
              <a:t> </a:t>
            </a:r>
            <a:r>
              <a:rPr lang="en-US" sz="3800" dirty="0" err="1"/>
              <a:t>teknis</a:t>
            </a:r>
            <a:r>
              <a:rPr lang="en-US" sz="3800" dirty="0"/>
              <a:t> </a:t>
            </a:r>
            <a:r>
              <a:rPr lang="en-US" sz="3800" dirty="0" err="1"/>
              <a:t>kefarmasian</a:t>
            </a:r>
            <a:r>
              <a:rPr lang="en-US" sz="3800" dirty="0"/>
              <a:t> yang </a:t>
            </a:r>
            <a:r>
              <a:rPr lang="en-US" sz="3800" dirty="0" err="1"/>
              <a:t>jumlahnya</a:t>
            </a:r>
            <a:r>
              <a:rPr lang="en-US" sz="3800" dirty="0"/>
              <a:t> </a:t>
            </a:r>
            <a:r>
              <a:rPr lang="en-US" sz="3800" dirty="0" err="1"/>
              <a:t>disesuaikan</a:t>
            </a:r>
            <a:r>
              <a:rPr lang="en-US" sz="3800" dirty="0"/>
              <a:t> </a:t>
            </a:r>
            <a:r>
              <a:rPr lang="en-US" sz="3800" dirty="0" err="1"/>
              <a:t>dengan</a:t>
            </a:r>
            <a:r>
              <a:rPr lang="en-US" sz="3800" dirty="0"/>
              <a:t> </a:t>
            </a:r>
            <a:r>
              <a:rPr lang="en-US" sz="3800" dirty="0" err="1"/>
              <a:t>beban</a:t>
            </a:r>
            <a:r>
              <a:rPr lang="en-US" sz="3800" dirty="0"/>
              <a:t> </a:t>
            </a:r>
            <a:r>
              <a:rPr lang="en-US" sz="3800" dirty="0" err="1"/>
              <a:t>kerja</a:t>
            </a:r>
            <a:r>
              <a:rPr lang="en-US" sz="3800" dirty="0"/>
              <a:t> </a:t>
            </a:r>
            <a:r>
              <a:rPr lang="en-US" sz="3800" dirty="0" err="1"/>
              <a:t>pelayanan</a:t>
            </a:r>
            <a:r>
              <a:rPr lang="en-US" sz="3800" dirty="0"/>
              <a:t> </a:t>
            </a:r>
            <a:r>
              <a:rPr lang="en-US" sz="3800" dirty="0" err="1"/>
              <a:t>kefarmasian</a:t>
            </a:r>
            <a:r>
              <a:rPr lang="en-US" sz="3800" dirty="0"/>
              <a:t> </a:t>
            </a:r>
            <a:r>
              <a:rPr lang="en-US" sz="3800" dirty="0" err="1"/>
              <a:t>Rumah</a:t>
            </a:r>
            <a:r>
              <a:rPr lang="en-US" sz="3800" dirty="0"/>
              <a:t> </a:t>
            </a:r>
            <a:r>
              <a:rPr lang="en-US" sz="3800" dirty="0" err="1"/>
              <a:t>Sakit</a:t>
            </a:r>
            <a:r>
              <a:rPr lang="en-US" sz="3800" dirty="0"/>
              <a:t>.</a:t>
            </a:r>
            <a:endParaRPr lang="id-ID" sz="3800" dirty="0"/>
          </a:p>
          <a:p>
            <a:endParaRPr lang="id-ID" dirty="0"/>
          </a:p>
        </p:txBody>
      </p:sp>
    </p:spTree>
    <p:extLst>
      <p:ext uri="{BB962C8B-B14F-4D97-AF65-F5344CB8AC3E}">
        <p14:creationId xmlns:p14="http://schemas.microsoft.com/office/powerpoint/2010/main" val="1156725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pPr algn="ctr"/>
            <a:r>
              <a:rPr lang="en-US" b="1" dirty="0" err="1"/>
              <a:t>Rumah</a:t>
            </a:r>
            <a:r>
              <a:rPr lang="en-US" b="1" dirty="0"/>
              <a:t> </a:t>
            </a:r>
            <a:r>
              <a:rPr lang="en-US" b="1" dirty="0" err="1"/>
              <a:t>Sakit</a:t>
            </a:r>
            <a:r>
              <a:rPr lang="en-US" b="1" dirty="0"/>
              <a:t> </a:t>
            </a:r>
            <a:r>
              <a:rPr lang="en-US" b="1" dirty="0" err="1"/>
              <a:t>Umum</a:t>
            </a:r>
            <a:r>
              <a:rPr lang="en-US" b="1" dirty="0"/>
              <a:t> </a:t>
            </a:r>
            <a:r>
              <a:rPr lang="en-US" b="1" dirty="0" err="1"/>
              <a:t>Kelas</a:t>
            </a:r>
            <a:r>
              <a:rPr lang="en-US" b="1" dirty="0"/>
              <a:t> </a:t>
            </a:r>
            <a:r>
              <a:rPr lang="en-US" b="1" dirty="0" smtClean="0"/>
              <a:t>C</a:t>
            </a:r>
            <a:endParaRPr lang="id-ID" b="1" dirty="0"/>
          </a:p>
        </p:txBody>
      </p:sp>
      <p:sp>
        <p:nvSpPr>
          <p:cNvPr id="3" name="Content Placeholder 2"/>
          <p:cNvSpPr>
            <a:spLocks noGrp="1"/>
          </p:cNvSpPr>
          <p:nvPr>
            <p:ph idx="1"/>
          </p:nvPr>
        </p:nvSpPr>
        <p:spPr>
          <a:xfrm>
            <a:off x="457200" y="1844824"/>
            <a:ext cx="8229600" cy="4729712"/>
          </a:xfrm>
        </p:spPr>
        <p:txBody>
          <a:bodyPr>
            <a:normAutofit/>
          </a:bodyPr>
          <a:lstStyle/>
          <a:p>
            <a:pPr marL="109728" indent="0">
              <a:buNone/>
            </a:pPr>
            <a:r>
              <a:rPr lang="en-US" sz="2400" dirty="0" err="1" smtClean="0"/>
              <a:t>Pelayanan</a:t>
            </a:r>
            <a:r>
              <a:rPr lang="en-US" sz="2400" dirty="0" smtClean="0"/>
              <a:t> </a:t>
            </a:r>
            <a:r>
              <a:rPr lang="en-US" sz="2400" dirty="0"/>
              <a:t>yang </a:t>
            </a:r>
            <a:r>
              <a:rPr lang="en-US" sz="2400" dirty="0" err="1"/>
              <a:t>diberikan</a:t>
            </a:r>
            <a:r>
              <a:rPr lang="en-US" sz="2400" dirty="0"/>
              <a:t> </a:t>
            </a:r>
            <a:r>
              <a:rPr lang="en-US" sz="2400" dirty="0" smtClean="0"/>
              <a:t>paling </a:t>
            </a:r>
            <a:r>
              <a:rPr lang="en-US" sz="2400" dirty="0" err="1"/>
              <a:t>sedikit</a:t>
            </a:r>
            <a:r>
              <a:rPr lang="en-US" sz="2400" dirty="0"/>
              <a:t> </a:t>
            </a:r>
            <a:r>
              <a:rPr lang="en-US" sz="2400" dirty="0" err="1"/>
              <a:t>meliputi</a:t>
            </a:r>
            <a:r>
              <a:rPr lang="en-US" sz="2400" dirty="0" smtClean="0"/>
              <a:t>:</a:t>
            </a:r>
            <a:endParaRPr lang="id-ID" sz="2400" dirty="0" smtClean="0"/>
          </a:p>
          <a:p>
            <a:pPr marL="109728" indent="0">
              <a:buNone/>
            </a:pPr>
            <a:endParaRPr lang="id-ID" sz="2400" dirty="0"/>
          </a:p>
          <a:p>
            <a:pPr marL="357188" indent="-357188"/>
            <a:r>
              <a:rPr lang="en-US" sz="2400" b="1" dirty="0" err="1" smtClean="0"/>
              <a:t>pelayanan</a:t>
            </a:r>
            <a:r>
              <a:rPr lang="en-US" sz="2400" b="1" dirty="0" smtClean="0"/>
              <a:t> </a:t>
            </a:r>
            <a:r>
              <a:rPr lang="en-US" sz="2400" b="1" dirty="0" err="1"/>
              <a:t>medik</a:t>
            </a:r>
            <a:r>
              <a:rPr lang="en-US" sz="2400" b="1" dirty="0"/>
              <a:t>;</a:t>
            </a:r>
            <a:endParaRPr lang="id-ID" sz="2400" b="1" dirty="0"/>
          </a:p>
          <a:p>
            <a:pPr marL="357188" indent="-357188"/>
            <a:r>
              <a:rPr lang="en-US" sz="2400" b="1" dirty="0" err="1" smtClean="0"/>
              <a:t>pelayanan</a:t>
            </a:r>
            <a:r>
              <a:rPr lang="en-US" sz="2400" b="1" dirty="0" smtClean="0"/>
              <a:t> </a:t>
            </a:r>
            <a:r>
              <a:rPr lang="en-US" sz="2400" b="1" dirty="0" err="1"/>
              <a:t>kefarmasian</a:t>
            </a:r>
            <a:r>
              <a:rPr lang="en-US" sz="2400" b="1" dirty="0"/>
              <a:t>;</a:t>
            </a:r>
            <a:endParaRPr lang="id-ID" sz="2400" b="1" dirty="0"/>
          </a:p>
          <a:p>
            <a:pPr marL="357188" indent="-357188"/>
            <a:r>
              <a:rPr lang="en-US" sz="2400" b="1" dirty="0" err="1" smtClean="0"/>
              <a:t>pelayanan</a:t>
            </a:r>
            <a:r>
              <a:rPr lang="en-US" sz="2400" b="1" dirty="0" smtClean="0"/>
              <a:t> </a:t>
            </a:r>
            <a:r>
              <a:rPr lang="en-US" sz="2400" b="1" dirty="0" err="1"/>
              <a:t>keperawatan</a:t>
            </a:r>
            <a:r>
              <a:rPr lang="en-US" sz="2400" b="1" dirty="0"/>
              <a:t> </a:t>
            </a:r>
            <a:r>
              <a:rPr lang="en-US" sz="2400" b="1" dirty="0" err="1"/>
              <a:t>dan</a:t>
            </a:r>
            <a:r>
              <a:rPr lang="en-US" sz="2400" b="1" dirty="0"/>
              <a:t> </a:t>
            </a:r>
            <a:r>
              <a:rPr lang="en-US" sz="2400" b="1" dirty="0" err="1"/>
              <a:t>kebidanan</a:t>
            </a:r>
            <a:r>
              <a:rPr lang="en-US" sz="2400" b="1" dirty="0"/>
              <a:t>;</a:t>
            </a:r>
            <a:endParaRPr lang="id-ID" sz="2400" b="1" dirty="0"/>
          </a:p>
          <a:p>
            <a:pPr marL="357188" indent="-357188"/>
            <a:r>
              <a:rPr lang="en-US" sz="2400" b="1" dirty="0" err="1" smtClean="0"/>
              <a:t>pelayanan</a:t>
            </a:r>
            <a:r>
              <a:rPr lang="en-US" sz="2400" b="1" dirty="0" smtClean="0"/>
              <a:t> </a:t>
            </a:r>
            <a:r>
              <a:rPr lang="en-US" sz="2400" b="1" dirty="0" err="1"/>
              <a:t>penunjang</a:t>
            </a:r>
            <a:r>
              <a:rPr lang="en-US" sz="2400" b="1" dirty="0"/>
              <a:t> </a:t>
            </a:r>
            <a:r>
              <a:rPr lang="en-US" sz="2400" b="1" dirty="0" err="1"/>
              <a:t>klinik</a:t>
            </a:r>
            <a:r>
              <a:rPr lang="en-US" sz="2400" b="1" dirty="0"/>
              <a:t>;</a:t>
            </a:r>
            <a:endParaRPr lang="id-ID" sz="2400" b="1" dirty="0"/>
          </a:p>
          <a:p>
            <a:pPr marL="357188" indent="-357188"/>
            <a:r>
              <a:rPr lang="en-US" sz="2400" b="1" dirty="0" err="1" smtClean="0"/>
              <a:t>pelayanan</a:t>
            </a:r>
            <a:r>
              <a:rPr lang="en-US" sz="2400" b="1" dirty="0" smtClean="0"/>
              <a:t> </a:t>
            </a:r>
            <a:r>
              <a:rPr lang="en-US" sz="2400" b="1" dirty="0" err="1"/>
              <a:t>penunjang</a:t>
            </a:r>
            <a:r>
              <a:rPr lang="en-US" sz="2400" b="1" dirty="0"/>
              <a:t> </a:t>
            </a:r>
            <a:r>
              <a:rPr lang="en-US" sz="2400" b="1" dirty="0" err="1"/>
              <a:t>nonklinik</a:t>
            </a:r>
            <a:r>
              <a:rPr lang="en-US" sz="2400" b="1" dirty="0"/>
              <a:t>; </a:t>
            </a:r>
            <a:r>
              <a:rPr lang="en-US" sz="2400" b="1" dirty="0" err="1"/>
              <a:t>dan</a:t>
            </a:r>
            <a:endParaRPr lang="id-ID" sz="2400" b="1" dirty="0"/>
          </a:p>
          <a:p>
            <a:pPr marL="357188" indent="-357188"/>
            <a:r>
              <a:rPr lang="en-US" sz="2400" b="1" dirty="0" err="1" smtClean="0"/>
              <a:t>pelayanan</a:t>
            </a:r>
            <a:r>
              <a:rPr lang="en-US" sz="2400" b="1" dirty="0" smtClean="0"/>
              <a:t> </a:t>
            </a:r>
            <a:r>
              <a:rPr lang="en-US" sz="2400" b="1" dirty="0" err="1"/>
              <a:t>rawat</a:t>
            </a:r>
            <a:r>
              <a:rPr lang="en-US" sz="2400" b="1" dirty="0"/>
              <a:t> </a:t>
            </a:r>
            <a:r>
              <a:rPr lang="en-US" sz="2400" b="1" dirty="0" err="1"/>
              <a:t>inap</a:t>
            </a:r>
            <a:r>
              <a:rPr lang="en-US" sz="2400" b="1" dirty="0"/>
              <a:t>.</a:t>
            </a:r>
            <a:endParaRPr lang="id-ID" sz="2400" b="1" dirty="0"/>
          </a:p>
          <a:p>
            <a:pPr marL="357188" indent="-357188"/>
            <a:endParaRPr lang="id-ID" dirty="0"/>
          </a:p>
        </p:txBody>
      </p:sp>
    </p:spTree>
    <p:extLst>
      <p:ext uri="{BB962C8B-B14F-4D97-AF65-F5344CB8AC3E}">
        <p14:creationId xmlns:p14="http://schemas.microsoft.com/office/powerpoint/2010/main" val="3008733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7824"/>
          </a:xfrm>
        </p:spPr>
        <p:txBody>
          <a:bodyPr>
            <a:normAutofit/>
          </a:bodyPr>
          <a:lstStyle/>
          <a:p>
            <a:pPr marL="109728" indent="0">
              <a:buNone/>
            </a:pPr>
            <a:r>
              <a:rPr lang="en-US" sz="2400" dirty="0" err="1"/>
              <a:t>Pelayanan</a:t>
            </a:r>
            <a:r>
              <a:rPr lang="en-US" sz="2400" dirty="0"/>
              <a:t> </a:t>
            </a:r>
            <a:r>
              <a:rPr lang="en-US" sz="2400" dirty="0" err="1" smtClean="0"/>
              <a:t>medik</a:t>
            </a:r>
            <a:r>
              <a:rPr lang="en-US" sz="2400" dirty="0" smtClean="0"/>
              <a:t>, </a:t>
            </a:r>
            <a:r>
              <a:rPr lang="en-US" sz="2400" dirty="0"/>
              <a:t>paling </a:t>
            </a:r>
            <a:r>
              <a:rPr lang="en-US" sz="2400" dirty="0" err="1"/>
              <a:t>sedikit</a:t>
            </a:r>
            <a:r>
              <a:rPr lang="en-US" sz="2400" dirty="0"/>
              <a:t> </a:t>
            </a:r>
            <a:r>
              <a:rPr lang="en-US" sz="2400" dirty="0" err="1"/>
              <a:t>terdiri</a:t>
            </a:r>
            <a:r>
              <a:rPr lang="en-US" sz="2400" dirty="0"/>
              <a:t> </a:t>
            </a:r>
            <a:r>
              <a:rPr lang="en-US" sz="2400" dirty="0" err="1"/>
              <a:t>dari</a:t>
            </a:r>
            <a:r>
              <a:rPr lang="en-US" sz="2400" dirty="0" smtClean="0"/>
              <a:t>:</a:t>
            </a:r>
            <a:endParaRPr lang="id-ID" sz="2400" dirty="0" smtClean="0"/>
          </a:p>
          <a:p>
            <a:pPr marL="109728" indent="0">
              <a:buNone/>
            </a:pPr>
            <a:endParaRPr lang="id-ID" sz="2400" dirty="0"/>
          </a:p>
          <a:p>
            <a:r>
              <a:rPr lang="en-US" sz="2400" dirty="0" err="1" smtClean="0"/>
              <a:t>pelayanan</a:t>
            </a:r>
            <a:r>
              <a:rPr lang="en-US" sz="2400" dirty="0" smtClean="0"/>
              <a:t> </a:t>
            </a:r>
            <a:r>
              <a:rPr lang="en-US" sz="2400" dirty="0" err="1"/>
              <a:t>gawat</a:t>
            </a:r>
            <a:r>
              <a:rPr lang="en-US" sz="2400" dirty="0"/>
              <a:t> </a:t>
            </a:r>
            <a:r>
              <a:rPr lang="en-US" sz="2400" dirty="0" err="1"/>
              <a:t>darurat</a:t>
            </a:r>
            <a:r>
              <a:rPr lang="en-US" sz="2400" dirty="0"/>
              <a:t>;</a:t>
            </a:r>
            <a:endParaRPr lang="id-ID" sz="2400" dirty="0"/>
          </a:p>
          <a:p>
            <a:r>
              <a:rPr lang="en-US" sz="2400" dirty="0" err="1" smtClean="0"/>
              <a:t>pelayanan</a:t>
            </a:r>
            <a:r>
              <a:rPr lang="en-US" sz="2400" dirty="0" smtClean="0"/>
              <a:t> </a:t>
            </a:r>
            <a:r>
              <a:rPr lang="en-US" sz="2400" dirty="0" err="1"/>
              <a:t>medik</a:t>
            </a:r>
            <a:r>
              <a:rPr lang="en-US" sz="2400" dirty="0"/>
              <a:t> </a:t>
            </a:r>
            <a:r>
              <a:rPr lang="en-US" sz="2400" dirty="0" err="1"/>
              <a:t>umum</a:t>
            </a:r>
            <a:r>
              <a:rPr lang="en-US" sz="2400" dirty="0"/>
              <a:t>;</a:t>
            </a:r>
            <a:endParaRPr lang="id-ID" sz="2400" dirty="0"/>
          </a:p>
          <a:p>
            <a:r>
              <a:rPr lang="en-US" sz="2400" dirty="0" err="1" smtClean="0"/>
              <a:t>pelayanan</a:t>
            </a:r>
            <a:r>
              <a:rPr lang="en-US" sz="2400" dirty="0" smtClean="0"/>
              <a:t> </a:t>
            </a:r>
            <a:r>
              <a:rPr lang="en-US" sz="2400" dirty="0" err="1"/>
              <a:t>medik</a:t>
            </a:r>
            <a:r>
              <a:rPr lang="en-US" sz="2400" dirty="0"/>
              <a:t> </a:t>
            </a:r>
            <a:r>
              <a:rPr lang="en-US" sz="2400" dirty="0" err="1"/>
              <a:t>spesialis</a:t>
            </a:r>
            <a:r>
              <a:rPr lang="en-US" sz="2400" dirty="0"/>
              <a:t> </a:t>
            </a:r>
            <a:r>
              <a:rPr lang="en-US" sz="2400" dirty="0" err="1"/>
              <a:t>dasar</a:t>
            </a:r>
            <a:r>
              <a:rPr lang="en-US" sz="2400" dirty="0"/>
              <a:t>;</a:t>
            </a:r>
            <a:endParaRPr lang="id-ID" sz="2400" dirty="0"/>
          </a:p>
          <a:p>
            <a:r>
              <a:rPr lang="en-US" sz="2400" dirty="0" err="1" smtClean="0"/>
              <a:t>pelayanan</a:t>
            </a:r>
            <a:r>
              <a:rPr lang="en-US" sz="2400" dirty="0" smtClean="0"/>
              <a:t> </a:t>
            </a:r>
            <a:r>
              <a:rPr lang="en-US" sz="2400" dirty="0" err="1"/>
              <a:t>medik</a:t>
            </a:r>
            <a:r>
              <a:rPr lang="en-US" sz="2400" dirty="0"/>
              <a:t> </a:t>
            </a:r>
            <a:r>
              <a:rPr lang="en-US" sz="2400" dirty="0" err="1"/>
              <a:t>spesialis</a:t>
            </a:r>
            <a:r>
              <a:rPr lang="en-US" sz="2400" dirty="0"/>
              <a:t> </a:t>
            </a:r>
            <a:r>
              <a:rPr lang="en-US" sz="2400" dirty="0" err="1"/>
              <a:t>penunjang</a:t>
            </a:r>
            <a:r>
              <a:rPr lang="en-US" sz="2400" dirty="0"/>
              <a:t>; </a:t>
            </a:r>
            <a:endParaRPr lang="id-ID" sz="2400" dirty="0"/>
          </a:p>
          <a:p>
            <a:r>
              <a:rPr lang="en-US" sz="2400" dirty="0" err="1" smtClean="0"/>
              <a:t>pelayanan</a:t>
            </a:r>
            <a:r>
              <a:rPr lang="en-US" sz="2400" dirty="0" smtClean="0"/>
              <a:t> </a:t>
            </a:r>
            <a:r>
              <a:rPr lang="en-US" sz="2400" dirty="0" err="1"/>
              <a:t>medik</a:t>
            </a:r>
            <a:r>
              <a:rPr lang="en-US" sz="2400" dirty="0"/>
              <a:t> </a:t>
            </a:r>
            <a:r>
              <a:rPr lang="en-US" sz="2400" dirty="0" err="1"/>
              <a:t>spesialis</a:t>
            </a:r>
            <a:r>
              <a:rPr lang="en-US" sz="2400" dirty="0"/>
              <a:t> lain;</a:t>
            </a:r>
            <a:endParaRPr lang="id-ID" sz="2400" dirty="0"/>
          </a:p>
          <a:p>
            <a:r>
              <a:rPr lang="en-US" sz="2400" dirty="0" err="1" smtClean="0"/>
              <a:t>pelayanan</a:t>
            </a:r>
            <a:r>
              <a:rPr lang="en-US" sz="2400" dirty="0" smtClean="0"/>
              <a:t> </a:t>
            </a:r>
            <a:r>
              <a:rPr lang="en-US" sz="2400" dirty="0" err="1"/>
              <a:t>medik</a:t>
            </a:r>
            <a:r>
              <a:rPr lang="en-US" sz="2400" dirty="0"/>
              <a:t> </a:t>
            </a:r>
            <a:r>
              <a:rPr lang="en-US" sz="2400" dirty="0" err="1"/>
              <a:t>subspesialis</a:t>
            </a:r>
            <a:r>
              <a:rPr lang="en-US" sz="2400" dirty="0"/>
              <a:t>; </a:t>
            </a:r>
            <a:r>
              <a:rPr lang="en-US" sz="2400" dirty="0" err="1"/>
              <a:t>dan</a:t>
            </a:r>
            <a:endParaRPr lang="id-ID" sz="2400" dirty="0"/>
          </a:p>
          <a:p>
            <a:r>
              <a:rPr lang="en-US" sz="2400" dirty="0" err="1" smtClean="0"/>
              <a:t>pelayanan</a:t>
            </a:r>
            <a:r>
              <a:rPr lang="en-US" sz="2400" dirty="0" smtClean="0"/>
              <a:t> </a:t>
            </a:r>
            <a:r>
              <a:rPr lang="en-US" sz="2400" dirty="0" err="1"/>
              <a:t>medik</a:t>
            </a:r>
            <a:r>
              <a:rPr lang="en-US" sz="2400" dirty="0"/>
              <a:t> </a:t>
            </a:r>
            <a:r>
              <a:rPr lang="en-US" sz="2400" dirty="0" err="1"/>
              <a:t>spesialis</a:t>
            </a:r>
            <a:r>
              <a:rPr lang="en-US" sz="2400" dirty="0"/>
              <a:t> </a:t>
            </a:r>
            <a:r>
              <a:rPr lang="en-US" sz="2400" dirty="0" err="1"/>
              <a:t>gigi</a:t>
            </a:r>
            <a:r>
              <a:rPr lang="en-US" sz="2400" dirty="0"/>
              <a:t> </a:t>
            </a:r>
            <a:r>
              <a:rPr lang="en-US" sz="2400" dirty="0" err="1"/>
              <a:t>dan</a:t>
            </a:r>
            <a:r>
              <a:rPr lang="en-US" sz="2400" dirty="0"/>
              <a:t> </a:t>
            </a:r>
            <a:r>
              <a:rPr lang="en-US" sz="2400" dirty="0" err="1"/>
              <a:t>mulut</a:t>
            </a:r>
            <a:endParaRPr lang="id-ID" sz="2400" dirty="0"/>
          </a:p>
        </p:txBody>
      </p:sp>
    </p:spTree>
    <p:extLst>
      <p:ext uri="{BB962C8B-B14F-4D97-AF65-F5344CB8AC3E}">
        <p14:creationId xmlns:p14="http://schemas.microsoft.com/office/powerpoint/2010/main" val="318144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b="1" dirty="0" smtClean="0"/>
              <a:t>DASAR HUKUM.</a:t>
            </a:r>
            <a:endParaRPr lang="en-US" sz="4000" b="1" dirty="0"/>
          </a:p>
        </p:txBody>
      </p:sp>
      <p:sp>
        <p:nvSpPr>
          <p:cNvPr id="3" name="Content Placeholder 2"/>
          <p:cNvSpPr>
            <a:spLocks noGrp="1"/>
          </p:cNvSpPr>
          <p:nvPr>
            <p:ph idx="1"/>
          </p:nvPr>
        </p:nvSpPr>
        <p:spPr>
          <a:xfrm>
            <a:off x="628650" y="1484784"/>
            <a:ext cx="7886700" cy="4351338"/>
          </a:xfrm>
        </p:spPr>
        <p:txBody>
          <a:bodyPr>
            <a:noAutofit/>
          </a:bodyPr>
          <a:lstStyle/>
          <a:p>
            <a:pPr marL="514350" indent="-514350">
              <a:buFont typeface="+mj-lt"/>
              <a:buAutoNum type="arabicPeriod"/>
            </a:pPr>
            <a:r>
              <a:rPr lang="en-US" sz="2800" b="1" dirty="0" err="1" smtClean="0"/>
              <a:t>Undang</a:t>
            </a:r>
            <a:r>
              <a:rPr lang="en-US" sz="2800" b="1" dirty="0" smtClean="0"/>
              <a:t> </a:t>
            </a:r>
            <a:r>
              <a:rPr lang="en-US" sz="2800" b="1" dirty="0" err="1" smtClean="0"/>
              <a:t>Undang</a:t>
            </a:r>
            <a:r>
              <a:rPr lang="en-US" sz="2800" b="1" dirty="0" smtClean="0"/>
              <a:t> No  44 </a:t>
            </a:r>
            <a:r>
              <a:rPr lang="en-US" sz="2800" b="1" dirty="0" err="1" smtClean="0"/>
              <a:t>th</a:t>
            </a:r>
            <a:r>
              <a:rPr lang="en-US" sz="2800" b="1" dirty="0" smtClean="0"/>
              <a:t> 2009 </a:t>
            </a:r>
            <a:r>
              <a:rPr lang="en-US" sz="2800" b="1" dirty="0" err="1" smtClean="0"/>
              <a:t>Ttg</a:t>
            </a:r>
            <a:r>
              <a:rPr lang="en-US" sz="2800" b="1" dirty="0" smtClean="0"/>
              <a:t> </a:t>
            </a:r>
            <a:r>
              <a:rPr lang="en-US" sz="2800" b="1" dirty="0" err="1" smtClean="0"/>
              <a:t>Rumah</a:t>
            </a:r>
            <a:r>
              <a:rPr lang="en-US" sz="2800" b="1" dirty="0" smtClean="0"/>
              <a:t> </a:t>
            </a:r>
            <a:r>
              <a:rPr lang="en-US" sz="2800" b="1" dirty="0" err="1" smtClean="0"/>
              <a:t>Sakit</a:t>
            </a:r>
            <a:r>
              <a:rPr lang="en-US" sz="2800" b="1" dirty="0" smtClean="0"/>
              <a:t>.</a:t>
            </a:r>
          </a:p>
          <a:p>
            <a:pPr marL="514350" indent="-514350">
              <a:buFont typeface="+mj-lt"/>
              <a:buAutoNum type="arabicPeriod"/>
            </a:pPr>
            <a:r>
              <a:rPr lang="en-US" sz="2800" b="1" dirty="0" err="1" smtClean="0"/>
              <a:t>Permenkes</a:t>
            </a:r>
            <a:r>
              <a:rPr lang="en-US" sz="2800" b="1" dirty="0" smtClean="0"/>
              <a:t> No. 058 / </a:t>
            </a:r>
            <a:r>
              <a:rPr lang="en-US" sz="2800" b="1" dirty="0" err="1" smtClean="0"/>
              <a:t>Menkes</a:t>
            </a:r>
            <a:r>
              <a:rPr lang="en-US" sz="2800" b="1" dirty="0" smtClean="0"/>
              <a:t> /SK/I/2009 . </a:t>
            </a:r>
            <a:r>
              <a:rPr lang="en-US" sz="2800" b="1" dirty="0" err="1" smtClean="0"/>
              <a:t>Ttg</a:t>
            </a:r>
            <a:r>
              <a:rPr lang="en-US" sz="2800" b="1" dirty="0" smtClean="0"/>
              <a:t> </a:t>
            </a:r>
            <a:r>
              <a:rPr lang="en-US" sz="2800" b="1" dirty="0" err="1" smtClean="0"/>
              <a:t>Pedomanpenyelenggaraan</a:t>
            </a:r>
            <a:r>
              <a:rPr lang="en-US" sz="2800" b="1" dirty="0" smtClean="0"/>
              <a:t> </a:t>
            </a:r>
            <a:r>
              <a:rPr lang="en-US" sz="2800" b="1" dirty="0" err="1" smtClean="0"/>
              <a:t>Rumah</a:t>
            </a:r>
            <a:r>
              <a:rPr lang="en-US" sz="2800" b="1" dirty="0" smtClean="0"/>
              <a:t> </a:t>
            </a:r>
            <a:r>
              <a:rPr lang="en-US" sz="2800" b="1" dirty="0" err="1"/>
              <a:t>S</a:t>
            </a:r>
            <a:r>
              <a:rPr lang="en-US" sz="2800" b="1" dirty="0" err="1" smtClean="0"/>
              <a:t>akit</a:t>
            </a:r>
            <a:r>
              <a:rPr lang="en-US" sz="2800" b="1" dirty="0" smtClean="0"/>
              <a:t> </a:t>
            </a:r>
            <a:r>
              <a:rPr lang="en-US" sz="2800" b="1" dirty="0" err="1" smtClean="0"/>
              <a:t>Bergerak</a:t>
            </a:r>
            <a:r>
              <a:rPr lang="en-US" sz="2800" b="1" dirty="0" smtClean="0"/>
              <a:t>.</a:t>
            </a:r>
          </a:p>
          <a:p>
            <a:pPr marL="514350" indent="-514350">
              <a:buFont typeface="+mj-lt"/>
              <a:buAutoNum type="arabicPeriod"/>
            </a:pPr>
            <a:r>
              <a:rPr lang="en-US" sz="2800" b="1" dirty="0" err="1" smtClean="0"/>
              <a:t>Permenkes</a:t>
            </a:r>
            <a:r>
              <a:rPr lang="en-US" sz="2800" b="1" dirty="0" smtClean="0"/>
              <a:t> No. 340/ </a:t>
            </a:r>
            <a:r>
              <a:rPr lang="en-US" sz="2800" b="1" dirty="0" err="1" smtClean="0"/>
              <a:t>Menkes</a:t>
            </a:r>
            <a:r>
              <a:rPr lang="en-US" sz="2800" b="1" dirty="0" smtClean="0"/>
              <a:t>/Per/III/2010    </a:t>
            </a:r>
            <a:r>
              <a:rPr lang="en-US" sz="2800" b="1" dirty="0" err="1" smtClean="0"/>
              <a:t>Ttg</a:t>
            </a:r>
            <a:r>
              <a:rPr lang="en-US" sz="2800" b="1" dirty="0" smtClean="0"/>
              <a:t>   </a:t>
            </a:r>
            <a:r>
              <a:rPr lang="en-US" sz="2800" b="1" dirty="0" err="1" smtClean="0"/>
              <a:t>Klasifikasi</a:t>
            </a:r>
            <a:r>
              <a:rPr lang="en-US" sz="2800" b="1" dirty="0" smtClean="0"/>
              <a:t> </a:t>
            </a:r>
            <a:r>
              <a:rPr lang="en-US" sz="2800" b="1" dirty="0" err="1" smtClean="0"/>
              <a:t>Rumah</a:t>
            </a:r>
            <a:r>
              <a:rPr lang="en-US" sz="2800" b="1" dirty="0" smtClean="0"/>
              <a:t> </a:t>
            </a:r>
            <a:r>
              <a:rPr lang="en-US" sz="2800" b="1" dirty="0" err="1" smtClean="0"/>
              <a:t>Sakit</a:t>
            </a:r>
            <a:r>
              <a:rPr lang="en-US" sz="2800" b="1" dirty="0" smtClean="0"/>
              <a:t> </a:t>
            </a:r>
            <a:endParaRPr lang="en-US" sz="2800" b="1" dirty="0"/>
          </a:p>
          <a:p>
            <a:pPr marL="514350" indent="-514350">
              <a:buFont typeface="+mj-lt"/>
              <a:buAutoNum type="arabicPeriod"/>
            </a:pPr>
            <a:r>
              <a:rPr lang="en-US" sz="2800" b="1" dirty="0" err="1" smtClean="0"/>
              <a:t>Permenkes</a:t>
            </a:r>
            <a:r>
              <a:rPr lang="en-US" sz="2800" b="1" dirty="0" smtClean="0"/>
              <a:t> No.24 </a:t>
            </a:r>
            <a:r>
              <a:rPr lang="en-US" sz="2800" b="1" dirty="0" err="1" smtClean="0"/>
              <a:t>Th</a:t>
            </a:r>
            <a:r>
              <a:rPr lang="en-US" sz="2800" b="1" dirty="0" smtClean="0"/>
              <a:t> 2014 </a:t>
            </a:r>
            <a:r>
              <a:rPr lang="en-US" sz="2800" b="1" dirty="0" err="1" smtClean="0"/>
              <a:t>Ttg</a:t>
            </a:r>
            <a:r>
              <a:rPr lang="en-US" sz="2800" b="1" dirty="0" smtClean="0"/>
              <a:t> </a:t>
            </a:r>
            <a:r>
              <a:rPr lang="en-US" sz="2800" b="1" dirty="0" err="1" smtClean="0"/>
              <a:t>Rumah</a:t>
            </a:r>
            <a:r>
              <a:rPr lang="en-US" sz="2800" b="1" dirty="0" smtClean="0"/>
              <a:t> </a:t>
            </a:r>
            <a:r>
              <a:rPr lang="en-US" sz="2800" b="1" dirty="0" err="1" smtClean="0"/>
              <a:t>Sakit</a:t>
            </a:r>
            <a:r>
              <a:rPr lang="en-US" sz="2800" b="1" dirty="0" smtClean="0"/>
              <a:t> </a:t>
            </a:r>
            <a:r>
              <a:rPr lang="en-US" sz="2800" b="1" dirty="0" err="1" smtClean="0"/>
              <a:t>Kls</a:t>
            </a:r>
            <a:r>
              <a:rPr lang="en-US" sz="2800" b="1" dirty="0" smtClean="0"/>
              <a:t> D  </a:t>
            </a:r>
            <a:r>
              <a:rPr lang="en-US" sz="2800" b="1" dirty="0" err="1" smtClean="0"/>
              <a:t>Pratama</a:t>
            </a:r>
            <a:r>
              <a:rPr lang="en-US" sz="2800" b="1" dirty="0" smtClean="0"/>
              <a:t>.</a:t>
            </a:r>
          </a:p>
          <a:p>
            <a:pPr marL="514350" indent="-514350">
              <a:buFont typeface="+mj-lt"/>
              <a:buAutoNum type="arabicPeriod"/>
            </a:pPr>
            <a:r>
              <a:rPr lang="en-US" sz="2800" b="1" dirty="0" err="1" smtClean="0"/>
              <a:t>Permenkes</a:t>
            </a:r>
            <a:r>
              <a:rPr lang="en-US" sz="2800" b="1" dirty="0" smtClean="0"/>
              <a:t> No. 56 </a:t>
            </a:r>
            <a:r>
              <a:rPr lang="en-US" sz="2800" b="1" dirty="0" err="1" smtClean="0"/>
              <a:t>Th</a:t>
            </a:r>
            <a:r>
              <a:rPr lang="en-US" sz="2800" b="1" dirty="0" smtClean="0"/>
              <a:t> 2014 </a:t>
            </a:r>
            <a:r>
              <a:rPr lang="en-US" sz="2800" b="1" dirty="0" err="1" smtClean="0"/>
              <a:t>Ttg</a:t>
            </a:r>
            <a:r>
              <a:rPr lang="en-US" sz="2800" b="1" dirty="0" smtClean="0"/>
              <a:t> </a:t>
            </a:r>
            <a:r>
              <a:rPr lang="en-US" sz="2800" b="1" dirty="0" err="1" smtClean="0"/>
              <a:t>Klasifikasi</a:t>
            </a:r>
            <a:r>
              <a:rPr lang="en-US" sz="2800" b="1" dirty="0" smtClean="0"/>
              <a:t> </a:t>
            </a:r>
            <a:r>
              <a:rPr lang="en-US" sz="2800" b="1" dirty="0" err="1" smtClean="0"/>
              <a:t>dan</a:t>
            </a:r>
            <a:r>
              <a:rPr lang="en-US" sz="2800" b="1" dirty="0" smtClean="0"/>
              <a:t>  </a:t>
            </a:r>
            <a:r>
              <a:rPr lang="en-US" sz="2800" b="1" dirty="0" err="1" smtClean="0"/>
              <a:t>Perizinan</a:t>
            </a:r>
            <a:r>
              <a:rPr lang="en-US" sz="2800" b="1" dirty="0" smtClean="0"/>
              <a:t> RS</a:t>
            </a:r>
            <a:endParaRPr lang="en-US" sz="2800" b="1" dirty="0"/>
          </a:p>
          <a:p>
            <a:pPr marL="514350" indent="-514350">
              <a:buFont typeface="+mj-lt"/>
              <a:buAutoNum type="arabicPeriod"/>
            </a:pPr>
            <a:endParaRPr lang="en-US" sz="2800" b="1" dirty="0"/>
          </a:p>
        </p:txBody>
      </p:sp>
    </p:spTree>
    <p:extLst>
      <p:ext uri="{BB962C8B-B14F-4D97-AF65-F5344CB8AC3E}">
        <p14:creationId xmlns:p14="http://schemas.microsoft.com/office/powerpoint/2010/main" val="1407780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93808"/>
          </a:xfrm>
        </p:spPr>
        <p:txBody>
          <a:bodyPr>
            <a:normAutofit/>
          </a:bodyPr>
          <a:lstStyle/>
          <a:p>
            <a:pPr marL="357188" indent="-357188" algn="just"/>
            <a:r>
              <a:rPr lang="en-US" sz="2800" dirty="0" err="1"/>
              <a:t>Pelayanan</a:t>
            </a:r>
            <a:r>
              <a:rPr lang="en-US" sz="2800" dirty="0"/>
              <a:t> </a:t>
            </a:r>
            <a:r>
              <a:rPr lang="en-US" sz="2800" dirty="0" err="1"/>
              <a:t>gawat</a:t>
            </a:r>
            <a:r>
              <a:rPr lang="en-US" sz="2800" dirty="0"/>
              <a:t> </a:t>
            </a:r>
            <a:r>
              <a:rPr lang="en-US" sz="2800" dirty="0" err="1"/>
              <a:t>darurat</a:t>
            </a:r>
            <a:r>
              <a:rPr lang="en-US" sz="2800" dirty="0"/>
              <a:t>, </a:t>
            </a:r>
            <a:r>
              <a:rPr lang="en-US" sz="2800" dirty="0" err="1" smtClean="0"/>
              <a:t>harus</a:t>
            </a:r>
            <a:r>
              <a:rPr lang="en-US" sz="2800" dirty="0" smtClean="0"/>
              <a:t> </a:t>
            </a:r>
            <a:r>
              <a:rPr lang="en-US" sz="2800" dirty="0" err="1"/>
              <a:t>diselenggarakan</a:t>
            </a:r>
            <a:r>
              <a:rPr lang="en-US" sz="2800" dirty="0"/>
              <a:t> 24 (</a:t>
            </a:r>
            <a:r>
              <a:rPr lang="en-US" sz="2800" dirty="0" err="1"/>
              <a:t>dua</a:t>
            </a:r>
            <a:r>
              <a:rPr lang="en-US" sz="2800" dirty="0"/>
              <a:t> </a:t>
            </a:r>
            <a:r>
              <a:rPr lang="en-US" sz="2800" dirty="0" err="1"/>
              <a:t>puluh</a:t>
            </a:r>
            <a:r>
              <a:rPr lang="en-US" sz="2800" dirty="0"/>
              <a:t> </a:t>
            </a:r>
            <a:r>
              <a:rPr lang="en-US" sz="2800" dirty="0" err="1"/>
              <a:t>empat</a:t>
            </a:r>
            <a:r>
              <a:rPr lang="en-US" sz="2800" dirty="0"/>
              <a:t>) jam </a:t>
            </a:r>
            <a:r>
              <a:rPr lang="en-US" sz="2800" dirty="0" err="1"/>
              <a:t>sehari</a:t>
            </a:r>
            <a:r>
              <a:rPr lang="en-US" sz="2800" dirty="0"/>
              <a:t> </a:t>
            </a:r>
            <a:r>
              <a:rPr lang="en-US" sz="2800" dirty="0" err="1"/>
              <a:t>secara</a:t>
            </a:r>
            <a:r>
              <a:rPr lang="en-US" sz="2800" dirty="0"/>
              <a:t> </a:t>
            </a:r>
            <a:r>
              <a:rPr lang="en-US" sz="2800" dirty="0" err="1"/>
              <a:t>terus</a:t>
            </a:r>
            <a:r>
              <a:rPr lang="en-US" sz="2800" dirty="0"/>
              <a:t> </a:t>
            </a:r>
            <a:r>
              <a:rPr lang="en-US" sz="2800" dirty="0" err="1"/>
              <a:t>menerus</a:t>
            </a:r>
            <a:r>
              <a:rPr lang="en-US" sz="2800" dirty="0"/>
              <a:t>.</a:t>
            </a:r>
            <a:endParaRPr lang="id-ID" sz="2800" dirty="0"/>
          </a:p>
          <a:p>
            <a:pPr marL="357188" indent="-357188" algn="just"/>
            <a:r>
              <a:rPr lang="en-US" sz="2800" dirty="0" err="1" smtClean="0"/>
              <a:t>Pelayanan</a:t>
            </a:r>
            <a:r>
              <a:rPr lang="en-US" sz="2800" dirty="0" smtClean="0"/>
              <a:t> </a:t>
            </a:r>
            <a:r>
              <a:rPr lang="en-US" sz="2800" dirty="0" err="1"/>
              <a:t>medik</a:t>
            </a:r>
            <a:r>
              <a:rPr lang="en-US" sz="2800" dirty="0"/>
              <a:t> </a:t>
            </a:r>
            <a:r>
              <a:rPr lang="en-US" sz="2800" dirty="0" err="1"/>
              <a:t>umum</a:t>
            </a:r>
            <a:r>
              <a:rPr lang="en-US" sz="2800" dirty="0"/>
              <a:t>, </a:t>
            </a:r>
            <a:r>
              <a:rPr lang="en-US" sz="2800" dirty="0" err="1" smtClean="0"/>
              <a:t>meliputi</a:t>
            </a:r>
            <a:r>
              <a:rPr lang="en-US" sz="2800" dirty="0" smtClean="0"/>
              <a:t> </a:t>
            </a:r>
            <a:r>
              <a:rPr lang="en-US" sz="2800" dirty="0" err="1"/>
              <a:t>pelayanan</a:t>
            </a:r>
            <a:r>
              <a:rPr lang="en-US" sz="2800" dirty="0"/>
              <a:t> </a:t>
            </a:r>
            <a:r>
              <a:rPr lang="en-US" sz="2800" dirty="0" err="1"/>
              <a:t>medik</a:t>
            </a:r>
            <a:r>
              <a:rPr lang="en-US" sz="2800" dirty="0"/>
              <a:t> </a:t>
            </a:r>
            <a:r>
              <a:rPr lang="en-US" sz="2800" dirty="0" err="1"/>
              <a:t>dasar</a:t>
            </a:r>
            <a:r>
              <a:rPr lang="en-US" sz="2800" dirty="0"/>
              <a:t>, </a:t>
            </a:r>
            <a:r>
              <a:rPr lang="en-US" sz="2800" dirty="0" err="1"/>
              <a:t>medik</a:t>
            </a:r>
            <a:r>
              <a:rPr lang="en-US" sz="2800" dirty="0"/>
              <a:t> </a:t>
            </a:r>
            <a:r>
              <a:rPr lang="en-US" sz="2800" dirty="0" err="1"/>
              <a:t>gigi</a:t>
            </a:r>
            <a:r>
              <a:rPr lang="en-US" sz="2800" dirty="0"/>
              <a:t> </a:t>
            </a:r>
            <a:r>
              <a:rPr lang="en-US" sz="2800" dirty="0" err="1"/>
              <a:t>mulut</a:t>
            </a:r>
            <a:r>
              <a:rPr lang="en-US" sz="2800" dirty="0"/>
              <a:t>, </a:t>
            </a:r>
            <a:r>
              <a:rPr lang="en-US" sz="2800" dirty="0" err="1"/>
              <a:t>kesehatan</a:t>
            </a:r>
            <a:r>
              <a:rPr lang="en-US" sz="2800" dirty="0"/>
              <a:t> </a:t>
            </a:r>
            <a:r>
              <a:rPr lang="en-US" sz="2800" dirty="0" err="1"/>
              <a:t>ibu</a:t>
            </a:r>
            <a:r>
              <a:rPr lang="en-US" sz="2800" dirty="0"/>
              <a:t> </a:t>
            </a:r>
            <a:r>
              <a:rPr lang="en-US" sz="2800" dirty="0" err="1"/>
              <a:t>dan</a:t>
            </a:r>
            <a:r>
              <a:rPr lang="en-US" sz="2800" dirty="0"/>
              <a:t> </a:t>
            </a:r>
            <a:r>
              <a:rPr lang="en-US" sz="2800" dirty="0" err="1"/>
              <a:t>anak</a:t>
            </a:r>
            <a:r>
              <a:rPr lang="en-US" sz="2800" dirty="0"/>
              <a:t>, </a:t>
            </a:r>
            <a:r>
              <a:rPr lang="en-US" sz="2800" dirty="0" err="1"/>
              <a:t>dan</a:t>
            </a:r>
            <a:r>
              <a:rPr lang="en-US" sz="2800" dirty="0"/>
              <a:t> </a:t>
            </a:r>
            <a:r>
              <a:rPr lang="en-US" sz="2800" dirty="0" err="1"/>
              <a:t>keluarga</a:t>
            </a:r>
            <a:r>
              <a:rPr lang="en-US" sz="2800" dirty="0"/>
              <a:t> </a:t>
            </a:r>
            <a:r>
              <a:rPr lang="en-US" sz="2800" dirty="0" err="1"/>
              <a:t>berencana</a:t>
            </a:r>
            <a:r>
              <a:rPr lang="en-US" sz="2800" dirty="0"/>
              <a:t>.</a:t>
            </a:r>
            <a:endParaRPr lang="id-ID" sz="2800" dirty="0"/>
          </a:p>
          <a:p>
            <a:pPr marL="357188" indent="-357188" algn="just"/>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a:t>
            </a:r>
            <a:r>
              <a:rPr lang="en-US" sz="2800" dirty="0" err="1"/>
              <a:t>dasar</a:t>
            </a:r>
            <a:r>
              <a:rPr lang="en-US" sz="2800" dirty="0"/>
              <a:t>, </a:t>
            </a:r>
            <a:r>
              <a:rPr lang="en-US" sz="2800" dirty="0" err="1" smtClean="0"/>
              <a:t>meliputi</a:t>
            </a:r>
            <a:r>
              <a:rPr lang="en-US" sz="2800" dirty="0" smtClean="0"/>
              <a:t> </a:t>
            </a:r>
            <a:r>
              <a:rPr lang="en-US" sz="2800" dirty="0" err="1"/>
              <a:t>pelayanan</a:t>
            </a:r>
            <a:r>
              <a:rPr lang="en-US" sz="2800" dirty="0"/>
              <a:t> </a:t>
            </a:r>
            <a:r>
              <a:rPr lang="en-US" sz="2800" dirty="0" err="1"/>
              <a:t>penyakit</a:t>
            </a:r>
            <a:r>
              <a:rPr lang="en-US" sz="2800" dirty="0"/>
              <a:t> </a:t>
            </a:r>
            <a:r>
              <a:rPr lang="en-US" sz="2800" dirty="0" err="1"/>
              <a:t>dalam</a:t>
            </a:r>
            <a:r>
              <a:rPr lang="en-US" sz="2800" dirty="0"/>
              <a:t>, </a:t>
            </a:r>
            <a:r>
              <a:rPr lang="en-US" sz="2800" dirty="0" err="1"/>
              <a:t>kesehatan</a:t>
            </a:r>
            <a:r>
              <a:rPr lang="en-US" sz="2800" dirty="0"/>
              <a:t> </a:t>
            </a:r>
            <a:r>
              <a:rPr lang="en-US" sz="2800" dirty="0" err="1"/>
              <a:t>anak</a:t>
            </a:r>
            <a:r>
              <a:rPr lang="en-US" sz="2800" dirty="0"/>
              <a:t>, </a:t>
            </a:r>
            <a:r>
              <a:rPr lang="en-US" sz="2800" dirty="0" err="1"/>
              <a:t>bedah</a:t>
            </a:r>
            <a:r>
              <a:rPr lang="en-US" sz="2800" dirty="0"/>
              <a:t>, </a:t>
            </a:r>
            <a:r>
              <a:rPr lang="en-US" sz="2800" dirty="0" err="1"/>
              <a:t>dan</a:t>
            </a:r>
            <a:r>
              <a:rPr lang="en-US" sz="2800" dirty="0"/>
              <a:t> </a:t>
            </a:r>
            <a:r>
              <a:rPr lang="en-US" sz="2800" dirty="0" err="1"/>
              <a:t>obstetri</a:t>
            </a:r>
            <a:r>
              <a:rPr lang="en-US" sz="2800" dirty="0"/>
              <a:t> </a:t>
            </a:r>
            <a:r>
              <a:rPr lang="en-US" sz="2800" dirty="0" err="1"/>
              <a:t>dan</a:t>
            </a:r>
            <a:r>
              <a:rPr lang="en-US" sz="2800" dirty="0"/>
              <a:t> </a:t>
            </a:r>
            <a:r>
              <a:rPr lang="en-US" sz="2800" dirty="0" err="1"/>
              <a:t>ginekologi</a:t>
            </a:r>
            <a:r>
              <a:rPr lang="en-US" sz="2800" dirty="0"/>
              <a:t>.</a:t>
            </a:r>
            <a:endParaRPr lang="id-ID" sz="2800" dirty="0"/>
          </a:p>
          <a:p>
            <a:pPr marL="357188" indent="-357188" algn="just"/>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a:t>
            </a:r>
            <a:r>
              <a:rPr lang="en-US" sz="2800" dirty="0" err="1"/>
              <a:t>penunjang</a:t>
            </a:r>
            <a:r>
              <a:rPr lang="en-US" sz="2800" dirty="0"/>
              <a:t>, </a:t>
            </a:r>
            <a:r>
              <a:rPr lang="en-US" sz="2800" dirty="0" err="1" smtClean="0"/>
              <a:t>meliputi</a:t>
            </a:r>
            <a:r>
              <a:rPr lang="en-US" sz="2800" dirty="0" smtClean="0"/>
              <a:t> </a:t>
            </a:r>
            <a:r>
              <a:rPr lang="en-US" sz="2800" dirty="0" err="1"/>
              <a:t>pelayanan</a:t>
            </a:r>
            <a:r>
              <a:rPr lang="en-US" sz="2800" dirty="0"/>
              <a:t> </a:t>
            </a:r>
            <a:r>
              <a:rPr lang="en-US" sz="2800" dirty="0" err="1"/>
              <a:t>anestesiologi</a:t>
            </a:r>
            <a:r>
              <a:rPr lang="en-US" sz="2800" dirty="0"/>
              <a:t>, </a:t>
            </a:r>
            <a:r>
              <a:rPr lang="en-US" sz="2800" dirty="0" err="1"/>
              <a:t>radiologi</a:t>
            </a:r>
            <a:r>
              <a:rPr lang="en-US" sz="2800" dirty="0"/>
              <a:t>, </a:t>
            </a:r>
            <a:r>
              <a:rPr lang="en-US" sz="2800" dirty="0" err="1"/>
              <a:t>dan</a:t>
            </a:r>
            <a:r>
              <a:rPr lang="en-US" sz="2800" dirty="0"/>
              <a:t> </a:t>
            </a:r>
            <a:r>
              <a:rPr lang="en-US" sz="2800" dirty="0" err="1"/>
              <a:t>patologi</a:t>
            </a:r>
            <a:r>
              <a:rPr lang="en-US" sz="2800" dirty="0"/>
              <a:t> </a:t>
            </a:r>
            <a:r>
              <a:rPr lang="en-US" sz="2800" dirty="0" err="1"/>
              <a:t>klinik</a:t>
            </a:r>
            <a:r>
              <a:rPr lang="en-US" sz="2800" dirty="0"/>
              <a:t>.</a:t>
            </a:r>
            <a:endParaRPr lang="id-ID" sz="2800" dirty="0"/>
          </a:p>
          <a:p>
            <a:pPr marL="357188" indent="-357188" algn="just"/>
            <a:r>
              <a:rPr lang="en-US" sz="2800" dirty="0" err="1" smtClean="0"/>
              <a:t>Pelayanan</a:t>
            </a:r>
            <a:r>
              <a:rPr lang="en-US" sz="2800" dirty="0" smtClean="0"/>
              <a:t> </a:t>
            </a:r>
            <a:r>
              <a:rPr lang="en-US" sz="2800" dirty="0" err="1"/>
              <a:t>medik</a:t>
            </a:r>
            <a:r>
              <a:rPr lang="en-US" sz="2800" dirty="0"/>
              <a:t> </a:t>
            </a:r>
            <a:r>
              <a:rPr lang="en-US" sz="2800" dirty="0" err="1"/>
              <a:t>spesialis</a:t>
            </a:r>
            <a:r>
              <a:rPr lang="en-US" sz="2800" dirty="0"/>
              <a:t> </a:t>
            </a:r>
            <a:r>
              <a:rPr lang="en-US" sz="2800" dirty="0" err="1"/>
              <a:t>gigi</a:t>
            </a:r>
            <a:r>
              <a:rPr lang="en-US" sz="2800" dirty="0"/>
              <a:t> </a:t>
            </a:r>
            <a:r>
              <a:rPr lang="en-US" sz="2800" dirty="0" err="1"/>
              <a:t>dan</a:t>
            </a:r>
            <a:r>
              <a:rPr lang="en-US" sz="2800" dirty="0"/>
              <a:t> </a:t>
            </a:r>
            <a:r>
              <a:rPr lang="en-US" sz="2800" dirty="0" err="1"/>
              <a:t>mulut</a:t>
            </a:r>
            <a:r>
              <a:rPr lang="en-US" sz="2800" dirty="0"/>
              <a:t>, </a:t>
            </a:r>
            <a:r>
              <a:rPr lang="en-US" sz="2800" dirty="0" smtClean="0"/>
              <a:t>paling </a:t>
            </a:r>
            <a:r>
              <a:rPr lang="en-US" sz="2800" dirty="0" err="1"/>
              <a:t>sedikit</a:t>
            </a:r>
            <a:r>
              <a:rPr lang="en-US" sz="2800" dirty="0"/>
              <a:t> </a:t>
            </a:r>
            <a:r>
              <a:rPr lang="en-US" sz="2800" dirty="0" err="1"/>
              <a:t>berjumlah</a:t>
            </a:r>
            <a:r>
              <a:rPr lang="en-US" sz="2800" dirty="0"/>
              <a:t> 1 (</a:t>
            </a:r>
            <a:r>
              <a:rPr lang="en-US" sz="2800" dirty="0" err="1"/>
              <a:t>satu</a:t>
            </a:r>
            <a:r>
              <a:rPr lang="en-US" sz="2800" dirty="0"/>
              <a:t>) </a:t>
            </a:r>
            <a:r>
              <a:rPr lang="en-US" sz="2800" dirty="0" err="1"/>
              <a:t>pelayanan</a:t>
            </a:r>
            <a:r>
              <a:rPr lang="en-US" sz="2800" dirty="0"/>
              <a:t>.</a:t>
            </a:r>
            <a:endParaRPr lang="id-ID" sz="2800" dirty="0"/>
          </a:p>
        </p:txBody>
      </p:sp>
    </p:spTree>
    <p:extLst>
      <p:ext uri="{BB962C8B-B14F-4D97-AF65-F5344CB8AC3E}">
        <p14:creationId xmlns:p14="http://schemas.microsoft.com/office/powerpoint/2010/main" val="3626021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lnSpcReduction="10000"/>
          </a:bodyPr>
          <a:lstStyle/>
          <a:p>
            <a:r>
              <a:rPr lang="en-US" dirty="0" err="1" smtClean="0"/>
              <a:t>Pelayanan</a:t>
            </a:r>
            <a:r>
              <a:rPr lang="en-US" dirty="0" smtClean="0"/>
              <a:t> </a:t>
            </a:r>
            <a:r>
              <a:rPr lang="en-US" dirty="0" err="1"/>
              <a:t>kefarmasian</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36 </a:t>
            </a:r>
            <a:r>
              <a:rPr lang="en-US" dirty="0" err="1"/>
              <a:t>huruf</a:t>
            </a:r>
            <a:r>
              <a:rPr lang="en-US" dirty="0"/>
              <a:t> b </a:t>
            </a:r>
            <a:r>
              <a:rPr lang="en-US" dirty="0" err="1"/>
              <a:t>meliputi</a:t>
            </a:r>
            <a:r>
              <a:rPr lang="en-US" dirty="0"/>
              <a:t> </a:t>
            </a:r>
            <a:r>
              <a:rPr lang="en-US" dirty="0" err="1"/>
              <a:t>pengelolaan</a:t>
            </a:r>
            <a:r>
              <a:rPr lang="en-US" dirty="0"/>
              <a:t> </a:t>
            </a:r>
            <a:r>
              <a:rPr lang="en-US" dirty="0" err="1"/>
              <a:t>sediaan</a:t>
            </a:r>
            <a:r>
              <a:rPr lang="en-US" dirty="0"/>
              <a:t> </a:t>
            </a:r>
            <a:r>
              <a:rPr lang="en-US" dirty="0" err="1"/>
              <a:t>farmasi</a:t>
            </a:r>
            <a:r>
              <a:rPr lang="en-US" dirty="0"/>
              <a:t>, </a:t>
            </a:r>
            <a:r>
              <a:rPr lang="en-US" dirty="0" err="1"/>
              <a:t>alat</a:t>
            </a:r>
            <a:r>
              <a:rPr lang="en-US" dirty="0"/>
              <a:t> </a:t>
            </a:r>
            <a:r>
              <a:rPr lang="en-US" dirty="0" err="1"/>
              <a:t>kesehatan</a:t>
            </a:r>
            <a:r>
              <a:rPr lang="en-US" dirty="0"/>
              <a:t> </a:t>
            </a:r>
            <a:r>
              <a:rPr lang="en-US" dirty="0" err="1"/>
              <a:t>dan</a:t>
            </a:r>
            <a:r>
              <a:rPr lang="en-US" dirty="0"/>
              <a:t> </a:t>
            </a:r>
            <a:r>
              <a:rPr lang="en-US" dirty="0" err="1"/>
              <a:t>bahan</a:t>
            </a:r>
            <a:r>
              <a:rPr lang="en-US" dirty="0"/>
              <a:t> </a:t>
            </a:r>
            <a:r>
              <a:rPr lang="en-US" dirty="0" err="1"/>
              <a:t>medis</a:t>
            </a:r>
            <a:r>
              <a:rPr lang="en-US" dirty="0"/>
              <a:t> </a:t>
            </a:r>
            <a:r>
              <a:rPr lang="en-US" dirty="0" err="1"/>
              <a:t>habis</a:t>
            </a:r>
            <a:r>
              <a:rPr lang="en-US" dirty="0"/>
              <a:t> </a:t>
            </a:r>
            <a:r>
              <a:rPr lang="en-US" dirty="0" err="1"/>
              <a:t>pakai</a:t>
            </a:r>
            <a:r>
              <a:rPr lang="en-US" dirty="0"/>
              <a:t>, </a:t>
            </a:r>
            <a:r>
              <a:rPr lang="en-US" dirty="0" err="1"/>
              <a:t>dan</a:t>
            </a:r>
            <a:r>
              <a:rPr lang="en-US" dirty="0"/>
              <a:t> </a:t>
            </a:r>
            <a:r>
              <a:rPr lang="en-US" dirty="0" err="1"/>
              <a:t>pelayanan</a:t>
            </a:r>
            <a:r>
              <a:rPr lang="en-US" dirty="0"/>
              <a:t> </a:t>
            </a:r>
            <a:r>
              <a:rPr lang="en-US" dirty="0" err="1"/>
              <a:t>farmasi</a:t>
            </a:r>
            <a:r>
              <a:rPr lang="en-US" dirty="0"/>
              <a:t> </a:t>
            </a:r>
            <a:r>
              <a:rPr lang="en-US" dirty="0" err="1"/>
              <a:t>klinik</a:t>
            </a:r>
            <a:r>
              <a:rPr lang="en-US" dirty="0" smtClean="0"/>
              <a:t>.</a:t>
            </a:r>
            <a:r>
              <a:rPr lang="en-US" dirty="0"/>
              <a:t> </a:t>
            </a:r>
            <a:endParaRPr lang="id-ID" dirty="0"/>
          </a:p>
          <a:p>
            <a:endParaRPr lang="id-ID" dirty="0"/>
          </a:p>
          <a:p>
            <a:r>
              <a:rPr lang="en-US" dirty="0" err="1"/>
              <a:t>Pelayanan</a:t>
            </a:r>
            <a:r>
              <a:rPr lang="en-US" dirty="0"/>
              <a:t> </a:t>
            </a:r>
            <a:r>
              <a:rPr lang="en-US" dirty="0" err="1"/>
              <a:t>keperawatan</a:t>
            </a:r>
            <a:r>
              <a:rPr lang="en-US" dirty="0"/>
              <a:t> </a:t>
            </a:r>
            <a:r>
              <a:rPr lang="en-US" dirty="0" err="1"/>
              <a:t>dan</a:t>
            </a:r>
            <a:r>
              <a:rPr lang="en-US" dirty="0"/>
              <a:t> </a:t>
            </a:r>
            <a:r>
              <a:rPr lang="en-US" dirty="0" err="1"/>
              <a:t>kebidanan</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36 </a:t>
            </a:r>
            <a:r>
              <a:rPr lang="en-US" dirty="0" err="1"/>
              <a:t>huruf</a:t>
            </a:r>
            <a:r>
              <a:rPr lang="en-US" dirty="0"/>
              <a:t> c </a:t>
            </a:r>
            <a:r>
              <a:rPr lang="en-US" dirty="0" err="1"/>
              <a:t>meliputi</a:t>
            </a:r>
            <a:r>
              <a:rPr lang="en-US" dirty="0"/>
              <a:t> </a:t>
            </a:r>
            <a:r>
              <a:rPr lang="en-US" dirty="0" err="1"/>
              <a:t>asuhan</a:t>
            </a:r>
            <a:r>
              <a:rPr lang="en-US" dirty="0"/>
              <a:t> </a:t>
            </a:r>
            <a:r>
              <a:rPr lang="en-US" dirty="0" err="1"/>
              <a:t>keperawatan</a:t>
            </a:r>
            <a:r>
              <a:rPr lang="en-US" dirty="0"/>
              <a:t> </a:t>
            </a:r>
            <a:r>
              <a:rPr lang="en-US" dirty="0" err="1"/>
              <a:t>dan</a:t>
            </a:r>
            <a:r>
              <a:rPr lang="en-US" dirty="0"/>
              <a:t> </a:t>
            </a:r>
            <a:r>
              <a:rPr lang="en-US" dirty="0" err="1"/>
              <a:t>asuhan</a:t>
            </a:r>
            <a:r>
              <a:rPr lang="en-US" dirty="0"/>
              <a:t> </a:t>
            </a:r>
            <a:r>
              <a:rPr lang="en-US" dirty="0" err="1"/>
              <a:t>kebidanan</a:t>
            </a:r>
            <a:r>
              <a:rPr lang="en-US" dirty="0" smtClean="0"/>
              <a:t>.</a:t>
            </a:r>
            <a:endParaRPr lang="id-ID" dirty="0" smtClean="0"/>
          </a:p>
          <a:p>
            <a:endParaRPr lang="id-ID" dirty="0" smtClean="0"/>
          </a:p>
          <a:p>
            <a:r>
              <a:rPr lang="en-US" dirty="0" err="1" smtClean="0"/>
              <a:t>Pelayanan</a:t>
            </a:r>
            <a:r>
              <a:rPr lang="en-US" dirty="0" smtClean="0"/>
              <a:t> </a:t>
            </a:r>
            <a:r>
              <a:rPr lang="en-US" dirty="0" err="1"/>
              <a:t>penunjang</a:t>
            </a:r>
            <a:r>
              <a:rPr lang="en-US" dirty="0"/>
              <a:t> </a:t>
            </a:r>
            <a:r>
              <a:rPr lang="en-US" dirty="0" err="1"/>
              <a:t>klinik</a:t>
            </a:r>
            <a:r>
              <a:rPr lang="en-US" dirty="0"/>
              <a:t> </a:t>
            </a:r>
            <a:r>
              <a:rPr lang="en-US" dirty="0" err="1"/>
              <a:t>sebagaimana</a:t>
            </a:r>
            <a:r>
              <a:rPr lang="en-US" dirty="0"/>
              <a:t> </a:t>
            </a:r>
            <a:r>
              <a:rPr lang="en-US" dirty="0" err="1" smtClean="0"/>
              <a:t>dimaksud</a:t>
            </a:r>
            <a:r>
              <a:rPr lang="en-US" dirty="0" smtClean="0"/>
              <a:t> </a:t>
            </a:r>
            <a:r>
              <a:rPr lang="en-US" dirty="0" err="1"/>
              <a:t>dalam</a:t>
            </a:r>
            <a:r>
              <a:rPr lang="en-US" dirty="0"/>
              <a:t> </a:t>
            </a:r>
            <a:r>
              <a:rPr lang="en-US" dirty="0" err="1"/>
              <a:t>Pasal</a:t>
            </a:r>
            <a:r>
              <a:rPr lang="en-US" dirty="0"/>
              <a:t> 36 </a:t>
            </a:r>
            <a:r>
              <a:rPr lang="en-US" dirty="0" err="1"/>
              <a:t>huruf</a:t>
            </a:r>
            <a:r>
              <a:rPr lang="en-US" dirty="0"/>
              <a:t> d </a:t>
            </a:r>
            <a:r>
              <a:rPr lang="en-US" dirty="0" err="1"/>
              <a:t>meliputi</a:t>
            </a:r>
            <a:r>
              <a:rPr lang="en-US" dirty="0"/>
              <a:t> </a:t>
            </a:r>
            <a:r>
              <a:rPr lang="en-US" dirty="0" err="1"/>
              <a:t>pelayanan</a:t>
            </a:r>
            <a:r>
              <a:rPr lang="en-US" dirty="0"/>
              <a:t> bank </a:t>
            </a:r>
            <a:r>
              <a:rPr lang="en-US" dirty="0" err="1"/>
              <a:t>darah</a:t>
            </a:r>
            <a:r>
              <a:rPr lang="en-US" dirty="0"/>
              <a:t>, </a:t>
            </a:r>
            <a:r>
              <a:rPr lang="en-US" dirty="0" err="1"/>
              <a:t>perawatan</a:t>
            </a:r>
            <a:r>
              <a:rPr lang="en-US" dirty="0"/>
              <a:t> </a:t>
            </a:r>
            <a:r>
              <a:rPr lang="en-US" dirty="0" err="1"/>
              <a:t>intensif</a:t>
            </a:r>
            <a:r>
              <a:rPr lang="en-US" dirty="0"/>
              <a:t> </a:t>
            </a:r>
            <a:r>
              <a:rPr lang="en-US" dirty="0" err="1"/>
              <a:t>untuk</a:t>
            </a:r>
            <a:r>
              <a:rPr lang="en-US" dirty="0"/>
              <a:t> </a:t>
            </a:r>
            <a:r>
              <a:rPr lang="en-US" dirty="0" err="1"/>
              <a:t>semua</a:t>
            </a:r>
            <a:r>
              <a:rPr lang="en-US" dirty="0"/>
              <a:t> </a:t>
            </a:r>
            <a:r>
              <a:rPr lang="en-US" dirty="0" err="1"/>
              <a:t>golongan</a:t>
            </a:r>
            <a:r>
              <a:rPr lang="en-US" dirty="0"/>
              <a:t> </a:t>
            </a:r>
            <a:r>
              <a:rPr lang="en-US" dirty="0" err="1"/>
              <a:t>umur</a:t>
            </a:r>
            <a:r>
              <a:rPr lang="en-US" dirty="0"/>
              <a:t> </a:t>
            </a:r>
            <a:r>
              <a:rPr lang="en-US" dirty="0" err="1"/>
              <a:t>dan</a:t>
            </a:r>
            <a:r>
              <a:rPr lang="en-US" dirty="0"/>
              <a:t> </a:t>
            </a:r>
            <a:r>
              <a:rPr lang="en-US" dirty="0" err="1"/>
              <a:t>jenis</a:t>
            </a:r>
            <a:r>
              <a:rPr lang="en-US" dirty="0"/>
              <a:t> </a:t>
            </a:r>
            <a:r>
              <a:rPr lang="en-US" dirty="0" err="1"/>
              <a:t>penyakit</a:t>
            </a:r>
            <a:r>
              <a:rPr lang="en-US" dirty="0"/>
              <a:t>, </a:t>
            </a:r>
            <a:r>
              <a:rPr lang="en-US" dirty="0" err="1"/>
              <a:t>gizi</a:t>
            </a:r>
            <a:r>
              <a:rPr lang="en-US" dirty="0"/>
              <a:t>, </a:t>
            </a:r>
            <a:r>
              <a:rPr lang="en-US" dirty="0" err="1"/>
              <a:t>sterilisasi</a:t>
            </a:r>
            <a:r>
              <a:rPr lang="en-US" dirty="0"/>
              <a:t> </a:t>
            </a:r>
            <a:r>
              <a:rPr lang="en-US" dirty="0" err="1"/>
              <a:t>instrumen</a:t>
            </a:r>
            <a:r>
              <a:rPr lang="en-US" dirty="0"/>
              <a:t> </a:t>
            </a:r>
            <a:r>
              <a:rPr lang="en-US" dirty="0" err="1"/>
              <a:t>dan</a:t>
            </a:r>
            <a:r>
              <a:rPr lang="en-US" dirty="0"/>
              <a:t> </a:t>
            </a:r>
            <a:r>
              <a:rPr lang="en-US" dirty="0" err="1"/>
              <a:t>rekam</a:t>
            </a:r>
            <a:r>
              <a:rPr lang="en-US" dirty="0"/>
              <a:t> </a:t>
            </a:r>
            <a:r>
              <a:rPr lang="en-US" dirty="0" err="1"/>
              <a:t>medik</a:t>
            </a:r>
            <a:r>
              <a:rPr lang="en-US" dirty="0" smtClean="0"/>
              <a:t>.</a:t>
            </a:r>
            <a:endParaRPr lang="id-ID" dirty="0" smtClean="0"/>
          </a:p>
          <a:p>
            <a:endParaRPr lang="id-ID" dirty="0"/>
          </a:p>
          <a:p>
            <a:r>
              <a:rPr lang="en-US" dirty="0" err="1" smtClean="0"/>
              <a:t>Pelayanan</a:t>
            </a:r>
            <a:r>
              <a:rPr lang="en-US" dirty="0" smtClean="0"/>
              <a:t> </a:t>
            </a:r>
            <a:r>
              <a:rPr lang="en-US" dirty="0" err="1"/>
              <a:t>penunjang</a:t>
            </a:r>
            <a:r>
              <a:rPr lang="en-US" dirty="0"/>
              <a:t> </a:t>
            </a:r>
            <a:r>
              <a:rPr lang="en-US" dirty="0" err="1"/>
              <a:t>nonklinik</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36 </a:t>
            </a:r>
            <a:r>
              <a:rPr lang="en-US" dirty="0" err="1"/>
              <a:t>huruf</a:t>
            </a:r>
            <a:r>
              <a:rPr lang="en-US" dirty="0"/>
              <a:t> e </a:t>
            </a:r>
            <a:r>
              <a:rPr lang="en-US" dirty="0" err="1"/>
              <a:t>meliputi</a:t>
            </a:r>
            <a:r>
              <a:rPr lang="en-US" dirty="0"/>
              <a:t> </a:t>
            </a:r>
            <a:r>
              <a:rPr lang="en-US" dirty="0" err="1"/>
              <a:t>pelayanan</a:t>
            </a:r>
            <a:r>
              <a:rPr lang="en-US" dirty="0"/>
              <a:t> </a:t>
            </a:r>
            <a:r>
              <a:rPr lang="en-US" i="1" dirty="0"/>
              <a:t>laundry/linen</a:t>
            </a:r>
            <a:r>
              <a:rPr lang="en-US" dirty="0"/>
              <a:t>, </a:t>
            </a:r>
            <a:r>
              <a:rPr lang="en-US" dirty="0" err="1"/>
              <a:t>jasa</a:t>
            </a:r>
            <a:r>
              <a:rPr lang="en-US" dirty="0"/>
              <a:t> </a:t>
            </a:r>
            <a:r>
              <a:rPr lang="en-US" dirty="0" err="1"/>
              <a:t>boga</a:t>
            </a:r>
            <a:r>
              <a:rPr lang="en-US" dirty="0"/>
              <a:t>/</a:t>
            </a:r>
            <a:r>
              <a:rPr lang="en-US" dirty="0" err="1"/>
              <a:t>dapur</a:t>
            </a:r>
            <a:r>
              <a:rPr lang="en-US" dirty="0"/>
              <a:t>, </a:t>
            </a:r>
            <a:r>
              <a:rPr lang="en-US" dirty="0" err="1"/>
              <a:t>teknik</a:t>
            </a:r>
            <a:r>
              <a:rPr lang="en-US" dirty="0"/>
              <a:t> </a:t>
            </a:r>
            <a:r>
              <a:rPr lang="en-US" dirty="0" err="1"/>
              <a:t>dan</a:t>
            </a:r>
            <a:r>
              <a:rPr lang="en-US" dirty="0"/>
              <a:t> </a:t>
            </a:r>
            <a:r>
              <a:rPr lang="en-US" dirty="0" err="1"/>
              <a:t>pemeliharaan</a:t>
            </a:r>
            <a:r>
              <a:rPr lang="en-US" dirty="0"/>
              <a:t> </a:t>
            </a:r>
            <a:r>
              <a:rPr lang="en-US" dirty="0" err="1"/>
              <a:t>fasilitas</a:t>
            </a:r>
            <a:r>
              <a:rPr lang="en-US" dirty="0"/>
              <a:t>, </a:t>
            </a:r>
            <a:r>
              <a:rPr lang="en-US" dirty="0" err="1"/>
              <a:t>pengelolaan</a:t>
            </a:r>
            <a:r>
              <a:rPr lang="en-US" dirty="0"/>
              <a:t> </a:t>
            </a:r>
            <a:r>
              <a:rPr lang="en-US" dirty="0" err="1"/>
              <a:t>limbah</a:t>
            </a:r>
            <a:r>
              <a:rPr lang="en-US" dirty="0"/>
              <a:t>, </a:t>
            </a:r>
            <a:r>
              <a:rPr lang="en-US" dirty="0" err="1"/>
              <a:t>gudang</a:t>
            </a:r>
            <a:r>
              <a:rPr lang="en-US" dirty="0"/>
              <a:t>, </a:t>
            </a:r>
            <a:r>
              <a:rPr lang="en-US" dirty="0" err="1"/>
              <a:t>ambulans</a:t>
            </a:r>
            <a:r>
              <a:rPr lang="en-US" dirty="0"/>
              <a:t>, </a:t>
            </a:r>
            <a:r>
              <a:rPr lang="en-US" dirty="0" err="1"/>
              <a:t>sistem</a:t>
            </a:r>
            <a:r>
              <a:rPr lang="en-US" dirty="0"/>
              <a:t> </a:t>
            </a:r>
            <a:r>
              <a:rPr lang="en-US" dirty="0" err="1"/>
              <a:t>informasi</a:t>
            </a:r>
            <a:r>
              <a:rPr lang="en-US" dirty="0"/>
              <a:t> </a:t>
            </a:r>
            <a:r>
              <a:rPr lang="en-US" dirty="0" err="1"/>
              <a:t>dan</a:t>
            </a:r>
            <a:r>
              <a:rPr lang="en-US" dirty="0"/>
              <a:t> </a:t>
            </a:r>
            <a:r>
              <a:rPr lang="en-US" dirty="0" err="1"/>
              <a:t>komunikasi</a:t>
            </a:r>
            <a:r>
              <a:rPr lang="en-US" dirty="0"/>
              <a:t>, </a:t>
            </a:r>
            <a:r>
              <a:rPr lang="en-US" dirty="0" err="1"/>
              <a:t>pemulasaraan</a:t>
            </a:r>
            <a:r>
              <a:rPr lang="en-US" dirty="0"/>
              <a:t> </a:t>
            </a:r>
            <a:r>
              <a:rPr lang="en-US" dirty="0" err="1"/>
              <a:t>jenazah</a:t>
            </a:r>
            <a:r>
              <a:rPr lang="en-US" dirty="0"/>
              <a:t>, </a:t>
            </a:r>
            <a:r>
              <a:rPr lang="en-US" dirty="0" err="1"/>
              <a:t>sistem</a:t>
            </a:r>
            <a:r>
              <a:rPr lang="en-US" dirty="0"/>
              <a:t> </a:t>
            </a:r>
            <a:r>
              <a:rPr lang="en-US" dirty="0" err="1"/>
              <a:t>penanggulangan</a:t>
            </a:r>
            <a:r>
              <a:rPr lang="en-US" dirty="0"/>
              <a:t> </a:t>
            </a:r>
            <a:r>
              <a:rPr lang="en-US" dirty="0" err="1"/>
              <a:t>kebakaran</a:t>
            </a:r>
            <a:r>
              <a:rPr lang="en-US" dirty="0"/>
              <a:t>, </a:t>
            </a:r>
            <a:r>
              <a:rPr lang="en-US" dirty="0" err="1"/>
              <a:t>pengelolaan</a:t>
            </a:r>
            <a:r>
              <a:rPr lang="en-US" dirty="0"/>
              <a:t> gas </a:t>
            </a:r>
            <a:r>
              <a:rPr lang="en-US" dirty="0" err="1"/>
              <a:t>medik</a:t>
            </a:r>
            <a:r>
              <a:rPr lang="en-US" dirty="0"/>
              <a:t>, </a:t>
            </a:r>
            <a:r>
              <a:rPr lang="en-US" dirty="0" err="1"/>
              <a:t>dan</a:t>
            </a:r>
            <a:r>
              <a:rPr lang="en-US" dirty="0"/>
              <a:t> </a:t>
            </a:r>
            <a:r>
              <a:rPr lang="en-US" dirty="0" err="1"/>
              <a:t>pengelolaan</a:t>
            </a:r>
            <a:r>
              <a:rPr lang="en-US" dirty="0"/>
              <a:t> air </a:t>
            </a:r>
            <a:r>
              <a:rPr lang="en-US" dirty="0" err="1"/>
              <a:t>bersih</a:t>
            </a:r>
            <a:r>
              <a:rPr lang="en-US" dirty="0"/>
              <a:t>.</a:t>
            </a:r>
            <a:endParaRPr lang="id-ID" dirty="0"/>
          </a:p>
          <a:p>
            <a:endParaRPr lang="id-ID" dirty="0"/>
          </a:p>
        </p:txBody>
      </p:sp>
    </p:spTree>
    <p:extLst>
      <p:ext uri="{BB962C8B-B14F-4D97-AF65-F5344CB8AC3E}">
        <p14:creationId xmlns:p14="http://schemas.microsoft.com/office/powerpoint/2010/main" val="124858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81840"/>
          </a:xfrm>
        </p:spPr>
        <p:txBody>
          <a:bodyPr>
            <a:normAutofit/>
          </a:bodyPr>
          <a:lstStyle/>
          <a:p>
            <a:pPr marL="185738" indent="0" algn="just">
              <a:buNone/>
            </a:pPr>
            <a:r>
              <a:rPr lang="en-US" sz="2400" dirty="0" err="1"/>
              <a:t>Pelayanan</a:t>
            </a:r>
            <a:r>
              <a:rPr lang="en-US" sz="2400" dirty="0"/>
              <a:t> </a:t>
            </a:r>
            <a:r>
              <a:rPr lang="en-US" sz="2400" dirty="0" err="1"/>
              <a:t>rawat</a:t>
            </a:r>
            <a:r>
              <a:rPr lang="en-US" sz="2400" dirty="0"/>
              <a:t> </a:t>
            </a:r>
            <a:r>
              <a:rPr lang="en-US" sz="2400" dirty="0" err="1"/>
              <a:t>inap</a:t>
            </a:r>
            <a:r>
              <a:rPr lang="en-US" sz="2400" dirty="0"/>
              <a:t> </a:t>
            </a:r>
            <a:r>
              <a:rPr lang="en-US" sz="2400" dirty="0" err="1" smtClean="0"/>
              <a:t>harus</a:t>
            </a:r>
            <a:r>
              <a:rPr lang="en-US" sz="2400" dirty="0" smtClean="0"/>
              <a:t> </a:t>
            </a:r>
            <a:r>
              <a:rPr lang="en-US" sz="2400" dirty="0" err="1"/>
              <a:t>dilengkapi</a:t>
            </a:r>
            <a:r>
              <a:rPr lang="en-US" sz="2400" dirty="0"/>
              <a:t> </a:t>
            </a:r>
            <a:r>
              <a:rPr lang="en-US" sz="2400" dirty="0" err="1"/>
              <a:t>dengan</a:t>
            </a:r>
            <a:r>
              <a:rPr lang="en-US" sz="2400" dirty="0"/>
              <a:t> </a:t>
            </a:r>
            <a:r>
              <a:rPr lang="en-US" sz="2400" dirty="0" err="1"/>
              <a:t>fasilitas</a:t>
            </a:r>
            <a:r>
              <a:rPr lang="en-US" sz="2400" dirty="0"/>
              <a:t> </a:t>
            </a:r>
            <a:r>
              <a:rPr lang="en-US" sz="2400" dirty="0" err="1"/>
              <a:t>sebagai</a:t>
            </a:r>
            <a:r>
              <a:rPr lang="en-US" sz="2400" dirty="0"/>
              <a:t> </a:t>
            </a:r>
            <a:r>
              <a:rPr lang="en-US" sz="2400" dirty="0" err="1"/>
              <a:t>berikut</a:t>
            </a:r>
            <a:r>
              <a:rPr lang="en-US" sz="2400" dirty="0"/>
              <a:t>: </a:t>
            </a:r>
            <a:endParaRPr lang="id-ID" sz="2400" dirty="0" smtClean="0"/>
          </a:p>
          <a:p>
            <a:pPr marL="185738" indent="0" algn="just">
              <a:buNone/>
            </a:pPr>
            <a:endParaRPr lang="id-ID" sz="2400" dirty="0"/>
          </a:p>
          <a:p>
            <a:pPr marL="542925" lvl="0" indent="-357188" algn="just"/>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kelas</a:t>
            </a:r>
            <a:r>
              <a:rPr lang="en-US" sz="2400" dirty="0"/>
              <a:t> III paling </a:t>
            </a:r>
            <a:r>
              <a:rPr lang="en-US" sz="2400" dirty="0" err="1"/>
              <a:t>sedikit</a:t>
            </a:r>
            <a:r>
              <a:rPr lang="en-US" sz="2400" dirty="0"/>
              <a:t> 30% (</a:t>
            </a:r>
            <a:r>
              <a:rPr lang="en-US" sz="2400" dirty="0" err="1"/>
              <a:t>tiga</a:t>
            </a:r>
            <a:r>
              <a:rPr lang="en-US" sz="2400" dirty="0"/>
              <a:t> </a:t>
            </a:r>
            <a:r>
              <a:rPr lang="en-US" sz="2400" dirty="0" err="1"/>
              <a:t>puluh</a:t>
            </a:r>
            <a:r>
              <a:rPr lang="en-US" sz="2400" dirty="0"/>
              <a:t>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en-US" sz="2400" dirty="0"/>
              <a:t> </a:t>
            </a:r>
            <a:r>
              <a:rPr lang="en-US" sz="2400" dirty="0" err="1"/>
              <a:t>untuk</a:t>
            </a:r>
            <a:r>
              <a:rPr lang="en-US" sz="2400" dirty="0"/>
              <a:t> </a:t>
            </a:r>
            <a:r>
              <a:rPr lang="en-US" sz="2400" dirty="0" err="1"/>
              <a:t>Rumah</a:t>
            </a:r>
            <a:r>
              <a:rPr lang="en-US" sz="2400" dirty="0"/>
              <a:t> </a:t>
            </a:r>
            <a:r>
              <a:rPr lang="en-US" sz="2400" dirty="0" err="1"/>
              <a:t>Sakit</a:t>
            </a:r>
            <a:r>
              <a:rPr lang="en-US" sz="2400" dirty="0"/>
              <a:t> </a:t>
            </a:r>
            <a:r>
              <a:rPr lang="en-US" sz="2400" dirty="0" err="1"/>
              <a:t>milik</a:t>
            </a:r>
            <a:r>
              <a:rPr lang="en-US" sz="2400" dirty="0"/>
              <a:t> </a:t>
            </a:r>
            <a:r>
              <a:rPr lang="en-US" sz="2400" dirty="0" err="1"/>
              <a:t>Pemerintah</a:t>
            </a:r>
            <a:r>
              <a:rPr lang="id-ID" sz="2400" dirty="0"/>
              <a:t>;</a:t>
            </a:r>
          </a:p>
          <a:p>
            <a:pPr marL="542925" lvl="0" indent="-357188" algn="just"/>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kelas</a:t>
            </a:r>
            <a:r>
              <a:rPr lang="en-US" sz="2400" dirty="0"/>
              <a:t> III paling </a:t>
            </a:r>
            <a:r>
              <a:rPr lang="en-US" sz="2400" dirty="0" err="1"/>
              <a:t>sedikit</a:t>
            </a:r>
            <a:r>
              <a:rPr lang="en-US" sz="2400" dirty="0"/>
              <a:t> 20% (</a:t>
            </a:r>
            <a:r>
              <a:rPr lang="en-US" sz="2400" dirty="0" err="1"/>
              <a:t>dua</a:t>
            </a:r>
            <a:r>
              <a:rPr lang="en-US" sz="2400" dirty="0"/>
              <a:t> </a:t>
            </a:r>
            <a:r>
              <a:rPr lang="en-US" sz="2400" dirty="0" err="1"/>
              <a:t>puluh</a:t>
            </a:r>
            <a:r>
              <a:rPr lang="en-US" sz="2400" dirty="0"/>
              <a:t>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en-US" sz="2400" dirty="0"/>
              <a:t> </a:t>
            </a:r>
            <a:r>
              <a:rPr lang="en-US" sz="2400" dirty="0" err="1"/>
              <a:t>untuk</a:t>
            </a:r>
            <a:r>
              <a:rPr lang="en-US" sz="2400" dirty="0"/>
              <a:t> </a:t>
            </a:r>
            <a:r>
              <a:rPr lang="en-US" sz="2400" dirty="0" err="1"/>
              <a:t>Rumah</a:t>
            </a:r>
            <a:r>
              <a:rPr lang="en-US" sz="2400" dirty="0"/>
              <a:t> </a:t>
            </a:r>
            <a:r>
              <a:rPr lang="en-US" sz="2400" dirty="0" err="1"/>
              <a:t>Sakit</a:t>
            </a:r>
            <a:r>
              <a:rPr lang="en-US" sz="2400" dirty="0"/>
              <a:t> </a:t>
            </a:r>
            <a:r>
              <a:rPr lang="en-US" sz="2400" dirty="0" err="1"/>
              <a:t>milik</a:t>
            </a:r>
            <a:r>
              <a:rPr lang="en-US" sz="2400" dirty="0"/>
              <a:t> </a:t>
            </a:r>
            <a:r>
              <a:rPr lang="en-US" sz="2400" dirty="0" err="1"/>
              <a:t>swasta</a:t>
            </a:r>
            <a:r>
              <a:rPr lang="en-US" sz="2400" dirty="0"/>
              <a:t>;</a:t>
            </a:r>
            <a:endParaRPr lang="id-ID" sz="2400" dirty="0"/>
          </a:p>
          <a:p>
            <a:pPr marL="542925" lvl="0" indent="-357188" algn="just"/>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intensif</a:t>
            </a:r>
            <a:r>
              <a:rPr lang="en-US" sz="2400" dirty="0"/>
              <a:t> </a:t>
            </a:r>
            <a:r>
              <a:rPr lang="en-US" sz="2400" dirty="0" err="1"/>
              <a:t>sebanyak</a:t>
            </a:r>
            <a:r>
              <a:rPr lang="en-US" sz="2400" dirty="0"/>
              <a:t> 5% (lima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id-ID" sz="2400" dirty="0"/>
              <a:t> untuk Rumah Sakit milik Pemerintah dan Rumah Sakit milik swasta</a:t>
            </a:r>
            <a:r>
              <a:rPr lang="en-US" sz="2400" dirty="0"/>
              <a:t>.</a:t>
            </a:r>
            <a:endParaRPr lang="id-ID" sz="2400" dirty="0"/>
          </a:p>
          <a:p>
            <a:endParaRPr lang="id-ID" dirty="0"/>
          </a:p>
        </p:txBody>
      </p:sp>
    </p:spTree>
    <p:extLst>
      <p:ext uri="{BB962C8B-B14F-4D97-AF65-F5344CB8AC3E}">
        <p14:creationId xmlns:p14="http://schemas.microsoft.com/office/powerpoint/2010/main" val="4104266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a:bodyPr>
          <a:lstStyle/>
          <a:p>
            <a:pPr>
              <a:buFont typeface="Arial" panose="020B0604020202020204" pitchFamily="34" charset="0"/>
              <a:buChar char="•"/>
            </a:pPr>
            <a:r>
              <a:rPr lang="en-US" dirty="0" err="1"/>
              <a:t>Sumber</a:t>
            </a:r>
            <a:r>
              <a:rPr lang="en-US" dirty="0"/>
              <a:t> </a:t>
            </a:r>
            <a:r>
              <a:rPr lang="en-US" dirty="0" err="1"/>
              <a:t>daya</a:t>
            </a:r>
            <a:r>
              <a:rPr lang="en-US" dirty="0"/>
              <a:t> </a:t>
            </a:r>
            <a:r>
              <a:rPr lang="en-US" dirty="0" err="1"/>
              <a:t>manusia</a:t>
            </a:r>
            <a:r>
              <a:rPr lang="en-US" dirty="0"/>
              <a:t> </a:t>
            </a:r>
            <a:r>
              <a:rPr lang="en-US" dirty="0" err="1"/>
              <a:t>Rumah</a:t>
            </a:r>
            <a:r>
              <a:rPr lang="en-US" dirty="0"/>
              <a:t> </a:t>
            </a:r>
            <a:r>
              <a:rPr lang="en-US" dirty="0" err="1"/>
              <a:t>Sakit</a:t>
            </a:r>
            <a:r>
              <a:rPr lang="en-US" dirty="0"/>
              <a:t> </a:t>
            </a:r>
            <a:r>
              <a:rPr lang="en-US" dirty="0" err="1"/>
              <a:t>Umum</a:t>
            </a:r>
            <a:r>
              <a:rPr lang="en-US" dirty="0"/>
              <a:t> </a:t>
            </a:r>
            <a:r>
              <a:rPr lang="en-US" dirty="0" err="1"/>
              <a:t>kelas</a:t>
            </a:r>
            <a:r>
              <a:rPr lang="en-US" dirty="0"/>
              <a:t> C </a:t>
            </a:r>
            <a:r>
              <a:rPr lang="en-US" dirty="0" err="1"/>
              <a:t>terdiri</a:t>
            </a:r>
            <a:r>
              <a:rPr lang="en-US" dirty="0"/>
              <a:t> </a:t>
            </a:r>
            <a:r>
              <a:rPr lang="en-US" dirty="0" err="1"/>
              <a:t>atas</a:t>
            </a:r>
            <a:r>
              <a:rPr lang="en-US" dirty="0"/>
              <a:t>:</a:t>
            </a:r>
            <a:endParaRPr lang="id-ID" dirty="0"/>
          </a:p>
          <a:p>
            <a:pPr marL="722313" indent="-368300">
              <a:buFont typeface="+mj-lt"/>
              <a:buAutoNum type="alphaLcPeriod"/>
            </a:pPr>
            <a:r>
              <a:rPr lang="en-US" dirty="0" err="1" smtClean="0"/>
              <a:t>tenaga</a:t>
            </a:r>
            <a:r>
              <a:rPr lang="en-US" dirty="0" smtClean="0"/>
              <a:t> </a:t>
            </a:r>
            <a:r>
              <a:rPr lang="en-US" dirty="0" err="1"/>
              <a:t>medis</a:t>
            </a:r>
            <a:r>
              <a:rPr lang="en-US" dirty="0"/>
              <a:t>;</a:t>
            </a:r>
            <a:endParaRPr lang="id-ID" dirty="0"/>
          </a:p>
          <a:p>
            <a:pPr marL="722313" indent="-368300">
              <a:buFont typeface="+mj-lt"/>
              <a:buAutoNum type="alphaLcPeriod"/>
            </a:pPr>
            <a:r>
              <a:rPr lang="en-US" dirty="0" err="1" smtClean="0"/>
              <a:t>tenaga</a:t>
            </a:r>
            <a:r>
              <a:rPr lang="en-US" dirty="0" smtClean="0"/>
              <a:t> </a:t>
            </a:r>
            <a:r>
              <a:rPr lang="en-US" dirty="0" err="1"/>
              <a:t>kefarmasian</a:t>
            </a:r>
            <a:r>
              <a:rPr lang="en-US" dirty="0"/>
              <a:t>;</a:t>
            </a:r>
            <a:endParaRPr lang="id-ID" dirty="0"/>
          </a:p>
          <a:p>
            <a:pPr marL="722313" indent="-368300">
              <a:buFont typeface="+mj-lt"/>
              <a:buAutoNum type="alphaLcPeriod"/>
            </a:pPr>
            <a:r>
              <a:rPr lang="en-US" dirty="0" err="1" smtClean="0"/>
              <a:t>tenaga</a:t>
            </a:r>
            <a:r>
              <a:rPr lang="en-US" dirty="0" smtClean="0"/>
              <a:t> </a:t>
            </a:r>
            <a:r>
              <a:rPr lang="en-US" dirty="0" err="1"/>
              <a:t>keperawatan</a:t>
            </a:r>
            <a:r>
              <a:rPr lang="en-US" dirty="0"/>
              <a:t>;</a:t>
            </a:r>
            <a:endParaRPr lang="id-ID" dirty="0"/>
          </a:p>
          <a:p>
            <a:pPr marL="722313" indent="-368300">
              <a:buFont typeface="+mj-lt"/>
              <a:buAutoNum type="alphaLcPeriod"/>
            </a:pPr>
            <a:r>
              <a:rPr lang="en-US" dirty="0" err="1" smtClean="0"/>
              <a:t>tenaga</a:t>
            </a:r>
            <a:r>
              <a:rPr lang="en-US" dirty="0" smtClean="0"/>
              <a:t> </a:t>
            </a:r>
            <a:r>
              <a:rPr lang="en-US" dirty="0" err="1"/>
              <a:t>kesehatan</a:t>
            </a:r>
            <a:r>
              <a:rPr lang="en-US" dirty="0"/>
              <a:t> lain;</a:t>
            </a:r>
            <a:endParaRPr lang="id-ID" dirty="0"/>
          </a:p>
          <a:p>
            <a:pPr marL="722313" indent="-368300">
              <a:buFont typeface="+mj-lt"/>
              <a:buAutoNum type="alphaLcPeriod"/>
            </a:pPr>
            <a:r>
              <a:rPr lang="en-US" dirty="0" err="1" smtClean="0"/>
              <a:t>tenaga</a:t>
            </a:r>
            <a:r>
              <a:rPr lang="en-US" dirty="0" smtClean="0"/>
              <a:t> </a:t>
            </a:r>
            <a:r>
              <a:rPr lang="en-US" dirty="0" err="1"/>
              <a:t>nonkesehatan</a:t>
            </a:r>
            <a:r>
              <a:rPr lang="en-US" dirty="0"/>
              <a:t>.</a:t>
            </a:r>
            <a:endParaRPr lang="id-ID" dirty="0"/>
          </a:p>
          <a:p>
            <a:r>
              <a:rPr lang="en-US" dirty="0" smtClean="0"/>
              <a:t>Tenaga </a:t>
            </a:r>
            <a:r>
              <a:rPr lang="en-US" dirty="0" err="1"/>
              <a:t>medis</a:t>
            </a:r>
            <a:r>
              <a:rPr lang="en-US" dirty="0"/>
              <a:t> </a:t>
            </a:r>
            <a:r>
              <a:rPr lang="en-US" dirty="0" smtClean="0"/>
              <a:t>paling </a:t>
            </a:r>
            <a:r>
              <a:rPr lang="en-US" dirty="0" err="1"/>
              <a:t>sedikit</a:t>
            </a:r>
            <a:r>
              <a:rPr lang="en-US" dirty="0"/>
              <a:t> </a:t>
            </a:r>
            <a:r>
              <a:rPr lang="en-US" dirty="0" err="1"/>
              <a:t>terdiri</a:t>
            </a:r>
            <a:r>
              <a:rPr lang="en-US" dirty="0"/>
              <a:t> </a:t>
            </a:r>
            <a:r>
              <a:rPr lang="en-US" dirty="0" err="1"/>
              <a:t>atas</a:t>
            </a:r>
            <a:r>
              <a:rPr lang="en-US" dirty="0"/>
              <a:t>:</a:t>
            </a:r>
            <a:endParaRPr lang="id-ID" dirty="0"/>
          </a:p>
          <a:p>
            <a:pPr marL="722313" indent="-368300">
              <a:buFont typeface="+mj-lt"/>
              <a:buAutoNum type="alphaLcPeriod"/>
            </a:pPr>
            <a:r>
              <a:rPr lang="en-US" dirty="0" smtClean="0"/>
              <a:t>9 </a:t>
            </a:r>
            <a:r>
              <a:rPr lang="en-US" dirty="0"/>
              <a:t>(</a:t>
            </a:r>
            <a:r>
              <a:rPr lang="en-US" dirty="0" err="1"/>
              <a:t>sembilan</a:t>
            </a:r>
            <a:r>
              <a:rPr lang="en-US" dirty="0"/>
              <a:t>) </a:t>
            </a:r>
            <a:r>
              <a:rPr lang="en-US" dirty="0" err="1"/>
              <a:t>dokter</a:t>
            </a:r>
            <a:r>
              <a:rPr lang="en-US" dirty="0"/>
              <a:t> </a:t>
            </a:r>
            <a:r>
              <a:rPr lang="en-US" dirty="0" err="1"/>
              <a:t>umum</a:t>
            </a:r>
            <a:r>
              <a:rPr lang="en-US" dirty="0"/>
              <a:t> </a:t>
            </a:r>
            <a:r>
              <a:rPr lang="en-US" dirty="0" err="1"/>
              <a:t>untuk</a:t>
            </a:r>
            <a:r>
              <a:rPr lang="en-US" dirty="0"/>
              <a:t> </a:t>
            </a:r>
            <a:r>
              <a:rPr lang="en-US" dirty="0" err="1"/>
              <a:t>pelayanan</a:t>
            </a:r>
            <a:r>
              <a:rPr lang="en-US" dirty="0"/>
              <a:t> </a:t>
            </a:r>
            <a:r>
              <a:rPr lang="en-US" dirty="0" err="1"/>
              <a:t>medik</a:t>
            </a:r>
            <a:r>
              <a:rPr lang="en-US" dirty="0"/>
              <a:t> </a:t>
            </a:r>
            <a:r>
              <a:rPr lang="en-US" dirty="0" err="1"/>
              <a:t>dasar</a:t>
            </a:r>
            <a:r>
              <a:rPr lang="en-US" dirty="0"/>
              <a:t>;</a:t>
            </a:r>
            <a:r>
              <a:rPr lang="id-ID" dirty="0"/>
              <a:t> </a:t>
            </a:r>
          </a:p>
          <a:p>
            <a:pPr marL="722313" indent="-368300">
              <a:buFont typeface="+mj-lt"/>
              <a:buAutoNum type="alphaLcPeriod"/>
            </a:pPr>
            <a:r>
              <a:rPr lang="en-US" dirty="0" smtClean="0"/>
              <a:t>2 </a:t>
            </a:r>
            <a:r>
              <a:rPr lang="en-US" dirty="0"/>
              <a:t>(</a:t>
            </a:r>
            <a:r>
              <a:rPr lang="en-US" dirty="0" err="1"/>
              <a:t>dua</a:t>
            </a:r>
            <a:r>
              <a:rPr lang="en-US" dirty="0"/>
              <a:t>) </a:t>
            </a:r>
            <a:r>
              <a:rPr lang="en-US" dirty="0" err="1"/>
              <a:t>dokter</a:t>
            </a:r>
            <a:r>
              <a:rPr lang="en-US" dirty="0"/>
              <a:t> </a:t>
            </a:r>
            <a:r>
              <a:rPr lang="en-US" dirty="0" err="1"/>
              <a:t>gigi</a:t>
            </a:r>
            <a:r>
              <a:rPr lang="en-US" dirty="0"/>
              <a:t> </a:t>
            </a:r>
            <a:r>
              <a:rPr lang="en-US" dirty="0" err="1"/>
              <a:t>umum</a:t>
            </a:r>
            <a:r>
              <a:rPr lang="en-US" dirty="0"/>
              <a:t> </a:t>
            </a:r>
            <a:r>
              <a:rPr lang="en-US" dirty="0" err="1"/>
              <a:t>untuk</a:t>
            </a:r>
            <a:r>
              <a:rPr lang="en-US" dirty="0"/>
              <a:t> </a:t>
            </a:r>
            <a:r>
              <a:rPr lang="en-US" dirty="0" err="1"/>
              <a:t>pelayanan</a:t>
            </a:r>
            <a:r>
              <a:rPr lang="en-US" dirty="0"/>
              <a:t> </a:t>
            </a:r>
            <a:r>
              <a:rPr lang="en-US" dirty="0" err="1"/>
              <a:t>medik</a:t>
            </a:r>
            <a:r>
              <a:rPr lang="en-US" dirty="0"/>
              <a:t> </a:t>
            </a:r>
            <a:r>
              <a:rPr lang="en-US" dirty="0" err="1"/>
              <a:t>gigi</a:t>
            </a:r>
            <a:r>
              <a:rPr lang="en-US" dirty="0"/>
              <a:t> </a:t>
            </a:r>
            <a:r>
              <a:rPr lang="en-US" dirty="0" err="1"/>
              <a:t>mulut</a:t>
            </a:r>
            <a:r>
              <a:rPr lang="en-US" dirty="0"/>
              <a:t>;</a:t>
            </a:r>
            <a:endParaRPr lang="id-ID" dirty="0"/>
          </a:p>
          <a:p>
            <a:pPr marL="722313" indent="-368300">
              <a:buAutoNum type="alphaLcPeriod" startAt="3"/>
            </a:pPr>
            <a:r>
              <a:rPr lang="en-US" dirty="0" smtClean="0"/>
              <a:t>2 </a:t>
            </a:r>
            <a:r>
              <a:rPr lang="en-US" dirty="0"/>
              <a:t>(</a:t>
            </a:r>
            <a:r>
              <a:rPr lang="en-US" dirty="0" err="1"/>
              <a:t>dua</a:t>
            </a:r>
            <a:r>
              <a:rPr lang="en-US" dirty="0"/>
              <a:t>) </a:t>
            </a:r>
            <a:r>
              <a:rPr lang="en-US" dirty="0" err="1"/>
              <a:t>dokter</a:t>
            </a:r>
            <a:r>
              <a:rPr lang="en-US" dirty="0"/>
              <a:t> </a:t>
            </a:r>
            <a:r>
              <a:rPr lang="en-US" dirty="0" err="1"/>
              <a:t>spesialis</a:t>
            </a:r>
            <a:r>
              <a:rPr lang="en-US" dirty="0"/>
              <a:t> </a:t>
            </a:r>
            <a:r>
              <a:rPr lang="en-US" dirty="0" err="1"/>
              <a:t>untuk</a:t>
            </a:r>
            <a:r>
              <a:rPr lang="en-US" dirty="0"/>
              <a:t> </a:t>
            </a:r>
            <a:r>
              <a:rPr lang="en-US" dirty="0" err="1"/>
              <a:t>setiap</a:t>
            </a:r>
            <a:r>
              <a:rPr lang="en-US" dirty="0"/>
              <a:t> </a:t>
            </a:r>
            <a:r>
              <a:rPr lang="en-US" dirty="0" err="1"/>
              <a:t>jenis</a:t>
            </a:r>
            <a:r>
              <a:rPr lang="en-US" dirty="0"/>
              <a:t> </a:t>
            </a:r>
            <a:r>
              <a:rPr lang="en-US" dirty="0" err="1"/>
              <a:t>pelayanan</a:t>
            </a:r>
            <a:r>
              <a:rPr lang="en-US" dirty="0"/>
              <a:t> </a:t>
            </a:r>
            <a:r>
              <a:rPr lang="en-US" dirty="0" err="1"/>
              <a:t>medik</a:t>
            </a:r>
            <a:r>
              <a:rPr lang="en-US" dirty="0"/>
              <a:t> </a:t>
            </a:r>
            <a:r>
              <a:rPr lang="en-US" dirty="0" err="1"/>
              <a:t>spesialis</a:t>
            </a:r>
            <a:r>
              <a:rPr lang="en-US" dirty="0"/>
              <a:t> </a:t>
            </a:r>
            <a:r>
              <a:rPr lang="en-US" dirty="0" err="1" smtClean="0"/>
              <a:t>dasar</a:t>
            </a:r>
            <a:r>
              <a:rPr lang="en-US" dirty="0" smtClean="0"/>
              <a:t>;</a:t>
            </a:r>
            <a:endParaRPr lang="id-ID" dirty="0"/>
          </a:p>
          <a:p>
            <a:pPr marL="722313" indent="-368300">
              <a:buAutoNum type="alphaLcPeriod" startAt="3"/>
            </a:pPr>
            <a:r>
              <a:rPr lang="en-US" dirty="0" smtClean="0"/>
              <a:t>1 </a:t>
            </a:r>
            <a:r>
              <a:rPr lang="en-US" dirty="0"/>
              <a:t>(</a:t>
            </a:r>
            <a:r>
              <a:rPr lang="en-US" dirty="0" err="1"/>
              <a:t>satu</a:t>
            </a:r>
            <a:r>
              <a:rPr lang="en-US" dirty="0"/>
              <a:t>) </a:t>
            </a:r>
            <a:r>
              <a:rPr lang="en-US" dirty="0" err="1"/>
              <a:t>dokter</a:t>
            </a:r>
            <a:r>
              <a:rPr lang="en-US" dirty="0"/>
              <a:t> </a:t>
            </a:r>
            <a:r>
              <a:rPr lang="en-US" dirty="0" err="1"/>
              <a:t>spesialis</a:t>
            </a:r>
            <a:r>
              <a:rPr lang="en-US" dirty="0"/>
              <a:t> </a:t>
            </a:r>
            <a:r>
              <a:rPr lang="en-US" dirty="0" err="1"/>
              <a:t>untuk</a:t>
            </a:r>
            <a:r>
              <a:rPr lang="en-US" dirty="0"/>
              <a:t> </a:t>
            </a:r>
            <a:r>
              <a:rPr lang="en-US" dirty="0" err="1"/>
              <a:t>setiap</a:t>
            </a:r>
            <a:r>
              <a:rPr lang="en-US" dirty="0"/>
              <a:t> </a:t>
            </a:r>
            <a:r>
              <a:rPr lang="en-US" dirty="0" err="1"/>
              <a:t>jenis</a:t>
            </a:r>
            <a:r>
              <a:rPr lang="en-US" dirty="0"/>
              <a:t> </a:t>
            </a:r>
            <a:r>
              <a:rPr lang="en-US" dirty="0" err="1"/>
              <a:t>pelayanan</a:t>
            </a:r>
            <a:r>
              <a:rPr lang="en-US" dirty="0"/>
              <a:t> </a:t>
            </a:r>
            <a:r>
              <a:rPr lang="en-US" dirty="0" err="1"/>
              <a:t>medik</a:t>
            </a:r>
            <a:r>
              <a:rPr lang="en-US" dirty="0"/>
              <a:t> </a:t>
            </a:r>
            <a:r>
              <a:rPr lang="en-US" dirty="0" err="1"/>
              <a:t>spesialis</a:t>
            </a:r>
            <a:r>
              <a:rPr lang="en-US" dirty="0"/>
              <a:t> </a:t>
            </a:r>
            <a:r>
              <a:rPr lang="en-US" dirty="0" err="1"/>
              <a:t>penunjang</a:t>
            </a:r>
            <a:r>
              <a:rPr lang="en-US" dirty="0"/>
              <a:t>; </a:t>
            </a:r>
            <a:r>
              <a:rPr lang="en-US" dirty="0" err="1" smtClean="0"/>
              <a:t>dan</a:t>
            </a:r>
            <a:endParaRPr lang="id-ID" dirty="0"/>
          </a:p>
          <a:p>
            <a:pPr marL="722313" indent="-368300">
              <a:buAutoNum type="alphaLcPeriod" startAt="3"/>
            </a:pPr>
            <a:r>
              <a:rPr lang="en-US" dirty="0" smtClean="0"/>
              <a:t>1 </a:t>
            </a:r>
            <a:r>
              <a:rPr lang="en-US" dirty="0"/>
              <a:t>(</a:t>
            </a:r>
            <a:r>
              <a:rPr lang="en-US" dirty="0" err="1"/>
              <a:t>satu</a:t>
            </a:r>
            <a:r>
              <a:rPr lang="en-US" dirty="0"/>
              <a:t>) </a:t>
            </a:r>
            <a:r>
              <a:rPr lang="en-US" dirty="0" err="1"/>
              <a:t>dokter</a:t>
            </a:r>
            <a:r>
              <a:rPr lang="en-US" dirty="0"/>
              <a:t> </a:t>
            </a:r>
            <a:r>
              <a:rPr lang="en-US" dirty="0" err="1"/>
              <a:t>gigi</a:t>
            </a:r>
            <a:r>
              <a:rPr lang="en-US" dirty="0"/>
              <a:t> </a:t>
            </a:r>
            <a:r>
              <a:rPr lang="en-US" dirty="0" err="1"/>
              <a:t>spesialis</a:t>
            </a:r>
            <a:r>
              <a:rPr lang="en-US" dirty="0"/>
              <a:t> </a:t>
            </a:r>
            <a:r>
              <a:rPr lang="en-US" dirty="0" err="1"/>
              <a:t>untuk</a:t>
            </a:r>
            <a:r>
              <a:rPr lang="en-US" dirty="0"/>
              <a:t> </a:t>
            </a:r>
            <a:r>
              <a:rPr lang="en-US" dirty="0" err="1"/>
              <a:t>setiap</a:t>
            </a:r>
            <a:r>
              <a:rPr lang="en-US" dirty="0"/>
              <a:t> </a:t>
            </a:r>
            <a:r>
              <a:rPr lang="en-US" dirty="0" err="1"/>
              <a:t>jenis</a:t>
            </a:r>
            <a:r>
              <a:rPr lang="en-US" dirty="0"/>
              <a:t> </a:t>
            </a:r>
            <a:r>
              <a:rPr lang="en-US" dirty="0" err="1"/>
              <a:t>pelayanan</a:t>
            </a:r>
            <a:r>
              <a:rPr lang="en-US" dirty="0"/>
              <a:t> </a:t>
            </a:r>
            <a:r>
              <a:rPr lang="en-US" dirty="0" err="1"/>
              <a:t>medik</a:t>
            </a:r>
            <a:r>
              <a:rPr lang="en-US" dirty="0"/>
              <a:t> </a:t>
            </a:r>
            <a:r>
              <a:rPr lang="en-US" dirty="0" err="1"/>
              <a:t>spesialis</a:t>
            </a:r>
            <a:r>
              <a:rPr lang="en-US" dirty="0"/>
              <a:t> </a:t>
            </a:r>
            <a:r>
              <a:rPr lang="en-US" dirty="0" err="1"/>
              <a:t>gigi</a:t>
            </a:r>
            <a:r>
              <a:rPr lang="en-US" dirty="0"/>
              <a:t> </a:t>
            </a:r>
            <a:r>
              <a:rPr lang="en-US" dirty="0" err="1"/>
              <a:t>mulut</a:t>
            </a:r>
            <a:r>
              <a:rPr lang="en-US" dirty="0"/>
              <a:t>.</a:t>
            </a:r>
            <a:endParaRPr lang="id-ID" dirty="0"/>
          </a:p>
          <a:p>
            <a:pPr marL="722313" indent="-368300">
              <a:buFont typeface="+mj-lt"/>
              <a:buAutoNum type="alphaLcPeriod"/>
            </a:pPr>
            <a:endParaRPr lang="id-ID" dirty="0"/>
          </a:p>
        </p:txBody>
      </p:sp>
    </p:spTree>
    <p:extLst>
      <p:ext uri="{BB962C8B-B14F-4D97-AF65-F5344CB8AC3E}">
        <p14:creationId xmlns:p14="http://schemas.microsoft.com/office/powerpoint/2010/main" val="2601937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81840"/>
          </a:xfrm>
        </p:spPr>
        <p:txBody>
          <a:bodyPr>
            <a:normAutofit fontScale="92500" lnSpcReduction="10000"/>
          </a:bodyPr>
          <a:lstStyle/>
          <a:p>
            <a:pPr marL="109728" indent="0">
              <a:buNone/>
            </a:pPr>
            <a:r>
              <a:rPr lang="en-US" sz="2600" b="1" dirty="0"/>
              <a:t>Tenaga </a:t>
            </a:r>
            <a:r>
              <a:rPr lang="en-US" sz="2600" b="1" dirty="0" err="1"/>
              <a:t>kefarmasian</a:t>
            </a:r>
            <a:r>
              <a:rPr lang="en-US" sz="2600" b="1" dirty="0"/>
              <a:t> </a:t>
            </a:r>
            <a:r>
              <a:rPr lang="en-US" sz="2600" b="1" dirty="0" smtClean="0"/>
              <a:t>paling </a:t>
            </a:r>
            <a:r>
              <a:rPr lang="en-US" sz="2600" b="1" dirty="0" err="1"/>
              <a:t>sedikit</a:t>
            </a:r>
            <a:r>
              <a:rPr lang="en-US" sz="2600" b="1" dirty="0"/>
              <a:t> </a:t>
            </a:r>
            <a:r>
              <a:rPr lang="en-US" sz="2600" b="1" dirty="0" err="1"/>
              <a:t>terdiri</a:t>
            </a:r>
            <a:r>
              <a:rPr lang="en-US" sz="2600" b="1" dirty="0"/>
              <a:t> </a:t>
            </a:r>
            <a:r>
              <a:rPr lang="en-US" sz="2600" b="1" dirty="0" err="1"/>
              <a:t>atas</a:t>
            </a:r>
            <a:r>
              <a:rPr lang="en-US" sz="2600" b="1" dirty="0" smtClean="0"/>
              <a:t>:</a:t>
            </a:r>
            <a:endParaRPr lang="id-ID" sz="2600" b="1" dirty="0" smtClean="0"/>
          </a:p>
          <a:p>
            <a:pPr marL="109728" indent="0">
              <a:buNone/>
            </a:pPr>
            <a:endParaRPr lang="id-ID" sz="2400" dirty="0"/>
          </a:p>
          <a:p>
            <a:pPr lvl="1" indent="-328613" algn="just">
              <a:buFont typeface="Arial" panose="020B0604020202020204" pitchFamily="34" charset="0"/>
              <a:buChar char="•"/>
            </a:pPr>
            <a:r>
              <a:rPr lang="en-US" sz="2800" dirty="0"/>
              <a:t>1 (</a:t>
            </a:r>
            <a:r>
              <a:rPr lang="en-US" sz="2800" dirty="0" err="1"/>
              <a:t>satu</a:t>
            </a:r>
            <a:r>
              <a:rPr lang="en-US" sz="2800" dirty="0"/>
              <a:t>) orang </a:t>
            </a:r>
            <a:r>
              <a:rPr lang="en-US" sz="2800" dirty="0" err="1"/>
              <a:t>apoteker</a:t>
            </a:r>
            <a:r>
              <a:rPr lang="en-US" sz="2800" dirty="0"/>
              <a:t> </a:t>
            </a:r>
            <a:r>
              <a:rPr lang="en-US" sz="2800" dirty="0" err="1"/>
              <a:t>sebagai</a:t>
            </a:r>
            <a:r>
              <a:rPr lang="en-US" sz="2800" dirty="0"/>
              <a:t> </a:t>
            </a:r>
            <a:r>
              <a:rPr lang="en-US" sz="2800" dirty="0" err="1"/>
              <a:t>kepala</a:t>
            </a:r>
            <a:r>
              <a:rPr lang="en-US" sz="2800" dirty="0"/>
              <a:t> </a:t>
            </a:r>
            <a:r>
              <a:rPr lang="en-US" sz="2800" dirty="0" err="1"/>
              <a:t>instalasi</a:t>
            </a:r>
            <a:r>
              <a:rPr lang="en-US" sz="2800" dirty="0"/>
              <a:t> </a:t>
            </a:r>
            <a:r>
              <a:rPr lang="en-US" sz="2800" dirty="0" err="1"/>
              <a:t>farmasi</a:t>
            </a:r>
            <a:r>
              <a:rPr lang="en-US" sz="2800" dirty="0"/>
              <a:t> </a:t>
            </a:r>
            <a:r>
              <a:rPr lang="en-US" sz="2800" dirty="0" err="1"/>
              <a:t>Rumah</a:t>
            </a:r>
            <a:r>
              <a:rPr lang="en-US" sz="2800" dirty="0"/>
              <a:t> </a:t>
            </a:r>
            <a:r>
              <a:rPr lang="en-US" sz="2800" dirty="0" err="1"/>
              <a:t>Sakit</a:t>
            </a:r>
            <a:r>
              <a:rPr lang="en-US" sz="2800" dirty="0"/>
              <a:t>; </a:t>
            </a:r>
            <a:endParaRPr lang="id-ID" sz="2400" dirty="0"/>
          </a:p>
          <a:p>
            <a:pPr lvl="1" indent="-328613" algn="just">
              <a:buFont typeface="Arial" panose="020B0604020202020204" pitchFamily="34" charset="0"/>
              <a:buChar char="•"/>
            </a:pPr>
            <a:r>
              <a:rPr lang="en-US" sz="2800" dirty="0"/>
              <a:t>2 (</a:t>
            </a:r>
            <a:r>
              <a:rPr lang="en-US" sz="2800" dirty="0" err="1"/>
              <a:t>dua</a:t>
            </a:r>
            <a:r>
              <a:rPr lang="en-US" sz="2800" dirty="0"/>
              <a:t>) </a:t>
            </a:r>
            <a:r>
              <a:rPr lang="en-US" sz="2800" dirty="0" err="1"/>
              <a:t>apoteker</a:t>
            </a:r>
            <a:r>
              <a:rPr lang="en-US" sz="2800" dirty="0"/>
              <a:t> yang </a:t>
            </a:r>
            <a:r>
              <a:rPr lang="en-US" sz="2800" dirty="0" err="1"/>
              <a:t>bertugas</a:t>
            </a:r>
            <a:r>
              <a:rPr lang="en-US" sz="2800" dirty="0"/>
              <a:t> di </a:t>
            </a:r>
            <a:r>
              <a:rPr lang="en-US" sz="2800" dirty="0" err="1"/>
              <a:t>rawat</a:t>
            </a:r>
            <a:r>
              <a:rPr lang="en-US" sz="2800" dirty="0"/>
              <a:t> </a:t>
            </a:r>
            <a:r>
              <a:rPr lang="en-US" sz="2800" dirty="0" err="1"/>
              <a:t>inap</a:t>
            </a:r>
            <a:r>
              <a:rPr lang="en-US" sz="2800" dirty="0"/>
              <a:t> yang </a:t>
            </a:r>
            <a:r>
              <a:rPr lang="en-US" sz="2800" dirty="0" err="1"/>
              <a:t>dibantu</a:t>
            </a:r>
            <a:r>
              <a:rPr lang="en-US" sz="2800" dirty="0"/>
              <a:t> </a:t>
            </a:r>
            <a:r>
              <a:rPr lang="en-US" sz="2800" dirty="0" err="1"/>
              <a:t>oleh</a:t>
            </a:r>
            <a:r>
              <a:rPr lang="en-US" sz="2800" dirty="0"/>
              <a:t> paling </a:t>
            </a:r>
            <a:r>
              <a:rPr lang="en-US" sz="2800" dirty="0" err="1"/>
              <a:t>sedikit</a:t>
            </a:r>
            <a:r>
              <a:rPr lang="en-US" sz="2800" dirty="0"/>
              <a:t> 4 (</a:t>
            </a:r>
            <a:r>
              <a:rPr lang="en-US" sz="2800" dirty="0" err="1"/>
              <a:t>empat</a:t>
            </a:r>
            <a:r>
              <a:rPr lang="en-US" sz="2800" dirty="0"/>
              <a:t>) orang </a:t>
            </a:r>
            <a:r>
              <a:rPr lang="en-US" sz="2800" dirty="0" err="1"/>
              <a:t>tenaga</a:t>
            </a:r>
            <a:r>
              <a:rPr lang="en-US" sz="2800" dirty="0"/>
              <a:t> </a:t>
            </a:r>
            <a:r>
              <a:rPr lang="en-US" sz="2800" dirty="0" err="1"/>
              <a:t>teknis</a:t>
            </a:r>
            <a:r>
              <a:rPr lang="en-US" sz="2800" dirty="0"/>
              <a:t> </a:t>
            </a:r>
            <a:r>
              <a:rPr lang="en-US" sz="2800" dirty="0" err="1"/>
              <a:t>kefarmasian</a:t>
            </a:r>
            <a:r>
              <a:rPr lang="en-US" sz="2800" dirty="0"/>
              <a:t>; </a:t>
            </a:r>
            <a:endParaRPr lang="id-ID" sz="2400" dirty="0"/>
          </a:p>
          <a:p>
            <a:pPr lvl="1" indent="-328613" algn="just">
              <a:buFont typeface="Arial" panose="020B0604020202020204" pitchFamily="34" charset="0"/>
              <a:buChar char="•"/>
            </a:pPr>
            <a:r>
              <a:rPr lang="en-US" sz="2800" dirty="0"/>
              <a:t>4 (</a:t>
            </a:r>
            <a:r>
              <a:rPr lang="en-US" sz="2800" dirty="0" err="1"/>
              <a:t>empat</a:t>
            </a:r>
            <a:r>
              <a:rPr lang="en-US" sz="2800" dirty="0"/>
              <a:t>)  orang  </a:t>
            </a:r>
            <a:r>
              <a:rPr lang="en-US" sz="2800" dirty="0" err="1"/>
              <a:t>apoteker</a:t>
            </a:r>
            <a:r>
              <a:rPr lang="en-US" sz="2800" dirty="0"/>
              <a:t> di </a:t>
            </a:r>
            <a:r>
              <a:rPr lang="en-US" sz="2800" dirty="0" err="1"/>
              <a:t>rawat</a:t>
            </a:r>
            <a:r>
              <a:rPr lang="en-US" sz="2800" dirty="0"/>
              <a:t> </a:t>
            </a:r>
            <a:r>
              <a:rPr lang="en-US" sz="2800" dirty="0" err="1"/>
              <a:t>inap</a:t>
            </a:r>
            <a:r>
              <a:rPr lang="en-US" sz="2800" dirty="0"/>
              <a:t> yang </a:t>
            </a:r>
            <a:r>
              <a:rPr lang="en-US" sz="2800" dirty="0" err="1"/>
              <a:t>dibantu</a:t>
            </a:r>
            <a:r>
              <a:rPr lang="en-US" sz="2800" dirty="0"/>
              <a:t> </a:t>
            </a:r>
            <a:r>
              <a:rPr lang="en-US" sz="2800" dirty="0" err="1"/>
              <a:t>oleh</a:t>
            </a:r>
            <a:r>
              <a:rPr lang="en-US" sz="2800" dirty="0"/>
              <a:t> paling </a:t>
            </a:r>
            <a:r>
              <a:rPr lang="en-US" sz="2800" dirty="0" err="1"/>
              <a:t>sedikit</a:t>
            </a:r>
            <a:r>
              <a:rPr lang="en-US" sz="2800" dirty="0"/>
              <a:t>  8 (</a:t>
            </a:r>
            <a:r>
              <a:rPr lang="en-US" sz="2800" dirty="0" err="1"/>
              <a:t>delapan</a:t>
            </a:r>
            <a:r>
              <a:rPr lang="en-US" sz="2800" dirty="0"/>
              <a:t>)  orang </a:t>
            </a:r>
            <a:r>
              <a:rPr lang="en-US" sz="2800" dirty="0" err="1"/>
              <a:t>tenaga</a:t>
            </a:r>
            <a:r>
              <a:rPr lang="en-US" sz="2800" dirty="0"/>
              <a:t> </a:t>
            </a:r>
            <a:r>
              <a:rPr lang="en-US" sz="2800" dirty="0" err="1"/>
              <a:t>teknis</a:t>
            </a:r>
            <a:r>
              <a:rPr lang="en-US" sz="2800" dirty="0"/>
              <a:t> </a:t>
            </a:r>
            <a:r>
              <a:rPr lang="en-US" sz="2800" dirty="0" err="1"/>
              <a:t>kefarmasian</a:t>
            </a:r>
            <a:r>
              <a:rPr lang="en-US" sz="2800" dirty="0"/>
              <a:t>;</a:t>
            </a:r>
            <a:endParaRPr lang="id-ID" sz="2400" dirty="0"/>
          </a:p>
          <a:p>
            <a:pPr lvl="1" indent="-328613" algn="just">
              <a:buFont typeface="Arial" panose="020B0604020202020204" pitchFamily="34" charset="0"/>
              <a:buChar char="•"/>
            </a:pPr>
            <a:r>
              <a:rPr lang="en-US" sz="2800" dirty="0"/>
              <a:t>1 (</a:t>
            </a:r>
            <a:r>
              <a:rPr lang="en-US" sz="2800" dirty="0" err="1"/>
              <a:t>satu</a:t>
            </a:r>
            <a:r>
              <a:rPr lang="en-US" sz="2800" dirty="0"/>
              <a:t>) orang </a:t>
            </a:r>
            <a:r>
              <a:rPr lang="en-US" sz="2800" dirty="0" err="1"/>
              <a:t>apoteker</a:t>
            </a:r>
            <a:r>
              <a:rPr lang="en-US" sz="2800" dirty="0"/>
              <a:t> </a:t>
            </a:r>
            <a:r>
              <a:rPr lang="en-US" sz="2800" dirty="0" err="1"/>
              <a:t>sebagai</a:t>
            </a:r>
            <a:r>
              <a:rPr lang="en-US" sz="2800" dirty="0"/>
              <a:t> </a:t>
            </a:r>
            <a:r>
              <a:rPr lang="en-US" sz="2800" dirty="0" err="1"/>
              <a:t>koordinator</a:t>
            </a:r>
            <a:r>
              <a:rPr lang="en-US" sz="2800" dirty="0"/>
              <a:t> </a:t>
            </a:r>
            <a:r>
              <a:rPr lang="en-US" sz="2800" dirty="0" err="1"/>
              <a:t>penerimaan</a:t>
            </a:r>
            <a:r>
              <a:rPr lang="en-US" sz="2800" dirty="0"/>
              <a:t>, </a:t>
            </a:r>
            <a:r>
              <a:rPr lang="en-US" sz="2800" dirty="0" err="1"/>
              <a:t>distribusi</a:t>
            </a:r>
            <a:r>
              <a:rPr lang="en-US" sz="2800" dirty="0"/>
              <a:t> </a:t>
            </a:r>
            <a:r>
              <a:rPr lang="en-US" sz="2800" dirty="0" err="1"/>
              <a:t>dan</a:t>
            </a:r>
            <a:r>
              <a:rPr lang="en-US" sz="2800" dirty="0"/>
              <a:t> </a:t>
            </a:r>
            <a:r>
              <a:rPr lang="en-US" sz="2800" dirty="0" err="1"/>
              <a:t>produksi</a:t>
            </a:r>
            <a:r>
              <a:rPr lang="en-US" sz="2800" dirty="0"/>
              <a:t> yang </a:t>
            </a:r>
            <a:r>
              <a:rPr lang="en-US" sz="2800" dirty="0" err="1"/>
              <a:t>dapat</a:t>
            </a:r>
            <a:r>
              <a:rPr lang="en-US" sz="2800" dirty="0"/>
              <a:t> </a:t>
            </a:r>
            <a:r>
              <a:rPr lang="en-US" sz="2800" dirty="0" err="1"/>
              <a:t>merangkap</a:t>
            </a:r>
            <a:r>
              <a:rPr lang="en-US" sz="2800" dirty="0"/>
              <a:t> </a:t>
            </a:r>
            <a:r>
              <a:rPr lang="en-US" sz="2800" dirty="0" err="1"/>
              <a:t>melakukan</a:t>
            </a:r>
            <a:r>
              <a:rPr lang="en-US" sz="2800" dirty="0"/>
              <a:t> </a:t>
            </a:r>
            <a:r>
              <a:rPr lang="en-US" sz="2800" dirty="0" err="1"/>
              <a:t>pelayanan</a:t>
            </a:r>
            <a:r>
              <a:rPr lang="en-US" sz="2800" dirty="0"/>
              <a:t> </a:t>
            </a:r>
            <a:r>
              <a:rPr lang="en-US" sz="2800" dirty="0" err="1"/>
              <a:t>farmasi</a:t>
            </a:r>
            <a:r>
              <a:rPr lang="en-US" sz="2800" dirty="0"/>
              <a:t> </a:t>
            </a:r>
            <a:r>
              <a:rPr lang="en-US" sz="2800" dirty="0" err="1"/>
              <a:t>klinik</a:t>
            </a:r>
            <a:r>
              <a:rPr lang="en-US" sz="2800" dirty="0"/>
              <a:t> di </a:t>
            </a:r>
            <a:r>
              <a:rPr lang="en-US" sz="2800" dirty="0" err="1"/>
              <a:t>rawat</a:t>
            </a:r>
            <a:r>
              <a:rPr lang="en-US" sz="2800" dirty="0"/>
              <a:t> </a:t>
            </a:r>
            <a:r>
              <a:rPr lang="en-US" sz="2800" dirty="0" err="1"/>
              <a:t>inap</a:t>
            </a:r>
            <a:r>
              <a:rPr lang="en-US" sz="2800" dirty="0"/>
              <a:t> </a:t>
            </a:r>
            <a:r>
              <a:rPr lang="en-US" sz="2800" dirty="0" err="1"/>
              <a:t>atau</a:t>
            </a:r>
            <a:r>
              <a:rPr lang="en-US" sz="2800" dirty="0"/>
              <a:t> </a:t>
            </a:r>
            <a:r>
              <a:rPr lang="en-US" sz="2800" dirty="0" err="1"/>
              <a:t>rawat</a:t>
            </a:r>
            <a:r>
              <a:rPr lang="en-US" sz="2800" dirty="0"/>
              <a:t> </a:t>
            </a:r>
            <a:r>
              <a:rPr lang="en-US" sz="2800" dirty="0" err="1"/>
              <a:t>jalan</a:t>
            </a:r>
            <a:r>
              <a:rPr lang="en-US" sz="2800" dirty="0"/>
              <a:t> </a:t>
            </a:r>
            <a:r>
              <a:rPr lang="en-US" sz="2800" dirty="0" err="1"/>
              <a:t>dan</a:t>
            </a:r>
            <a:r>
              <a:rPr lang="en-US" sz="2800" dirty="0"/>
              <a:t> </a:t>
            </a:r>
            <a:r>
              <a:rPr lang="en-US" sz="2800" dirty="0" err="1"/>
              <a:t>dibantu</a:t>
            </a:r>
            <a:r>
              <a:rPr lang="en-US" sz="2800" dirty="0"/>
              <a:t> </a:t>
            </a:r>
            <a:r>
              <a:rPr lang="en-US" sz="2800" dirty="0" err="1"/>
              <a:t>oleh</a:t>
            </a:r>
            <a:r>
              <a:rPr lang="en-US" sz="2800" dirty="0"/>
              <a:t> </a:t>
            </a:r>
            <a:r>
              <a:rPr lang="en-US" sz="2800" dirty="0" err="1"/>
              <a:t>tenaga</a:t>
            </a:r>
            <a:r>
              <a:rPr lang="en-US" sz="2800" dirty="0"/>
              <a:t> </a:t>
            </a:r>
            <a:r>
              <a:rPr lang="en-US" sz="2800" dirty="0" err="1"/>
              <a:t>teknis</a:t>
            </a:r>
            <a:r>
              <a:rPr lang="en-US" sz="2800" dirty="0"/>
              <a:t> </a:t>
            </a:r>
            <a:r>
              <a:rPr lang="en-US" sz="2800" dirty="0" err="1"/>
              <a:t>kefarmasian</a:t>
            </a:r>
            <a:r>
              <a:rPr lang="en-US" sz="2800" dirty="0"/>
              <a:t> yang </a:t>
            </a:r>
            <a:r>
              <a:rPr lang="en-US" sz="2800" dirty="0" err="1"/>
              <a:t>jumlahnya</a:t>
            </a:r>
            <a:r>
              <a:rPr lang="en-US" sz="2800" dirty="0"/>
              <a:t> </a:t>
            </a:r>
            <a:r>
              <a:rPr lang="en-US" sz="2800" dirty="0" err="1"/>
              <a:t>disesuaikan</a:t>
            </a:r>
            <a:r>
              <a:rPr lang="en-US" sz="2800" dirty="0"/>
              <a:t> </a:t>
            </a:r>
            <a:r>
              <a:rPr lang="en-US" sz="2800" dirty="0" err="1"/>
              <a:t>dengan</a:t>
            </a:r>
            <a:r>
              <a:rPr lang="en-US" sz="2800" dirty="0"/>
              <a:t> </a:t>
            </a:r>
            <a:r>
              <a:rPr lang="en-US" sz="2800" dirty="0" err="1"/>
              <a:t>beban</a:t>
            </a:r>
            <a:r>
              <a:rPr lang="en-US" sz="2800" dirty="0"/>
              <a:t> </a:t>
            </a:r>
            <a:r>
              <a:rPr lang="en-US" sz="2800" dirty="0" err="1"/>
              <a:t>kerja</a:t>
            </a:r>
            <a:r>
              <a:rPr lang="en-US" sz="2800" dirty="0"/>
              <a:t> </a:t>
            </a:r>
            <a:r>
              <a:rPr lang="en-US" sz="2800" dirty="0" err="1"/>
              <a:t>pelayanan</a:t>
            </a:r>
            <a:r>
              <a:rPr lang="en-US" sz="2800" dirty="0"/>
              <a:t> </a:t>
            </a:r>
            <a:r>
              <a:rPr lang="en-US" sz="2800" dirty="0" err="1"/>
              <a:t>kefarmasian</a:t>
            </a:r>
            <a:r>
              <a:rPr lang="en-US" sz="2800" dirty="0"/>
              <a:t> </a:t>
            </a:r>
            <a:r>
              <a:rPr lang="en-US" sz="2800" dirty="0" err="1"/>
              <a:t>Rumah</a:t>
            </a:r>
            <a:r>
              <a:rPr lang="en-US" sz="2800" dirty="0"/>
              <a:t> </a:t>
            </a:r>
            <a:r>
              <a:rPr lang="en-US" sz="2800" dirty="0" err="1"/>
              <a:t>Sakit</a:t>
            </a:r>
            <a:r>
              <a:rPr lang="en-US" sz="2800" dirty="0"/>
              <a:t>.</a:t>
            </a:r>
            <a:endParaRPr lang="id-ID" sz="2400" dirty="0"/>
          </a:p>
          <a:p>
            <a:endParaRPr lang="id-ID" dirty="0"/>
          </a:p>
        </p:txBody>
      </p:sp>
    </p:spTree>
    <p:extLst>
      <p:ext uri="{BB962C8B-B14F-4D97-AF65-F5344CB8AC3E}">
        <p14:creationId xmlns:p14="http://schemas.microsoft.com/office/powerpoint/2010/main" val="677568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49792"/>
          </a:xfrm>
        </p:spPr>
        <p:txBody>
          <a:bodyPr>
            <a:normAutofit/>
          </a:bodyPr>
          <a:lstStyle/>
          <a:p>
            <a:pPr marL="357188" indent="-357188" algn="just"/>
            <a:r>
              <a:rPr lang="en-US" sz="2800" dirty="0" err="1" smtClean="0"/>
              <a:t>Jumlah</a:t>
            </a:r>
            <a:r>
              <a:rPr lang="en-US" sz="2800" dirty="0" smtClean="0"/>
              <a:t> </a:t>
            </a:r>
            <a:r>
              <a:rPr lang="en-US" sz="2800" dirty="0" err="1"/>
              <a:t>kebutuhan</a:t>
            </a:r>
            <a:r>
              <a:rPr lang="en-US" sz="2800" dirty="0"/>
              <a:t> </a:t>
            </a:r>
            <a:r>
              <a:rPr lang="en-US" sz="2800" dirty="0" err="1"/>
              <a:t>tenaga</a:t>
            </a:r>
            <a:r>
              <a:rPr lang="en-US" sz="2800" dirty="0"/>
              <a:t> </a:t>
            </a:r>
            <a:r>
              <a:rPr lang="en-US" sz="2800" dirty="0" err="1"/>
              <a:t>keperawatan</a:t>
            </a:r>
            <a:r>
              <a:rPr lang="en-US" sz="2800" dirty="0"/>
              <a:t> </a:t>
            </a:r>
            <a:r>
              <a:rPr lang="en-US" sz="2800" dirty="0" err="1" smtClean="0"/>
              <a:t>dihitung</a:t>
            </a:r>
            <a:r>
              <a:rPr lang="en-US" sz="2800" dirty="0" smtClean="0"/>
              <a:t> </a:t>
            </a:r>
            <a:r>
              <a:rPr lang="en-US" sz="2800" dirty="0" err="1"/>
              <a:t>dengan</a:t>
            </a:r>
            <a:r>
              <a:rPr lang="en-US" sz="2800" dirty="0"/>
              <a:t> </a:t>
            </a:r>
            <a:r>
              <a:rPr lang="en-US" sz="2800" dirty="0" err="1"/>
              <a:t>perbandingan</a:t>
            </a:r>
            <a:r>
              <a:rPr lang="en-US" sz="2800" dirty="0"/>
              <a:t> 2 (</a:t>
            </a:r>
            <a:r>
              <a:rPr lang="en-US" sz="2800" dirty="0" err="1"/>
              <a:t>dua</a:t>
            </a:r>
            <a:r>
              <a:rPr lang="en-US" sz="2800" dirty="0"/>
              <a:t>) </a:t>
            </a:r>
            <a:r>
              <a:rPr lang="en-US" sz="2800" dirty="0" err="1"/>
              <a:t>perawat</a:t>
            </a:r>
            <a:r>
              <a:rPr lang="en-US" sz="2800" dirty="0"/>
              <a:t> </a:t>
            </a:r>
            <a:r>
              <a:rPr lang="en-US" sz="2800" dirty="0" err="1"/>
              <a:t>untuk</a:t>
            </a:r>
            <a:r>
              <a:rPr lang="en-US" sz="2800" dirty="0"/>
              <a:t> 3 (</a:t>
            </a:r>
            <a:r>
              <a:rPr lang="en-US" sz="2800" dirty="0" err="1"/>
              <a:t>tiga</a:t>
            </a:r>
            <a:r>
              <a:rPr lang="en-US" sz="2800" dirty="0"/>
              <a:t>) </a:t>
            </a:r>
            <a:r>
              <a:rPr lang="en-US" sz="2800" dirty="0" err="1"/>
              <a:t>tempat</a:t>
            </a:r>
            <a:r>
              <a:rPr lang="en-US" sz="2800" dirty="0"/>
              <a:t> </a:t>
            </a:r>
            <a:r>
              <a:rPr lang="en-US" sz="2800" dirty="0" err="1"/>
              <a:t>tidur</a:t>
            </a:r>
            <a:r>
              <a:rPr lang="en-US" sz="2800" dirty="0" smtClean="0"/>
              <a:t>.</a:t>
            </a:r>
            <a:endParaRPr lang="id-ID" sz="2800" dirty="0" smtClean="0"/>
          </a:p>
          <a:p>
            <a:pPr marL="357188" indent="-357188" algn="just">
              <a:buNone/>
            </a:pPr>
            <a:endParaRPr lang="id-ID" sz="2800" dirty="0"/>
          </a:p>
          <a:p>
            <a:pPr marL="357188" indent="-357188" algn="just"/>
            <a:r>
              <a:rPr lang="en-US" sz="2800" dirty="0" err="1" smtClean="0"/>
              <a:t>Kualifikasi</a:t>
            </a:r>
            <a:r>
              <a:rPr lang="en-US" sz="2800" dirty="0" smtClean="0"/>
              <a:t> </a:t>
            </a:r>
            <a:r>
              <a:rPr lang="en-US" sz="2800" dirty="0" err="1"/>
              <a:t>dan</a:t>
            </a:r>
            <a:r>
              <a:rPr lang="en-US" sz="2800" dirty="0"/>
              <a:t> </a:t>
            </a:r>
            <a:r>
              <a:rPr lang="en-US" sz="2800" dirty="0" err="1"/>
              <a:t>kompetensi</a:t>
            </a:r>
            <a:r>
              <a:rPr lang="en-US" sz="2800" dirty="0"/>
              <a:t> </a:t>
            </a:r>
            <a:r>
              <a:rPr lang="en-US" sz="2800" dirty="0" err="1"/>
              <a:t>tenaga</a:t>
            </a:r>
            <a:r>
              <a:rPr lang="en-US" sz="2800" dirty="0"/>
              <a:t> </a:t>
            </a:r>
            <a:r>
              <a:rPr lang="en-US" sz="2800" dirty="0" err="1"/>
              <a:t>keperawatan</a:t>
            </a:r>
            <a:r>
              <a:rPr lang="en-US" sz="2800" dirty="0"/>
              <a:t> </a:t>
            </a:r>
            <a:r>
              <a:rPr lang="en-US" sz="2800" dirty="0" err="1" smtClean="0"/>
              <a:t>disesuaikan</a:t>
            </a:r>
            <a:r>
              <a:rPr lang="en-US" sz="2800" dirty="0" smtClean="0"/>
              <a:t> </a:t>
            </a:r>
            <a:r>
              <a:rPr lang="en-US" sz="2800" dirty="0" err="1"/>
              <a:t>dengan</a:t>
            </a:r>
            <a:r>
              <a:rPr lang="en-US" sz="2800" dirty="0"/>
              <a:t> </a:t>
            </a:r>
            <a:r>
              <a:rPr lang="en-US" sz="2800" dirty="0" err="1"/>
              <a:t>kebutuhan</a:t>
            </a:r>
            <a:r>
              <a:rPr lang="en-US" sz="2800" dirty="0"/>
              <a:t> </a:t>
            </a:r>
            <a:r>
              <a:rPr lang="en-US" sz="2800" dirty="0" err="1"/>
              <a:t>pelayanan</a:t>
            </a:r>
            <a:r>
              <a:rPr lang="en-US" sz="2800" dirty="0"/>
              <a:t> </a:t>
            </a:r>
            <a:r>
              <a:rPr lang="en-US" sz="2800" dirty="0" err="1"/>
              <a:t>Rumah</a:t>
            </a:r>
            <a:r>
              <a:rPr lang="en-US" sz="2800" dirty="0"/>
              <a:t> </a:t>
            </a:r>
            <a:r>
              <a:rPr lang="en-US" sz="2800" dirty="0" err="1"/>
              <a:t>Sakit</a:t>
            </a:r>
            <a:r>
              <a:rPr lang="en-US" sz="2800" dirty="0"/>
              <a:t>.</a:t>
            </a:r>
            <a:endParaRPr lang="id-ID" sz="2800" dirty="0"/>
          </a:p>
          <a:p>
            <a:pPr algn="just"/>
            <a:endParaRPr lang="id-ID" sz="2800" dirty="0"/>
          </a:p>
        </p:txBody>
      </p:sp>
    </p:spTree>
    <p:extLst>
      <p:ext uri="{BB962C8B-B14F-4D97-AF65-F5344CB8AC3E}">
        <p14:creationId xmlns:p14="http://schemas.microsoft.com/office/powerpoint/2010/main" val="1441622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err="1"/>
              <a:t>Rumah</a:t>
            </a:r>
            <a:r>
              <a:rPr lang="en-US" b="1" dirty="0"/>
              <a:t> </a:t>
            </a:r>
            <a:r>
              <a:rPr lang="en-US" b="1" dirty="0" err="1"/>
              <a:t>Sakit</a:t>
            </a:r>
            <a:r>
              <a:rPr lang="en-US" b="1" dirty="0"/>
              <a:t> </a:t>
            </a:r>
            <a:r>
              <a:rPr lang="en-US" b="1" dirty="0" err="1"/>
              <a:t>Umum</a:t>
            </a:r>
            <a:r>
              <a:rPr lang="en-US" b="1" dirty="0"/>
              <a:t> </a:t>
            </a:r>
            <a:r>
              <a:rPr lang="en-US" b="1" dirty="0" err="1"/>
              <a:t>Kelas</a:t>
            </a:r>
            <a:r>
              <a:rPr lang="en-US" b="1" dirty="0"/>
              <a:t> </a:t>
            </a:r>
            <a:r>
              <a:rPr lang="en-US" b="1" dirty="0" smtClean="0"/>
              <a:t>D</a:t>
            </a:r>
            <a:endParaRPr lang="id-ID" b="1" dirty="0"/>
          </a:p>
        </p:txBody>
      </p:sp>
      <p:sp>
        <p:nvSpPr>
          <p:cNvPr id="3" name="Content Placeholder 2"/>
          <p:cNvSpPr>
            <a:spLocks noGrp="1"/>
          </p:cNvSpPr>
          <p:nvPr>
            <p:ph idx="1"/>
          </p:nvPr>
        </p:nvSpPr>
        <p:spPr/>
        <p:txBody>
          <a:bodyPr>
            <a:normAutofit/>
          </a:bodyPr>
          <a:lstStyle/>
          <a:p>
            <a:pPr marL="0" indent="0">
              <a:buNone/>
            </a:pPr>
            <a:r>
              <a:rPr lang="en-US" sz="2800" dirty="0" err="1" smtClean="0"/>
              <a:t>Pelayanan</a:t>
            </a:r>
            <a:r>
              <a:rPr lang="en-US" sz="2800" dirty="0" smtClean="0"/>
              <a:t> </a:t>
            </a:r>
            <a:r>
              <a:rPr lang="en-US" sz="2800" dirty="0"/>
              <a:t>yang </a:t>
            </a:r>
            <a:r>
              <a:rPr lang="en-US" sz="2800" dirty="0" err="1"/>
              <a:t>diberikan</a:t>
            </a:r>
            <a:r>
              <a:rPr lang="en-US" sz="2800" dirty="0"/>
              <a:t> </a:t>
            </a:r>
            <a:r>
              <a:rPr lang="en-US" sz="2800" dirty="0" err="1"/>
              <a:t>oleh</a:t>
            </a:r>
            <a:r>
              <a:rPr lang="en-US" sz="2800" dirty="0"/>
              <a:t> </a:t>
            </a:r>
            <a:r>
              <a:rPr lang="en-US" sz="2800" dirty="0" err="1"/>
              <a:t>Rumah</a:t>
            </a:r>
            <a:r>
              <a:rPr lang="en-US" sz="2800" dirty="0"/>
              <a:t> </a:t>
            </a:r>
            <a:r>
              <a:rPr lang="en-US" sz="2800" dirty="0" err="1"/>
              <a:t>Sakit</a:t>
            </a:r>
            <a:r>
              <a:rPr lang="en-US" sz="2800" dirty="0"/>
              <a:t> </a:t>
            </a:r>
            <a:r>
              <a:rPr lang="en-US" sz="2800" dirty="0" err="1"/>
              <a:t>Umum</a:t>
            </a:r>
            <a:r>
              <a:rPr lang="en-US" sz="2800" dirty="0"/>
              <a:t> </a:t>
            </a:r>
            <a:r>
              <a:rPr lang="en-US" sz="2800" dirty="0" err="1"/>
              <a:t>Kelas</a:t>
            </a:r>
            <a:r>
              <a:rPr lang="en-US" sz="2800" dirty="0"/>
              <a:t> D paling </a:t>
            </a:r>
            <a:r>
              <a:rPr lang="en-US" sz="2800" dirty="0" err="1"/>
              <a:t>sedikit</a:t>
            </a:r>
            <a:r>
              <a:rPr lang="en-US" sz="2800" dirty="0"/>
              <a:t> </a:t>
            </a:r>
            <a:r>
              <a:rPr lang="en-US" sz="2800" dirty="0" err="1"/>
              <a:t>meliputi</a:t>
            </a:r>
            <a:r>
              <a:rPr lang="en-US" sz="2800" dirty="0"/>
              <a:t>:</a:t>
            </a:r>
            <a:endParaRPr lang="id-ID" sz="2800" dirty="0"/>
          </a:p>
          <a:p>
            <a:pPr marL="357188" indent="-357188"/>
            <a:r>
              <a:rPr lang="en-US" sz="2800" dirty="0" err="1" smtClean="0"/>
              <a:t>pelayanan</a:t>
            </a:r>
            <a:r>
              <a:rPr lang="en-US" sz="2800" dirty="0" smtClean="0"/>
              <a:t> </a:t>
            </a:r>
            <a:r>
              <a:rPr lang="en-US" sz="2800" dirty="0" err="1"/>
              <a:t>medik</a:t>
            </a:r>
            <a:r>
              <a:rPr lang="en-US" sz="2800" dirty="0"/>
              <a:t>;</a:t>
            </a:r>
            <a:endParaRPr lang="id-ID" sz="2800" dirty="0"/>
          </a:p>
          <a:p>
            <a:pPr marL="357188" indent="-357188"/>
            <a:r>
              <a:rPr lang="en-US" sz="2800" dirty="0" err="1" smtClean="0"/>
              <a:t>pelayanan</a:t>
            </a:r>
            <a:r>
              <a:rPr lang="en-US" sz="2800" dirty="0" smtClean="0"/>
              <a:t> </a:t>
            </a:r>
            <a:r>
              <a:rPr lang="en-US" sz="2800" dirty="0" err="1" smtClean="0"/>
              <a:t>kefarmasian</a:t>
            </a:r>
            <a:r>
              <a:rPr lang="en-US" sz="2800" dirty="0" smtClean="0"/>
              <a:t>;</a:t>
            </a:r>
            <a:endParaRPr lang="id-ID" sz="2800" dirty="0"/>
          </a:p>
          <a:p>
            <a:pPr marL="357188" indent="-357188"/>
            <a:r>
              <a:rPr lang="en-US" sz="2800" dirty="0" err="1" smtClean="0"/>
              <a:t>pelayanan</a:t>
            </a:r>
            <a:r>
              <a:rPr lang="en-US" sz="2800" dirty="0" smtClean="0"/>
              <a:t> </a:t>
            </a:r>
            <a:r>
              <a:rPr lang="en-US" sz="2800" dirty="0" err="1"/>
              <a:t>keperawatan</a:t>
            </a:r>
            <a:r>
              <a:rPr lang="en-US" sz="2800" dirty="0"/>
              <a:t> </a:t>
            </a:r>
            <a:r>
              <a:rPr lang="en-US" sz="2800" dirty="0" err="1"/>
              <a:t>dan</a:t>
            </a:r>
            <a:r>
              <a:rPr lang="en-US" sz="2800" dirty="0"/>
              <a:t> </a:t>
            </a:r>
            <a:r>
              <a:rPr lang="en-US" sz="2800" dirty="0" err="1"/>
              <a:t>kebidanan</a:t>
            </a:r>
            <a:r>
              <a:rPr lang="en-US" sz="2800" dirty="0"/>
              <a:t>;</a:t>
            </a:r>
            <a:endParaRPr lang="id-ID" sz="2800" dirty="0"/>
          </a:p>
          <a:p>
            <a:pPr marL="357188" indent="-357188"/>
            <a:r>
              <a:rPr lang="en-US" sz="2800" dirty="0" err="1" smtClean="0"/>
              <a:t>pelayanan</a:t>
            </a:r>
            <a:r>
              <a:rPr lang="en-US" sz="2800" dirty="0" smtClean="0"/>
              <a:t> </a:t>
            </a:r>
            <a:r>
              <a:rPr lang="en-US" sz="2800" dirty="0" err="1"/>
              <a:t>penunjang</a:t>
            </a:r>
            <a:r>
              <a:rPr lang="en-US" sz="2800" dirty="0"/>
              <a:t> </a:t>
            </a:r>
            <a:r>
              <a:rPr lang="en-US" sz="2800" dirty="0" err="1"/>
              <a:t>klinik</a:t>
            </a:r>
            <a:r>
              <a:rPr lang="en-US" sz="2800" dirty="0"/>
              <a:t>;</a:t>
            </a:r>
            <a:endParaRPr lang="id-ID" sz="2800" dirty="0"/>
          </a:p>
          <a:p>
            <a:pPr marL="357188" indent="-357188"/>
            <a:r>
              <a:rPr lang="en-US" sz="2800" dirty="0" err="1" smtClean="0"/>
              <a:t>pelayanan</a:t>
            </a:r>
            <a:r>
              <a:rPr lang="en-US" sz="2800" dirty="0" smtClean="0"/>
              <a:t> </a:t>
            </a:r>
            <a:r>
              <a:rPr lang="en-US" sz="2800" dirty="0" err="1"/>
              <a:t>penunjang</a:t>
            </a:r>
            <a:r>
              <a:rPr lang="en-US" sz="2800" dirty="0"/>
              <a:t> </a:t>
            </a:r>
            <a:r>
              <a:rPr lang="en-US" sz="2800" dirty="0" err="1"/>
              <a:t>nonklinik</a:t>
            </a:r>
            <a:r>
              <a:rPr lang="en-US" sz="2800" dirty="0"/>
              <a:t>; </a:t>
            </a:r>
            <a:r>
              <a:rPr lang="en-US" sz="2800" dirty="0" err="1"/>
              <a:t>dan</a:t>
            </a:r>
            <a:endParaRPr lang="id-ID" sz="2800" dirty="0"/>
          </a:p>
          <a:p>
            <a:pPr marL="357188" indent="-357188"/>
            <a:r>
              <a:rPr lang="en-US" sz="2800" dirty="0" err="1" smtClean="0"/>
              <a:t>pelayanan</a:t>
            </a:r>
            <a:r>
              <a:rPr lang="en-US" sz="2800" dirty="0" smtClean="0"/>
              <a:t> </a:t>
            </a:r>
            <a:r>
              <a:rPr lang="en-US" sz="2800" dirty="0" err="1"/>
              <a:t>rawat</a:t>
            </a:r>
            <a:r>
              <a:rPr lang="en-US" sz="2800" dirty="0"/>
              <a:t> </a:t>
            </a:r>
            <a:r>
              <a:rPr lang="en-US" sz="2800" dirty="0" err="1"/>
              <a:t>inap</a:t>
            </a:r>
            <a:r>
              <a:rPr lang="en-US" sz="2800" dirty="0"/>
              <a:t>.</a:t>
            </a:r>
            <a:endParaRPr lang="id-ID" sz="2800" dirty="0"/>
          </a:p>
          <a:p>
            <a:endParaRPr lang="id-ID" dirty="0"/>
          </a:p>
        </p:txBody>
      </p:sp>
    </p:spTree>
    <p:extLst>
      <p:ext uri="{BB962C8B-B14F-4D97-AF65-F5344CB8AC3E}">
        <p14:creationId xmlns:p14="http://schemas.microsoft.com/office/powerpoint/2010/main" val="430647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7864"/>
          </a:xfrm>
        </p:spPr>
        <p:txBody>
          <a:bodyPr>
            <a:normAutofit fontScale="70000" lnSpcReduction="20000"/>
          </a:bodyPr>
          <a:lstStyle/>
          <a:p>
            <a:pPr algn="just">
              <a:lnSpc>
                <a:spcPct val="120000"/>
              </a:lnSpc>
            </a:pPr>
            <a:r>
              <a:rPr lang="en-US" sz="2600" dirty="0" err="1"/>
              <a:t>Pelayanan</a:t>
            </a:r>
            <a:r>
              <a:rPr lang="en-US" sz="2600" dirty="0"/>
              <a:t> </a:t>
            </a:r>
            <a:r>
              <a:rPr lang="en-US" sz="2600" dirty="0" err="1"/>
              <a:t>Medik</a:t>
            </a:r>
            <a:r>
              <a:rPr lang="en-US" sz="2600" dirty="0"/>
              <a:t> </a:t>
            </a:r>
            <a:r>
              <a:rPr lang="en-US" sz="2600" dirty="0" err="1"/>
              <a:t>sebagaimana</a:t>
            </a:r>
            <a:r>
              <a:rPr lang="en-US" sz="2600" dirty="0"/>
              <a:t> </a:t>
            </a:r>
            <a:r>
              <a:rPr lang="en-US" sz="2600" dirty="0" err="1"/>
              <a:t>dimaksud</a:t>
            </a:r>
            <a:r>
              <a:rPr lang="en-US" sz="2600" dirty="0"/>
              <a:t> </a:t>
            </a:r>
            <a:r>
              <a:rPr lang="en-US" sz="2600" dirty="0" err="1"/>
              <a:t>dalam</a:t>
            </a:r>
            <a:r>
              <a:rPr lang="en-US" sz="2600" dirty="0"/>
              <a:t> </a:t>
            </a:r>
            <a:r>
              <a:rPr lang="en-US" sz="2600" dirty="0" err="1"/>
              <a:t>Pasal</a:t>
            </a:r>
            <a:r>
              <a:rPr lang="en-US" sz="2600" dirty="0"/>
              <a:t> 47 </a:t>
            </a:r>
            <a:r>
              <a:rPr lang="en-US" sz="2600" dirty="0" err="1"/>
              <a:t>huruf</a:t>
            </a:r>
            <a:r>
              <a:rPr lang="en-US" sz="2600" dirty="0"/>
              <a:t> a, paling </a:t>
            </a:r>
            <a:r>
              <a:rPr lang="en-US" sz="2600" dirty="0" err="1"/>
              <a:t>sedikit</a:t>
            </a:r>
            <a:r>
              <a:rPr lang="en-US" sz="2600" dirty="0"/>
              <a:t> </a:t>
            </a:r>
            <a:r>
              <a:rPr lang="en-US" sz="2600" dirty="0" err="1"/>
              <a:t>terdiri</a:t>
            </a:r>
            <a:r>
              <a:rPr lang="en-US" sz="2600" dirty="0"/>
              <a:t> </a:t>
            </a:r>
            <a:r>
              <a:rPr lang="en-US" sz="2600" dirty="0" err="1"/>
              <a:t>dari</a:t>
            </a:r>
            <a:r>
              <a:rPr lang="en-US" sz="2600" dirty="0"/>
              <a:t>:</a:t>
            </a:r>
            <a:endParaRPr lang="id-ID" sz="2600" dirty="0"/>
          </a:p>
          <a:p>
            <a:pPr marL="868363" indent="-514350" algn="just">
              <a:lnSpc>
                <a:spcPct val="120000"/>
              </a:lnSpc>
              <a:buFont typeface="+mj-lt"/>
              <a:buAutoNum type="alphaLcPeriod"/>
            </a:pPr>
            <a:r>
              <a:rPr lang="en-US" sz="2600" dirty="0" err="1" smtClean="0"/>
              <a:t>pelayanan</a:t>
            </a:r>
            <a:r>
              <a:rPr lang="en-US" sz="2600" dirty="0" smtClean="0"/>
              <a:t> </a:t>
            </a:r>
            <a:r>
              <a:rPr lang="en-US" sz="2600" dirty="0" err="1"/>
              <a:t>gawat</a:t>
            </a:r>
            <a:r>
              <a:rPr lang="en-US" sz="2600" dirty="0"/>
              <a:t> </a:t>
            </a:r>
            <a:r>
              <a:rPr lang="en-US" sz="2600" dirty="0" err="1"/>
              <a:t>darurat</a:t>
            </a:r>
            <a:r>
              <a:rPr lang="en-US" sz="2600" dirty="0"/>
              <a:t>;</a:t>
            </a:r>
            <a:endParaRPr lang="id-ID" sz="2600" dirty="0"/>
          </a:p>
          <a:p>
            <a:pPr marL="868363" indent="-514350" algn="just">
              <a:lnSpc>
                <a:spcPct val="120000"/>
              </a:lnSpc>
              <a:buFont typeface="+mj-lt"/>
              <a:buAutoNum type="alphaLcPeriod"/>
            </a:pPr>
            <a:r>
              <a:rPr lang="en-US" sz="2600" dirty="0" err="1" smtClean="0"/>
              <a:t>pelayanan</a:t>
            </a:r>
            <a:r>
              <a:rPr lang="en-US" sz="2600" dirty="0" smtClean="0"/>
              <a:t> </a:t>
            </a:r>
            <a:r>
              <a:rPr lang="en-US" sz="2600" dirty="0" err="1"/>
              <a:t>medik</a:t>
            </a:r>
            <a:r>
              <a:rPr lang="en-US" sz="2600" dirty="0"/>
              <a:t> </a:t>
            </a:r>
            <a:r>
              <a:rPr lang="en-US" sz="2600" dirty="0" err="1"/>
              <a:t>umum</a:t>
            </a:r>
            <a:r>
              <a:rPr lang="en-US" sz="2600" dirty="0"/>
              <a:t>;</a:t>
            </a:r>
            <a:endParaRPr lang="id-ID" sz="2600" dirty="0"/>
          </a:p>
          <a:p>
            <a:pPr marL="868363" indent="-514350" algn="just">
              <a:lnSpc>
                <a:spcPct val="120000"/>
              </a:lnSpc>
              <a:buFont typeface="+mj-lt"/>
              <a:buAutoNum type="alphaLcPeriod"/>
            </a:pPr>
            <a:r>
              <a:rPr lang="en-US" sz="2600" dirty="0" err="1" smtClean="0"/>
              <a:t>pelayanan</a:t>
            </a:r>
            <a:r>
              <a:rPr lang="en-US" sz="2600" dirty="0" smtClean="0"/>
              <a:t> </a:t>
            </a:r>
            <a:r>
              <a:rPr lang="en-US" sz="2600" dirty="0" err="1"/>
              <a:t>medik</a:t>
            </a:r>
            <a:r>
              <a:rPr lang="en-US" sz="2600" dirty="0"/>
              <a:t> </a:t>
            </a:r>
            <a:r>
              <a:rPr lang="en-US" sz="2600" dirty="0" err="1"/>
              <a:t>spesialis</a:t>
            </a:r>
            <a:r>
              <a:rPr lang="en-US" sz="2600" dirty="0"/>
              <a:t> </a:t>
            </a:r>
            <a:r>
              <a:rPr lang="en-US" sz="2600" dirty="0" err="1"/>
              <a:t>dasar</a:t>
            </a:r>
            <a:r>
              <a:rPr lang="en-US" sz="2600" dirty="0"/>
              <a:t>; </a:t>
            </a:r>
            <a:r>
              <a:rPr lang="en-US" sz="2600" dirty="0" err="1"/>
              <a:t>dan</a:t>
            </a:r>
            <a:endParaRPr lang="id-ID" sz="2600" dirty="0"/>
          </a:p>
          <a:p>
            <a:pPr marL="868363" indent="-514350" algn="just">
              <a:lnSpc>
                <a:spcPct val="120000"/>
              </a:lnSpc>
              <a:buFont typeface="+mj-lt"/>
              <a:buAutoNum type="alphaLcPeriod"/>
            </a:pPr>
            <a:r>
              <a:rPr lang="en-US" sz="2600" dirty="0" err="1" smtClean="0"/>
              <a:t>pelayanan</a:t>
            </a:r>
            <a:r>
              <a:rPr lang="en-US" sz="2600" dirty="0" smtClean="0"/>
              <a:t> </a:t>
            </a:r>
            <a:r>
              <a:rPr lang="en-US" sz="2600" dirty="0" err="1"/>
              <a:t>medik</a:t>
            </a:r>
            <a:r>
              <a:rPr lang="en-US" sz="2600" dirty="0"/>
              <a:t> </a:t>
            </a:r>
            <a:r>
              <a:rPr lang="en-US" sz="2600" dirty="0" err="1"/>
              <a:t>spesialis</a:t>
            </a:r>
            <a:r>
              <a:rPr lang="en-US" sz="2600" dirty="0"/>
              <a:t> </a:t>
            </a:r>
            <a:r>
              <a:rPr lang="en-US" sz="2600" dirty="0" err="1"/>
              <a:t>penunjang</a:t>
            </a:r>
            <a:r>
              <a:rPr lang="en-US" sz="2600" dirty="0" smtClean="0"/>
              <a:t>.</a:t>
            </a:r>
            <a:endParaRPr lang="id-ID" sz="2600" dirty="0"/>
          </a:p>
          <a:p>
            <a:pPr algn="just">
              <a:lnSpc>
                <a:spcPct val="120000"/>
              </a:lnSpc>
            </a:pPr>
            <a:r>
              <a:rPr lang="en-US" sz="2600" dirty="0" err="1" smtClean="0"/>
              <a:t>Pelayanan</a:t>
            </a:r>
            <a:r>
              <a:rPr lang="en-US" sz="2600" dirty="0" smtClean="0"/>
              <a:t> </a:t>
            </a:r>
            <a:r>
              <a:rPr lang="en-US" sz="2600" dirty="0" err="1"/>
              <a:t>gawat</a:t>
            </a:r>
            <a:r>
              <a:rPr lang="en-US" sz="2600" dirty="0"/>
              <a:t> </a:t>
            </a:r>
            <a:r>
              <a:rPr lang="en-US" sz="2600" dirty="0" err="1"/>
              <a:t>darurat</a:t>
            </a:r>
            <a:r>
              <a:rPr lang="en-US" sz="2600" dirty="0"/>
              <a:t>, </a:t>
            </a:r>
            <a:r>
              <a:rPr lang="en-US" sz="2600" dirty="0" err="1"/>
              <a:t>sebagaimana</a:t>
            </a:r>
            <a:r>
              <a:rPr lang="en-US" sz="2600" dirty="0"/>
              <a:t> </a:t>
            </a:r>
            <a:r>
              <a:rPr lang="en-US" sz="2600" dirty="0" err="1"/>
              <a:t>dimaksud</a:t>
            </a:r>
            <a:r>
              <a:rPr lang="en-US" sz="2600" dirty="0"/>
              <a:t> </a:t>
            </a:r>
            <a:r>
              <a:rPr lang="en-US" sz="2600" dirty="0" err="1"/>
              <a:t>pada</a:t>
            </a:r>
            <a:r>
              <a:rPr lang="en-US" sz="2600" dirty="0"/>
              <a:t> </a:t>
            </a:r>
            <a:r>
              <a:rPr lang="en-US" sz="2600" dirty="0" err="1"/>
              <a:t>ayat</a:t>
            </a:r>
            <a:r>
              <a:rPr lang="en-US" sz="2600" dirty="0"/>
              <a:t> (1) </a:t>
            </a:r>
            <a:r>
              <a:rPr lang="en-US" sz="2600" dirty="0" err="1"/>
              <a:t>huruf</a:t>
            </a:r>
            <a:r>
              <a:rPr lang="en-US" sz="2600" dirty="0"/>
              <a:t> a, </a:t>
            </a:r>
            <a:r>
              <a:rPr lang="en-US" sz="2600" dirty="0" err="1"/>
              <a:t>harus</a:t>
            </a:r>
            <a:r>
              <a:rPr lang="en-US" sz="2600" dirty="0"/>
              <a:t> </a:t>
            </a:r>
            <a:r>
              <a:rPr lang="en-US" sz="2600" dirty="0" err="1"/>
              <a:t>diselenggarakan</a:t>
            </a:r>
            <a:r>
              <a:rPr lang="en-US" sz="2600" dirty="0"/>
              <a:t> 24 (</a:t>
            </a:r>
            <a:r>
              <a:rPr lang="en-US" sz="2600" dirty="0" err="1"/>
              <a:t>dua</a:t>
            </a:r>
            <a:r>
              <a:rPr lang="en-US" sz="2600" dirty="0"/>
              <a:t> </a:t>
            </a:r>
            <a:r>
              <a:rPr lang="en-US" sz="2600" dirty="0" err="1"/>
              <a:t>puluh</a:t>
            </a:r>
            <a:r>
              <a:rPr lang="en-US" sz="2600" dirty="0"/>
              <a:t> </a:t>
            </a:r>
            <a:r>
              <a:rPr lang="en-US" sz="2600" dirty="0" err="1"/>
              <a:t>empat</a:t>
            </a:r>
            <a:r>
              <a:rPr lang="en-US" sz="2600" dirty="0"/>
              <a:t>) jam </a:t>
            </a:r>
            <a:r>
              <a:rPr lang="en-US" sz="2600" dirty="0" err="1"/>
              <a:t>sehari</a:t>
            </a:r>
            <a:r>
              <a:rPr lang="en-US" sz="2600" dirty="0"/>
              <a:t> </a:t>
            </a:r>
            <a:r>
              <a:rPr lang="en-US" sz="2600" dirty="0" err="1"/>
              <a:t>secara</a:t>
            </a:r>
            <a:r>
              <a:rPr lang="en-US" sz="2600" dirty="0"/>
              <a:t> </a:t>
            </a:r>
            <a:r>
              <a:rPr lang="en-US" sz="2600" dirty="0" err="1"/>
              <a:t>terus</a:t>
            </a:r>
            <a:r>
              <a:rPr lang="en-US" sz="2600" dirty="0"/>
              <a:t> </a:t>
            </a:r>
            <a:r>
              <a:rPr lang="en-US" sz="2600" dirty="0" err="1"/>
              <a:t>menerus</a:t>
            </a:r>
            <a:r>
              <a:rPr lang="en-US" sz="2600" dirty="0" smtClean="0"/>
              <a:t>.</a:t>
            </a:r>
            <a:endParaRPr lang="id-ID" sz="2600" dirty="0" smtClean="0"/>
          </a:p>
          <a:p>
            <a:pPr algn="just">
              <a:lnSpc>
                <a:spcPct val="120000"/>
              </a:lnSpc>
            </a:pPr>
            <a:r>
              <a:rPr lang="en-US" sz="2600" dirty="0" err="1" smtClean="0"/>
              <a:t>Pelayanan</a:t>
            </a:r>
            <a:r>
              <a:rPr lang="en-US" sz="2600" dirty="0" smtClean="0"/>
              <a:t> </a:t>
            </a:r>
            <a:r>
              <a:rPr lang="en-US" sz="2600" dirty="0" err="1"/>
              <a:t>medik</a:t>
            </a:r>
            <a:r>
              <a:rPr lang="en-US" sz="2600" dirty="0"/>
              <a:t> </a:t>
            </a:r>
            <a:r>
              <a:rPr lang="en-US" sz="2600" dirty="0" err="1"/>
              <a:t>umum</a:t>
            </a:r>
            <a:r>
              <a:rPr lang="en-US" sz="2600" dirty="0"/>
              <a:t>, </a:t>
            </a:r>
            <a:r>
              <a:rPr lang="en-US" sz="2600" dirty="0" err="1"/>
              <a:t>sebagaimana</a:t>
            </a:r>
            <a:r>
              <a:rPr lang="en-US" sz="2600" dirty="0"/>
              <a:t> </a:t>
            </a:r>
            <a:r>
              <a:rPr lang="en-US" sz="2600" dirty="0" err="1"/>
              <a:t>dimaksud</a:t>
            </a:r>
            <a:r>
              <a:rPr lang="en-US" sz="2600" dirty="0"/>
              <a:t> </a:t>
            </a:r>
            <a:r>
              <a:rPr lang="en-US" sz="2600" dirty="0" err="1"/>
              <a:t>pada</a:t>
            </a:r>
            <a:r>
              <a:rPr lang="en-US" sz="2600" dirty="0"/>
              <a:t> </a:t>
            </a:r>
            <a:r>
              <a:rPr lang="en-US" sz="2600" dirty="0" err="1"/>
              <a:t>ayat</a:t>
            </a:r>
            <a:r>
              <a:rPr lang="en-US" sz="2600" dirty="0"/>
              <a:t> (1) </a:t>
            </a:r>
            <a:r>
              <a:rPr lang="en-US" sz="2600" dirty="0" err="1"/>
              <a:t>huruf</a:t>
            </a:r>
            <a:r>
              <a:rPr lang="en-US" sz="2600" dirty="0"/>
              <a:t> b,  </a:t>
            </a:r>
            <a:r>
              <a:rPr lang="en-US" sz="2600" dirty="0" err="1"/>
              <a:t>meliputi</a:t>
            </a:r>
            <a:r>
              <a:rPr lang="en-US" sz="2600" dirty="0"/>
              <a:t> </a:t>
            </a:r>
            <a:r>
              <a:rPr lang="en-US" sz="2600" dirty="0" err="1"/>
              <a:t>pelayanan</a:t>
            </a:r>
            <a:r>
              <a:rPr lang="en-US" sz="2600" dirty="0"/>
              <a:t> </a:t>
            </a:r>
            <a:r>
              <a:rPr lang="en-US" sz="2600" dirty="0" err="1"/>
              <a:t>medik</a:t>
            </a:r>
            <a:r>
              <a:rPr lang="en-US" sz="2600" dirty="0"/>
              <a:t> </a:t>
            </a:r>
            <a:r>
              <a:rPr lang="en-US" sz="2600" dirty="0" err="1"/>
              <a:t>dasar</a:t>
            </a:r>
            <a:r>
              <a:rPr lang="en-US" sz="2600" dirty="0"/>
              <a:t>, </a:t>
            </a:r>
            <a:r>
              <a:rPr lang="en-US" sz="2600" dirty="0" err="1"/>
              <a:t>medik</a:t>
            </a:r>
            <a:r>
              <a:rPr lang="en-US" sz="2600" dirty="0"/>
              <a:t> </a:t>
            </a:r>
            <a:r>
              <a:rPr lang="en-US" sz="2600" dirty="0" err="1"/>
              <a:t>gigi</a:t>
            </a:r>
            <a:r>
              <a:rPr lang="en-US" sz="2600" dirty="0"/>
              <a:t> </a:t>
            </a:r>
            <a:r>
              <a:rPr lang="en-US" sz="2600" dirty="0" err="1"/>
              <a:t>mulut</a:t>
            </a:r>
            <a:r>
              <a:rPr lang="en-US" sz="2600" dirty="0"/>
              <a:t>, </a:t>
            </a:r>
            <a:r>
              <a:rPr lang="en-US" sz="2600" dirty="0" err="1"/>
              <a:t>kesehatan</a:t>
            </a:r>
            <a:r>
              <a:rPr lang="en-US" sz="2600" dirty="0"/>
              <a:t> </a:t>
            </a:r>
            <a:r>
              <a:rPr lang="en-US" sz="2600" dirty="0" err="1"/>
              <a:t>ibu</a:t>
            </a:r>
            <a:r>
              <a:rPr lang="en-US" sz="2600" dirty="0"/>
              <a:t> </a:t>
            </a:r>
            <a:r>
              <a:rPr lang="en-US" sz="2600" dirty="0" err="1"/>
              <a:t>dan</a:t>
            </a:r>
            <a:r>
              <a:rPr lang="en-US" sz="2600" dirty="0"/>
              <a:t> </a:t>
            </a:r>
            <a:r>
              <a:rPr lang="en-US" sz="2600" dirty="0" err="1"/>
              <a:t>anak</a:t>
            </a:r>
            <a:r>
              <a:rPr lang="en-US" sz="2600" dirty="0"/>
              <a:t>, </a:t>
            </a:r>
            <a:r>
              <a:rPr lang="en-US" sz="2600" dirty="0" err="1"/>
              <a:t>dan</a:t>
            </a:r>
            <a:r>
              <a:rPr lang="en-US" sz="2600" dirty="0"/>
              <a:t> </a:t>
            </a:r>
            <a:r>
              <a:rPr lang="en-US" sz="2600" dirty="0" err="1"/>
              <a:t>keluarga</a:t>
            </a:r>
            <a:r>
              <a:rPr lang="en-US" sz="2600" dirty="0"/>
              <a:t> </a:t>
            </a:r>
            <a:r>
              <a:rPr lang="en-US" sz="2600" dirty="0" err="1"/>
              <a:t>berencana</a:t>
            </a:r>
            <a:r>
              <a:rPr lang="en-US" sz="2600" dirty="0" smtClean="0"/>
              <a:t>.</a:t>
            </a:r>
            <a:endParaRPr lang="id-ID" sz="2600" dirty="0"/>
          </a:p>
          <a:p>
            <a:pPr algn="just">
              <a:lnSpc>
                <a:spcPct val="120000"/>
              </a:lnSpc>
            </a:pPr>
            <a:r>
              <a:rPr lang="en-US" sz="2600" dirty="0" err="1" smtClean="0"/>
              <a:t>Pelayanan</a:t>
            </a:r>
            <a:r>
              <a:rPr lang="en-US" sz="2600" dirty="0" smtClean="0"/>
              <a:t> </a:t>
            </a:r>
            <a:r>
              <a:rPr lang="en-US" sz="2600" dirty="0" err="1"/>
              <a:t>medik</a:t>
            </a:r>
            <a:r>
              <a:rPr lang="en-US" sz="2600" dirty="0"/>
              <a:t> </a:t>
            </a:r>
            <a:r>
              <a:rPr lang="en-US" sz="2600" dirty="0" err="1"/>
              <a:t>spesialis</a:t>
            </a:r>
            <a:r>
              <a:rPr lang="en-US" sz="2600" dirty="0"/>
              <a:t> </a:t>
            </a:r>
            <a:r>
              <a:rPr lang="en-US" sz="2600" dirty="0" err="1"/>
              <a:t>dasar</a:t>
            </a:r>
            <a:r>
              <a:rPr lang="en-US" sz="2600" dirty="0"/>
              <a:t>, </a:t>
            </a:r>
            <a:r>
              <a:rPr lang="en-US" sz="2600" dirty="0" err="1"/>
              <a:t>sebagaimana</a:t>
            </a:r>
            <a:r>
              <a:rPr lang="en-US" sz="2600" dirty="0"/>
              <a:t> </a:t>
            </a:r>
            <a:r>
              <a:rPr lang="en-US" sz="2600" dirty="0" err="1"/>
              <a:t>dimaksud</a:t>
            </a:r>
            <a:r>
              <a:rPr lang="en-US" sz="2600" dirty="0"/>
              <a:t> </a:t>
            </a:r>
            <a:r>
              <a:rPr lang="en-US" sz="2600" dirty="0" err="1"/>
              <a:t>pada</a:t>
            </a:r>
            <a:r>
              <a:rPr lang="en-US" sz="2600" dirty="0"/>
              <a:t> </a:t>
            </a:r>
            <a:r>
              <a:rPr lang="en-US" sz="2600" dirty="0" err="1"/>
              <a:t>ayat</a:t>
            </a:r>
            <a:r>
              <a:rPr lang="en-US" sz="2600" dirty="0"/>
              <a:t> (1) </a:t>
            </a:r>
            <a:r>
              <a:rPr lang="en-US" sz="2600" dirty="0" err="1"/>
              <a:t>huruf</a:t>
            </a:r>
            <a:r>
              <a:rPr lang="en-US" sz="2600" dirty="0"/>
              <a:t> c, paling </a:t>
            </a:r>
            <a:r>
              <a:rPr lang="en-US" sz="2600" dirty="0" err="1"/>
              <a:t>sedikit</a:t>
            </a:r>
            <a:r>
              <a:rPr lang="en-US" sz="2600" dirty="0"/>
              <a:t> 2 (</a:t>
            </a:r>
            <a:r>
              <a:rPr lang="en-US" sz="2600" dirty="0" err="1"/>
              <a:t>dua</a:t>
            </a:r>
            <a:r>
              <a:rPr lang="en-US" sz="2600" dirty="0"/>
              <a:t>) </a:t>
            </a:r>
            <a:r>
              <a:rPr lang="en-US" sz="2600" dirty="0" err="1"/>
              <a:t>dari</a:t>
            </a:r>
            <a:r>
              <a:rPr lang="en-US" sz="2600" dirty="0"/>
              <a:t> 4 (</a:t>
            </a:r>
            <a:r>
              <a:rPr lang="en-US" sz="2600" dirty="0" err="1"/>
              <a:t>empat</a:t>
            </a:r>
            <a:r>
              <a:rPr lang="en-US" sz="2600" dirty="0"/>
              <a:t>) </a:t>
            </a:r>
            <a:r>
              <a:rPr lang="en-US" sz="2600" dirty="0" err="1"/>
              <a:t>pelayanan</a:t>
            </a:r>
            <a:r>
              <a:rPr lang="en-US" sz="2600" dirty="0"/>
              <a:t> </a:t>
            </a:r>
            <a:r>
              <a:rPr lang="en-US" sz="2600" dirty="0" err="1"/>
              <a:t>medik</a:t>
            </a:r>
            <a:r>
              <a:rPr lang="en-US" sz="2600" dirty="0"/>
              <a:t> </a:t>
            </a:r>
            <a:r>
              <a:rPr lang="en-US" sz="2600" dirty="0" err="1"/>
              <a:t>spesialis</a:t>
            </a:r>
            <a:r>
              <a:rPr lang="en-US" sz="2600" dirty="0"/>
              <a:t> </a:t>
            </a:r>
            <a:r>
              <a:rPr lang="en-US" sz="2600" dirty="0" err="1"/>
              <a:t>dasar</a:t>
            </a:r>
            <a:r>
              <a:rPr lang="en-US" sz="2600" dirty="0"/>
              <a:t> yang </a:t>
            </a:r>
            <a:r>
              <a:rPr lang="en-US" sz="2600" dirty="0" err="1"/>
              <a:t>meliputi</a:t>
            </a:r>
            <a:r>
              <a:rPr lang="en-US" sz="2600" dirty="0"/>
              <a:t> </a:t>
            </a:r>
            <a:r>
              <a:rPr lang="en-US" sz="2600" dirty="0" err="1"/>
              <a:t>pelayanan</a:t>
            </a:r>
            <a:r>
              <a:rPr lang="en-US" sz="2600" dirty="0"/>
              <a:t> </a:t>
            </a:r>
            <a:r>
              <a:rPr lang="en-US" sz="2600" dirty="0" err="1"/>
              <a:t>penyakit</a:t>
            </a:r>
            <a:r>
              <a:rPr lang="en-US" sz="2600" dirty="0"/>
              <a:t> </a:t>
            </a:r>
            <a:r>
              <a:rPr lang="en-US" sz="2600" dirty="0" err="1"/>
              <a:t>dalam</a:t>
            </a:r>
            <a:r>
              <a:rPr lang="en-US" sz="2600" dirty="0"/>
              <a:t>, </a:t>
            </a:r>
            <a:r>
              <a:rPr lang="en-US" sz="2600" dirty="0" err="1"/>
              <a:t>kesehatan</a:t>
            </a:r>
            <a:r>
              <a:rPr lang="en-US" sz="2600" dirty="0"/>
              <a:t> </a:t>
            </a:r>
            <a:r>
              <a:rPr lang="en-US" sz="2600" dirty="0" err="1"/>
              <a:t>anak</a:t>
            </a:r>
            <a:r>
              <a:rPr lang="en-US" sz="2600" dirty="0"/>
              <a:t>, </a:t>
            </a:r>
            <a:r>
              <a:rPr lang="en-US" sz="2600" dirty="0" err="1"/>
              <a:t>bedah</a:t>
            </a:r>
            <a:r>
              <a:rPr lang="en-US" sz="2600" dirty="0"/>
              <a:t>, </a:t>
            </a:r>
            <a:r>
              <a:rPr lang="en-US" sz="2600" dirty="0" err="1"/>
              <a:t>dan</a:t>
            </a:r>
            <a:r>
              <a:rPr lang="en-US" sz="2600" dirty="0"/>
              <a:t>/</a:t>
            </a:r>
            <a:r>
              <a:rPr lang="en-US" sz="2600" dirty="0" err="1"/>
              <a:t>atau</a:t>
            </a:r>
            <a:r>
              <a:rPr lang="en-US" sz="2600" dirty="0"/>
              <a:t> </a:t>
            </a:r>
            <a:r>
              <a:rPr lang="en-US" sz="2600" dirty="0" err="1"/>
              <a:t>obstetri</a:t>
            </a:r>
            <a:r>
              <a:rPr lang="en-US" sz="2600" dirty="0"/>
              <a:t> </a:t>
            </a:r>
            <a:r>
              <a:rPr lang="en-US" sz="2600" dirty="0" err="1"/>
              <a:t>dan</a:t>
            </a:r>
            <a:r>
              <a:rPr lang="en-US" sz="2600" dirty="0"/>
              <a:t> </a:t>
            </a:r>
            <a:r>
              <a:rPr lang="en-US" sz="2600" dirty="0" err="1"/>
              <a:t>ginekologi</a:t>
            </a:r>
            <a:r>
              <a:rPr lang="en-US" sz="2600" dirty="0" smtClean="0"/>
              <a:t>.</a:t>
            </a:r>
            <a:endParaRPr lang="id-ID" sz="2600" dirty="0"/>
          </a:p>
          <a:p>
            <a:pPr algn="just">
              <a:lnSpc>
                <a:spcPct val="120000"/>
              </a:lnSpc>
            </a:pPr>
            <a:r>
              <a:rPr lang="en-US" sz="2600" dirty="0" err="1" smtClean="0"/>
              <a:t>Pelayanan</a:t>
            </a:r>
            <a:r>
              <a:rPr lang="en-US" sz="2600" dirty="0" smtClean="0"/>
              <a:t> </a:t>
            </a:r>
            <a:r>
              <a:rPr lang="en-US" sz="2600" dirty="0" err="1"/>
              <a:t>medik</a:t>
            </a:r>
            <a:r>
              <a:rPr lang="en-US" sz="2600" dirty="0"/>
              <a:t> </a:t>
            </a:r>
            <a:r>
              <a:rPr lang="en-US" sz="2600" dirty="0" err="1"/>
              <a:t>spesialis</a:t>
            </a:r>
            <a:r>
              <a:rPr lang="en-US" sz="2600" dirty="0"/>
              <a:t> </a:t>
            </a:r>
            <a:r>
              <a:rPr lang="en-US" sz="2600" dirty="0" err="1"/>
              <a:t>penunjang</a:t>
            </a:r>
            <a:r>
              <a:rPr lang="en-US" sz="2600" dirty="0"/>
              <a:t>, </a:t>
            </a:r>
            <a:r>
              <a:rPr lang="en-US" sz="2600" dirty="0" err="1"/>
              <a:t>sebagaimana</a:t>
            </a:r>
            <a:r>
              <a:rPr lang="en-US" sz="2600" dirty="0"/>
              <a:t> </a:t>
            </a:r>
            <a:r>
              <a:rPr lang="en-US" sz="2600" dirty="0" err="1"/>
              <a:t>dimaksud</a:t>
            </a:r>
            <a:r>
              <a:rPr lang="en-US" sz="2600" dirty="0"/>
              <a:t> </a:t>
            </a:r>
            <a:r>
              <a:rPr lang="en-US" sz="2600" dirty="0" err="1"/>
              <a:t>pada</a:t>
            </a:r>
            <a:r>
              <a:rPr lang="en-US" sz="2600" dirty="0"/>
              <a:t> </a:t>
            </a:r>
            <a:r>
              <a:rPr lang="en-US" sz="2600" dirty="0" err="1"/>
              <a:t>ayat</a:t>
            </a:r>
            <a:r>
              <a:rPr lang="en-US" sz="2600" dirty="0"/>
              <a:t> (1) </a:t>
            </a:r>
            <a:r>
              <a:rPr lang="en-US" sz="2600" dirty="0" err="1"/>
              <a:t>huruf</a:t>
            </a:r>
            <a:r>
              <a:rPr lang="en-US" sz="2600" dirty="0"/>
              <a:t> d, </a:t>
            </a:r>
            <a:r>
              <a:rPr lang="en-US" sz="2600" dirty="0" err="1"/>
              <a:t>meliputi</a:t>
            </a:r>
            <a:r>
              <a:rPr lang="en-US" sz="2600" dirty="0"/>
              <a:t> </a:t>
            </a:r>
            <a:r>
              <a:rPr lang="en-US" sz="2600" dirty="0" err="1"/>
              <a:t>pelayanan</a:t>
            </a:r>
            <a:r>
              <a:rPr lang="en-US" sz="2600" dirty="0"/>
              <a:t> </a:t>
            </a:r>
            <a:r>
              <a:rPr lang="en-US" sz="2600" dirty="0" err="1"/>
              <a:t>radiologi</a:t>
            </a:r>
            <a:r>
              <a:rPr lang="en-US" sz="2600" dirty="0"/>
              <a:t> </a:t>
            </a:r>
            <a:r>
              <a:rPr lang="en-US" sz="2600" dirty="0" err="1"/>
              <a:t>dan</a:t>
            </a:r>
            <a:r>
              <a:rPr lang="en-US" sz="2600" dirty="0"/>
              <a:t> </a:t>
            </a:r>
            <a:r>
              <a:rPr lang="en-US" sz="2600" dirty="0" err="1"/>
              <a:t>laboratorium</a:t>
            </a:r>
            <a:r>
              <a:rPr lang="en-US" sz="2600" dirty="0"/>
              <a:t>.</a:t>
            </a:r>
            <a:endParaRPr lang="id-ID" sz="2600" dirty="0"/>
          </a:p>
          <a:p>
            <a:pPr algn="just"/>
            <a:endParaRPr lang="id-ID" dirty="0"/>
          </a:p>
        </p:txBody>
      </p:sp>
    </p:spTree>
    <p:extLst>
      <p:ext uri="{BB962C8B-B14F-4D97-AF65-F5344CB8AC3E}">
        <p14:creationId xmlns:p14="http://schemas.microsoft.com/office/powerpoint/2010/main" val="2303186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lnSpcReduction="10000"/>
          </a:bodyPr>
          <a:lstStyle/>
          <a:p>
            <a:pPr marL="357188" indent="-357188" algn="just"/>
            <a:r>
              <a:rPr lang="en-US" dirty="0" err="1"/>
              <a:t>Pelayanan</a:t>
            </a:r>
            <a:r>
              <a:rPr lang="en-US" dirty="0"/>
              <a:t> </a:t>
            </a:r>
            <a:r>
              <a:rPr lang="en-US" dirty="0" err="1"/>
              <a:t>kefarmasian</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47 </a:t>
            </a:r>
            <a:r>
              <a:rPr lang="en-US" dirty="0" err="1"/>
              <a:t>huruf</a:t>
            </a:r>
            <a:r>
              <a:rPr lang="en-US" dirty="0"/>
              <a:t> b </a:t>
            </a:r>
            <a:r>
              <a:rPr lang="en-US" dirty="0" err="1"/>
              <a:t>meliputi</a:t>
            </a:r>
            <a:r>
              <a:rPr lang="en-US" dirty="0"/>
              <a:t> </a:t>
            </a:r>
            <a:r>
              <a:rPr lang="en-US" dirty="0" err="1"/>
              <a:t>pengelolaan</a:t>
            </a:r>
            <a:r>
              <a:rPr lang="en-US" dirty="0"/>
              <a:t> </a:t>
            </a:r>
            <a:r>
              <a:rPr lang="en-US" dirty="0" err="1"/>
              <a:t>sediaan</a:t>
            </a:r>
            <a:r>
              <a:rPr lang="en-US" dirty="0"/>
              <a:t> </a:t>
            </a:r>
            <a:r>
              <a:rPr lang="en-US" dirty="0" err="1"/>
              <a:t>farmasi</a:t>
            </a:r>
            <a:r>
              <a:rPr lang="en-US" dirty="0"/>
              <a:t>, </a:t>
            </a:r>
            <a:r>
              <a:rPr lang="en-US" dirty="0" err="1"/>
              <a:t>alat</a:t>
            </a:r>
            <a:r>
              <a:rPr lang="en-US" dirty="0"/>
              <a:t> </a:t>
            </a:r>
            <a:r>
              <a:rPr lang="en-US" dirty="0" err="1"/>
              <a:t>kesehatan</a:t>
            </a:r>
            <a:r>
              <a:rPr lang="en-US" dirty="0"/>
              <a:t> </a:t>
            </a:r>
            <a:r>
              <a:rPr lang="en-US" dirty="0" err="1"/>
              <a:t>dan</a:t>
            </a:r>
            <a:r>
              <a:rPr lang="en-US" dirty="0"/>
              <a:t> </a:t>
            </a:r>
            <a:r>
              <a:rPr lang="en-US" dirty="0" err="1"/>
              <a:t>bahan</a:t>
            </a:r>
            <a:r>
              <a:rPr lang="en-US" dirty="0"/>
              <a:t> </a:t>
            </a:r>
            <a:r>
              <a:rPr lang="en-US" dirty="0" err="1"/>
              <a:t>medis</a:t>
            </a:r>
            <a:r>
              <a:rPr lang="en-US" dirty="0"/>
              <a:t> </a:t>
            </a:r>
            <a:r>
              <a:rPr lang="en-US" dirty="0" err="1"/>
              <a:t>habis</a:t>
            </a:r>
            <a:r>
              <a:rPr lang="en-US" dirty="0"/>
              <a:t> </a:t>
            </a:r>
            <a:r>
              <a:rPr lang="en-US" dirty="0" err="1"/>
              <a:t>pakai</a:t>
            </a:r>
            <a:r>
              <a:rPr lang="en-US" dirty="0"/>
              <a:t>, </a:t>
            </a:r>
            <a:r>
              <a:rPr lang="en-US" dirty="0" err="1"/>
              <a:t>dan</a:t>
            </a:r>
            <a:r>
              <a:rPr lang="en-US" dirty="0"/>
              <a:t> </a:t>
            </a:r>
            <a:r>
              <a:rPr lang="en-US" dirty="0" err="1"/>
              <a:t>pelayanan</a:t>
            </a:r>
            <a:r>
              <a:rPr lang="en-US" dirty="0"/>
              <a:t> </a:t>
            </a:r>
            <a:r>
              <a:rPr lang="en-US" dirty="0" err="1"/>
              <a:t>farmasi</a:t>
            </a:r>
            <a:r>
              <a:rPr lang="en-US" dirty="0"/>
              <a:t> </a:t>
            </a:r>
            <a:r>
              <a:rPr lang="en-US" dirty="0" err="1"/>
              <a:t>klinik</a:t>
            </a:r>
            <a:r>
              <a:rPr lang="en-US" dirty="0" smtClean="0"/>
              <a:t>.</a:t>
            </a:r>
            <a:endParaRPr lang="id-ID" dirty="0" smtClean="0"/>
          </a:p>
          <a:p>
            <a:pPr marL="357188" indent="-357188" algn="just">
              <a:buNone/>
            </a:pPr>
            <a:endParaRPr lang="id-ID" dirty="0"/>
          </a:p>
          <a:p>
            <a:pPr marL="357188" indent="-357188" algn="just"/>
            <a:r>
              <a:rPr lang="en-US" dirty="0" err="1" smtClean="0"/>
              <a:t>Pelayanan</a:t>
            </a:r>
            <a:r>
              <a:rPr lang="en-US" dirty="0" smtClean="0"/>
              <a:t> </a:t>
            </a:r>
            <a:r>
              <a:rPr lang="en-US" dirty="0" err="1"/>
              <a:t>keperawatan</a:t>
            </a:r>
            <a:r>
              <a:rPr lang="en-US" dirty="0"/>
              <a:t> </a:t>
            </a:r>
            <a:r>
              <a:rPr lang="en-US" dirty="0" err="1"/>
              <a:t>dan</a:t>
            </a:r>
            <a:r>
              <a:rPr lang="en-US" dirty="0"/>
              <a:t> </a:t>
            </a:r>
            <a:r>
              <a:rPr lang="en-US" dirty="0" err="1"/>
              <a:t>kebidanan</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47 </a:t>
            </a:r>
            <a:r>
              <a:rPr lang="en-US" dirty="0" err="1"/>
              <a:t>huruf</a:t>
            </a:r>
            <a:r>
              <a:rPr lang="en-US" dirty="0"/>
              <a:t> c </a:t>
            </a:r>
            <a:r>
              <a:rPr lang="en-US" dirty="0" err="1"/>
              <a:t>meliputi</a:t>
            </a:r>
            <a:r>
              <a:rPr lang="en-US" dirty="0"/>
              <a:t> </a:t>
            </a:r>
            <a:r>
              <a:rPr lang="en-US" dirty="0" err="1"/>
              <a:t>asuhan</a:t>
            </a:r>
            <a:r>
              <a:rPr lang="en-US" dirty="0"/>
              <a:t> </a:t>
            </a:r>
            <a:r>
              <a:rPr lang="en-US" dirty="0" err="1"/>
              <a:t>keperawatan</a:t>
            </a:r>
            <a:r>
              <a:rPr lang="en-US" dirty="0"/>
              <a:t> </a:t>
            </a:r>
            <a:r>
              <a:rPr lang="en-US" dirty="0" err="1"/>
              <a:t>dan</a:t>
            </a:r>
            <a:r>
              <a:rPr lang="en-US" dirty="0"/>
              <a:t> </a:t>
            </a:r>
            <a:r>
              <a:rPr lang="en-US" dirty="0" err="1"/>
              <a:t>asuhan</a:t>
            </a:r>
            <a:r>
              <a:rPr lang="en-US" dirty="0"/>
              <a:t> </a:t>
            </a:r>
            <a:r>
              <a:rPr lang="en-US" dirty="0" err="1"/>
              <a:t>kebidanan</a:t>
            </a:r>
            <a:r>
              <a:rPr lang="en-US" dirty="0" smtClean="0"/>
              <a:t>.</a:t>
            </a:r>
            <a:endParaRPr lang="id-ID" dirty="0" smtClean="0"/>
          </a:p>
          <a:p>
            <a:pPr marL="357188" indent="-357188" algn="just">
              <a:buNone/>
            </a:pPr>
            <a:endParaRPr lang="id-ID" dirty="0"/>
          </a:p>
          <a:p>
            <a:pPr marL="357188" indent="-357188" algn="just"/>
            <a:r>
              <a:rPr lang="en-US" dirty="0" err="1" smtClean="0"/>
              <a:t>Pelayanan</a:t>
            </a:r>
            <a:r>
              <a:rPr lang="en-US" dirty="0" smtClean="0"/>
              <a:t> </a:t>
            </a:r>
            <a:r>
              <a:rPr lang="en-US" dirty="0" err="1"/>
              <a:t>penunjang</a:t>
            </a:r>
            <a:r>
              <a:rPr lang="en-US" dirty="0"/>
              <a:t> </a:t>
            </a:r>
            <a:r>
              <a:rPr lang="en-US" dirty="0" err="1"/>
              <a:t>klinik</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47 </a:t>
            </a:r>
            <a:r>
              <a:rPr lang="en-US" dirty="0" err="1"/>
              <a:t>huruf</a:t>
            </a:r>
            <a:r>
              <a:rPr lang="en-US" dirty="0"/>
              <a:t> d </a:t>
            </a:r>
            <a:r>
              <a:rPr lang="en-US" dirty="0" err="1"/>
              <a:t>meliputi</a:t>
            </a:r>
            <a:r>
              <a:rPr lang="en-US" dirty="0"/>
              <a:t> </a:t>
            </a:r>
            <a:r>
              <a:rPr lang="en-US" dirty="0" err="1"/>
              <a:t>pelayanan</a:t>
            </a:r>
            <a:r>
              <a:rPr lang="en-US" dirty="0"/>
              <a:t> </a:t>
            </a:r>
            <a:r>
              <a:rPr lang="en-US" dirty="0" err="1"/>
              <a:t>darah</a:t>
            </a:r>
            <a:r>
              <a:rPr lang="en-US" dirty="0"/>
              <a:t>, </a:t>
            </a:r>
            <a:r>
              <a:rPr lang="en-US" dirty="0" err="1"/>
              <a:t>perawatan</a:t>
            </a:r>
            <a:r>
              <a:rPr lang="en-US" dirty="0"/>
              <a:t> high care unit </a:t>
            </a:r>
            <a:r>
              <a:rPr lang="en-US" dirty="0" err="1"/>
              <a:t>untuk</a:t>
            </a:r>
            <a:r>
              <a:rPr lang="en-US" dirty="0"/>
              <a:t> </a:t>
            </a:r>
            <a:r>
              <a:rPr lang="en-US" dirty="0" err="1"/>
              <a:t>semua</a:t>
            </a:r>
            <a:r>
              <a:rPr lang="en-US" dirty="0"/>
              <a:t> </a:t>
            </a:r>
            <a:r>
              <a:rPr lang="en-US" dirty="0" err="1"/>
              <a:t>golongan</a:t>
            </a:r>
            <a:r>
              <a:rPr lang="en-US" dirty="0"/>
              <a:t> </a:t>
            </a:r>
            <a:r>
              <a:rPr lang="en-US" dirty="0" err="1"/>
              <a:t>umur</a:t>
            </a:r>
            <a:r>
              <a:rPr lang="en-US" dirty="0"/>
              <a:t> </a:t>
            </a:r>
            <a:r>
              <a:rPr lang="en-US" dirty="0" err="1"/>
              <a:t>dan</a:t>
            </a:r>
            <a:r>
              <a:rPr lang="en-US" dirty="0"/>
              <a:t> </a:t>
            </a:r>
            <a:r>
              <a:rPr lang="en-US" dirty="0" err="1"/>
              <a:t>jenis</a:t>
            </a:r>
            <a:r>
              <a:rPr lang="en-US" dirty="0"/>
              <a:t> </a:t>
            </a:r>
            <a:r>
              <a:rPr lang="en-US" dirty="0" err="1"/>
              <a:t>penyakit</a:t>
            </a:r>
            <a:r>
              <a:rPr lang="en-US" dirty="0"/>
              <a:t>, </a:t>
            </a:r>
            <a:r>
              <a:rPr lang="en-US" dirty="0" err="1"/>
              <a:t>gizi</a:t>
            </a:r>
            <a:r>
              <a:rPr lang="en-US" dirty="0"/>
              <a:t>, </a:t>
            </a:r>
            <a:r>
              <a:rPr lang="en-US" dirty="0" err="1"/>
              <a:t>sterilisasi</a:t>
            </a:r>
            <a:r>
              <a:rPr lang="en-US" dirty="0"/>
              <a:t> </a:t>
            </a:r>
            <a:r>
              <a:rPr lang="en-US" dirty="0" err="1"/>
              <a:t>instrumen</a:t>
            </a:r>
            <a:r>
              <a:rPr lang="en-US" dirty="0"/>
              <a:t> </a:t>
            </a:r>
            <a:r>
              <a:rPr lang="en-US" dirty="0" err="1"/>
              <a:t>dan</a:t>
            </a:r>
            <a:r>
              <a:rPr lang="en-US" dirty="0"/>
              <a:t> </a:t>
            </a:r>
            <a:r>
              <a:rPr lang="en-US" dirty="0" err="1"/>
              <a:t>rekam</a:t>
            </a:r>
            <a:r>
              <a:rPr lang="en-US" dirty="0"/>
              <a:t> </a:t>
            </a:r>
            <a:r>
              <a:rPr lang="en-US" dirty="0" err="1"/>
              <a:t>medik</a:t>
            </a:r>
            <a:r>
              <a:rPr lang="en-US" dirty="0" smtClean="0"/>
              <a:t>.</a:t>
            </a:r>
            <a:endParaRPr lang="id-ID" dirty="0" smtClean="0"/>
          </a:p>
          <a:p>
            <a:pPr marL="357188" indent="-357188" algn="just">
              <a:buNone/>
            </a:pPr>
            <a:endParaRPr lang="id-ID" dirty="0"/>
          </a:p>
          <a:p>
            <a:pPr marL="357188" indent="-357188" algn="just"/>
            <a:r>
              <a:rPr lang="en-US" dirty="0" err="1" smtClean="0"/>
              <a:t>Pelayanan</a:t>
            </a:r>
            <a:r>
              <a:rPr lang="en-US" dirty="0" smtClean="0"/>
              <a:t> </a:t>
            </a:r>
            <a:r>
              <a:rPr lang="en-US" dirty="0" err="1"/>
              <a:t>penunjang</a:t>
            </a:r>
            <a:r>
              <a:rPr lang="en-US" dirty="0"/>
              <a:t> </a:t>
            </a:r>
            <a:r>
              <a:rPr lang="en-US" dirty="0" err="1"/>
              <a:t>nonklinik</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47 </a:t>
            </a:r>
            <a:r>
              <a:rPr lang="en-US" dirty="0" err="1"/>
              <a:t>huruf</a:t>
            </a:r>
            <a:r>
              <a:rPr lang="en-US" dirty="0"/>
              <a:t> e </a:t>
            </a:r>
            <a:r>
              <a:rPr lang="en-US" dirty="0" err="1"/>
              <a:t>meliputi</a:t>
            </a:r>
            <a:r>
              <a:rPr lang="en-US" dirty="0"/>
              <a:t> </a:t>
            </a:r>
            <a:r>
              <a:rPr lang="en-US" dirty="0" err="1"/>
              <a:t>pelayanan</a:t>
            </a:r>
            <a:r>
              <a:rPr lang="en-US" dirty="0"/>
              <a:t> </a:t>
            </a:r>
            <a:r>
              <a:rPr lang="en-US" i="1" dirty="0"/>
              <a:t>laundry/linen</a:t>
            </a:r>
            <a:r>
              <a:rPr lang="en-US" dirty="0"/>
              <a:t>, </a:t>
            </a:r>
            <a:r>
              <a:rPr lang="en-US" dirty="0" err="1"/>
              <a:t>jasa</a:t>
            </a:r>
            <a:r>
              <a:rPr lang="en-US" dirty="0"/>
              <a:t> </a:t>
            </a:r>
            <a:r>
              <a:rPr lang="en-US" dirty="0" err="1"/>
              <a:t>boga</a:t>
            </a:r>
            <a:r>
              <a:rPr lang="en-US" dirty="0"/>
              <a:t>/</a:t>
            </a:r>
            <a:r>
              <a:rPr lang="en-US" dirty="0" err="1"/>
              <a:t>dapur</a:t>
            </a:r>
            <a:r>
              <a:rPr lang="en-US" dirty="0"/>
              <a:t>, </a:t>
            </a:r>
            <a:r>
              <a:rPr lang="en-US" dirty="0" err="1"/>
              <a:t>teknik</a:t>
            </a:r>
            <a:r>
              <a:rPr lang="en-US" dirty="0"/>
              <a:t> </a:t>
            </a:r>
            <a:r>
              <a:rPr lang="en-US" dirty="0" err="1"/>
              <a:t>dan</a:t>
            </a:r>
            <a:r>
              <a:rPr lang="en-US" dirty="0"/>
              <a:t> </a:t>
            </a:r>
            <a:r>
              <a:rPr lang="en-US" dirty="0" err="1"/>
              <a:t>pemeliharaan</a:t>
            </a:r>
            <a:r>
              <a:rPr lang="en-US" dirty="0"/>
              <a:t> </a:t>
            </a:r>
            <a:r>
              <a:rPr lang="en-US" dirty="0" err="1"/>
              <a:t>fasilitas</a:t>
            </a:r>
            <a:r>
              <a:rPr lang="en-US" dirty="0"/>
              <a:t>, </a:t>
            </a:r>
            <a:r>
              <a:rPr lang="en-US" dirty="0" err="1"/>
              <a:t>pengelolaan</a:t>
            </a:r>
            <a:r>
              <a:rPr lang="en-US" dirty="0"/>
              <a:t> </a:t>
            </a:r>
            <a:r>
              <a:rPr lang="en-US" dirty="0" err="1"/>
              <a:t>limbah</a:t>
            </a:r>
            <a:r>
              <a:rPr lang="en-US" dirty="0"/>
              <a:t>, </a:t>
            </a:r>
            <a:r>
              <a:rPr lang="en-US" dirty="0" err="1"/>
              <a:t>gudang</a:t>
            </a:r>
            <a:r>
              <a:rPr lang="en-US" dirty="0"/>
              <a:t>, </a:t>
            </a:r>
            <a:r>
              <a:rPr lang="en-US" dirty="0" err="1"/>
              <a:t>ambulans</a:t>
            </a:r>
            <a:r>
              <a:rPr lang="en-US" dirty="0"/>
              <a:t>, </a:t>
            </a:r>
            <a:r>
              <a:rPr lang="en-US" dirty="0" err="1"/>
              <a:t>sistem</a:t>
            </a:r>
            <a:r>
              <a:rPr lang="en-US" dirty="0"/>
              <a:t> </a:t>
            </a:r>
            <a:r>
              <a:rPr lang="en-US" dirty="0" err="1"/>
              <a:t>informasi</a:t>
            </a:r>
            <a:r>
              <a:rPr lang="en-US" dirty="0"/>
              <a:t> </a:t>
            </a:r>
            <a:r>
              <a:rPr lang="en-US" dirty="0" err="1"/>
              <a:t>dan</a:t>
            </a:r>
            <a:r>
              <a:rPr lang="en-US" dirty="0"/>
              <a:t> </a:t>
            </a:r>
            <a:r>
              <a:rPr lang="en-US" dirty="0" err="1"/>
              <a:t>komunikasi</a:t>
            </a:r>
            <a:r>
              <a:rPr lang="en-US" dirty="0"/>
              <a:t>, </a:t>
            </a:r>
            <a:r>
              <a:rPr lang="en-US" dirty="0" err="1"/>
              <a:t>pemulasaraan</a:t>
            </a:r>
            <a:r>
              <a:rPr lang="en-US" dirty="0"/>
              <a:t> </a:t>
            </a:r>
            <a:r>
              <a:rPr lang="en-US" dirty="0" err="1"/>
              <a:t>jenazah</a:t>
            </a:r>
            <a:r>
              <a:rPr lang="en-US" dirty="0"/>
              <a:t>, </a:t>
            </a:r>
            <a:r>
              <a:rPr lang="en-US" dirty="0" err="1"/>
              <a:t>sistem</a:t>
            </a:r>
            <a:r>
              <a:rPr lang="en-US" dirty="0"/>
              <a:t> </a:t>
            </a:r>
            <a:r>
              <a:rPr lang="en-US" dirty="0" err="1"/>
              <a:t>penanggulangan</a:t>
            </a:r>
            <a:r>
              <a:rPr lang="en-US" dirty="0"/>
              <a:t> </a:t>
            </a:r>
            <a:r>
              <a:rPr lang="en-US" dirty="0" err="1"/>
              <a:t>kebakaran</a:t>
            </a:r>
            <a:r>
              <a:rPr lang="en-US" dirty="0"/>
              <a:t>, </a:t>
            </a:r>
            <a:r>
              <a:rPr lang="en-US" dirty="0" err="1"/>
              <a:t>pengelolaan</a:t>
            </a:r>
            <a:r>
              <a:rPr lang="en-US" dirty="0"/>
              <a:t> gas </a:t>
            </a:r>
            <a:r>
              <a:rPr lang="en-US" dirty="0" err="1"/>
              <a:t>medik</a:t>
            </a:r>
            <a:r>
              <a:rPr lang="en-US" dirty="0"/>
              <a:t>, </a:t>
            </a:r>
            <a:r>
              <a:rPr lang="en-US" dirty="0" err="1"/>
              <a:t>dan</a:t>
            </a:r>
            <a:r>
              <a:rPr lang="en-US" dirty="0"/>
              <a:t> </a:t>
            </a:r>
            <a:r>
              <a:rPr lang="en-US" dirty="0" err="1"/>
              <a:t>pengelolaan</a:t>
            </a:r>
            <a:r>
              <a:rPr lang="en-US" dirty="0"/>
              <a:t> air </a:t>
            </a:r>
            <a:r>
              <a:rPr lang="en-US" dirty="0" err="1"/>
              <a:t>bersih</a:t>
            </a:r>
            <a:r>
              <a:rPr lang="en-US" dirty="0"/>
              <a:t>.</a:t>
            </a:r>
            <a:endParaRPr lang="id-ID" dirty="0"/>
          </a:p>
          <a:p>
            <a:endParaRPr lang="id-ID" dirty="0"/>
          </a:p>
        </p:txBody>
      </p:sp>
    </p:spTree>
    <p:extLst>
      <p:ext uri="{BB962C8B-B14F-4D97-AF65-F5344CB8AC3E}">
        <p14:creationId xmlns:p14="http://schemas.microsoft.com/office/powerpoint/2010/main" val="3063409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a:bodyPr>
          <a:lstStyle/>
          <a:p>
            <a:pPr marL="0" indent="0" algn="just">
              <a:buNone/>
            </a:pPr>
            <a:r>
              <a:rPr lang="en-US" sz="2400" dirty="0" err="1"/>
              <a:t>Pelayanan</a:t>
            </a:r>
            <a:r>
              <a:rPr lang="en-US" sz="2400" dirty="0"/>
              <a:t> </a:t>
            </a:r>
            <a:r>
              <a:rPr lang="en-US" sz="2400" dirty="0" err="1"/>
              <a:t>rawat</a:t>
            </a:r>
            <a:r>
              <a:rPr lang="en-US" sz="2400" dirty="0"/>
              <a:t> </a:t>
            </a:r>
            <a:r>
              <a:rPr lang="en-US" sz="2400" dirty="0" err="1"/>
              <a:t>inap</a:t>
            </a:r>
            <a:r>
              <a:rPr lang="en-US" sz="2400" dirty="0"/>
              <a:t> </a:t>
            </a:r>
            <a:r>
              <a:rPr lang="en-US" sz="2400" dirty="0" err="1"/>
              <a:t>sebagaimana</a:t>
            </a:r>
            <a:r>
              <a:rPr lang="en-US" sz="2400" dirty="0"/>
              <a:t> </a:t>
            </a:r>
            <a:r>
              <a:rPr lang="en-US" sz="2400" dirty="0" err="1"/>
              <a:t>dimaksud</a:t>
            </a:r>
            <a:r>
              <a:rPr lang="en-US" sz="2400" dirty="0"/>
              <a:t> </a:t>
            </a:r>
            <a:r>
              <a:rPr lang="en-US" sz="2400" dirty="0" err="1"/>
              <a:t>dalam</a:t>
            </a:r>
            <a:r>
              <a:rPr lang="en-US" sz="2400" dirty="0"/>
              <a:t> </a:t>
            </a:r>
            <a:r>
              <a:rPr lang="en-US" sz="2400" dirty="0" err="1"/>
              <a:t>Pasal</a:t>
            </a:r>
            <a:r>
              <a:rPr lang="en-US" sz="2400" dirty="0"/>
              <a:t> 47 </a:t>
            </a:r>
            <a:r>
              <a:rPr lang="en-US" sz="2400" dirty="0" err="1"/>
              <a:t>huruf</a:t>
            </a:r>
            <a:r>
              <a:rPr lang="en-US" sz="2400" dirty="0"/>
              <a:t> f </a:t>
            </a:r>
            <a:r>
              <a:rPr lang="en-US" sz="2400" dirty="0" err="1"/>
              <a:t>harus</a:t>
            </a:r>
            <a:r>
              <a:rPr lang="en-US" sz="2400" dirty="0"/>
              <a:t> </a:t>
            </a:r>
            <a:r>
              <a:rPr lang="en-US" sz="2400" dirty="0" err="1"/>
              <a:t>dilengkapi</a:t>
            </a:r>
            <a:r>
              <a:rPr lang="en-US" sz="2400" dirty="0"/>
              <a:t> </a:t>
            </a:r>
            <a:r>
              <a:rPr lang="en-US" sz="2400" dirty="0" err="1"/>
              <a:t>dengan</a:t>
            </a:r>
            <a:r>
              <a:rPr lang="en-US" sz="2400" dirty="0"/>
              <a:t> </a:t>
            </a:r>
            <a:r>
              <a:rPr lang="en-US" sz="2400" dirty="0" err="1"/>
              <a:t>fasilitas</a:t>
            </a:r>
            <a:r>
              <a:rPr lang="en-US" sz="2400" dirty="0"/>
              <a:t> </a:t>
            </a:r>
            <a:r>
              <a:rPr lang="en-US" sz="2400" dirty="0" err="1"/>
              <a:t>sebagai</a:t>
            </a:r>
            <a:r>
              <a:rPr lang="en-US" sz="2400" dirty="0"/>
              <a:t> </a:t>
            </a:r>
            <a:r>
              <a:rPr lang="en-US" sz="2400" dirty="0" err="1"/>
              <a:t>berikut</a:t>
            </a:r>
            <a:r>
              <a:rPr lang="en-US" sz="2400" dirty="0"/>
              <a:t>: </a:t>
            </a:r>
            <a:endParaRPr lang="id-ID" sz="2400" dirty="0" smtClean="0"/>
          </a:p>
          <a:p>
            <a:pPr marL="442913" indent="-442913" algn="just">
              <a:buNone/>
            </a:pPr>
            <a:endParaRPr lang="id-ID" sz="2400" dirty="0"/>
          </a:p>
          <a:p>
            <a:pPr marL="442913" lvl="0" indent="-442913" algn="just"/>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kelas</a:t>
            </a:r>
            <a:r>
              <a:rPr lang="en-US" sz="2400" dirty="0"/>
              <a:t> III paling </a:t>
            </a:r>
            <a:r>
              <a:rPr lang="en-US" sz="2400" dirty="0" err="1"/>
              <a:t>sedikit</a:t>
            </a:r>
            <a:r>
              <a:rPr lang="en-US" sz="2400" dirty="0"/>
              <a:t> 30% (</a:t>
            </a:r>
            <a:r>
              <a:rPr lang="en-US" sz="2400" dirty="0" err="1"/>
              <a:t>tiga</a:t>
            </a:r>
            <a:r>
              <a:rPr lang="en-US" sz="2400" dirty="0"/>
              <a:t> </a:t>
            </a:r>
            <a:r>
              <a:rPr lang="en-US" sz="2400" dirty="0" err="1"/>
              <a:t>puluh</a:t>
            </a:r>
            <a:r>
              <a:rPr lang="en-US" sz="2400" dirty="0"/>
              <a:t>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en-US" sz="2400" dirty="0"/>
              <a:t> </a:t>
            </a:r>
            <a:r>
              <a:rPr lang="en-US" sz="2400" dirty="0" err="1"/>
              <a:t>untuk</a:t>
            </a:r>
            <a:r>
              <a:rPr lang="en-US" sz="2400" dirty="0"/>
              <a:t> </a:t>
            </a:r>
            <a:r>
              <a:rPr lang="en-US" sz="2400" dirty="0" err="1"/>
              <a:t>Rumah</a:t>
            </a:r>
            <a:r>
              <a:rPr lang="en-US" sz="2400" dirty="0"/>
              <a:t> </a:t>
            </a:r>
            <a:r>
              <a:rPr lang="en-US" sz="2400" dirty="0" err="1"/>
              <a:t>Sakit</a:t>
            </a:r>
            <a:r>
              <a:rPr lang="en-US" sz="2400" dirty="0"/>
              <a:t> </a:t>
            </a:r>
            <a:r>
              <a:rPr lang="en-US" sz="2400" dirty="0" err="1"/>
              <a:t>milik</a:t>
            </a:r>
            <a:r>
              <a:rPr lang="en-US" sz="2400" dirty="0"/>
              <a:t> </a:t>
            </a:r>
            <a:r>
              <a:rPr lang="en-US" sz="2400" dirty="0" err="1"/>
              <a:t>Pemerintah</a:t>
            </a:r>
            <a:r>
              <a:rPr lang="id-ID" sz="2400" dirty="0"/>
              <a:t>;</a:t>
            </a:r>
          </a:p>
          <a:p>
            <a:pPr marL="442913" lvl="0" indent="-442913" algn="just"/>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kelas</a:t>
            </a:r>
            <a:r>
              <a:rPr lang="en-US" sz="2400" dirty="0"/>
              <a:t> III paling </a:t>
            </a:r>
            <a:r>
              <a:rPr lang="en-US" sz="2400" dirty="0" err="1"/>
              <a:t>sedikit</a:t>
            </a:r>
            <a:r>
              <a:rPr lang="en-US" sz="2400" dirty="0"/>
              <a:t> 20% (</a:t>
            </a:r>
            <a:r>
              <a:rPr lang="en-US" sz="2400" dirty="0" err="1"/>
              <a:t>dua</a:t>
            </a:r>
            <a:r>
              <a:rPr lang="en-US" sz="2400" dirty="0"/>
              <a:t> </a:t>
            </a:r>
            <a:r>
              <a:rPr lang="en-US" sz="2400" dirty="0" err="1"/>
              <a:t>puluh</a:t>
            </a:r>
            <a:r>
              <a:rPr lang="en-US" sz="2400" dirty="0"/>
              <a:t>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en-US" sz="2400" dirty="0"/>
              <a:t> </a:t>
            </a:r>
            <a:r>
              <a:rPr lang="en-US" sz="2400" dirty="0" err="1"/>
              <a:t>untuk</a:t>
            </a:r>
            <a:r>
              <a:rPr lang="en-US" sz="2400" dirty="0"/>
              <a:t> </a:t>
            </a:r>
            <a:r>
              <a:rPr lang="en-US" sz="2400" dirty="0" err="1"/>
              <a:t>Rumah</a:t>
            </a:r>
            <a:r>
              <a:rPr lang="en-US" sz="2400" dirty="0"/>
              <a:t> </a:t>
            </a:r>
            <a:r>
              <a:rPr lang="en-US" sz="2400" dirty="0" err="1"/>
              <a:t>Sakit</a:t>
            </a:r>
            <a:r>
              <a:rPr lang="en-US" sz="2400" dirty="0"/>
              <a:t> </a:t>
            </a:r>
            <a:r>
              <a:rPr lang="en-US" sz="2400" dirty="0" err="1"/>
              <a:t>milik</a:t>
            </a:r>
            <a:r>
              <a:rPr lang="en-US" sz="2400" dirty="0"/>
              <a:t> </a:t>
            </a:r>
            <a:r>
              <a:rPr lang="en-US" sz="2400" dirty="0" err="1"/>
              <a:t>swasta</a:t>
            </a:r>
            <a:r>
              <a:rPr lang="en-US" sz="2400" dirty="0"/>
              <a:t>;</a:t>
            </a:r>
            <a:endParaRPr lang="id-ID" sz="2400" dirty="0"/>
          </a:p>
          <a:p>
            <a:pPr marL="442913" lvl="0" indent="-442913" algn="just"/>
            <a:r>
              <a:rPr lang="en-US" sz="2400" dirty="0" err="1"/>
              <a:t>jumlah</a:t>
            </a:r>
            <a:r>
              <a:rPr lang="en-US" sz="2400" dirty="0"/>
              <a:t> </a:t>
            </a:r>
            <a:r>
              <a:rPr lang="en-US" sz="2400" dirty="0" err="1"/>
              <a:t>tempat</a:t>
            </a:r>
            <a:r>
              <a:rPr lang="en-US" sz="2400" dirty="0"/>
              <a:t> </a:t>
            </a:r>
            <a:r>
              <a:rPr lang="en-US" sz="2400" dirty="0" err="1"/>
              <a:t>tidur</a:t>
            </a:r>
            <a:r>
              <a:rPr lang="en-US" sz="2400" dirty="0"/>
              <a:t> </a:t>
            </a:r>
            <a:r>
              <a:rPr lang="en-US" sz="2400" dirty="0" err="1"/>
              <a:t>perawatan</a:t>
            </a:r>
            <a:r>
              <a:rPr lang="en-US" sz="2400" dirty="0"/>
              <a:t> </a:t>
            </a:r>
            <a:r>
              <a:rPr lang="en-US" sz="2400" dirty="0" err="1"/>
              <a:t>intensif</a:t>
            </a:r>
            <a:r>
              <a:rPr lang="en-US" sz="2400" dirty="0"/>
              <a:t> </a:t>
            </a:r>
            <a:r>
              <a:rPr lang="en-US" sz="2400" dirty="0" err="1"/>
              <a:t>sebanyak</a:t>
            </a:r>
            <a:r>
              <a:rPr lang="en-US" sz="2400" dirty="0"/>
              <a:t> 5% (lima </a:t>
            </a:r>
            <a:r>
              <a:rPr lang="en-US" sz="2400" dirty="0" err="1"/>
              <a:t>persen</a:t>
            </a:r>
            <a:r>
              <a:rPr lang="en-US" sz="2400" dirty="0"/>
              <a:t>) </a:t>
            </a:r>
            <a:r>
              <a:rPr lang="en-US" sz="2400" dirty="0" err="1"/>
              <a:t>dari</a:t>
            </a:r>
            <a:r>
              <a:rPr lang="en-US" sz="2400" dirty="0"/>
              <a:t> </a:t>
            </a:r>
            <a:r>
              <a:rPr lang="en-US" sz="2400" dirty="0" err="1"/>
              <a:t>seluruh</a:t>
            </a:r>
            <a:r>
              <a:rPr lang="en-US" sz="2400" dirty="0"/>
              <a:t> </a:t>
            </a:r>
            <a:r>
              <a:rPr lang="en-US" sz="2400" dirty="0" err="1"/>
              <a:t>tempat</a:t>
            </a:r>
            <a:r>
              <a:rPr lang="en-US" sz="2400" dirty="0"/>
              <a:t> </a:t>
            </a:r>
            <a:r>
              <a:rPr lang="en-US" sz="2400" dirty="0" err="1"/>
              <a:t>tidur</a:t>
            </a:r>
            <a:r>
              <a:rPr lang="id-ID" sz="2400" dirty="0"/>
              <a:t> untuk Rumah Sakit milik Pemerintah dan Rumah Sakit milik swasta</a:t>
            </a:r>
            <a:r>
              <a:rPr lang="en-US" sz="2400" dirty="0"/>
              <a:t>.</a:t>
            </a:r>
            <a:endParaRPr lang="id-ID" sz="2400" dirty="0"/>
          </a:p>
          <a:p>
            <a:endParaRPr lang="id-ID" dirty="0"/>
          </a:p>
        </p:txBody>
      </p:sp>
    </p:spTree>
    <p:extLst>
      <p:ext uri="{BB962C8B-B14F-4D97-AF65-F5344CB8AC3E}">
        <p14:creationId xmlns:p14="http://schemas.microsoft.com/office/powerpoint/2010/main" val="277192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Autofit/>
          </a:bodyPr>
          <a:lstStyle/>
          <a:p>
            <a:pPr marL="109728" lvl="0" indent="0" algn="just">
              <a:lnSpc>
                <a:spcPct val="160000"/>
              </a:lnSpc>
              <a:buNone/>
            </a:pPr>
            <a:r>
              <a:rPr lang="da-DK" sz="2400" b="1" dirty="0"/>
              <a:t>Rumah Sakit </a:t>
            </a:r>
            <a:r>
              <a:rPr lang="da-DK" sz="2400" dirty="0"/>
              <a:t>adalah institusi pelayanan kesehatan yang menyelenggarakan pelayanan kesehatan perorangan secara paripurna yang menyediakan pelayanan rawat inap, rawat jalan, dan gawat darurat</a:t>
            </a:r>
            <a:r>
              <a:rPr lang="da-DK" sz="2400" dirty="0" smtClean="0"/>
              <a:t>.</a:t>
            </a:r>
            <a:endParaRPr lang="id-ID" sz="2400" dirty="0"/>
          </a:p>
          <a:p>
            <a:pPr marL="109728" lvl="0" indent="0" algn="just">
              <a:lnSpc>
                <a:spcPct val="160000"/>
              </a:lnSpc>
              <a:buNone/>
            </a:pPr>
            <a:r>
              <a:rPr lang="da-DK" sz="2400" b="1" dirty="0"/>
              <a:t>Rumah Sakit Umum </a:t>
            </a:r>
            <a:r>
              <a:rPr lang="da-DK" sz="2400" dirty="0"/>
              <a:t>adalah rumah sakit yang memberikan pelayanan kesehatan pada semua bidang dan jenis penyakit</a:t>
            </a:r>
            <a:r>
              <a:rPr lang="id-ID" sz="2400" dirty="0" smtClean="0"/>
              <a:t>.</a:t>
            </a:r>
            <a:endParaRPr lang="id-ID" sz="2400" dirty="0"/>
          </a:p>
          <a:p>
            <a:pPr marL="109728" lvl="0" indent="0" algn="just">
              <a:lnSpc>
                <a:spcPct val="160000"/>
              </a:lnSpc>
              <a:buNone/>
            </a:pPr>
            <a:r>
              <a:rPr lang="fi-FI" sz="2400" b="1" dirty="0"/>
              <a:t>Rumah Sakit Khusus </a:t>
            </a:r>
            <a:r>
              <a:rPr lang="fi-FI" sz="2400" dirty="0"/>
              <a:t>adalah rumah sakit yang </a:t>
            </a:r>
            <a:r>
              <a:rPr lang="da-DK" sz="2400" dirty="0"/>
              <a:t>memberikan</a:t>
            </a:r>
            <a:r>
              <a:rPr lang="fi-FI" sz="2400" dirty="0"/>
              <a:t> pelayanan </a:t>
            </a:r>
            <a:r>
              <a:rPr lang="id-ID" sz="2400" dirty="0"/>
              <a:t>utama </a:t>
            </a:r>
            <a:r>
              <a:rPr lang="fi-FI" sz="2400" dirty="0"/>
              <a:t>pada satu bidang atau satu jenis penyakit tertentu berdasarkan disiplin ilmu, golongan umur, organ, jenis penyakit atau kekhususan lainnya.</a:t>
            </a:r>
            <a:endParaRPr lang="id-ID" sz="2400" dirty="0"/>
          </a:p>
          <a:p>
            <a:pPr algn="just">
              <a:lnSpc>
                <a:spcPct val="160000"/>
              </a:lnSpc>
            </a:pPr>
            <a:endParaRPr lang="id-ID" sz="2400" dirty="0"/>
          </a:p>
        </p:txBody>
      </p:sp>
    </p:spTree>
    <p:extLst>
      <p:ext uri="{BB962C8B-B14F-4D97-AF65-F5344CB8AC3E}">
        <p14:creationId xmlns:p14="http://schemas.microsoft.com/office/powerpoint/2010/main" val="1779307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a:bodyPr>
          <a:lstStyle/>
          <a:p>
            <a:r>
              <a:rPr lang="en-US" sz="2400" dirty="0" err="1"/>
              <a:t>Sumber</a:t>
            </a:r>
            <a:r>
              <a:rPr lang="en-US" sz="2400" dirty="0"/>
              <a:t> </a:t>
            </a:r>
            <a:r>
              <a:rPr lang="en-US" sz="2400" dirty="0" err="1"/>
              <a:t>daya</a:t>
            </a:r>
            <a:r>
              <a:rPr lang="en-US" sz="2400" dirty="0"/>
              <a:t> </a:t>
            </a:r>
            <a:r>
              <a:rPr lang="en-US" sz="2400" dirty="0" err="1"/>
              <a:t>manusia</a:t>
            </a:r>
            <a:r>
              <a:rPr lang="en-US" sz="2400" dirty="0"/>
              <a:t> </a:t>
            </a:r>
            <a:r>
              <a:rPr lang="en-US" sz="2400" dirty="0" err="1"/>
              <a:t>rumah</a:t>
            </a:r>
            <a:r>
              <a:rPr lang="en-US" sz="2400" dirty="0"/>
              <a:t> </a:t>
            </a:r>
            <a:r>
              <a:rPr lang="en-US" sz="2400" dirty="0" err="1"/>
              <a:t>sakit</a:t>
            </a:r>
            <a:r>
              <a:rPr lang="en-US" sz="2400" dirty="0"/>
              <a:t> </a:t>
            </a:r>
            <a:r>
              <a:rPr lang="en-US" sz="2400" dirty="0" err="1"/>
              <a:t>umum</a:t>
            </a:r>
            <a:r>
              <a:rPr lang="en-US" sz="2400" dirty="0"/>
              <a:t> </a:t>
            </a:r>
            <a:r>
              <a:rPr lang="en-US" sz="2400" dirty="0" err="1"/>
              <a:t>kelas</a:t>
            </a:r>
            <a:r>
              <a:rPr lang="en-US" sz="2400" dirty="0"/>
              <a:t> D </a:t>
            </a:r>
            <a:r>
              <a:rPr lang="en-US" sz="2400" dirty="0" err="1"/>
              <a:t>terdiri</a:t>
            </a:r>
            <a:r>
              <a:rPr lang="en-US" sz="2400" dirty="0"/>
              <a:t> </a:t>
            </a:r>
            <a:r>
              <a:rPr lang="en-US" sz="2400" dirty="0" err="1"/>
              <a:t>atas</a:t>
            </a:r>
            <a:r>
              <a:rPr lang="en-US" sz="2400" dirty="0"/>
              <a:t>:</a:t>
            </a:r>
            <a:endParaRPr lang="id-ID" sz="2400" dirty="0"/>
          </a:p>
          <a:p>
            <a:pPr marL="722313" indent="-368300">
              <a:buFont typeface="+mj-lt"/>
              <a:buAutoNum type="alphaLcPeriod"/>
            </a:pPr>
            <a:r>
              <a:rPr lang="en-US" sz="2400" dirty="0" err="1" smtClean="0"/>
              <a:t>tenaga</a:t>
            </a:r>
            <a:r>
              <a:rPr lang="en-US" sz="2400" dirty="0" smtClean="0"/>
              <a:t> </a:t>
            </a:r>
            <a:r>
              <a:rPr lang="en-US" sz="2400" dirty="0" err="1"/>
              <a:t>medis</a:t>
            </a:r>
            <a:r>
              <a:rPr lang="en-US" sz="2400" dirty="0"/>
              <a:t>;</a:t>
            </a:r>
            <a:endParaRPr lang="id-ID" sz="2400" dirty="0"/>
          </a:p>
          <a:p>
            <a:pPr marL="722313" indent="-368300">
              <a:buFont typeface="+mj-lt"/>
              <a:buAutoNum type="alphaLcPeriod"/>
            </a:pPr>
            <a:r>
              <a:rPr lang="en-US" sz="2400" dirty="0" err="1" smtClean="0"/>
              <a:t>tenaga</a:t>
            </a:r>
            <a:r>
              <a:rPr lang="en-US" sz="2400" dirty="0" smtClean="0"/>
              <a:t> </a:t>
            </a:r>
            <a:r>
              <a:rPr lang="en-US" sz="2400" dirty="0" err="1"/>
              <a:t>kefarmasian</a:t>
            </a:r>
            <a:r>
              <a:rPr lang="en-US" sz="2400" dirty="0"/>
              <a:t>;</a:t>
            </a:r>
            <a:endParaRPr lang="id-ID" sz="2400" dirty="0"/>
          </a:p>
          <a:p>
            <a:pPr marL="722313" indent="-368300">
              <a:buFont typeface="+mj-lt"/>
              <a:buAutoNum type="alphaLcPeriod"/>
            </a:pPr>
            <a:r>
              <a:rPr lang="en-US" sz="2400" dirty="0" err="1" smtClean="0"/>
              <a:t>tenaga</a:t>
            </a:r>
            <a:r>
              <a:rPr lang="en-US" sz="2400" dirty="0" smtClean="0"/>
              <a:t> </a:t>
            </a:r>
            <a:r>
              <a:rPr lang="en-US" sz="2400" dirty="0" err="1"/>
              <a:t>keperawatan</a:t>
            </a:r>
            <a:r>
              <a:rPr lang="en-US" sz="2400" dirty="0"/>
              <a:t>;</a:t>
            </a:r>
            <a:endParaRPr lang="id-ID" sz="2400" dirty="0"/>
          </a:p>
          <a:p>
            <a:pPr marL="722313" indent="-368300">
              <a:buFont typeface="+mj-lt"/>
              <a:buAutoNum type="alphaLcPeriod"/>
            </a:pPr>
            <a:r>
              <a:rPr lang="en-US" sz="2400" dirty="0" err="1" smtClean="0"/>
              <a:t>tenaga</a:t>
            </a:r>
            <a:r>
              <a:rPr lang="en-US" sz="2400" dirty="0" smtClean="0"/>
              <a:t> </a:t>
            </a:r>
            <a:r>
              <a:rPr lang="en-US" sz="2400" dirty="0" err="1"/>
              <a:t>kesehatan</a:t>
            </a:r>
            <a:r>
              <a:rPr lang="en-US" sz="2400" dirty="0"/>
              <a:t> lain;</a:t>
            </a:r>
            <a:endParaRPr lang="id-ID" sz="2400" dirty="0"/>
          </a:p>
          <a:p>
            <a:pPr marL="722313" indent="-368300">
              <a:buFont typeface="+mj-lt"/>
              <a:buAutoNum type="alphaLcPeriod"/>
            </a:pPr>
            <a:r>
              <a:rPr lang="en-US" sz="2400" dirty="0" err="1" smtClean="0"/>
              <a:t>tenaga</a:t>
            </a:r>
            <a:r>
              <a:rPr lang="en-US" sz="2400" dirty="0" smtClean="0"/>
              <a:t> </a:t>
            </a:r>
            <a:r>
              <a:rPr lang="en-US" sz="2400" dirty="0" err="1"/>
              <a:t>nonkesehatan</a:t>
            </a:r>
            <a:r>
              <a:rPr lang="en-US" sz="2400" dirty="0"/>
              <a:t>.</a:t>
            </a:r>
            <a:endParaRPr lang="id-ID" sz="2400" dirty="0"/>
          </a:p>
          <a:p>
            <a:r>
              <a:rPr lang="en-US" sz="2400" dirty="0" smtClean="0"/>
              <a:t>Tenaga </a:t>
            </a:r>
            <a:r>
              <a:rPr lang="en-US" sz="2400" dirty="0" err="1"/>
              <a:t>medis</a:t>
            </a:r>
            <a:r>
              <a:rPr lang="en-US" sz="2400" dirty="0"/>
              <a:t> </a:t>
            </a:r>
            <a:r>
              <a:rPr lang="en-US" sz="2400" dirty="0" smtClean="0"/>
              <a:t>paling </a:t>
            </a:r>
            <a:r>
              <a:rPr lang="en-US" sz="2400" dirty="0" err="1"/>
              <a:t>sedikit</a:t>
            </a:r>
            <a:r>
              <a:rPr lang="en-US" sz="2400" dirty="0"/>
              <a:t> </a:t>
            </a:r>
            <a:r>
              <a:rPr lang="en-US" sz="2400" dirty="0" err="1"/>
              <a:t>terdiri</a:t>
            </a:r>
            <a:r>
              <a:rPr lang="en-US" sz="2400" dirty="0"/>
              <a:t> </a:t>
            </a:r>
            <a:r>
              <a:rPr lang="en-US" sz="2400" dirty="0" err="1"/>
              <a:t>atas</a:t>
            </a:r>
            <a:r>
              <a:rPr lang="en-US" sz="2400" dirty="0"/>
              <a:t>:</a:t>
            </a:r>
            <a:endParaRPr lang="id-ID" sz="2400" dirty="0"/>
          </a:p>
          <a:p>
            <a:pPr marL="722313" indent="-368300">
              <a:buFont typeface="+mj-lt"/>
              <a:buAutoNum type="alphaLcPeriod"/>
            </a:pPr>
            <a:r>
              <a:rPr lang="en-US" sz="2400" dirty="0" smtClean="0"/>
              <a:t>4 </a:t>
            </a:r>
            <a:r>
              <a:rPr lang="en-US" sz="2400" dirty="0"/>
              <a:t>(</a:t>
            </a:r>
            <a:r>
              <a:rPr lang="en-US" sz="2400" dirty="0" err="1"/>
              <a:t>empat</a:t>
            </a:r>
            <a:r>
              <a:rPr lang="en-US" sz="2400" dirty="0"/>
              <a:t>) </a:t>
            </a:r>
            <a:r>
              <a:rPr lang="en-US" sz="2400" dirty="0" err="1"/>
              <a:t>dokter</a:t>
            </a:r>
            <a:r>
              <a:rPr lang="en-US" sz="2400" dirty="0"/>
              <a:t> </a:t>
            </a:r>
            <a:r>
              <a:rPr lang="en-US" sz="2400" dirty="0" err="1"/>
              <a:t>umum</a:t>
            </a:r>
            <a:r>
              <a:rPr lang="en-US" sz="2400" dirty="0"/>
              <a:t> </a:t>
            </a:r>
            <a:r>
              <a:rPr lang="en-US" sz="2400" dirty="0" err="1"/>
              <a:t>untuk</a:t>
            </a:r>
            <a:r>
              <a:rPr lang="en-US" sz="2400" dirty="0"/>
              <a:t> </a:t>
            </a:r>
            <a:r>
              <a:rPr lang="en-US" sz="2400" dirty="0" err="1"/>
              <a:t>pelayanan</a:t>
            </a:r>
            <a:r>
              <a:rPr lang="en-US" sz="2400" dirty="0"/>
              <a:t> </a:t>
            </a:r>
            <a:r>
              <a:rPr lang="en-US" sz="2400" dirty="0" err="1"/>
              <a:t>medik</a:t>
            </a:r>
            <a:r>
              <a:rPr lang="en-US" sz="2400" dirty="0"/>
              <a:t> </a:t>
            </a:r>
            <a:r>
              <a:rPr lang="en-US" sz="2400" dirty="0" err="1"/>
              <a:t>dasar</a:t>
            </a:r>
            <a:r>
              <a:rPr lang="en-US" sz="2400" dirty="0"/>
              <a:t>;</a:t>
            </a:r>
            <a:endParaRPr lang="id-ID" sz="2400" dirty="0"/>
          </a:p>
          <a:p>
            <a:pPr marL="722313" indent="-368300">
              <a:buFont typeface="+mj-lt"/>
              <a:buAutoNum type="alphaLcPeriod"/>
            </a:pPr>
            <a:r>
              <a:rPr lang="en-US" sz="2400" dirty="0" smtClean="0"/>
              <a:t>1 </a:t>
            </a:r>
            <a:r>
              <a:rPr lang="en-US" sz="2400" dirty="0"/>
              <a:t>(</a:t>
            </a:r>
            <a:r>
              <a:rPr lang="en-US" sz="2400" dirty="0" err="1"/>
              <a:t>satu</a:t>
            </a:r>
            <a:r>
              <a:rPr lang="en-US" sz="2400" dirty="0"/>
              <a:t>) </a:t>
            </a:r>
            <a:r>
              <a:rPr lang="en-US" sz="2400" dirty="0" err="1"/>
              <a:t>dokter</a:t>
            </a:r>
            <a:r>
              <a:rPr lang="en-US" sz="2400" dirty="0"/>
              <a:t> </a:t>
            </a:r>
            <a:r>
              <a:rPr lang="en-US" sz="2400" dirty="0" err="1"/>
              <a:t>gigi</a:t>
            </a:r>
            <a:r>
              <a:rPr lang="en-US" sz="2400" dirty="0"/>
              <a:t> </a:t>
            </a:r>
            <a:r>
              <a:rPr lang="en-US" sz="2400" dirty="0" err="1"/>
              <a:t>umum</a:t>
            </a:r>
            <a:r>
              <a:rPr lang="en-US" sz="2400" dirty="0"/>
              <a:t> </a:t>
            </a:r>
            <a:r>
              <a:rPr lang="en-US" sz="2400" dirty="0" err="1"/>
              <a:t>untuk</a:t>
            </a:r>
            <a:r>
              <a:rPr lang="en-US" sz="2400" dirty="0"/>
              <a:t> </a:t>
            </a:r>
            <a:r>
              <a:rPr lang="en-US" sz="2400" dirty="0" err="1"/>
              <a:t>pelayanan</a:t>
            </a:r>
            <a:r>
              <a:rPr lang="en-US" sz="2400" dirty="0"/>
              <a:t> </a:t>
            </a:r>
            <a:r>
              <a:rPr lang="en-US" sz="2400" dirty="0" err="1"/>
              <a:t>medik</a:t>
            </a:r>
            <a:r>
              <a:rPr lang="en-US" sz="2400" dirty="0"/>
              <a:t> </a:t>
            </a:r>
            <a:r>
              <a:rPr lang="en-US" sz="2400" dirty="0" err="1"/>
              <a:t>gigi</a:t>
            </a:r>
            <a:r>
              <a:rPr lang="en-US" sz="2400" dirty="0"/>
              <a:t> </a:t>
            </a:r>
            <a:r>
              <a:rPr lang="en-US" sz="2400" dirty="0" err="1"/>
              <a:t>mulut</a:t>
            </a:r>
            <a:r>
              <a:rPr lang="en-US" sz="2400" dirty="0"/>
              <a:t>;</a:t>
            </a:r>
            <a:endParaRPr lang="id-ID" sz="2400" dirty="0"/>
          </a:p>
          <a:p>
            <a:pPr marL="722313" indent="-368300">
              <a:buFont typeface="+mj-lt"/>
              <a:buAutoNum type="alphaLcPeriod"/>
            </a:pPr>
            <a:r>
              <a:rPr lang="en-US" sz="2400" dirty="0" smtClean="0"/>
              <a:t>1 </a:t>
            </a:r>
            <a:r>
              <a:rPr lang="en-US" sz="2400" dirty="0"/>
              <a:t>(</a:t>
            </a:r>
            <a:r>
              <a:rPr lang="en-US" sz="2400" dirty="0" err="1"/>
              <a:t>satu</a:t>
            </a:r>
            <a:r>
              <a:rPr lang="en-US" sz="2400" dirty="0"/>
              <a:t>) </a:t>
            </a:r>
            <a:r>
              <a:rPr lang="en-US" sz="2400" dirty="0" err="1"/>
              <a:t>dokter</a:t>
            </a:r>
            <a:r>
              <a:rPr lang="en-US" sz="2400" dirty="0"/>
              <a:t> </a:t>
            </a:r>
            <a:r>
              <a:rPr lang="en-US" sz="2400" dirty="0" err="1"/>
              <a:t>spesialis</a:t>
            </a:r>
            <a:r>
              <a:rPr lang="en-US" sz="2400" dirty="0"/>
              <a:t> </a:t>
            </a:r>
            <a:r>
              <a:rPr lang="en-US" sz="2400" dirty="0" err="1"/>
              <a:t>untuk</a:t>
            </a:r>
            <a:r>
              <a:rPr lang="en-US" sz="2400" dirty="0"/>
              <a:t> </a:t>
            </a:r>
            <a:r>
              <a:rPr lang="en-US" sz="2400" dirty="0" err="1"/>
              <a:t>setiap</a:t>
            </a:r>
            <a:r>
              <a:rPr lang="en-US" sz="2400" dirty="0"/>
              <a:t> </a:t>
            </a:r>
            <a:r>
              <a:rPr lang="en-US" sz="2400" dirty="0" err="1"/>
              <a:t>jenis</a:t>
            </a:r>
            <a:r>
              <a:rPr lang="en-US" sz="2400" dirty="0"/>
              <a:t> </a:t>
            </a:r>
            <a:r>
              <a:rPr lang="en-US" sz="2400" dirty="0" err="1"/>
              <a:t>pelayanan</a:t>
            </a:r>
            <a:r>
              <a:rPr lang="en-US" sz="2400" dirty="0"/>
              <a:t> </a:t>
            </a:r>
            <a:r>
              <a:rPr lang="en-US" sz="2400" dirty="0" err="1"/>
              <a:t>medik</a:t>
            </a:r>
            <a:r>
              <a:rPr lang="en-US" sz="2400" dirty="0"/>
              <a:t> </a:t>
            </a:r>
            <a:r>
              <a:rPr lang="en-US" sz="2400" dirty="0" err="1"/>
              <a:t>spesialis</a:t>
            </a:r>
            <a:r>
              <a:rPr lang="en-US" sz="2400" dirty="0"/>
              <a:t> </a:t>
            </a:r>
            <a:r>
              <a:rPr lang="en-US" sz="2400" dirty="0" err="1"/>
              <a:t>dasar</a:t>
            </a:r>
            <a:r>
              <a:rPr lang="en-US" sz="2400" dirty="0"/>
              <a:t>.</a:t>
            </a:r>
            <a:endParaRPr lang="id-ID" sz="2400" dirty="0"/>
          </a:p>
          <a:p>
            <a:endParaRPr lang="id-ID" dirty="0"/>
          </a:p>
        </p:txBody>
      </p:sp>
    </p:spTree>
    <p:extLst>
      <p:ext uri="{BB962C8B-B14F-4D97-AF65-F5344CB8AC3E}">
        <p14:creationId xmlns:p14="http://schemas.microsoft.com/office/powerpoint/2010/main" val="20324569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81840"/>
          </a:xfrm>
        </p:spPr>
        <p:txBody>
          <a:bodyPr>
            <a:normAutofit/>
          </a:bodyPr>
          <a:lstStyle/>
          <a:p>
            <a:pPr algn="just"/>
            <a:r>
              <a:rPr lang="en-US" sz="2400" dirty="0"/>
              <a:t>Tenaga </a:t>
            </a:r>
            <a:r>
              <a:rPr lang="en-US" sz="2400" dirty="0" err="1"/>
              <a:t>kefarmasian</a:t>
            </a:r>
            <a:r>
              <a:rPr lang="en-US" sz="2400" dirty="0"/>
              <a:t> </a:t>
            </a:r>
            <a:r>
              <a:rPr lang="en-US" sz="2400" dirty="0" smtClean="0"/>
              <a:t>paling </a:t>
            </a:r>
            <a:r>
              <a:rPr lang="en-US" sz="2400" dirty="0" err="1"/>
              <a:t>sedikit</a:t>
            </a:r>
            <a:r>
              <a:rPr lang="en-US" sz="2400" dirty="0"/>
              <a:t> </a:t>
            </a:r>
            <a:r>
              <a:rPr lang="en-US" sz="2400" dirty="0" err="1"/>
              <a:t>terdiri</a:t>
            </a:r>
            <a:r>
              <a:rPr lang="en-US" sz="2400" dirty="0"/>
              <a:t> </a:t>
            </a:r>
            <a:r>
              <a:rPr lang="en-US" sz="2400" dirty="0" err="1"/>
              <a:t>atas</a:t>
            </a:r>
            <a:r>
              <a:rPr lang="en-US" sz="2400" dirty="0"/>
              <a:t>:</a:t>
            </a:r>
            <a:endParaRPr lang="id-ID" sz="2400" dirty="0"/>
          </a:p>
          <a:p>
            <a:pPr marL="722313" indent="-368300" algn="just">
              <a:buFont typeface="+mj-lt"/>
              <a:buAutoNum type="alphaLcPeriod"/>
            </a:pPr>
            <a:r>
              <a:rPr lang="id-ID" sz="2400" dirty="0" smtClean="0"/>
              <a:t>1</a:t>
            </a:r>
            <a:r>
              <a:rPr lang="en-US" sz="2400" dirty="0" smtClean="0"/>
              <a:t> </a:t>
            </a:r>
            <a:r>
              <a:rPr lang="en-US" sz="2400" dirty="0"/>
              <a:t>(</a:t>
            </a:r>
            <a:r>
              <a:rPr lang="en-US" sz="2400" dirty="0" err="1"/>
              <a:t>satu</a:t>
            </a:r>
            <a:r>
              <a:rPr lang="en-US" sz="2400" dirty="0"/>
              <a:t>) orang </a:t>
            </a:r>
            <a:r>
              <a:rPr lang="en-US" sz="2400" dirty="0" err="1"/>
              <a:t>apoteker</a:t>
            </a:r>
            <a:r>
              <a:rPr lang="en-US" sz="2400" dirty="0"/>
              <a:t> </a:t>
            </a:r>
            <a:r>
              <a:rPr lang="en-US" sz="2400" dirty="0" err="1"/>
              <a:t>sebagai</a:t>
            </a:r>
            <a:r>
              <a:rPr lang="en-US" sz="2400" dirty="0"/>
              <a:t> </a:t>
            </a:r>
            <a:r>
              <a:rPr lang="en-US" sz="2400" dirty="0" err="1"/>
              <a:t>kepala</a:t>
            </a:r>
            <a:r>
              <a:rPr lang="en-US" sz="2400" dirty="0"/>
              <a:t> </a:t>
            </a:r>
            <a:r>
              <a:rPr lang="en-US" sz="2400" dirty="0" err="1"/>
              <a:t>instalasi</a:t>
            </a:r>
            <a:r>
              <a:rPr lang="en-US" sz="2400" dirty="0"/>
              <a:t> </a:t>
            </a:r>
            <a:r>
              <a:rPr lang="en-US" sz="2400" dirty="0" err="1"/>
              <a:t>farmasi</a:t>
            </a:r>
            <a:r>
              <a:rPr lang="en-US" sz="2400" dirty="0"/>
              <a:t> </a:t>
            </a:r>
            <a:r>
              <a:rPr lang="en-US" sz="2400" dirty="0" err="1"/>
              <a:t>Rumah</a:t>
            </a:r>
            <a:r>
              <a:rPr lang="en-US" sz="2400" dirty="0"/>
              <a:t> </a:t>
            </a:r>
            <a:r>
              <a:rPr lang="en-US" sz="2400" dirty="0" err="1"/>
              <a:t>Sakit</a:t>
            </a:r>
            <a:r>
              <a:rPr lang="en-US" sz="2400" dirty="0"/>
              <a:t>; </a:t>
            </a:r>
            <a:endParaRPr lang="id-ID" sz="2400" dirty="0"/>
          </a:p>
          <a:p>
            <a:pPr marL="722313" indent="-368300" algn="just">
              <a:buFont typeface="+mj-lt"/>
              <a:buAutoNum type="alphaLcPeriod"/>
            </a:pPr>
            <a:r>
              <a:rPr lang="en-US" sz="2400" dirty="0" smtClean="0"/>
              <a:t>1 </a:t>
            </a:r>
            <a:r>
              <a:rPr lang="en-US" sz="2400" dirty="0"/>
              <a:t>(</a:t>
            </a:r>
            <a:r>
              <a:rPr lang="en-US" sz="2400" dirty="0" err="1"/>
              <a:t>satu</a:t>
            </a:r>
            <a:r>
              <a:rPr lang="en-US" sz="2400" dirty="0"/>
              <a:t>) </a:t>
            </a:r>
            <a:r>
              <a:rPr lang="en-US" sz="2400" dirty="0" err="1"/>
              <a:t>apoteker</a:t>
            </a:r>
            <a:r>
              <a:rPr lang="en-US" sz="2400" dirty="0"/>
              <a:t> yang </a:t>
            </a:r>
            <a:r>
              <a:rPr lang="en-US" sz="2400" dirty="0" err="1"/>
              <a:t>bertugas</a:t>
            </a:r>
            <a:r>
              <a:rPr lang="en-US" sz="2400" dirty="0"/>
              <a:t> di </a:t>
            </a:r>
            <a:r>
              <a:rPr lang="en-US" sz="2400" dirty="0" err="1"/>
              <a:t>rawat</a:t>
            </a:r>
            <a:r>
              <a:rPr lang="en-US" sz="2400" dirty="0"/>
              <a:t> </a:t>
            </a:r>
            <a:r>
              <a:rPr lang="en-US" sz="2400" dirty="0" err="1"/>
              <a:t>inap</a:t>
            </a:r>
            <a:r>
              <a:rPr lang="en-US" sz="2400" dirty="0"/>
              <a:t> </a:t>
            </a:r>
            <a:r>
              <a:rPr lang="en-US" sz="2400" dirty="0" err="1"/>
              <a:t>dan</a:t>
            </a:r>
            <a:r>
              <a:rPr lang="en-US" sz="2400" dirty="0"/>
              <a:t> </a:t>
            </a:r>
            <a:r>
              <a:rPr lang="en-US" sz="2400" dirty="0" err="1"/>
              <a:t>rawat</a:t>
            </a:r>
            <a:r>
              <a:rPr lang="en-US" sz="2400" dirty="0"/>
              <a:t> </a:t>
            </a:r>
            <a:r>
              <a:rPr lang="en-US" sz="2400" dirty="0" err="1"/>
              <a:t>jalan</a:t>
            </a:r>
            <a:r>
              <a:rPr lang="en-US" sz="2400" dirty="0"/>
              <a:t> yang </a:t>
            </a:r>
            <a:r>
              <a:rPr lang="en-US" sz="2400" dirty="0" err="1"/>
              <a:t>dibantu</a:t>
            </a:r>
            <a:r>
              <a:rPr lang="en-US" sz="2400" dirty="0"/>
              <a:t> </a:t>
            </a:r>
            <a:r>
              <a:rPr lang="en-US" sz="2400" dirty="0" err="1"/>
              <a:t>oleh</a:t>
            </a:r>
            <a:r>
              <a:rPr lang="en-US" sz="2400" dirty="0"/>
              <a:t> paling </a:t>
            </a:r>
            <a:r>
              <a:rPr lang="en-US" sz="2400" dirty="0" err="1"/>
              <a:t>sedikit</a:t>
            </a:r>
            <a:r>
              <a:rPr lang="en-US" sz="2400" dirty="0"/>
              <a:t> 2 (</a:t>
            </a:r>
            <a:r>
              <a:rPr lang="en-US" sz="2400" dirty="0" err="1"/>
              <a:t>dua</a:t>
            </a:r>
            <a:r>
              <a:rPr lang="en-US" sz="2400" dirty="0"/>
              <a:t>) orang </a:t>
            </a:r>
            <a:r>
              <a:rPr lang="en-US" sz="2400" dirty="0" err="1"/>
              <a:t>tenaga</a:t>
            </a:r>
            <a:r>
              <a:rPr lang="en-US" sz="2400" dirty="0"/>
              <a:t> </a:t>
            </a:r>
            <a:r>
              <a:rPr lang="en-US" sz="2400" dirty="0" err="1"/>
              <a:t>teknis</a:t>
            </a:r>
            <a:r>
              <a:rPr lang="en-US" sz="2400" dirty="0"/>
              <a:t> </a:t>
            </a:r>
            <a:r>
              <a:rPr lang="en-US" sz="2400" dirty="0" err="1"/>
              <a:t>kefarmasian</a:t>
            </a:r>
            <a:r>
              <a:rPr lang="en-US" sz="2400" dirty="0"/>
              <a:t>; </a:t>
            </a:r>
            <a:endParaRPr lang="id-ID" sz="2400" dirty="0"/>
          </a:p>
          <a:p>
            <a:pPr marL="722313" indent="-368300" algn="just">
              <a:buFont typeface="+mj-lt"/>
              <a:buAutoNum type="alphaLcPeriod"/>
            </a:pPr>
            <a:r>
              <a:rPr lang="en-US" sz="2400" dirty="0" smtClean="0"/>
              <a:t>1 </a:t>
            </a:r>
            <a:r>
              <a:rPr lang="en-US" sz="2400" dirty="0"/>
              <a:t>(</a:t>
            </a:r>
            <a:r>
              <a:rPr lang="en-US" sz="2400" dirty="0" err="1"/>
              <a:t>satu</a:t>
            </a:r>
            <a:r>
              <a:rPr lang="en-US" sz="2400" dirty="0"/>
              <a:t>) orang </a:t>
            </a:r>
            <a:r>
              <a:rPr lang="en-US" sz="2400" dirty="0" err="1"/>
              <a:t>apoteker</a:t>
            </a:r>
            <a:r>
              <a:rPr lang="en-US" sz="2400" dirty="0"/>
              <a:t> </a:t>
            </a:r>
            <a:r>
              <a:rPr lang="en-US" sz="2400" dirty="0" err="1"/>
              <a:t>sebagai</a:t>
            </a:r>
            <a:r>
              <a:rPr lang="en-US" sz="2400" dirty="0"/>
              <a:t> </a:t>
            </a:r>
            <a:r>
              <a:rPr lang="en-US" sz="2400" dirty="0" err="1"/>
              <a:t>koordinator</a:t>
            </a:r>
            <a:r>
              <a:rPr lang="en-US" sz="2400" dirty="0"/>
              <a:t> </a:t>
            </a:r>
            <a:r>
              <a:rPr lang="en-US" sz="2400" dirty="0" err="1"/>
              <a:t>penerimaan</a:t>
            </a:r>
            <a:r>
              <a:rPr lang="en-US" sz="2400" dirty="0"/>
              <a:t>, </a:t>
            </a:r>
            <a:r>
              <a:rPr lang="en-US" sz="2400" dirty="0" err="1"/>
              <a:t>distribusi</a:t>
            </a:r>
            <a:r>
              <a:rPr lang="en-US" sz="2400" dirty="0"/>
              <a:t> </a:t>
            </a:r>
            <a:r>
              <a:rPr lang="en-US" sz="2400" dirty="0" err="1"/>
              <a:t>dan</a:t>
            </a:r>
            <a:r>
              <a:rPr lang="en-US" sz="2400" dirty="0"/>
              <a:t> </a:t>
            </a:r>
            <a:r>
              <a:rPr lang="en-US" sz="2400" dirty="0" err="1"/>
              <a:t>produksi</a:t>
            </a:r>
            <a:r>
              <a:rPr lang="en-US" sz="2400" dirty="0"/>
              <a:t> yang </a:t>
            </a:r>
            <a:r>
              <a:rPr lang="en-US" sz="2400" dirty="0" err="1"/>
              <a:t>dapat</a:t>
            </a:r>
            <a:r>
              <a:rPr lang="en-US" sz="2400" dirty="0"/>
              <a:t> </a:t>
            </a:r>
            <a:r>
              <a:rPr lang="en-US" sz="2400" dirty="0" err="1"/>
              <a:t>merangkap</a:t>
            </a:r>
            <a:r>
              <a:rPr lang="en-US" sz="2400" dirty="0"/>
              <a:t> </a:t>
            </a:r>
            <a:r>
              <a:rPr lang="en-US" sz="2400" dirty="0" err="1"/>
              <a:t>melakukan</a:t>
            </a:r>
            <a:r>
              <a:rPr lang="en-US" sz="2400" dirty="0"/>
              <a:t> </a:t>
            </a:r>
            <a:r>
              <a:rPr lang="en-US" sz="2400" dirty="0" err="1"/>
              <a:t>pelayanan</a:t>
            </a:r>
            <a:r>
              <a:rPr lang="en-US" sz="2400" dirty="0"/>
              <a:t> </a:t>
            </a:r>
            <a:r>
              <a:rPr lang="en-US" sz="2400" dirty="0" err="1"/>
              <a:t>farmasi</a:t>
            </a:r>
            <a:r>
              <a:rPr lang="en-US" sz="2400" dirty="0"/>
              <a:t> </a:t>
            </a:r>
            <a:r>
              <a:rPr lang="en-US" sz="2400" dirty="0" err="1"/>
              <a:t>klinik</a:t>
            </a:r>
            <a:r>
              <a:rPr lang="en-US" sz="2400" dirty="0"/>
              <a:t> di </a:t>
            </a:r>
            <a:r>
              <a:rPr lang="en-US" sz="2400" dirty="0" err="1"/>
              <a:t>rawat</a:t>
            </a:r>
            <a:r>
              <a:rPr lang="en-US" sz="2400" dirty="0"/>
              <a:t> </a:t>
            </a:r>
            <a:r>
              <a:rPr lang="en-US" sz="2400" dirty="0" err="1"/>
              <a:t>inap</a:t>
            </a:r>
            <a:r>
              <a:rPr lang="en-US" sz="2400" dirty="0"/>
              <a:t> </a:t>
            </a:r>
            <a:r>
              <a:rPr lang="en-US" sz="2400" dirty="0" err="1"/>
              <a:t>atau</a:t>
            </a:r>
            <a:r>
              <a:rPr lang="en-US" sz="2400" dirty="0"/>
              <a:t> </a:t>
            </a:r>
            <a:r>
              <a:rPr lang="en-US" sz="2400" dirty="0" err="1"/>
              <a:t>rawat</a:t>
            </a:r>
            <a:r>
              <a:rPr lang="en-US" sz="2400" dirty="0"/>
              <a:t> </a:t>
            </a:r>
            <a:r>
              <a:rPr lang="en-US" sz="2400" dirty="0" err="1"/>
              <a:t>jalan</a:t>
            </a:r>
            <a:r>
              <a:rPr lang="en-US" sz="2400" dirty="0"/>
              <a:t> </a:t>
            </a:r>
            <a:r>
              <a:rPr lang="en-US" sz="2400" dirty="0" err="1"/>
              <a:t>dan</a:t>
            </a:r>
            <a:r>
              <a:rPr lang="en-US" sz="2400" dirty="0"/>
              <a:t> </a:t>
            </a:r>
            <a:r>
              <a:rPr lang="en-US" sz="2400" dirty="0" err="1"/>
              <a:t>dibantu</a:t>
            </a:r>
            <a:r>
              <a:rPr lang="en-US" sz="2400" dirty="0"/>
              <a:t> </a:t>
            </a:r>
            <a:r>
              <a:rPr lang="en-US" sz="2400" dirty="0" err="1"/>
              <a:t>oleh</a:t>
            </a:r>
            <a:r>
              <a:rPr lang="en-US" sz="2400" dirty="0"/>
              <a:t> </a:t>
            </a:r>
            <a:r>
              <a:rPr lang="en-US" sz="2400" dirty="0" err="1"/>
              <a:t>tenaga</a:t>
            </a:r>
            <a:r>
              <a:rPr lang="en-US" sz="2400" dirty="0"/>
              <a:t> </a:t>
            </a:r>
            <a:r>
              <a:rPr lang="en-US" sz="2400" dirty="0" err="1"/>
              <a:t>teknis</a:t>
            </a:r>
            <a:r>
              <a:rPr lang="en-US" sz="2400" dirty="0"/>
              <a:t> </a:t>
            </a:r>
            <a:r>
              <a:rPr lang="en-US" sz="2400" dirty="0" err="1"/>
              <a:t>kefarmasian</a:t>
            </a:r>
            <a:r>
              <a:rPr lang="en-US" sz="2400" dirty="0"/>
              <a:t> yang </a:t>
            </a:r>
            <a:r>
              <a:rPr lang="en-US" sz="2400" dirty="0" err="1"/>
              <a:t>jumlahnya</a:t>
            </a:r>
            <a:r>
              <a:rPr lang="en-US" sz="2400" dirty="0"/>
              <a:t> </a:t>
            </a:r>
            <a:r>
              <a:rPr lang="en-US" sz="2400" dirty="0" err="1"/>
              <a:t>disesuaikan</a:t>
            </a:r>
            <a:r>
              <a:rPr lang="en-US" sz="2400" dirty="0"/>
              <a:t> </a:t>
            </a:r>
            <a:r>
              <a:rPr lang="en-US" sz="2400" dirty="0" err="1"/>
              <a:t>dengan</a:t>
            </a:r>
            <a:r>
              <a:rPr lang="en-US" sz="2400" dirty="0"/>
              <a:t> </a:t>
            </a:r>
            <a:r>
              <a:rPr lang="en-US" sz="2400" dirty="0" err="1"/>
              <a:t>beban</a:t>
            </a:r>
            <a:r>
              <a:rPr lang="en-US" sz="2400" dirty="0"/>
              <a:t> </a:t>
            </a:r>
            <a:r>
              <a:rPr lang="en-US" sz="2400" dirty="0" err="1"/>
              <a:t>kerja</a:t>
            </a:r>
            <a:r>
              <a:rPr lang="en-US" sz="2400" dirty="0"/>
              <a:t> </a:t>
            </a:r>
            <a:r>
              <a:rPr lang="en-US" sz="2400" dirty="0" err="1"/>
              <a:t>pelayanan</a:t>
            </a:r>
            <a:r>
              <a:rPr lang="en-US" sz="2400" dirty="0"/>
              <a:t> </a:t>
            </a:r>
            <a:r>
              <a:rPr lang="en-US" sz="2400" dirty="0" err="1"/>
              <a:t>kefarmasian</a:t>
            </a:r>
            <a:r>
              <a:rPr lang="en-US" sz="2400" dirty="0"/>
              <a:t> </a:t>
            </a:r>
            <a:r>
              <a:rPr lang="en-US" sz="2400" dirty="0" err="1"/>
              <a:t>Rumah</a:t>
            </a:r>
            <a:r>
              <a:rPr lang="en-US" sz="2400" dirty="0"/>
              <a:t> </a:t>
            </a:r>
            <a:r>
              <a:rPr lang="en-US" sz="2400" dirty="0" err="1"/>
              <a:t>Sakit</a:t>
            </a:r>
            <a:r>
              <a:rPr lang="en-US" sz="2400" dirty="0" smtClean="0"/>
              <a:t>.</a:t>
            </a:r>
            <a:endParaRPr lang="id-ID" sz="2400" dirty="0"/>
          </a:p>
          <a:p>
            <a:pPr algn="just"/>
            <a:r>
              <a:rPr lang="en-US" sz="2400" dirty="0" err="1"/>
              <a:t>Jumlah</a:t>
            </a:r>
            <a:r>
              <a:rPr lang="en-US" sz="2400" dirty="0"/>
              <a:t> </a:t>
            </a:r>
            <a:r>
              <a:rPr lang="en-US" sz="2400" dirty="0" err="1"/>
              <a:t>kebutuhan</a:t>
            </a:r>
            <a:r>
              <a:rPr lang="en-US" sz="2400" dirty="0"/>
              <a:t> </a:t>
            </a:r>
            <a:r>
              <a:rPr lang="en-US" sz="2400" dirty="0" err="1"/>
              <a:t>tenaga</a:t>
            </a:r>
            <a:r>
              <a:rPr lang="en-US" sz="2400" dirty="0"/>
              <a:t> </a:t>
            </a:r>
            <a:r>
              <a:rPr lang="en-US" sz="2400" dirty="0" err="1"/>
              <a:t>keperawatan</a:t>
            </a:r>
            <a:r>
              <a:rPr lang="en-US" sz="2400" dirty="0"/>
              <a:t> </a:t>
            </a:r>
            <a:r>
              <a:rPr lang="en-US" sz="2400" dirty="0" err="1" smtClean="0"/>
              <a:t>dihitung</a:t>
            </a:r>
            <a:r>
              <a:rPr lang="en-US" sz="2400" dirty="0" smtClean="0"/>
              <a:t> </a:t>
            </a:r>
            <a:r>
              <a:rPr lang="en-US" sz="2400" dirty="0" err="1"/>
              <a:t>dengan</a:t>
            </a:r>
            <a:r>
              <a:rPr lang="en-US" sz="2400" dirty="0"/>
              <a:t> </a:t>
            </a:r>
            <a:r>
              <a:rPr lang="en-US" sz="2400" dirty="0" err="1"/>
              <a:t>perbandingan</a:t>
            </a:r>
            <a:r>
              <a:rPr lang="en-US" sz="2400" dirty="0"/>
              <a:t> 2 (</a:t>
            </a:r>
            <a:r>
              <a:rPr lang="en-US" sz="2400" dirty="0" err="1"/>
              <a:t>dua</a:t>
            </a:r>
            <a:r>
              <a:rPr lang="en-US" sz="2400" dirty="0"/>
              <a:t>) </a:t>
            </a:r>
            <a:r>
              <a:rPr lang="en-US" sz="2400" dirty="0" err="1"/>
              <a:t>perawat</a:t>
            </a:r>
            <a:r>
              <a:rPr lang="en-US" sz="2400" dirty="0"/>
              <a:t> </a:t>
            </a:r>
            <a:r>
              <a:rPr lang="en-US" sz="2400" dirty="0" err="1"/>
              <a:t>untuk</a:t>
            </a:r>
            <a:r>
              <a:rPr lang="en-US" sz="2400" dirty="0"/>
              <a:t> 3 (</a:t>
            </a:r>
            <a:r>
              <a:rPr lang="en-US" sz="2400" dirty="0" err="1"/>
              <a:t>tiga</a:t>
            </a:r>
            <a:r>
              <a:rPr lang="en-US" sz="2400" dirty="0"/>
              <a:t>) </a:t>
            </a:r>
            <a:r>
              <a:rPr lang="en-US" sz="2400" dirty="0" err="1"/>
              <a:t>tempat</a:t>
            </a:r>
            <a:r>
              <a:rPr lang="en-US" sz="2400" dirty="0"/>
              <a:t> </a:t>
            </a:r>
            <a:r>
              <a:rPr lang="en-US" sz="2400" dirty="0" err="1"/>
              <a:t>tidur</a:t>
            </a:r>
            <a:r>
              <a:rPr lang="en-US" sz="2400" dirty="0"/>
              <a:t>.</a:t>
            </a:r>
            <a:endParaRPr lang="id-ID" sz="2400" dirty="0"/>
          </a:p>
          <a:p>
            <a:pPr algn="just"/>
            <a:r>
              <a:rPr lang="en-US" sz="2400" dirty="0" err="1" smtClean="0"/>
              <a:t>Kualifikasi</a:t>
            </a:r>
            <a:r>
              <a:rPr lang="en-US" sz="2400" dirty="0" smtClean="0"/>
              <a:t> </a:t>
            </a:r>
            <a:r>
              <a:rPr lang="en-US" sz="2400" dirty="0" err="1"/>
              <a:t>dan</a:t>
            </a:r>
            <a:r>
              <a:rPr lang="en-US" sz="2400" dirty="0"/>
              <a:t> </a:t>
            </a:r>
            <a:r>
              <a:rPr lang="en-US" sz="2400" dirty="0" err="1"/>
              <a:t>kompetensi</a:t>
            </a:r>
            <a:r>
              <a:rPr lang="en-US" sz="2400" dirty="0"/>
              <a:t> </a:t>
            </a:r>
            <a:r>
              <a:rPr lang="en-US" sz="2400" dirty="0" err="1"/>
              <a:t>tenaga</a:t>
            </a:r>
            <a:r>
              <a:rPr lang="en-US" sz="2400" dirty="0"/>
              <a:t> </a:t>
            </a:r>
            <a:r>
              <a:rPr lang="en-US" sz="2400" dirty="0" err="1"/>
              <a:t>keperawatan</a:t>
            </a:r>
            <a:r>
              <a:rPr lang="en-US" sz="2400" dirty="0"/>
              <a:t> </a:t>
            </a:r>
            <a:r>
              <a:rPr lang="en-US" sz="2400" dirty="0" err="1" smtClean="0"/>
              <a:t>disesuaikan</a:t>
            </a:r>
            <a:r>
              <a:rPr lang="en-US" sz="2400" dirty="0" smtClean="0"/>
              <a:t> </a:t>
            </a:r>
            <a:r>
              <a:rPr lang="en-US" sz="2400" dirty="0" err="1"/>
              <a:t>dengan</a:t>
            </a:r>
            <a:r>
              <a:rPr lang="en-US" sz="2400" dirty="0"/>
              <a:t> </a:t>
            </a:r>
            <a:r>
              <a:rPr lang="en-US" sz="2400" dirty="0" err="1"/>
              <a:t>kebutuhan</a:t>
            </a:r>
            <a:r>
              <a:rPr lang="en-US" sz="2400" dirty="0"/>
              <a:t> </a:t>
            </a:r>
            <a:r>
              <a:rPr lang="en-US" sz="2400" dirty="0" err="1"/>
              <a:t>pelayanan</a:t>
            </a:r>
            <a:r>
              <a:rPr lang="en-US" sz="2400" dirty="0"/>
              <a:t> </a:t>
            </a:r>
            <a:r>
              <a:rPr lang="en-US" sz="2400" dirty="0" err="1"/>
              <a:t>rumah</a:t>
            </a:r>
            <a:r>
              <a:rPr lang="en-US" sz="2400" dirty="0"/>
              <a:t> </a:t>
            </a:r>
            <a:r>
              <a:rPr lang="en-US" sz="2400" dirty="0" err="1"/>
              <a:t>sakit</a:t>
            </a:r>
            <a:r>
              <a:rPr lang="en-US" sz="2400" dirty="0"/>
              <a:t>.</a:t>
            </a:r>
            <a:endParaRPr lang="id-ID" sz="2400" dirty="0"/>
          </a:p>
          <a:p>
            <a:pPr marL="354013" indent="0" algn="just">
              <a:buNone/>
            </a:pPr>
            <a:endParaRPr lang="id-ID" sz="2400" dirty="0"/>
          </a:p>
          <a:p>
            <a:pPr algn="just"/>
            <a:endParaRPr lang="id-ID" sz="2400" dirty="0"/>
          </a:p>
        </p:txBody>
      </p:sp>
    </p:spTree>
    <p:extLst>
      <p:ext uri="{BB962C8B-B14F-4D97-AF65-F5344CB8AC3E}">
        <p14:creationId xmlns:p14="http://schemas.microsoft.com/office/powerpoint/2010/main" val="2591765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a:bodyPr>
          <a:lstStyle/>
          <a:p>
            <a:pPr marL="357188" lvl="0" indent="-357188" algn="just"/>
            <a:r>
              <a:rPr lang="en-US" sz="2800" dirty="0" err="1"/>
              <a:t>Peralatan</a:t>
            </a:r>
            <a:r>
              <a:rPr lang="en-US" sz="2800" dirty="0"/>
              <a:t> </a:t>
            </a:r>
            <a:r>
              <a:rPr lang="en-US" sz="2800" dirty="0" err="1"/>
              <a:t>Rumah</a:t>
            </a:r>
            <a:r>
              <a:rPr lang="en-US" sz="2800" dirty="0"/>
              <a:t> </a:t>
            </a:r>
            <a:r>
              <a:rPr lang="en-US" sz="2800" dirty="0" err="1"/>
              <a:t>Sakit</a:t>
            </a:r>
            <a:r>
              <a:rPr lang="en-US" sz="2800" dirty="0"/>
              <a:t> </a:t>
            </a:r>
            <a:r>
              <a:rPr lang="en-US" sz="2800" dirty="0" err="1"/>
              <a:t>Umum</a:t>
            </a:r>
            <a:r>
              <a:rPr lang="en-US" sz="2800" dirty="0"/>
              <a:t> </a:t>
            </a:r>
            <a:r>
              <a:rPr lang="en-US" sz="2800" dirty="0" err="1"/>
              <a:t>kelas</a:t>
            </a:r>
            <a:r>
              <a:rPr lang="en-US" sz="2800" dirty="0"/>
              <a:t> D </a:t>
            </a:r>
            <a:r>
              <a:rPr lang="en-US" sz="2800" dirty="0" err="1"/>
              <a:t>harus</a:t>
            </a:r>
            <a:r>
              <a:rPr lang="en-US" sz="2800" dirty="0"/>
              <a:t> </a:t>
            </a:r>
            <a:r>
              <a:rPr lang="en-US" sz="2800" dirty="0" err="1"/>
              <a:t>memenuhi</a:t>
            </a:r>
            <a:r>
              <a:rPr lang="en-US" sz="2800" dirty="0"/>
              <a:t> </a:t>
            </a:r>
            <a:r>
              <a:rPr lang="en-US" sz="2800" dirty="0" err="1"/>
              <a:t>standar</a:t>
            </a:r>
            <a:r>
              <a:rPr lang="en-US" sz="2800" dirty="0"/>
              <a:t> </a:t>
            </a:r>
            <a:r>
              <a:rPr lang="en-US" sz="2800" dirty="0" err="1"/>
              <a:t>sesuai</a:t>
            </a:r>
            <a:r>
              <a:rPr lang="en-US" sz="2800" dirty="0"/>
              <a:t> </a:t>
            </a:r>
            <a:r>
              <a:rPr lang="en-US" sz="2800" dirty="0" err="1"/>
              <a:t>dengan</a:t>
            </a:r>
            <a:r>
              <a:rPr lang="en-US" sz="2800" dirty="0"/>
              <a:t> </a:t>
            </a:r>
            <a:r>
              <a:rPr lang="en-US" sz="2800" dirty="0" err="1"/>
              <a:t>ketentuan</a:t>
            </a:r>
            <a:r>
              <a:rPr lang="en-US" sz="2800" dirty="0"/>
              <a:t> </a:t>
            </a:r>
            <a:r>
              <a:rPr lang="en-US" sz="2800" dirty="0" err="1"/>
              <a:t>peraturan</a:t>
            </a:r>
            <a:r>
              <a:rPr lang="en-US" sz="2800" dirty="0"/>
              <a:t> </a:t>
            </a:r>
            <a:r>
              <a:rPr lang="en-US" sz="2800" dirty="0" err="1"/>
              <a:t>perundang-undangan</a:t>
            </a:r>
            <a:r>
              <a:rPr lang="en-US" sz="2800" dirty="0"/>
              <a:t>.</a:t>
            </a:r>
            <a:endParaRPr lang="id-ID" sz="2800" dirty="0"/>
          </a:p>
          <a:p>
            <a:pPr marL="357188" lvl="0" indent="-357188" algn="just"/>
            <a:r>
              <a:rPr lang="en-US" sz="2800" dirty="0" err="1"/>
              <a:t>Peralatan</a:t>
            </a:r>
            <a:r>
              <a:rPr lang="en-US" sz="2800" dirty="0"/>
              <a:t> </a:t>
            </a:r>
            <a:r>
              <a:rPr lang="en-US" sz="2800" dirty="0" smtClean="0"/>
              <a:t>paling </a:t>
            </a:r>
            <a:r>
              <a:rPr lang="en-US" sz="2800" dirty="0" err="1"/>
              <a:t>sedikit</a:t>
            </a:r>
            <a:r>
              <a:rPr lang="en-US" sz="2800" dirty="0"/>
              <a:t> </a:t>
            </a:r>
            <a:r>
              <a:rPr lang="en-US" sz="2800" dirty="0" err="1"/>
              <a:t>terdiri</a:t>
            </a:r>
            <a:r>
              <a:rPr lang="en-US" sz="2800" dirty="0"/>
              <a:t> </a:t>
            </a:r>
            <a:r>
              <a:rPr lang="en-US" sz="2800" dirty="0" err="1"/>
              <a:t>dari</a:t>
            </a:r>
            <a:r>
              <a:rPr lang="en-US" sz="2800" dirty="0"/>
              <a:t> </a:t>
            </a:r>
            <a:r>
              <a:rPr lang="en-US" sz="2800" dirty="0" err="1"/>
              <a:t>peralatan</a:t>
            </a:r>
            <a:r>
              <a:rPr lang="en-US" sz="2800" dirty="0"/>
              <a:t> </a:t>
            </a:r>
            <a:r>
              <a:rPr lang="en-US" sz="2800" dirty="0" err="1"/>
              <a:t>medis</a:t>
            </a:r>
            <a:r>
              <a:rPr lang="en-US" sz="2800" dirty="0"/>
              <a:t> </a:t>
            </a:r>
            <a:r>
              <a:rPr lang="en-US" sz="2800" dirty="0" err="1"/>
              <a:t>untuk</a:t>
            </a:r>
            <a:r>
              <a:rPr lang="en-US" sz="2800" dirty="0"/>
              <a:t> </a:t>
            </a:r>
            <a:r>
              <a:rPr lang="en-US" sz="2800" dirty="0" err="1"/>
              <a:t>instalasi</a:t>
            </a:r>
            <a:r>
              <a:rPr lang="en-US" sz="2800" dirty="0"/>
              <a:t> </a:t>
            </a:r>
            <a:r>
              <a:rPr lang="en-US" sz="2800" dirty="0" err="1"/>
              <a:t>gawat</a:t>
            </a:r>
            <a:r>
              <a:rPr lang="en-US" sz="2800" dirty="0"/>
              <a:t> </a:t>
            </a:r>
            <a:r>
              <a:rPr lang="en-US" sz="2800" dirty="0" err="1"/>
              <a:t>darurat</a:t>
            </a:r>
            <a:r>
              <a:rPr lang="en-US" sz="2800" dirty="0"/>
              <a:t>, </a:t>
            </a:r>
            <a:r>
              <a:rPr lang="en-US" sz="2800" dirty="0" err="1"/>
              <a:t>rawat</a:t>
            </a:r>
            <a:r>
              <a:rPr lang="en-US" sz="2800" dirty="0"/>
              <a:t> </a:t>
            </a:r>
            <a:r>
              <a:rPr lang="en-US" sz="2800" dirty="0" err="1"/>
              <a:t>jalan</a:t>
            </a:r>
            <a:r>
              <a:rPr lang="en-US" sz="2800" dirty="0"/>
              <a:t>, </a:t>
            </a:r>
            <a:r>
              <a:rPr lang="en-US" sz="2800" dirty="0" err="1"/>
              <a:t>rawat</a:t>
            </a:r>
            <a:r>
              <a:rPr lang="en-US" sz="2800" dirty="0"/>
              <a:t> </a:t>
            </a:r>
            <a:r>
              <a:rPr lang="en-US" sz="2800" dirty="0" err="1"/>
              <a:t>inap</a:t>
            </a:r>
            <a:r>
              <a:rPr lang="en-US" sz="2800" dirty="0"/>
              <a:t>, </a:t>
            </a:r>
            <a:r>
              <a:rPr lang="en-US" sz="2800" dirty="0" err="1"/>
              <a:t>rawat</a:t>
            </a:r>
            <a:r>
              <a:rPr lang="en-US" sz="2800" dirty="0"/>
              <a:t> </a:t>
            </a:r>
            <a:r>
              <a:rPr lang="en-US" sz="2800" dirty="0" err="1"/>
              <a:t>intensif</a:t>
            </a:r>
            <a:r>
              <a:rPr lang="en-US" sz="2800" dirty="0"/>
              <a:t>, </a:t>
            </a:r>
            <a:r>
              <a:rPr lang="en-US" sz="2800" dirty="0" err="1"/>
              <a:t>rawat</a:t>
            </a:r>
            <a:r>
              <a:rPr lang="en-US" sz="2800" dirty="0"/>
              <a:t> </a:t>
            </a:r>
            <a:r>
              <a:rPr lang="en-US" sz="2800" dirty="0" err="1"/>
              <a:t>operasi</a:t>
            </a:r>
            <a:r>
              <a:rPr lang="en-US" sz="2800" dirty="0"/>
              <a:t>, </a:t>
            </a:r>
            <a:r>
              <a:rPr lang="en-US" sz="2800" dirty="0" err="1"/>
              <a:t>persalinan</a:t>
            </a:r>
            <a:r>
              <a:rPr lang="en-US" sz="2800" dirty="0"/>
              <a:t>, </a:t>
            </a:r>
            <a:r>
              <a:rPr lang="en-US" sz="2800" dirty="0" err="1"/>
              <a:t>radiologi</a:t>
            </a:r>
            <a:r>
              <a:rPr lang="en-US" sz="2800" dirty="0"/>
              <a:t>, </a:t>
            </a:r>
            <a:r>
              <a:rPr lang="en-US" sz="2800" dirty="0" err="1"/>
              <a:t>laboratorium</a:t>
            </a:r>
            <a:r>
              <a:rPr lang="en-US" sz="2800" dirty="0"/>
              <a:t> </a:t>
            </a:r>
            <a:r>
              <a:rPr lang="en-US" sz="2800" dirty="0" err="1"/>
              <a:t>klinik</a:t>
            </a:r>
            <a:r>
              <a:rPr lang="en-US" sz="2800" dirty="0"/>
              <a:t>, </a:t>
            </a:r>
            <a:r>
              <a:rPr lang="en-US" sz="2800" dirty="0" err="1"/>
              <a:t>pelayanan</a:t>
            </a:r>
            <a:r>
              <a:rPr lang="en-US" sz="2800" dirty="0"/>
              <a:t> </a:t>
            </a:r>
            <a:r>
              <a:rPr lang="en-US" sz="2800" dirty="0" err="1"/>
              <a:t>darah</a:t>
            </a:r>
            <a:r>
              <a:rPr lang="en-US" sz="2800" dirty="0"/>
              <a:t>, </a:t>
            </a:r>
            <a:r>
              <a:rPr lang="en-US" sz="2800" dirty="0" err="1"/>
              <a:t>rehabilitasi</a:t>
            </a:r>
            <a:r>
              <a:rPr lang="en-US" sz="2800" dirty="0"/>
              <a:t> </a:t>
            </a:r>
            <a:r>
              <a:rPr lang="en-US" sz="2800" dirty="0" err="1"/>
              <a:t>medik</a:t>
            </a:r>
            <a:r>
              <a:rPr lang="en-US" sz="2800" dirty="0"/>
              <a:t>, </a:t>
            </a:r>
            <a:r>
              <a:rPr lang="en-US" sz="2800" dirty="0" err="1"/>
              <a:t>farmasi</a:t>
            </a:r>
            <a:r>
              <a:rPr lang="en-US" sz="2800" dirty="0"/>
              <a:t>, </a:t>
            </a:r>
            <a:r>
              <a:rPr lang="en-US" sz="2800" dirty="0" err="1"/>
              <a:t>instalasi</a:t>
            </a:r>
            <a:r>
              <a:rPr lang="en-US" sz="2800" dirty="0"/>
              <a:t> </a:t>
            </a:r>
            <a:r>
              <a:rPr lang="en-US" sz="2800" dirty="0" err="1"/>
              <a:t>gizi</a:t>
            </a:r>
            <a:r>
              <a:rPr lang="en-US" sz="2800" dirty="0"/>
              <a:t>, </a:t>
            </a:r>
            <a:r>
              <a:rPr lang="en-US" sz="2800" dirty="0" err="1"/>
              <a:t>dan</a:t>
            </a:r>
            <a:r>
              <a:rPr lang="en-US" sz="2800" dirty="0"/>
              <a:t> </a:t>
            </a:r>
            <a:r>
              <a:rPr lang="en-US" sz="2800" dirty="0" err="1"/>
              <a:t>kamar</a:t>
            </a:r>
            <a:r>
              <a:rPr lang="en-US" sz="2800" dirty="0"/>
              <a:t> </a:t>
            </a:r>
            <a:r>
              <a:rPr lang="en-US" sz="2800" dirty="0" err="1"/>
              <a:t>jenazah</a:t>
            </a:r>
            <a:r>
              <a:rPr lang="id-ID" sz="2800" dirty="0"/>
              <a:t>.</a:t>
            </a:r>
          </a:p>
          <a:p>
            <a:pPr marL="357188" lvl="0" indent="-357188" algn="just"/>
            <a:r>
              <a:rPr lang="id-ID" sz="2800" dirty="0"/>
              <a:t>P</a:t>
            </a:r>
            <a:r>
              <a:rPr lang="en-US" sz="2800" dirty="0" err="1"/>
              <a:t>eralatan</a:t>
            </a:r>
            <a:r>
              <a:rPr lang="en-US" sz="2800" dirty="0"/>
              <a:t> </a:t>
            </a:r>
            <a:r>
              <a:rPr lang="en-US" sz="2800" dirty="0" err="1" smtClean="0"/>
              <a:t>sebagaimana</a:t>
            </a:r>
            <a:r>
              <a:rPr lang="en-US" sz="2800" dirty="0" smtClean="0"/>
              <a:t> </a:t>
            </a:r>
            <a:r>
              <a:rPr lang="en-US" sz="2800" dirty="0" err="1"/>
              <a:t>tercantum</a:t>
            </a:r>
            <a:r>
              <a:rPr lang="en-US" sz="2800" dirty="0"/>
              <a:t> </a:t>
            </a:r>
            <a:r>
              <a:rPr lang="en-US" sz="2800" dirty="0" err="1"/>
              <a:t>dalam</a:t>
            </a:r>
            <a:r>
              <a:rPr lang="en-US" sz="2800" dirty="0"/>
              <a:t> </a:t>
            </a:r>
            <a:r>
              <a:rPr lang="en-US" sz="2800" dirty="0" err="1"/>
              <a:t>Lampiran</a:t>
            </a:r>
            <a:r>
              <a:rPr lang="en-US" sz="2800" dirty="0"/>
              <a:t> yang </a:t>
            </a:r>
            <a:r>
              <a:rPr lang="en-US" sz="2800" dirty="0" err="1"/>
              <a:t>merupakan</a:t>
            </a:r>
            <a:r>
              <a:rPr lang="en-US" sz="2800" dirty="0"/>
              <a:t> </a:t>
            </a:r>
            <a:r>
              <a:rPr lang="en-US" sz="2800" dirty="0" err="1"/>
              <a:t>bagian</a:t>
            </a:r>
            <a:r>
              <a:rPr lang="en-US" sz="2800" dirty="0"/>
              <a:t> </a:t>
            </a:r>
            <a:r>
              <a:rPr lang="en-US" sz="2800" dirty="0" err="1"/>
              <a:t>tidak</a:t>
            </a:r>
            <a:r>
              <a:rPr lang="en-US" sz="2800" dirty="0"/>
              <a:t> </a:t>
            </a:r>
            <a:r>
              <a:rPr lang="en-US" sz="2800" dirty="0" err="1"/>
              <a:t>terpisahkan</a:t>
            </a:r>
            <a:r>
              <a:rPr lang="en-US" sz="2800" dirty="0"/>
              <a:t> </a:t>
            </a:r>
            <a:r>
              <a:rPr lang="en-US" sz="2800" dirty="0" err="1"/>
              <a:t>dari</a:t>
            </a:r>
            <a:r>
              <a:rPr lang="en-US" sz="2800" dirty="0"/>
              <a:t> </a:t>
            </a:r>
            <a:r>
              <a:rPr lang="en-US" sz="2800" dirty="0" err="1"/>
              <a:t>Peraturan</a:t>
            </a:r>
            <a:r>
              <a:rPr lang="en-US" sz="2800" dirty="0"/>
              <a:t> </a:t>
            </a:r>
            <a:r>
              <a:rPr lang="en-US" sz="2800" dirty="0" err="1"/>
              <a:t>Menteri</a:t>
            </a:r>
            <a:r>
              <a:rPr lang="en-US" sz="2800" dirty="0"/>
              <a:t> </a:t>
            </a:r>
            <a:r>
              <a:rPr lang="en-US" sz="2800" dirty="0" err="1"/>
              <a:t>ini</a:t>
            </a:r>
            <a:r>
              <a:rPr lang="en-US" sz="2800" dirty="0"/>
              <a:t>.</a:t>
            </a:r>
            <a:endParaRPr lang="id-ID" sz="2800" dirty="0"/>
          </a:p>
          <a:p>
            <a:endParaRPr lang="id-ID" dirty="0"/>
          </a:p>
        </p:txBody>
      </p:sp>
    </p:spTree>
    <p:extLst>
      <p:ext uri="{BB962C8B-B14F-4D97-AF65-F5344CB8AC3E}">
        <p14:creationId xmlns:p14="http://schemas.microsoft.com/office/powerpoint/2010/main" val="16741101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332656"/>
            <a:ext cx="8229600" cy="1066800"/>
          </a:xfrm>
        </p:spPr>
        <p:txBody>
          <a:bodyPr>
            <a:normAutofit/>
          </a:bodyPr>
          <a:lstStyle/>
          <a:p>
            <a:pPr algn="ctr"/>
            <a:r>
              <a:rPr lang="en-US" sz="2800" b="1" dirty="0" err="1"/>
              <a:t>Rumah</a:t>
            </a:r>
            <a:r>
              <a:rPr lang="en-US" sz="2800" b="1" dirty="0"/>
              <a:t> </a:t>
            </a:r>
            <a:r>
              <a:rPr lang="en-US" sz="2800" b="1" dirty="0" err="1"/>
              <a:t>Sakit</a:t>
            </a:r>
            <a:r>
              <a:rPr lang="en-US" sz="2800" b="1" dirty="0"/>
              <a:t> </a:t>
            </a:r>
            <a:r>
              <a:rPr lang="en-US" sz="2800" b="1" dirty="0" err="1"/>
              <a:t>Umum</a:t>
            </a:r>
            <a:r>
              <a:rPr lang="en-US" sz="2800" b="1" dirty="0"/>
              <a:t> </a:t>
            </a:r>
            <a:r>
              <a:rPr lang="en-US" sz="2800" b="1" dirty="0" err="1"/>
              <a:t>Kelas</a:t>
            </a:r>
            <a:r>
              <a:rPr lang="en-US" sz="2800" b="1" dirty="0"/>
              <a:t> D </a:t>
            </a:r>
            <a:r>
              <a:rPr lang="en-US" sz="2800" b="1" dirty="0" err="1" smtClean="0"/>
              <a:t>Pratama</a:t>
            </a:r>
            <a:endParaRPr lang="id-ID" sz="2800" b="1" dirty="0"/>
          </a:p>
        </p:txBody>
      </p:sp>
      <p:sp>
        <p:nvSpPr>
          <p:cNvPr id="3" name="Content Placeholder 2"/>
          <p:cNvSpPr>
            <a:spLocks noGrp="1"/>
          </p:cNvSpPr>
          <p:nvPr>
            <p:ph idx="1"/>
          </p:nvPr>
        </p:nvSpPr>
        <p:spPr>
          <a:xfrm>
            <a:off x="457200" y="1340768"/>
            <a:ext cx="8229600" cy="5233768"/>
          </a:xfrm>
        </p:spPr>
        <p:txBody>
          <a:bodyPr>
            <a:normAutofit lnSpcReduction="10000"/>
          </a:bodyPr>
          <a:lstStyle/>
          <a:p>
            <a:pPr algn="just"/>
            <a:r>
              <a:rPr lang="en-US" dirty="0" err="1"/>
              <a:t>Rumah</a:t>
            </a:r>
            <a:r>
              <a:rPr lang="en-US" dirty="0"/>
              <a:t> </a:t>
            </a:r>
            <a:r>
              <a:rPr lang="en-US" dirty="0" err="1"/>
              <a:t>Sakit</a:t>
            </a:r>
            <a:r>
              <a:rPr lang="en-US" dirty="0"/>
              <a:t> </a:t>
            </a:r>
            <a:r>
              <a:rPr lang="en-US" dirty="0" err="1"/>
              <a:t>Umum</a:t>
            </a:r>
            <a:r>
              <a:rPr lang="en-US" dirty="0"/>
              <a:t> </a:t>
            </a:r>
            <a:r>
              <a:rPr lang="en-US" dirty="0" err="1"/>
              <a:t>kelas</a:t>
            </a:r>
            <a:r>
              <a:rPr lang="en-US" dirty="0"/>
              <a:t> D </a:t>
            </a:r>
            <a:r>
              <a:rPr lang="en-US" dirty="0" err="1" smtClean="0"/>
              <a:t>pratama</a:t>
            </a:r>
            <a:r>
              <a:rPr lang="en-US" dirty="0" smtClean="0"/>
              <a:t>, </a:t>
            </a:r>
            <a:r>
              <a:rPr lang="en-US" dirty="0" err="1"/>
              <a:t>didirikan</a:t>
            </a:r>
            <a:r>
              <a:rPr lang="en-US" dirty="0"/>
              <a:t> </a:t>
            </a:r>
            <a:r>
              <a:rPr lang="en-US" dirty="0" err="1"/>
              <a:t>dan</a:t>
            </a:r>
            <a:r>
              <a:rPr lang="en-US" dirty="0"/>
              <a:t> </a:t>
            </a:r>
            <a:r>
              <a:rPr lang="en-US" dirty="0" err="1"/>
              <a:t>diselenggarakan</a:t>
            </a:r>
            <a:r>
              <a:rPr lang="en-US" dirty="0"/>
              <a:t> </a:t>
            </a:r>
            <a:r>
              <a:rPr lang="en-US" dirty="0" err="1"/>
              <a:t>untuk</a:t>
            </a:r>
            <a:r>
              <a:rPr lang="en-US" dirty="0"/>
              <a:t> </a:t>
            </a:r>
            <a:r>
              <a:rPr lang="en-US" dirty="0" err="1"/>
              <a:t>menjamin</a:t>
            </a:r>
            <a:r>
              <a:rPr lang="en-US" dirty="0"/>
              <a:t> </a:t>
            </a:r>
            <a:r>
              <a:rPr lang="en-US" dirty="0" err="1"/>
              <a:t>ketersediaan</a:t>
            </a:r>
            <a:r>
              <a:rPr lang="en-US" dirty="0"/>
              <a:t> </a:t>
            </a:r>
            <a:r>
              <a:rPr lang="en-US" dirty="0" err="1"/>
              <a:t>dan</a:t>
            </a:r>
            <a:r>
              <a:rPr lang="en-US" dirty="0"/>
              <a:t> </a:t>
            </a:r>
            <a:r>
              <a:rPr lang="en-US" dirty="0" err="1"/>
              <a:t>meningkatkan</a:t>
            </a:r>
            <a:r>
              <a:rPr lang="en-US" dirty="0"/>
              <a:t> </a:t>
            </a:r>
            <a:r>
              <a:rPr lang="en-US" dirty="0" err="1"/>
              <a:t>aksesibilitas</a:t>
            </a:r>
            <a:r>
              <a:rPr lang="en-US" dirty="0"/>
              <a:t> </a:t>
            </a:r>
            <a:r>
              <a:rPr lang="en-US" dirty="0" err="1"/>
              <a:t>masyarakat</a:t>
            </a:r>
            <a:r>
              <a:rPr lang="en-US" dirty="0"/>
              <a:t> </a:t>
            </a:r>
            <a:r>
              <a:rPr lang="en-US" dirty="0" err="1"/>
              <a:t>terhadap</a:t>
            </a:r>
            <a:r>
              <a:rPr lang="en-US" dirty="0"/>
              <a:t> </a:t>
            </a:r>
            <a:r>
              <a:rPr lang="en-US" dirty="0" err="1"/>
              <a:t>pelayanan</a:t>
            </a:r>
            <a:r>
              <a:rPr lang="en-US" dirty="0"/>
              <a:t> </a:t>
            </a:r>
            <a:r>
              <a:rPr lang="en-US" dirty="0" err="1"/>
              <a:t>kesehatan</a:t>
            </a:r>
            <a:r>
              <a:rPr lang="en-US" dirty="0"/>
              <a:t> </a:t>
            </a:r>
            <a:r>
              <a:rPr lang="en-US" dirty="0" err="1"/>
              <a:t>tingkat</a:t>
            </a:r>
            <a:r>
              <a:rPr lang="en-US" dirty="0"/>
              <a:t> </a:t>
            </a:r>
            <a:r>
              <a:rPr lang="en-US" dirty="0" err="1" smtClean="0"/>
              <a:t>kedua</a:t>
            </a:r>
            <a:endParaRPr lang="id-ID" dirty="0" smtClean="0"/>
          </a:p>
          <a:p>
            <a:pPr lvl="0"/>
            <a:r>
              <a:rPr lang="en-US" dirty="0" err="1"/>
              <a:t>Rumah</a:t>
            </a:r>
            <a:r>
              <a:rPr lang="en-US" dirty="0"/>
              <a:t> </a:t>
            </a:r>
            <a:r>
              <a:rPr lang="en-US" dirty="0" err="1"/>
              <a:t>Sakit</a:t>
            </a:r>
            <a:r>
              <a:rPr lang="en-US" dirty="0"/>
              <a:t> </a:t>
            </a:r>
            <a:r>
              <a:rPr lang="en-US" dirty="0" err="1"/>
              <a:t>Umum</a:t>
            </a:r>
            <a:r>
              <a:rPr lang="en-US" dirty="0"/>
              <a:t> </a:t>
            </a:r>
            <a:r>
              <a:rPr lang="en-US" dirty="0" err="1"/>
              <a:t>kelas</a:t>
            </a:r>
            <a:r>
              <a:rPr lang="en-US" dirty="0"/>
              <a:t> </a:t>
            </a:r>
            <a:r>
              <a:rPr lang="en-US" dirty="0" err="1" smtClean="0"/>
              <a:t>hanya</a:t>
            </a:r>
            <a:r>
              <a:rPr lang="en-US" dirty="0" smtClean="0"/>
              <a:t> </a:t>
            </a:r>
            <a:r>
              <a:rPr lang="en-US" dirty="0" err="1"/>
              <a:t>dapat</a:t>
            </a:r>
            <a:r>
              <a:rPr lang="en-US" dirty="0"/>
              <a:t> </a:t>
            </a:r>
            <a:r>
              <a:rPr lang="en-US" dirty="0" err="1"/>
              <a:t>didirikan</a:t>
            </a:r>
            <a:r>
              <a:rPr lang="en-US" dirty="0"/>
              <a:t> </a:t>
            </a:r>
            <a:r>
              <a:rPr lang="en-US" dirty="0" err="1"/>
              <a:t>dan</a:t>
            </a:r>
            <a:r>
              <a:rPr lang="en-US" dirty="0"/>
              <a:t> </a:t>
            </a:r>
            <a:r>
              <a:rPr lang="en-US" dirty="0" err="1"/>
              <a:t>diselenggarakan</a:t>
            </a:r>
            <a:r>
              <a:rPr lang="en-US" dirty="0"/>
              <a:t> di </a:t>
            </a:r>
            <a:r>
              <a:rPr lang="en-US" dirty="0" err="1"/>
              <a:t>daerah</a:t>
            </a:r>
            <a:r>
              <a:rPr lang="en-US" dirty="0"/>
              <a:t> </a:t>
            </a:r>
            <a:r>
              <a:rPr lang="en-US" dirty="0" err="1"/>
              <a:t>tertinggal</a:t>
            </a:r>
            <a:r>
              <a:rPr lang="en-US" dirty="0"/>
              <a:t>, </a:t>
            </a:r>
            <a:r>
              <a:rPr lang="en-US" dirty="0" err="1"/>
              <a:t>perbatasan</a:t>
            </a:r>
            <a:r>
              <a:rPr lang="en-US" dirty="0"/>
              <a:t>, </a:t>
            </a:r>
            <a:r>
              <a:rPr lang="en-US" dirty="0" err="1"/>
              <a:t>atau</a:t>
            </a:r>
            <a:r>
              <a:rPr lang="en-US" dirty="0"/>
              <a:t> </a:t>
            </a:r>
            <a:r>
              <a:rPr lang="en-US" dirty="0" err="1"/>
              <a:t>kepulauan</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r>
              <a:rPr lang="en-US" dirty="0"/>
              <a:t>.</a:t>
            </a:r>
            <a:endParaRPr lang="id-ID" dirty="0"/>
          </a:p>
          <a:p>
            <a:pPr lvl="0"/>
            <a:r>
              <a:rPr lang="en-US" dirty="0" err="1" smtClean="0"/>
              <a:t>Rumah</a:t>
            </a:r>
            <a:r>
              <a:rPr lang="en-US" dirty="0" smtClean="0"/>
              <a:t> </a:t>
            </a:r>
            <a:r>
              <a:rPr lang="en-US" dirty="0" err="1"/>
              <a:t>Sakit</a:t>
            </a:r>
            <a:r>
              <a:rPr lang="en-US" dirty="0"/>
              <a:t> </a:t>
            </a:r>
            <a:r>
              <a:rPr lang="en-US" dirty="0" err="1"/>
              <a:t>Umum</a:t>
            </a:r>
            <a:r>
              <a:rPr lang="en-US" dirty="0"/>
              <a:t> </a:t>
            </a:r>
            <a:r>
              <a:rPr lang="en-US" dirty="0" err="1"/>
              <a:t>kelas</a:t>
            </a:r>
            <a:r>
              <a:rPr lang="en-US" dirty="0"/>
              <a:t> D </a:t>
            </a:r>
            <a:r>
              <a:rPr lang="en-US" dirty="0" err="1"/>
              <a:t>pratama</a:t>
            </a:r>
            <a:r>
              <a:rPr lang="en-US" dirty="0"/>
              <a:t> </a:t>
            </a:r>
            <a:r>
              <a:rPr lang="en-US" dirty="0" err="1"/>
              <a:t>dapat</a:t>
            </a:r>
            <a:r>
              <a:rPr lang="en-US" dirty="0"/>
              <a:t> </a:t>
            </a:r>
            <a:r>
              <a:rPr lang="en-US" dirty="0" err="1"/>
              <a:t>juga</a:t>
            </a:r>
            <a:r>
              <a:rPr lang="en-US" dirty="0"/>
              <a:t> </a:t>
            </a:r>
            <a:r>
              <a:rPr lang="en-US" dirty="0" err="1"/>
              <a:t>didirikan</a:t>
            </a:r>
            <a:r>
              <a:rPr lang="en-US" dirty="0"/>
              <a:t> di </a:t>
            </a:r>
            <a:r>
              <a:rPr lang="en-US" dirty="0" err="1"/>
              <a:t>kabupaten</a:t>
            </a:r>
            <a:r>
              <a:rPr lang="en-US" dirty="0"/>
              <a:t>/</a:t>
            </a:r>
            <a:r>
              <a:rPr lang="en-US" dirty="0" err="1"/>
              <a:t>kota</a:t>
            </a:r>
            <a:r>
              <a:rPr lang="en-US" dirty="0"/>
              <a:t>, </a:t>
            </a:r>
            <a:r>
              <a:rPr lang="en-US" dirty="0" err="1"/>
              <a:t>apabila</a:t>
            </a:r>
            <a:r>
              <a:rPr lang="en-US" dirty="0"/>
              <a:t> </a:t>
            </a:r>
            <a:r>
              <a:rPr lang="en-US" dirty="0" err="1"/>
              <a:t>memenuhi</a:t>
            </a:r>
            <a:r>
              <a:rPr lang="en-US" dirty="0"/>
              <a:t> </a:t>
            </a:r>
            <a:r>
              <a:rPr lang="en-US" dirty="0" err="1"/>
              <a:t>kriteria</a:t>
            </a:r>
            <a:r>
              <a:rPr lang="en-US" dirty="0"/>
              <a:t> </a:t>
            </a:r>
            <a:r>
              <a:rPr lang="en-US" dirty="0" err="1"/>
              <a:t>sebagai</a:t>
            </a:r>
            <a:r>
              <a:rPr lang="en-US" dirty="0"/>
              <a:t> </a:t>
            </a:r>
            <a:r>
              <a:rPr lang="en-US" dirty="0" err="1"/>
              <a:t>berikut</a:t>
            </a:r>
            <a:r>
              <a:rPr lang="en-US" dirty="0"/>
              <a:t>:</a:t>
            </a:r>
            <a:endParaRPr lang="id-ID" dirty="0"/>
          </a:p>
          <a:p>
            <a:pPr marL="722313" lvl="0" indent="-368300">
              <a:buFont typeface="+mj-lt"/>
              <a:buAutoNum type="alphaLcPeriod"/>
            </a:pPr>
            <a:r>
              <a:rPr lang="en-US" dirty="0" err="1"/>
              <a:t>belum</a:t>
            </a:r>
            <a:r>
              <a:rPr lang="en-US" dirty="0"/>
              <a:t> </a:t>
            </a:r>
            <a:r>
              <a:rPr lang="en-US" dirty="0" err="1"/>
              <a:t>tersedia</a:t>
            </a:r>
            <a:r>
              <a:rPr lang="en-US" dirty="0"/>
              <a:t> </a:t>
            </a:r>
            <a:r>
              <a:rPr lang="en-US" dirty="0" err="1"/>
              <a:t>Rumah</a:t>
            </a:r>
            <a:r>
              <a:rPr lang="en-US" dirty="0"/>
              <a:t> </a:t>
            </a:r>
            <a:r>
              <a:rPr lang="en-US" dirty="0" err="1"/>
              <a:t>Sakit</a:t>
            </a:r>
            <a:r>
              <a:rPr lang="en-US" dirty="0"/>
              <a:t> di </a:t>
            </a:r>
            <a:r>
              <a:rPr lang="en-US" dirty="0" err="1"/>
              <a:t>kabupaten</a:t>
            </a:r>
            <a:r>
              <a:rPr lang="en-US" dirty="0"/>
              <a:t>/</a:t>
            </a:r>
            <a:r>
              <a:rPr lang="en-US" dirty="0" err="1"/>
              <a:t>kota</a:t>
            </a:r>
            <a:r>
              <a:rPr lang="en-US" dirty="0"/>
              <a:t> yang </a:t>
            </a:r>
            <a:r>
              <a:rPr lang="en-US" dirty="0" err="1"/>
              <a:t>bersangkutan</a:t>
            </a:r>
            <a:r>
              <a:rPr lang="en-US" dirty="0"/>
              <a:t>; </a:t>
            </a:r>
            <a:endParaRPr lang="id-ID" dirty="0"/>
          </a:p>
          <a:p>
            <a:pPr marL="722313" lvl="0" indent="-368300">
              <a:buFont typeface="+mj-lt"/>
              <a:buAutoNum type="alphaLcPeriod"/>
            </a:pPr>
            <a:r>
              <a:rPr lang="en-US" dirty="0" err="1"/>
              <a:t>Rumah</a:t>
            </a:r>
            <a:r>
              <a:rPr lang="en-US" dirty="0"/>
              <a:t> </a:t>
            </a:r>
            <a:r>
              <a:rPr lang="en-US" dirty="0" err="1"/>
              <a:t>Sakit</a:t>
            </a:r>
            <a:r>
              <a:rPr lang="en-US" dirty="0"/>
              <a:t> yang </a:t>
            </a:r>
            <a:r>
              <a:rPr lang="en-US" dirty="0" err="1"/>
              <a:t>telah</a:t>
            </a:r>
            <a:r>
              <a:rPr lang="en-US" dirty="0"/>
              <a:t> </a:t>
            </a:r>
            <a:r>
              <a:rPr lang="en-US" dirty="0" err="1"/>
              <a:t>beroperasi</a:t>
            </a:r>
            <a:r>
              <a:rPr lang="en-US" dirty="0"/>
              <a:t> di </a:t>
            </a:r>
            <a:r>
              <a:rPr lang="en-US" dirty="0" err="1"/>
              <a:t>kabupaten</a:t>
            </a:r>
            <a:r>
              <a:rPr lang="en-US" dirty="0"/>
              <a:t>/</a:t>
            </a:r>
            <a:r>
              <a:rPr lang="en-US" dirty="0" err="1"/>
              <a:t>kota</a:t>
            </a:r>
            <a:r>
              <a:rPr lang="en-US" dirty="0"/>
              <a:t> yang </a:t>
            </a:r>
            <a:r>
              <a:rPr lang="en-US" dirty="0" err="1"/>
              <a:t>bersangkutan</a:t>
            </a:r>
            <a:r>
              <a:rPr lang="en-US" dirty="0"/>
              <a:t>  </a:t>
            </a:r>
            <a:r>
              <a:rPr lang="en-US" dirty="0" err="1"/>
              <a:t>kapasitasnya</a:t>
            </a:r>
            <a:r>
              <a:rPr lang="en-US" dirty="0"/>
              <a:t> </a:t>
            </a:r>
            <a:r>
              <a:rPr lang="en-US" dirty="0" err="1"/>
              <a:t>belum</a:t>
            </a:r>
            <a:r>
              <a:rPr lang="en-US" dirty="0"/>
              <a:t> </a:t>
            </a:r>
            <a:r>
              <a:rPr lang="en-US" dirty="0" err="1"/>
              <a:t>mencukupi</a:t>
            </a:r>
            <a:r>
              <a:rPr lang="en-US" dirty="0"/>
              <a:t>; </a:t>
            </a:r>
            <a:r>
              <a:rPr lang="en-US" dirty="0" err="1"/>
              <a:t>atau</a:t>
            </a:r>
            <a:endParaRPr lang="id-ID" dirty="0"/>
          </a:p>
          <a:p>
            <a:pPr marL="722313" lvl="0" indent="-368300">
              <a:buFont typeface="+mj-lt"/>
              <a:buAutoNum type="alphaLcPeriod"/>
            </a:pPr>
            <a:r>
              <a:rPr lang="en-US" dirty="0" err="1"/>
              <a:t>lokasi</a:t>
            </a:r>
            <a:r>
              <a:rPr lang="en-US" dirty="0"/>
              <a:t> </a:t>
            </a:r>
            <a:r>
              <a:rPr lang="en-US" dirty="0" err="1"/>
              <a:t>Rumah</a:t>
            </a:r>
            <a:r>
              <a:rPr lang="en-US" dirty="0"/>
              <a:t> </a:t>
            </a:r>
            <a:r>
              <a:rPr lang="en-US" dirty="0" err="1"/>
              <a:t>Sakit</a:t>
            </a:r>
            <a:r>
              <a:rPr lang="en-US" dirty="0"/>
              <a:t> yang </a:t>
            </a:r>
            <a:r>
              <a:rPr lang="en-US" dirty="0" err="1"/>
              <a:t>telah</a:t>
            </a:r>
            <a:r>
              <a:rPr lang="en-US" dirty="0"/>
              <a:t> </a:t>
            </a:r>
            <a:r>
              <a:rPr lang="en-US" dirty="0" err="1"/>
              <a:t>beroperasi</a:t>
            </a:r>
            <a:r>
              <a:rPr lang="en-US" dirty="0"/>
              <a:t> </a:t>
            </a:r>
            <a:r>
              <a:rPr lang="en-US" dirty="0" err="1"/>
              <a:t>sulit</a:t>
            </a:r>
            <a:r>
              <a:rPr lang="en-US" dirty="0"/>
              <a:t> </a:t>
            </a:r>
            <a:r>
              <a:rPr lang="en-US" dirty="0" err="1"/>
              <a:t>dijangkau</a:t>
            </a:r>
            <a:r>
              <a:rPr lang="en-US" dirty="0"/>
              <a:t> </a:t>
            </a:r>
            <a:r>
              <a:rPr lang="en-US" dirty="0" err="1"/>
              <a:t>secara</a:t>
            </a:r>
            <a:r>
              <a:rPr lang="en-US" dirty="0"/>
              <a:t> </a:t>
            </a:r>
            <a:r>
              <a:rPr lang="en-US" dirty="0" err="1"/>
              <a:t>geografis</a:t>
            </a:r>
            <a:r>
              <a:rPr lang="en-US" dirty="0"/>
              <a:t> </a:t>
            </a:r>
            <a:r>
              <a:rPr lang="en-US" dirty="0" err="1"/>
              <a:t>oleh</a:t>
            </a:r>
            <a:r>
              <a:rPr lang="en-US" dirty="0"/>
              <a:t> </a:t>
            </a:r>
            <a:r>
              <a:rPr lang="en-US" dirty="0" err="1"/>
              <a:t>sebagian</a:t>
            </a:r>
            <a:r>
              <a:rPr lang="en-US" dirty="0"/>
              <a:t> </a:t>
            </a:r>
            <a:r>
              <a:rPr lang="en-US" dirty="0" err="1"/>
              <a:t>penduduk</a:t>
            </a:r>
            <a:r>
              <a:rPr lang="en-US" dirty="0"/>
              <a:t> di </a:t>
            </a:r>
            <a:r>
              <a:rPr lang="en-US" dirty="0" err="1"/>
              <a:t>kabupaten</a:t>
            </a:r>
            <a:r>
              <a:rPr lang="en-US" dirty="0"/>
              <a:t>/</a:t>
            </a:r>
            <a:r>
              <a:rPr lang="en-US" dirty="0" err="1"/>
              <a:t>kota</a:t>
            </a:r>
            <a:r>
              <a:rPr lang="en-US" dirty="0"/>
              <a:t> yang </a:t>
            </a:r>
            <a:r>
              <a:rPr lang="en-US" dirty="0" err="1"/>
              <a:t>bersangkutan</a:t>
            </a:r>
            <a:r>
              <a:rPr lang="en-US" dirty="0"/>
              <a:t>.</a:t>
            </a:r>
            <a:endParaRPr lang="id-ID" dirty="0"/>
          </a:p>
          <a:p>
            <a:pPr marL="722313" lvl="0" indent="-368300">
              <a:buFont typeface="+mj-lt"/>
              <a:buAutoNum type="alphaLcPeriod"/>
            </a:pPr>
            <a:r>
              <a:rPr lang="en-US" dirty="0" err="1"/>
              <a:t>Ketentuan</a:t>
            </a:r>
            <a:r>
              <a:rPr lang="en-US" dirty="0"/>
              <a:t> </a:t>
            </a:r>
            <a:r>
              <a:rPr lang="en-US" dirty="0" err="1"/>
              <a:t>mengenai</a:t>
            </a:r>
            <a:r>
              <a:rPr lang="en-US" dirty="0"/>
              <a:t> </a:t>
            </a:r>
            <a:r>
              <a:rPr lang="en-US" dirty="0" err="1"/>
              <a:t>Rumah</a:t>
            </a:r>
            <a:r>
              <a:rPr lang="en-US" dirty="0"/>
              <a:t> </a:t>
            </a:r>
            <a:r>
              <a:rPr lang="en-US" dirty="0" err="1"/>
              <a:t>Sakit</a:t>
            </a:r>
            <a:r>
              <a:rPr lang="en-US" dirty="0"/>
              <a:t> </a:t>
            </a:r>
            <a:r>
              <a:rPr lang="en-US" dirty="0" err="1"/>
              <a:t>Umum</a:t>
            </a:r>
            <a:r>
              <a:rPr lang="en-US" dirty="0"/>
              <a:t> </a:t>
            </a:r>
            <a:r>
              <a:rPr lang="en-US" dirty="0" err="1"/>
              <a:t>kelas</a:t>
            </a:r>
            <a:r>
              <a:rPr lang="en-US" dirty="0"/>
              <a:t> D </a:t>
            </a:r>
            <a:r>
              <a:rPr lang="en-US" dirty="0" err="1"/>
              <a:t>pratama</a:t>
            </a:r>
            <a:r>
              <a:rPr lang="en-US" dirty="0"/>
              <a:t> </a:t>
            </a:r>
            <a:r>
              <a:rPr lang="en-US" dirty="0" err="1"/>
              <a:t>diatur</a:t>
            </a:r>
            <a:r>
              <a:rPr lang="en-US" dirty="0"/>
              <a:t> </a:t>
            </a:r>
            <a:r>
              <a:rPr lang="en-US" dirty="0" err="1"/>
              <a:t>dalam</a:t>
            </a:r>
            <a:r>
              <a:rPr lang="en-US" dirty="0"/>
              <a:t> </a:t>
            </a:r>
            <a:r>
              <a:rPr lang="en-US" dirty="0" err="1"/>
              <a:t>Peraturan</a:t>
            </a:r>
            <a:r>
              <a:rPr lang="en-US" dirty="0"/>
              <a:t> </a:t>
            </a:r>
            <a:r>
              <a:rPr lang="en-US" dirty="0" err="1"/>
              <a:t>Menteri</a:t>
            </a:r>
            <a:r>
              <a:rPr lang="en-US" dirty="0"/>
              <a:t>.</a:t>
            </a:r>
            <a:endParaRPr lang="id-ID" dirty="0"/>
          </a:p>
          <a:p>
            <a:pPr marL="109728" indent="0" algn="just">
              <a:buNone/>
            </a:pPr>
            <a:endParaRPr lang="id-ID" dirty="0"/>
          </a:p>
        </p:txBody>
      </p:sp>
    </p:spTree>
    <p:extLst>
      <p:ext uri="{BB962C8B-B14F-4D97-AF65-F5344CB8AC3E}">
        <p14:creationId xmlns:p14="http://schemas.microsoft.com/office/powerpoint/2010/main" val="2964274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92088"/>
          </a:xfrm>
        </p:spPr>
        <p:txBody>
          <a:bodyPr>
            <a:normAutofit fontScale="90000"/>
          </a:bodyPr>
          <a:lstStyle/>
          <a:p>
            <a:r>
              <a:rPr lang="en-US" sz="4000" b="1" dirty="0" smtClean="0"/>
              <a:t>            </a:t>
            </a:r>
            <a:r>
              <a:rPr lang="en-US" sz="4000" b="1" dirty="0" err="1" smtClean="0"/>
              <a:t>Klasisikasi</a:t>
            </a:r>
            <a:r>
              <a:rPr lang="en-US" sz="4000" b="1" dirty="0" smtClean="0"/>
              <a:t> </a:t>
            </a:r>
            <a:r>
              <a:rPr lang="id-ID" sz="4000" b="1" dirty="0" smtClean="0"/>
              <a:t>Rumah Sakit Khusus</a:t>
            </a:r>
            <a:r>
              <a:rPr lang="en-US" sz="2800" b="1" dirty="0" smtClean="0"/>
              <a:t> </a:t>
            </a:r>
            <a:br>
              <a:rPr lang="en-US" sz="2800" b="1" dirty="0" smtClean="0"/>
            </a:br>
            <a:r>
              <a:rPr lang="en-US" sz="2800" b="1" dirty="0" smtClean="0"/>
              <a:t>                    (</a:t>
            </a:r>
            <a:r>
              <a:rPr lang="en-US" sz="2800" b="1" dirty="0" err="1" smtClean="0"/>
              <a:t>masih</a:t>
            </a:r>
            <a:r>
              <a:rPr lang="en-US" sz="2800" b="1" dirty="0" smtClean="0"/>
              <a:t> </a:t>
            </a:r>
            <a:r>
              <a:rPr lang="en-US" sz="2800" b="1" dirty="0" err="1" smtClean="0"/>
              <a:t>berlaku</a:t>
            </a:r>
            <a:r>
              <a:rPr lang="en-US" sz="2800" b="1" dirty="0" smtClean="0"/>
              <a:t> </a:t>
            </a:r>
            <a:r>
              <a:rPr lang="en-US" sz="2800" b="1" dirty="0" err="1" smtClean="0"/>
              <a:t>Permenkes</a:t>
            </a:r>
            <a:r>
              <a:rPr lang="en-US" sz="2800" b="1" dirty="0" smtClean="0"/>
              <a:t> 340/2010)</a:t>
            </a:r>
            <a:endParaRPr lang="id-ID" sz="2800" b="1" dirty="0"/>
          </a:p>
        </p:txBody>
      </p:sp>
      <p:sp>
        <p:nvSpPr>
          <p:cNvPr id="3" name="Content Placeholder 2"/>
          <p:cNvSpPr>
            <a:spLocks noGrp="1"/>
          </p:cNvSpPr>
          <p:nvPr>
            <p:ph idx="1"/>
          </p:nvPr>
        </p:nvSpPr>
        <p:spPr>
          <a:xfrm>
            <a:off x="457200" y="1196752"/>
            <a:ext cx="8229600" cy="5377784"/>
          </a:xfrm>
        </p:spPr>
        <p:txBody>
          <a:bodyPr>
            <a:normAutofit fontScale="92500" lnSpcReduction="20000"/>
          </a:bodyPr>
          <a:lstStyle/>
          <a:p>
            <a:pPr marL="357188" lvl="0" indent="-357188">
              <a:buNone/>
            </a:pPr>
            <a:r>
              <a:rPr lang="en-US" sz="2200" dirty="0" smtClean="0"/>
              <a:t> </a:t>
            </a:r>
            <a:r>
              <a:rPr lang="en-US" sz="2200" dirty="0" err="1" smtClean="0"/>
              <a:t>Rumah</a:t>
            </a:r>
            <a:r>
              <a:rPr lang="en-US" sz="2200" dirty="0" smtClean="0"/>
              <a:t> </a:t>
            </a:r>
            <a:r>
              <a:rPr lang="en-US" sz="2200" dirty="0" err="1"/>
              <a:t>Sakit</a:t>
            </a:r>
            <a:r>
              <a:rPr lang="en-US" sz="2200" dirty="0"/>
              <a:t> </a:t>
            </a:r>
            <a:r>
              <a:rPr lang="en-US" sz="2200" dirty="0" err="1"/>
              <a:t>Khusus</a:t>
            </a:r>
            <a:r>
              <a:rPr lang="en-US" sz="2200" dirty="0"/>
              <a:t> </a:t>
            </a:r>
            <a:r>
              <a:rPr lang="en-US" sz="2200" dirty="0" err="1"/>
              <a:t>meliputi</a:t>
            </a:r>
            <a:r>
              <a:rPr lang="en-US" sz="2200" dirty="0"/>
              <a:t> </a:t>
            </a:r>
            <a:r>
              <a:rPr lang="en-US" sz="2200" dirty="0" smtClean="0"/>
              <a:t> :</a:t>
            </a:r>
            <a:r>
              <a:rPr lang="en-US" sz="2200" dirty="0" err="1" smtClean="0"/>
              <a:t>rumah</a:t>
            </a:r>
            <a:r>
              <a:rPr lang="en-US" sz="2200" dirty="0" smtClean="0"/>
              <a:t> </a:t>
            </a:r>
            <a:r>
              <a:rPr lang="en-US" sz="2200" dirty="0" err="1"/>
              <a:t>sakit</a:t>
            </a:r>
            <a:r>
              <a:rPr lang="en-US" sz="2200" dirty="0"/>
              <a:t> </a:t>
            </a:r>
            <a:r>
              <a:rPr lang="en-US" sz="2200" dirty="0" err="1"/>
              <a:t>khusus</a:t>
            </a:r>
            <a:r>
              <a:rPr lang="en-US" sz="2200" dirty="0" smtClean="0"/>
              <a:t>:</a:t>
            </a:r>
            <a:endParaRPr lang="id-ID" sz="2200" dirty="0"/>
          </a:p>
          <a:p>
            <a:pPr marL="357188" indent="-357188"/>
            <a:r>
              <a:rPr lang="en-US" sz="2200" dirty="0" err="1" smtClean="0"/>
              <a:t>ibu</a:t>
            </a:r>
            <a:r>
              <a:rPr lang="en-US" sz="2200" dirty="0" smtClean="0"/>
              <a:t> </a:t>
            </a:r>
            <a:r>
              <a:rPr lang="en-US" sz="2200" dirty="0" err="1"/>
              <a:t>dan</a:t>
            </a:r>
            <a:r>
              <a:rPr lang="en-US" sz="2200" dirty="0"/>
              <a:t> </a:t>
            </a:r>
            <a:r>
              <a:rPr lang="en-US" sz="2200" dirty="0" err="1"/>
              <a:t>anak</a:t>
            </a:r>
            <a:r>
              <a:rPr lang="en-US" sz="2200" dirty="0"/>
              <a:t>;</a:t>
            </a:r>
            <a:endParaRPr lang="id-ID" sz="2200" dirty="0"/>
          </a:p>
          <a:p>
            <a:pPr marL="357188" indent="-357188"/>
            <a:r>
              <a:rPr lang="en-US" sz="2200" dirty="0" err="1" smtClean="0"/>
              <a:t>mata</a:t>
            </a:r>
            <a:r>
              <a:rPr lang="en-US" sz="2200" dirty="0"/>
              <a:t>;</a:t>
            </a:r>
            <a:endParaRPr lang="id-ID" sz="2200" dirty="0"/>
          </a:p>
          <a:p>
            <a:pPr marL="357188" indent="-357188"/>
            <a:r>
              <a:rPr lang="en-US" sz="2200" dirty="0" err="1" smtClean="0"/>
              <a:t>otak</a:t>
            </a:r>
            <a:r>
              <a:rPr lang="en-US" sz="2200" dirty="0"/>
              <a:t>;</a:t>
            </a:r>
            <a:endParaRPr lang="id-ID" sz="2200" dirty="0"/>
          </a:p>
          <a:p>
            <a:pPr marL="357188" indent="-357188"/>
            <a:r>
              <a:rPr lang="en-US" sz="2200" dirty="0" err="1" smtClean="0"/>
              <a:t>gigi</a:t>
            </a:r>
            <a:r>
              <a:rPr lang="en-US" sz="2200" dirty="0" smtClean="0"/>
              <a:t> </a:t>
            </a:r>
            <a:r>
              <a:rPr lang="en-US" sz="2200" dirty="0" err="1"/>
              <a:t>dan</a:t>
            </a:r>
            <a:r>
              <a:rPr lang="en-US" sz="2200" dirty="0"/>
              <a:t> </a:t>
            </a:r>
            <a:r>
              <a:rPr lang="en-US" sz="2200" dirty="0" err="1"/>
              <a:t>mulut</a:t>
            </a:r>
            <a:r>
              <a:rPr lang="en-US" sz="2200" dirty="0"/>
              <a:t>;</a:t>
            </a:r>
            <a:endParaRPr lang="id-ID" sz="2200" dirty="0"/>
          </a:p>
          <a:p>
            <a:pPr marL="357188" indent="-357188"/>
            <a:r>
              <a:rPr lang="en-US" sz="2200" dirty="0" err="1" smtClean="0"/>
              <a:t>kanker</a:t>
            </a:r>
            <a:r>
              <a:rPr lang="en-US" sz="2200" dirty="0"/>
              <a:t>;</a:t>
            </a:r>
            <a:endParaRPr lang="id-ID" sz="2200" dirty="0"/>
          </a:p>
          <a:p>
            <a:pPr marL="357188" indent="-357188"/>
            <a:r>
              <a:rPr lang="en-US" sz="2200" dirty="0" err="1" smtClean="0"/>
              <a:t>jantung</a:t>
            </a:r>
            <a:r>
              <a:rPr lang="en-US" sz="2200" dirty="0" smtClean="0"/>
              <a:t> </a:t>
            </a:r>
            <a:r>
              <a:rPr lang="en-US" sz="2200" dirty="0" err="1"/>
              <a:t>dan</a:t>
            </a:r>
            <a:r>
              <a:rPr lang="en-US" sz="2200" dirty="0"/>
              <a:t> </a:t>
            </a:r>
            <a:r>
              <a:rPr lang="en-US" sz="2200" dirty="0" err="1"/>
              <a:t>pembuluh</a:t>
            </a:r>
            <a:r>
              <a:rPr lang="en-US" sz="2200" dirty="0"/>
              <a:t> </a:t>
            </a:r>
            <a:r>
              <a:rPr lang="en-US" sz="2200" dirty="0" err="1"/>
              <a:t>darah</a:t>
            </a:r>
            <a:r>
              <a:rPr lang="en-US" sz="2200" dirty="0"/>
              <a:t>;</a:t>
            </a:r>
            <a:endParaRPr lang="id-ID" sz="2200" dirty="0"/>
          </a:p>
          <a:p>
            <a:pPr marL="357188" indent="-357188"/>
            <a:r>
              <a:rPr lang="en-US" sz="2200" dirty="0" err="1" smtClean="0"/>
              <a:t>jiwa</a:t>
            </a:r>
            <a:r>
              <a:rPr lang="en-US" sz="2200" dirty="0"/>
              <a:t>;</a:t>
            </a:r>
            <a:endParaRPr lang="id-ID" sz="2200" dirty="0"/>
          </a:p>
          <a:p>
            <a:pPr marL="357188" indent="-357188"/>
            <a:r>
              <a:rPr lang="en-US" sz="2200" dirty="0" err="1" smtClean="0"/>
              <a:t>infeksi</a:t>
            </a:r>
            <a:r>
              <a:rPr lang="en-US" sz="2200" dirty="0"/>
              <a:t>;</a:t>
            </a:r>
            <a:endParaRPr lang="id-ID" sz="2200" dirty="0"/>
          </a:p>
          <a:p>
            <a:pPr marL="357188" indent="-357188"/>
            <a:r>
              <a:rPr lang="en-US" sz="2200" dirty="0" err="1" smtClean="0"/>
              <a:t>paru</a:t>
            </a:r>
            <a:r>
              <a:rPr lang="en-US" sz="2200" dirty="0" smtClean="0"/>
              <a:t>;</a:t>
            </a:r>
          </a:p>
          <a:p>
            <a:pPr marL="357188" indent="-357188"/>
            <a:r>
              <a:rPr lang="en-US" sz="2200" dirty="0" err="1" smtClean="0"/>
              <a:t>Kusta</a:t>
            </a:r>
            <a:endParaRPr lang="id-ID" sz="2200" dirty="0"/>
          </a:p>
          <a:p>
            <a:pPr marL="357188" indent="-357188"/>
            <a:r>
              <a:rPr lang="en-US" sz="2200" dirty="0" err="1" smtClean="0"/>
              <a:t>telinga-hidung-tenggorokan</a:t>
            </a:r>
            <a:r>
              <a:rPr lang="en-US" sz="2200" dirty="0"/>
              <a:t>;</a:t>
            </a:r>
            <a:endParaRPr lang="id-ID" sz="2200" dirty="0"/>
          </a:p>
          <a:p>
            <a:pPr marL="357188" indent="-357188"/>
            <a:r>
              <a:rPr lang="en-US" sz="2200" dirty="0" err="1" smtClean="0"/>
              <a:t>bedah</a:t>
            </a:r>
            <a:r>
              <a:rPr lang="en-US" sz="2200" dirty="0"/>
              <a:t>;</a:t>
            </a:r>
            <a:endParaRPr lang="id-ID" sz="2200" dirty="0"/>
          </a:p>
          <a:p>
            <a:pPr marL="357188" indent="-357188"/>
            <a:r>
              <a:rPr lang="en-US" sz="2200" dirty="0" err="1" smtClean="0"/>
              <a:t>ketergantungan</a:t>
            </a:r>
            <a:r>
              <a:rPr lang="en-US" sz="2200" dirty="0" smtClean="0"/>
              <a:t> </a:t>
            </a:r>
            <a:r>
              <a:rPr lang="en-US" sz="2200" dirty="0" err="1"/>
              <a:t>obat</a:t>
            </a:r>
            <a:r>
              <a:rPr lang="en-US" sz="2200" dirty="0"/>
              <a:t>; </a:t>
            </a:r>
            <a:r>
              <a:rPr lang="en-US" sz="2200" dirty="0" err="1"/>
              <a:t>dan</a:t>
            </a:r>
            <a:endParaRPr lang="id-ID" sz="2200" dirty="0"/>
          </a:p>
          <a:p>
            <a:pPr marL="357188" indent="-357188"/>
            <a:r>
              <a:rPr lang="en-US" sz="2200" dirty="0" err="1" smtClean="0"/>
              <a:t>ginjal</a:t>
            </a:r>
            <a:r>
              <a:rPr lang="en-US" sz="2200" dirty="0" smtClean="0"/>
              <a:t>.</a:t>
            </a:r>
          </a:p>
          <a:p>
            <a:pPr marL="357188" indent="-357188"/>
            <a:r>
              <a:rPr lang="en-US" sz="2200" dirty="0" err="1" smtClean="0"/>
              <a:t>Dll</a:t>
            </a:r>
            <a:r>
              <a:rPr lang="en-US" sz="2200" dirty="0" smtClean="0"/>
              <a:t> </a:t>
            </a:r>
            <a:r>
              <a:rPr lang="en-US" sz="2200" dirty="0" err="1" smtClean="0"/>
              <a:t>sesuai</a:t>
            </a:r>
            <a:r>
              <a:rPr lang="en-US" sz="2200" dirty="0" smtClean="0"/>
              <a:t> </a:t>
            </a:r>
            <a:r>
              <a:rPr lang="en-US" sz="2200" dirty="0" err="1" smtClean="0"/>
              <a:t>kebutuhan</a:t>
            </a:r>
            <a:r>
              <a:rPr lang="en-US" sz="2200" dirty="0" smtClean="0"/>
              <a:t> </a:t>
            </a:r>
            <a:endParaRPr lang="id-ID" sz="2200" dirty="0"/>
          </a:p>
          <a:p>
            <a:endParaRPr lang="id-ID" dirty="0"/>
          </a:p>
        </p:txBody>
      </p:sp>
    </p:spTree>
    <p:extLst>
      <p:ext uri="{BB962C8B-B14F-4D97-AF65-F5344CB8AC3E}">
        <p14:creationId xmlns:p14="http://schemas.microsoft.com/office/powerpoint/2010/main" val="3620146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7824"/>
          </a:xfrm>
        </p:spPr>
        <p:txBody>
          <a:bodyPr>
            <a:normAutofit lnSpcReduction="10000"/>
          </a:bodyPr>
          <a:lstStyle/>
          <a:p>
            <a:pPr marL="357188" lvl="0" indent="-357188" algn="just"/>
            <a:r>
              <a:rPr lang="en-US" sz="2800" dirty="0" err="1"/>
              <a:t>Jenis</a:t>
            </a:r>
            <a:r>
              <a:rPr lang="en-US" sz="2800" dirty="0"/>
              <a:t> </a:t>
            </a:r>
            <a:r>
              <a:rPr lang="en-US" sz="2800" dirty="0" err="1"/>
              <a:t>Rumah</a:t>
            </a:r>
            <a:r>
              <a:rPr lang="en-US" sz="2800" dirty="0"/>
              <a:t> </a:t>
            </a:r>
            <a:r>
              <a:rPr lang="en-US" sz="2800" dirty="0" err="1"/>
              <a:t>Sakit</a:t>
            </a:r>
            <a:r>
              <a:rPr lang="en-US" sz="2800" dirty="0"/>
              <a:t> </a:t>
            </a:r>
            <a:r>
              <a:rPr lang="en-US" sz="2800" dirty="0" err="1"/>
              <a:t>Khusus</a:t>
            </a:r>
            <a:r>
              <a:rPr lang="en-US" sz="2800" dirty="0"/>
              <a:t> </a:t>
            </a:r>
            <a:r>
              <a:rPr lang="en-US" sz="2800" dirty="0" err="1" smtClean="0"/>
              <a:t>dapat</a:t>
            </a:r>
            <a:r>
              <a:rPr lang="en-US" sz="2800" dirty="0" smtClean="0"/>
              <a:t> </a:t>
            </a:r>
            <a:r>
              <a:rPr lang="en-US" sz="2800" dirty="0" err="1"/>
              <a:t>berupa</a:t>
            </a:r>
            <a:r>
              <a:rPr lang="en-US" sz="2800" dirty="0"/>
              <a:t> </a:t>
            </a:r>
            <a:r>
              <a:rPr lang="en-US" sz="2800" dirty="0" err="1"/>
              <a:t>penggabungan</a:t>
            </a:r>
            <a:r>
              <a:rPr lang="en-US" sz="2800" dirty="0"/>
              <a:t> </a:t>
            </a:r>
            <a:r>
              <a:rPr lang="en-US" sz="2800" dirty="0" err="1"/>
              <a:t>jenis</a:t>
            </a:r>
            <a:r>
              <a:rPr lang="en-US" sz="2800" dirty="0"/>
              <a:t> </a:t>
            </a:r>
            <a:r>
              <a:rPr lang="en-US" sz="2800" dirty="0" err="1"/>
              <a:t>kekhususan</a:t>
            </a:r>
            <a:r>
              <a:rPr lang="en-US" sz="2800" dirty="0"/>
              <a:t> </a:t>
            </a:r>
            <a:r>
              <a:rPr lang="en-US" sz="2800" dirty="0" err="1"/>
              <a:t>atau</a:t>
            </a:r>
            <a:r>
              <a:rPr lang="en-US" sz="2800" dirty="0"/>
              <a:t> </a:t>
            </a:r>
            <a:r>
              <a:rPr lang="en-US" sz="2800" dirty="0" err="1"/>
              <a:t>jenis</a:t>
            </a:r>
            <a:r>
              <a:rPr lang="en-US" sz="2800" dirty="0"/>
              <a:t> </a:t>
            </a:r>
            <a:r>
              <a:rPr lang="en-US" sz="2800" dirty="0" err="1"/>
              <a:t>kekhususan</a:t>
            </a:r>
            <a:r>
              <a:rPr lang="en-US" sz="2800" dirty="0"/>
              <a:t> </a:t>
            </a:r>
            <a:r>
              <a:rPr lang="en-US" sz="2800" dirty="0" err="1"/>
              <a:t>baru</a:t>
            </a:r>
            <a:r>
              <a:rPr lang="en-US" sz="2800" dirty="0"/>
              <a:t>.</a:t>
            </a:r>
            <a:endParaRPr lang="id-ID" sz="2800" dirty="0"/>
          </a:p>
          <a:p>
            <a:pPr marL="357188" lvl="0" indent="-357188" algn="just"/>
            <a:r>
              <a:rPr lang="en-US" sz="2800" dirty="0" err="1"/>
              <a:t>Penetapan</a:t>
            </a:r>
            <a:r>
              <a:rPr lang="en-US" sz="2800" dirty="0"/>
              <a:t> </a:t>
            </a:r>
            <a:r>
              <a:rPr lang="en-US" sz="2800" dirty="0" err="1"/>
              <a:t>jenis</a:t>
            </a:r>
            <a:r>
              <a:rPr lang="en-US" sz="2800" dirty="0"/>
              <a:t> </a:t>
            </a:r>
            <a:r>
              <a:rPr lang="en-US" sz="2800" dirty="0" err="1"/>
              <a:t>Rumah</a:t>
            </a:r>
            <a:r>
              <a:rPr lang="en-US" sz="2800" dirty="0"/>
              <a:t> </a:t>
            </a:r>
            <a:r>
              <a:rPr lang="en-US" sz="2800" dirty="0" err="1"/>
              <a:t>Sakit</a:t>
            </a:r>
            <a:r>
              <a:rPr lang="en-US" sz="2800" dirty="0"/>
              <a:t> </a:t>
            </a:r>
            <a:r>
              <a:rPr lang="en-US" sz="2800" dirty="0" err="1"/>
              <a:t>Khusus</a:t>
            </a:r>
            <a:r>
              <a:rPr lang="en-US" sz="2800" dirty="0"/>
              <a:t> </a:t>
            </a:r>
            <a:r>
              <a:rPr lang="en-US" sz="2800" dirty="0" err="1" smtClean="0"/>
              <a:t>dilakukan</a:t>
            </a:r>
            <a:r>
              <a:rPr lang="en-US" sz="2800" dirty="0" smtClean="0"/>
              <a:t> </a:t>
            </a:r>
            <a:r>
              <a:rPr lang="en-US" sz="2800" dirty="0" err="1"/>
              <a:t>berdasarkan</a:t>
            </a:r>
            <a:r>
              <a:rPr lang="en-US" sz="2800" dirty="0"/>
              <a:t> </a:t>
            </a:r>
            <a:r>
              <a:rPr lang="en-US" sz="2800" dirty="0" err="1"/>
              <a:t>hasil</a:t>
            </a:r>
            <a:r>
              <a:rPr lang="en-US" sz="2800" dirty="0"/>
              <a:t> </a:t>
            </a:r>
            <a:r>
              <a:rPr lang="en-US" sz="2800" dirty="0" err="1"/>
              <a:t>kajian</a:t>
            </a:r>
            <a:r>
              <a:rPr lang="en-US" sz="2800" dirty="0"/>
              <a:t> </a:t>
            </a:r>
            <a:r>
              <a:rPr lang="en-US" sz="2800" dirty="0" err="1"/>
              <a:t>dan</a:t>
            </a:r>
            <a:r>
              <a:rPr lang="en-US" sz="2800" dirty="0"/>
              <a:t> </a:t>
            </a:r>
            <a:r>
              <a:rPr lang="en-US" sz="2800" dirty="0" err="1"/>
              <a:t>mendapatkan</a:t>
            </a:r>
            <a:r>
              <a:rPr lang="en-US" sz="2800" dirty="0"/>
              <a:t> </a:t>
            </a:r>
            <a:r>
              <a:rPr lang="en-US" sz="2800" dirty="0" err="1"/>
              <a:t>rekomendasi</a:t>
            </a:r>
            <a:r>
              <a:rPr lang="en-US" sz="2800" dirty="0"/>
              <a:t> </a:t>
            </a:r>
            <a:r>
              <a:rPr lang="en-US" sz="2800" dirty="0" err="1"/>
              <a:t>asosiasi</a:t>
            </a:r>
            <a:r>
              <a:rPr lang="en-US" sz="2800" dirty="0"/>
              <a:t> </a:t>
            </a:r>
            <a:r>
              <a:rPr lang="en-US" sz="2800" dirty="0" err="1"/>
              <a:t>perumahsakitan</a:t>
            </a:r>
            <a:r>
              <a:rPr lang="en-US" sz="2800" dirty="0"/>
              <a:t> </a:t>
            </a:r>
            <a:r>
              <a:rPr lang="en-US" sz="2800" dirty="0" err="1"/>
              <a:t>serta</a:t>
            </a:r>
            <a:r>
              <a:rPr lang="en-US" sz="2800" dirty="0"/>
              <a:t> </a:t>
            </a:r>
            <a:r>
              <a:rPr lang="en-US" sz="2800" dirty="0" err="1"/>
              <a:t>organisasi</a:t>
            </a:r>
            <a:r>
              <a:rPr lang="en-US" sz="2800" dirty="0"/>
              <a:t> </a:t>
            </a:r>
            <a:r>
              <a:rPr lang="en-US" sz="2800" dirty="0" err="1"/>
              <a:t>profesi</a:t>
            </a:r>
            <a:r>
              <a:rPr lang="en-US" sz="2800" dirty="0"/>
              <a:t> </a:t>
            </a:r>
            <a:r>
              <a:rPr lang="en-US" sz="2800" dirty="0" err="1"/>
              <a:t>terkait</a:t>
            </a:r>
            <a:r>
              <a:rPr lang="en-US" sz="2800" dirty="0"/>
              <a:t>.</a:t>
            </a:r>
            <a:endParaRPr lang="id-ID" sz="2800" dirty="0"/>
          </a:p>
          <a:p>
            <a:pPr marL="357188" lvl="0" indent="-357188" algn="just"/>
            <a:r>
              <a:rPr lang="en-US" sz="2800" dirty="0" err="1" smtClean="0"/>
              <a:t>Rumah</a:t>
            </a:r>
            <a:r>
              <a:rPr lang="en-US" sz="2800" dirty="0" smtClean="0"/>
              <a:t> </a:t>
            </a:r>
            <a:r>
              <a:rPr lang="en-US" sz="2800" dirty="0" err="1"/>
              <a:t>Sakit</a:t>
            </a:r>
            <a:r>
              <a:rPr lang="en-US" sz="2800" dirty="0"/>
              <a:t> </a:t>
            </a:r>
            <a:r>
              <a:rPr lang="en-US" sz="2800" dirty="0" err="1"/>
              <a:t>Khusus</a:t>
            </a:r>
            <a:r>
              <a:rPr lang="en-US" sz="2800" dirty="0"/>
              <a:t> </a:t>
            </a:r>
            <a:r>
              <a:rPr lang="en-US" sz="2800" dirty="0" err="1"/>
              <a:t>hanya</a:t>
            </a:r>
            <a:r>
              <a:rPr lang="en-US" sz="2800" dirty="0"/>
              <a:t> </a:t>
            </a:r>
            <a:r>
              <a:rPr lang="en-US" sz="2800" dirty="0" err="1"/>
              <a:t>dapat</a:t>
            </a:r>
            <a:r>
              <a:rPr lang="en-US" sz="2800" dirty="0"/>
              <a:t> </a:t>
            </a:r>
            <a:r>
              <a:rPr lang="en-US" sz="2800" dirty="0" err="1"/>
              <a:t>menyelenggarakan</a:t>
            </a:r>
            <a:r>
              <a:rPr lang="en-US" sz="2800" dirty="0"/>
              <a:t> </a:t>
            </a:r>
            <a:r>
              <a:rPr lang="en-US" sz="2800" dirty="0" err="1"/>
              <a:t>pelayanan</a:t>
            </a:r>
            <a:r>
              <a:rPr lang="en-US" sz="2800" dirty="0"/>
              <a:t> </a:t>
            </a:r>
            <a:r>
              <a:rPr lang="en-US" sz="2800" dirty="0" err="1"/>
              <a:t>kesehatan</a:t>
            </a:r>
            <a:r>
              <a:rPr lang="en-US" sz="2800" dirty="0"/>
              <a:t> </a:t>
            </a:r>
            <a:r>
              <a:rPr lang="en-US" sz="2800" dirty="0" err="1"/>
              <a:t>sesuai</a:t>
            </a:r>
            <a:r>
              <a:rPr lang="en-US" sz="2800" dirty="0"/>
              <a:t> </a:t>
            </a:r>
            <a:r>
              <a:rPr lang="en-US" sz="2800" dirty="0" err="1"/>
              <a:t>bidang</a:t>
            </a:r>
            <a:r>
              <a:rPr lang="en-US" sz="2800" dirty="0"/>
              <a:t> </a:t>
            </a:r>
            <a:r>
              <a:rPr lang="en-US" sz="2800" dirty="0" err="1"/>
              <a:t>kekhususannya</a:t>
            </a:r>
            <a:r>
              <a:rPr lang="en-US" sz="2800" dirty="0"/>
              <a:t> </a:t>
            </a:r>
            <a:r>
              <a:rPr lang="en-US" sz="2800" dirty="0" err="1"/>
              <a:t>dan</a:t>
            </a:r>
            <a:r>
              <a:rPr lang="en-US" sz="2800" dirty="0"/>
              <a:t> </a:t>
            </a:r>
            <a:r>
              <a:rPr lang="en-US" sz="2800" dirty="0" err="1"/>
              <a:t>bidang</a:t>
            </a:r>
            <a:r>
              <a:rPr lang="en-US" sz="2800" dirty="0"/>
              <a:t> lain yang </a:t>
            </a:r>
            <a:r>
              <a:rPr lang="en-US" sz="2800" dirty="0" err="1"/>
              <a:t>menunjang</a:t>
            </a:r>
            <a:r>
              <a:rPr lang="en-US" sz="2800" dirty="0"/>
              <a:t> </a:t>
            </a:r>
            <a:r>
              <a:rPr lang="en-US" sz="2800" dirty="0" err="1"/>
              <a:t>kekhususan</a:t>
            </a:r>
            <a:r>
              <a:rPr lang="en-US" sz="2800" dirty="0"/>
              <a:t> </a:t>
            </a:r>
            <a:r>
              <a:rPr lang="en-US" sz="2800" dirty="0" err="1"/>
              <a:t>tersebut</a:t>
            </a:r>
            <a:r>
              <a:rPr lang="en-US" sz="2800" dirty="0"/>
              <a:t>.</a:t>
            </a:r>
            <a:endParaRPr lang="id-ID" sz="2800" dirty="0"/>
          </a:p>
          <a:p>
            <a:pPr marL="357188" lvl="0" indent="-357188" algn="just"/>
            <a:r>
              <a:rPr lang="en-US" sz="2800" dirty="0" err="1"/>
              <a:t>Penyelenggaraan</a:t>
            </a:r>
            <a:r>
              <a:rPr lang="en-US" sz="2800" dirty="0"/>
              <a:t> </a:t>
            </a:r>
            <a:r>
              <a:rPr lang="en-US" sz="2800" dirty="0" err="1"/>
              <a:t>pelayanan</a:t>
            </a:r>
            <a:r>
              <a:rPr lang="en-US" sz="2800" dirty="0"/>
              <a:t> </a:t>
            </a:r>
            <a:r>
              <a:rPr lang="en-US" sz="2800" dirty="0" err="1"/>
              <a:t>kesehatan</a:t>
            </a:r>
            <a:r>
              <a:rPr lang="en-US" sz="2800" dirty="0"/>
              <a:t> di </a:t>
            </a:r>
            <a:r>
              <a:rPr lang="en-US" sz="2800" dirty="0" err="1"/>
              <a:t>luar</a:t>
            </a:r>
            <a:r>
              <a:rPr lang="en-US" sz="2800" dirty="0"/>
              <a:t> </a:t>
            </a:r>
            <a:r>
              <a:rPr lang="en-US" sz="2800" dirty="0" err="1"/>
              <a:t>bidang</a:t>
            </a:r>
            <a:r>
              <a:rPr lang="en-US" sz="2800" dirty="0"/>
              <a:t> </a:t>
            </a:r>
            <a:r>
              <a:rPr lang="en-US" sz="2800" dirty="0" err="1"/>
              <a:t>kekhususannya</a:t>
            </a:r>
            <a:r>
              <a:rPr lang="en-US" sz="2800" dirty="0"/>
              <a:t> </a:t>
            </a:r>
            <a:r>
              <a:rPr lang="en-US" sz="2800" dirty="0" err="1"/>
              <a:t>hanya</a:t>
            </a:r>
            <a:r>
              <a:rPr lang="en-US" sz="2800" dirty="0"/>
              <a:t> </a:t>
            </a:r>
            <a:r>
              <a:rPr lang="en-US" sz="2800" dirty="0" err="1"/>
              <a:t>dapat</a:t>
            </a:r>
            <a:r>
              <a:rPr lang="en-US" sz="2800" dirty="0"/>
              <a:t> </a:t>
            </a:r>
            <a:r>
              <a:rPr lang="en-US" sz="2800" dirty="0" err="1"/>
              <a:t>dilakukan</a:t>
            </a:r>
            <a:r>
              <a:rPr lang="en-US" sz="2800" dirty="0"/>
              <a:t> </a:t>
            </a:r>
            <a:r>
              <a:rPr lang="en-US" sz="2800" dirty="0" err="1"/>
              <a:t>pada</a:t>
            </a:r>
            <a:r>
              <a:rPr lang="en-US" sz="2800" dirty="0"/>
              <a:t> </a:t>
            </a:r>
            <a:r>
              <a:rPr lang="en-US" sz="2800" dirty="0" err="1"/>
              <a:t>pelayanan</a:t>
            </a:r>
            <a:r>
              <a:rPr lang="en-US" sz="2800" dirty="0"/>
              <a:t> </a:t>
            </a:r>
            <a:r>
              <a:rPr lang="en-US" sz="2800" dirty="0" err="1"/>
              <a:t>gawat</a:t>
            </a:r>
            <a:r>
              <a:rPr lang="en-US" sz="2800" dirty="0"/>
              <a:t> </a:t>
            </a:r>
            <a:r>
              <a:rPr lang="en-US" sz="2800" dirty="0" err="1"/>
              <a:t>darurat</a:t>
            </a:r>
            <a:r>
              <a:rPr lang="en-US" sz="2800" dirty="0"/>
              <a:t>.</a:t>
            </a:r>
            <a:endParaRPr lang="id-ID" sz="2800" dirty="0"/>
          </a:p>
          <a:p>
            <a:endParaRPr lang="id-ID" dirty="0"/>
          </a:p>
        </p:txBody>
      </p:sp>
    </p:spTree>
    <p:extLst>
      <p:ext uri="{BB962C8B-B14F-4D97-AF65-F5344CB8AC3E}">
        <p14:creationId xmlns:p14="http://schemas.microsoft.com/office/powerpoint/2010/main" val="250064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lnSpcReduction="10000"/>
          </a:bodyPr>
          <a:lstStyle/>
          <a:p>
            <a:pPr marL="109728" indent="0">
              <a:buNone/>
            </a:pPr>
            <a:r>
              <a:rPr lang="en-US" dirty="0" err="1"/>
              <a:t>Rumah</a:t>
            </a:r>
            <a:r>
              <a:rPr lang="en-US" dirty="0"/>
              <a:t> </a:t>
            </a:r>
            <a:r>
              <a:rPr lang="en-US" dirty="0" err="1"/>
              <a:t>Sakit</a:t>
            </a:r>
            <a:r>
              <a:rPr lang="en-US" dirty="0"/>
              <a:t> </a:t>
            </a:r>
            <a:r>
              <a:rPr lang="en-US" dirty="0" err="1"/>
              <a:t>Khusus</a:t>
            </a:r>
            <a:r>
              <a:rPr lang="en-US" dirty="0"/>
              <a:t> </a:t>
            </a:r>
            <a:r>
              <a:rPr lang="en-US" dirty="0" err="1"/>
              <a:t>harus</a:t>
            </a:r>
            <a:r>
              <a:rPr lang="en-US" dirty="0"/>
              <a:t> </a:t>
            </a:r>
            <a:r>
              <a:rPr lang="en-US" dirty="0" err="1"/>
              <a:t>mempunyai</a:t>
            </a:r>
            <a:r>
              <a:rPr lang="en-US" dirty="0"/>
              <a:t> </a:t>
            </a:r>
            <a:r>
              <a:rPr lang="en-US" dirty="0" err="1"/>
              <a:t>fasilitas</a:t>
            </a:r>
            <a:r>
              <a:rPr lang="en-US" dirty="0"/>
              <a:t> </a:t>
            </a:r>
            <a:r>
              <a:rPr lang="en-US" dirty="0" err="1"/>
              <a:t>dan</a:t>
            </a:r>
            <a:r>
              <a:rPr lang="en-US" dirty="0"/>
              <a:t> </a:t>
            </a:r>
            <a:r>
              <a:rPr lang="en-US" dirty="0" err="1"/>
              <a:t>kemampuan</a:t>
            </a:r>
            <a:r>
              <a:rPr lang="en-US" dirty="0"/>
              <a:t>, paling </a:t>
            </a:r>
            <a:r>
              <a:rPr lang="en-US" dirty="0" err="1"/>
              <a:t>sedikit</a:t>
            </a:r>
            <a:r>
              <a:rPr lang="en-US" dirty="0"/>
              <a:t> </a:t>
            </a:r>
            <a:r>
              <a:rPr lang="en-US" dirty="0" err="1"/>
              <a:t>meliputi</a:t>
            </a:r>
            <a:r>
              <a:rPr lang="en-US" dirty="0"/>
              <a:t>: </a:t>
            </a:r>
            <a:endParaRPr lang="id-ID" dirty="0"/>
          </a:p>
          <a:p>
            <a:pPr marL="633413" indent="-523875">
              <a:buFont typeface="+mj-lt"/>
              <a:buAutoNum type="alphaLcPeriod"/>
            </a:pPr>
            <a:r>
              <a:rPr lang="en-US" dirty="0" err="1" smtClean="0"/>
              <a:t>pelayanan</a:t>
            </a:r>
            <a:r>
              <a:rPr lang="en-US" dirty="0"/>
              <a:t>, yang </a:t>
            </a:r>
            <a:r>
              <a:rPr lang="en-US" dirty="0" err="1"/>
              <a:t>diselenggarakan</a:t>
            </a:r>
            <a:r>
              <a:rPr lang="en-US" dirty="0"/>
              <a:t> </a:t>
            </a:r>
            <a:r>
              <a:rPr lang="en-US" dirty="0" err="1"/>
              <a:t>meliputi</a:t>
            </a:r>
            <a:r>
              <a:rPr lang="en-US" dirty="0"/>
              <a:t>:</a:t>
            </a:r>
            <a:endParaRPr lang="id-ID" dirty="0"/>
          </a:p>
          <a:p>
            <a:pPr marL="987425" indent="-354013">
              <a:buFont typeface="+mj-lt"/>
              <a:buAutoNum type="arabicPeriod"/>
            </a:pPr>
            <a:r>
              <a:rPr lang="en-US" dirty="0" err="1" smtClean="0"/>
              <a:t>pelayanan</a:t>
            </a:r>
            <a:r>
              <a:rPr lang="en-US" dirty="0" smtClean="0"/>
              <a:t> </a:t>
            </a:r>
            <a:r>
              <a:rPr lang="en-US" dirty="0" err="1"/>
              <a:t>medik</a:t>
            </a:r>
            <a:r>
              <a:rPr lang="en-US" dirty="0"/>
              <a:t>, paling </a:t>
            </a:r>
            <a:r>
              <a:rPr lang="en-US" dirty="0" err="1"/>
              <a:t>sedikit</a:t>
            </a:r>
            <a:r>
              <a:rPr lang="en-US" dirty="0"/>
              <a:t> </a:t>
            </a:r>
            <a:r>
              <a:rPr lang="en-US" dirty="0" err="1"/>
              <a:t>terdiri</a:t>
            </a:r>
            <a:r>
              <a:rPr lang="en-US" dirty="0"/>
              <a:t> </a:t>
            </a:r>
            <a:r>
              <a:rPr lang="en-US" dirty="0" err="1"/>
              <a:t>dari</a:t>
            </a:r>
            <a:r>
              <a:rPr lang="en-US" dirty="0"/>
              <a:t>:</a:t>
            </a:r>
            <a:endParaRPr lang="id-ID" dirty="0"/>
          </a:p>
          <a:p>
            <a:pPr marL="1341438" indent="-354013">
              <a:buFont typeface="+mj-lt"/>
              <a:buAutoNum type="alphaLcParenR"/>
            </a:pPr>
            <a:r>
              <a:rPr lang="en-US" dirty="0" err="1" smtClean="0"/>
              <a:t>pelayanan</a:t>
            </a:r>
            <a:r>
              <a:rPr lang="en-US" dirty="0" smtClean="0"/>
              <a:t> </a:t>
            </a:r>
            <a:r>
              <a:rPr lang="en-US" dirty="0" err="1"/>
              <a:t>gawat</a:t>
            </a:r>
            <a:r>
              <a:rPr lang="en-US" dirty="0"/>
              <a:t> </a:t>
            </a:r>
            <a:r>
              <a:rPr lang="en-US" dirty="0" err="1"/>
              <a:t>darurat</a:t>
            </a:r>
            <a:r>
              <a:rPr lang="en-US" dirty="0"/>
              <a:t>, </a:t>
            </a:r>
            <a:r>
              <a:rPr lang="en-US" dirty="0" err="1"/>
              <a:t>tersedia</a:t>
            </a:r>
            <a:r>
              <a:rPr lang="en-US" dirty="0"/>
              <a:t> 24 (</a:t>
            </a:r>
            <a:r>
              <a:rPr lang="en-US" dirty="0" err="1"/>
              <a:t>dua</a:t>
            </a:r>
            <a:r>
              <a:rPr lang="en-US" dirty="0"/>
              <a:t> </a:t>
            </a:r>
            <a:r>
              <a:rPr lang="en-US" dirty="0" err="1"/>
              <a:t>puluh</a:t>
            </a:r>
            <a:r>
              <a:rPr lang="en-US" dirty="0"/>
              <a:t> </a:t>
            </a:r>
            <a:r>
              <a:rPr lang="en-US" dirty="0" err="1"/>
              <a:t>empat</a:t>
            </a:r>
            <a:r>
              <a:rPr lang="en-US" dirty="0"/>
              <a:t>) jam </a:t>
            </a:r>
            <a:r>
              <a:rPr lang="en-US" dirty="0" err="1"/>
              <a:t>sehari</a:t>
            </a:r>
            <a:r>
              <a:rPr lang="en-US" dirty="0"/>
              <a:t> </a:t>
            </a:r>
            <a:r>
              <a:rPr lang="en-US" dirty="0" err="1"/>
              <a:t>terus</a:t>
            </a:r>
            <a:r>
              <a:rPr lang="en-US" dirty="0"/>
              <a:t> </a:t>
            </a:r>
            <a:r>
              <a:rPr lang="en-US" dirty="0" err="1"/>
              <a:t>menerus</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r>
              <a:rPr lang="en-US" dirty="0"/>
              <a:t>;</a:t>
            </a:r>
            <a:endParaRPr lang="id-ID" dirty="0"/>
          </a:p>
          <a:p>
            <a:pPr marL="1341438" indent="-354013">
              <a:buFont typeface="+mj-lt"/>
              <a:buAutoNum type="alphaLcParenR"/>
            </a:pPr>
            <a:r>
              <a:rPr lang="en-US" dirty="0" err="1" smtClean="0"/>
              <a:t>pelayanan</a:t>
            </a:r>
            <a:r>
              <a:rPr lang="en-US" dirty="0" smtClean="0"/>
              <a:t> </a:t>
            </a:r>
            <a:r>
              <a:rPr lang="en-US" dirty="0" err="1"/>
              <a:t>medik</a:t>
            </a:r>
            <a:r>
              <a:rPr lang="en-US" dirty="0"/>
              <a:t> </a:t>
            </a:r>
            <a:r>
              <a:rPr lang="en-US" dirty="0" err="1"/>
              <a:t>umum</a:t>
            </a:r>
            <a:r>
              <a:rPr lang="en-US" dirty="0"/>
              <a:t>;</a:t>
            </a:r>
            <a:endParaRPr lang="id-ID" dirty="0"/>
          </a:p>
          <a:p>
            <a:pPr marL="1341438" indent="-354013">
              <a:buFont typeface="+mj-lt"/>
              <a:buAutoNum type="alphaLcParenR"/>
            </a:pPr>
            <a:r>
              <a:rPr lang="en-US" dirty="0" err="1" smtClean="0"/>
              <a:t>pelayanan</a:t>
            </a:r>
            <a:r>
              <a:rPr lang="en-US" dirty="0" smtClean="0"/>
              <a:t> </a:t>
            </a:r>
            <a:r>
              <a:rPr lang="en-US" dirty="0" err="1"/>
              <a:t>medik</a:t>
            </a:r>
            <a:r>
              <a:rPr lang="en-US" dirty="0"/>
              <a:t> </a:t>
            </a:r>
            <a:r>
              <a:rPr lang="en-US" dirty="0" err="1"/>
              <a:t>spesialis</a:t>
            </a:r>
            <a:r>
              <a:rPr lang="en-US" dirty="0"/>
              <a:t> </a:t>
            </a:r>
            <a:r>
              <a:rPr lang="en-US" dirty="0" err="1"/>
              <a:t>dasar</a:t>
            </a:r>
            <a:r>
              <a:rPr lang="en-US" dirty="0"/>
              <a:t> </a:t>
            </a:r>
            <a:r>
              <a:rPr lang="en-US" dirty="0" err="1"/>
              <a:t>sesuai</a:t>
            </a:r>
            <a:r>
              <a:rPr lang="en-US" dirty="0"/>
              <a:t> </a:t>
            </a:r>
            <a:r>
              <a:rPr lang="en-US" dirty="0" err="1"/>
              <a:t>dengan</a:t>
            </a:r>
            <a:r>
              <a:rPr lang="en-US" dirty="0"/>
              <a:t> </a:t>
            </a:r>
            <a:r>
              <a:rPr lang="en-US" dirty="0" err="1"/>
              <a:t>kekhususan</a:t>
            </a:r>
            <a:r>
              <a:rPr lang="en-US" dirty="0"/>
              <a:t>;</a:t>
            </a:r>
            <a:endParaRPr lang="id-ID" dirty="0"/>
          </a:p>
          <a:p>
            <a:pPr marL="1341438" indent="-354013">
              <a:buFont typeface="+mj-lt"/>
              <a:buAutoNum type="alphaLcParenR"/>
            </a:pPr>
            <a:r>
              <a:rPr lang="en-US" dirty="0" err="1" smtClean="0"/>
              <a:t>pelayanan</a:t>
            </a:r>
            <a:r>
              <a:rPr lang="en-US" dirty="0" smtClean="0"/>
              <a:t> </a:t>
            </a:r>
            <a:r>
              <a:rPr lang="en-US" dirty="0" err="1"/>
              <a:t>medik</a:t>
            </a:r>
            <a:r>
              <a:rPr lang="en-US" dirty="0"/>
              <a:t> </a:t>
            </a:r>
            <a:r>
              <a:rPr lang="en-US" dirty="0" err="1"/>
              <a:t>spesialis</a:t>
            </a:r>
            <a:r>
              <a:rPr lang="en-US" dirty="0"/>
              <a:t> </a:t>
            </a:r>
            <a:r>
              <a:rPr lang="en-US" dirty="0" err="1"/>
              <a:t>dan</a:t>
            </a:r>
            <a:r>
              <a:rPr lang="en-US" dirty="0"/>
              <a:t>/</a:t>
            </a:r>
            <a:r>
              <a:rPr lang="en-US" dirty="0" err="1"/>
              <a:t>atau</a:t>
            </a:r>
            <a:r>
              <a:rPr lang="en-US" dirty="0"/>
              <a:t> </a:t>
            </a:r>
            <a:r>
              <a:rPr lang="en-US" dirty="0" err="1"/>
              <a:t>subspesialis</a:t>
            </a:r>
            <a:r>
              <a:rPr lang="en-US" dirty="0"/>
              <a:t> </a:t>
            </a:r>
            <a:r>
              <a:rPr lang="en-US" dirty="0" err="1"/>
              <a:t>sesuai</a:t>
            </a:r>
            <a:r>
              <a:rPr lang="en-US" dirty="0"/>
              <a:t> </a:t>
            </a:r>
            <a:r>
              <a:rPr lang="en-US" dirty="0" err="1"/>
              <a:t>kekhususan</a:t>
            </a:r>
            <a:r>
              <a:rPr lang="en-US" dirty="0"/>
              <a:t>;</a:t>
            </a:r>
            <a:endParaRPr lang="id-ID" dirty="0"/>
          </a:p>
          <a:p>
            <a:pPr marL="1341438" indent="-354013">
              <a:buFont typeface="+mj-lt"/>
              <a:buAutoNum type="alphaLcParenR"/>
            </a:pPr>
            <a:r>
              <a:rPr lang="id-ID" dirty="0" smtClean="0"/>
              <a:t>p</a:t>
            </a:r>
            <a:r>
              <a:rPr lang="en-US" dirty="0" err="1" smtClean="0"/>
              <a:t>elayanan</a:t>
            </a:r>
            <a:r>
              <a:rPr lang="en-US" dirty="0" smtClean="0"/>
              <a:t> </a:t>
            </a:r>
            <a:r>
              <a:rPr lang="en-US" dirty="0" err="1"/>
              <a:t>medik</a:t>
            </a:r>
            <a:r>
              <a:rPr lang="en-US" dirty="0"/>
              <a:t> </a:t>
            </a:r>
            <a:r>
              <a:rPr lang="en-US" dirty="0" err="1"/>
              <a:t>spesialis</a:t>
            </a:r>
            <a:r>
              <a:rPr lang="en-US" dirty="0"/>
              <a:t> </a:t>
            </a:r>
            <a:r>
              <a:rPr lang="en-US" dirty="0" err="1"/>
              <a:t>penunjang</a:t>
            </a:r>
            <a:r>
              <a:rPr lang="en-US" dirty="0"/>
              <a:t>; </a:t>
            </a:r>
            <a:endParaRPr lang="id-ID" dirty="0"/>
          </a:p>
          <a:p>
            <a:pPr marL="987425" indent="-355600">
              <a:buFont typeface="+mj-lt"/>
              <a:buAutoNum type="arabicPeriod" startAt="2"/>
            </a:pPr>
            <a:r>
              <a:rPr lang="en-US" dirty="0" err="1" smtClean="0"/>
              <a:t>pelayanan</a:t>
            </a:r>
            <a:r>
              <a:rPr lang="en-US" dirty="0" smtClean="0"/>
              <a:t> </a:t>
            </a:r>
            <a:r>
              <a:rPr lang="en-US" dirty="0" err="1"/>
              <a:t>kefarmasian</a:t>
            </a:r>
            <a:r>
              <a:rPr lang="en-US" dirty="0"/>
              <a:t>;</a:t>
            </a:r>
            <a:endParaRPr lang="id-ID" dirty="0"/>
          </a:p>
          <a:p>
            <a:pPr marL="987425" indent="-355600">
              <a:buFont typeface="+mj-lt"/>
              <a:buAutoNum type="arabicPeriod" startAt="2"/>
            </a:pPr>
            <a:r>
              <a:rPr lang="en-US" dirty="0" err="1" smtClean="0"/>
              <a:t>pelayanan</a:t>
            </a:r>
            <a:r>
              <a:rPr lang="en-US" dirty="0" smtClean="0"/>
              <a:t> </a:t>
            </a:r>
            <a:r>
              <a:rPr lang="en-US" dirty="0" err="1"/>
              <a:t>keperawatan</a:t>
            </a:r>
            <a:r>
              <a:rPr lang="en-US" dirty="0"/>
              <a:t>;</a:t>
            </a:r>
            <a:endParaRPr lang="id-ID" dirty="0"/>
          </a:p>
          <a:p>
            <a:pPr marL="987425" indent="-355600">
              <a:buFont typeface="+mj-lt"/>
              <a:buAutoNum type="arabicPeriod" startAt="2"/>
            </a:pPr>
            <a:r>
              <a:rPr lang="en-US" dirty="0" err="1" smtClean="0"/>
              <a:t>pelayanan</a:t>
            </a:r>
            <a:r>
              <a:rPr lang="en-US" dirty="0" smtClean="0"/>
              <a:t> </a:t>
            </a:r>
            <a:r>
              <a:rPr lang="en-US" dirty="0" err="1"/>
              <a:t>penunjang</a:t>
            </a:r>
            <a:r>
              <a:rPr lang="en-US" dirty="0"/>
              <a:t> </a:t>
            </a:r>
            <a:r>
              <a:rPr lang="en-US" dirty="0" err="1"/>
              <a:t>klinik</a:t>
            </a:r>
            <a:r>
              <a:rPr lang="en-US" dirty="0"/>
              <a:t>; </a:t>
            </a:r>
            <a:r>
              <a:rPr lang="en-US" dirty="0" err="1"/>
              <a:t>dan</a:t>
            </a:r>
            <a:endParaRPr lang="id-ID" dirty="0"/>
          </a:p>
          <a:p>
            <a:pPr marL="987425" indent="-355600">
              <a:buFont typeface="+mj-lt"/>
              <a:buAutoNum type="arabicPeriod" startAt="2"/>
            </a:pPr>
            <a:r>
              <a:rPr lang="en-US" dirty="0" err="1" smtClean="0"/>
              <a:t>pelayanan</a:t>
            </a:r>
            <a:r>
              <a:rPr lang="en-US" dirty="0" smtClean="0"/>
              <a:t> </a:t>
            </a:r>
            <a:r>
              <a:rPr lang="en-US" dirty="0" err="1"/>
              <a:t>penunjang</a:t>
            </a:r>
            <a:r>
              <a:rPr lang="en-US" dirty="0"/>
              <a:t> </a:t>
            </a:r>
            <a:r>
              <a:rPr lang="en-US" dirty="0" err="1"/>
              <a:t>nonklinik</a:t>
            </a:r>
            <a:r>
              <a:rPr lang="en-US" dirty="0" smtClean="0"/>
              <a:t>;</a:t>
            </a:r>
            <a:endParaRPr lang="id-ID" dirty="0"/>
          </a:p>
        </p:txBody>
      </p:sp>
    </p:spTree>
    <p:extLst>
      <p:ext uri="{BB962C8B-B14F-4D97-AF65-F5344CB8AC3E}">
        <p14:creationId xmlns:p14="http://schemas.microsoft.com/office/powerpoint/2010/main" val="3980807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81840"/>
          </a:xfrm>
        </p:spPr>
        <p:txBody>
          <a:bodyPr>
            <a:normAutofit/>
          </a:bodyPr>
          <a:lstStyle/>
          <a:p>
            <a:pPr marL="623888" indent="-514350" algn="just">
              <a:buFont typeface="+mj-lt"/>
              <a:buAutoNum type="alphaLcPeriod" startAt="2"/>
            </a:pPr>
            <a:r>
              <a:rPr lang="en-US" sz="2400" dirty="0" err="1"/>
              <a:t>sumber</a:t>
            </a:r>
            <a:r>
              <a:rPr lang="en-US" sz="2400" dirty="0"/>
              <a:t> </a:t>
            </a:r>
            <a:r>
              <a:rPr lang="en-US" sz="2400" dirty="0" err="1"/>
              <a:t>daya</a:t>
            </a:r>
            <a:r>
              <a:rPr lang="en-US" sz="2400" dirty="0"/>
              <a:t> </a:t>
            </a:r>
            <a:r>
              <a:rPr lang="en-US" sz="2400" dirty="0" err="1"/>
              <a:t>manusia</a:t>
            </a:r>
            <a:r>
              <a:rPr lang="en-US" sz="2400" dirty="0"/>
              <a:t>, paling </a:t>
            </a:r>
            <a:r>
              <a:rPr lang="en-US" sz="2400" dirty="0" err="1"/>
              <a:t>sedikit</a:t>
            </a:r>
            <a:r>
              <a:rPr lang="en-US" sz="2400" dirty="0"/>
              <a:t> </a:t>
            </a:r>
            <a:r>
              <a:rPr lang="en-US" sz="2400" dirty="0" err="1"/>
              <a:t>terdiri</a:t>
            </a:r>
            <a:r>
              <a:rPr lang="en-US" sz="2400" dirty="0"/>
              <a:t> </a:t>
            </a:r>
            <a:r>
              <a:rPr lang="en-US" sz="2400" dirty="0" err="1"/>
              <a:t>dari</a:t>
            </a:r>
            <a:r>
              <a:rPr lang="en-US" sz="2400" dirty="0"/>
              <a:t>:</a:t>
            </a:r>
            <a:endParaRPr lang="id-ID" sz="2400" dirty="0"/>
          </a:p>
          <a:p>
            <a:pPr marL="987425" indent="-354013" algn="just">
              <a:buFont typeface="+mj-lt"/>
              <a:buAutoNum type="arabicPeriod"/>
            </a:pPr>
            <a:r>
              <a:rPr lang="en-US" sz="2400" dirty="0" err="1" smtClean="0"/>
              <a:t>tenaga</a:t>
            </a:r>
            <a:r>
              <a:rPr lang="en-US" sz="2400" dirty="0" smtClean="0"/>
              <a:t> </a:t>
            </a:r>
            <a:r>
              <a:rPr lang="en-US" sz="2400" dirty="0" err="1"/>
              <a:t>medis</a:t>
            </a:r>
            <a:r>
              <a:rPr lang="en-US" sz="2400" dirty="0"/>
              <a:t>, yang </a:t>
            </a:r>
            <a:r>
              <a:rPr lang="en-US" sz="2400" dirty="0" err="1"/>
              <a:t>memiliki</a:t>
            </a:r>
            <a:r>
              <a:rPr lang="en-US" sz="2400" dirty="0"/>
              <a:t> </a:t>
            </a:r>
            <a:r>
              <a:rPr lang="en-US" sz="2400" dirty="0" err="1"/>
              <a:t>kewenangan</a:t>
            </a:r>
            <a:r>
              <a:rPr lang="en-US" sz="2400" dirty="0"/>
              <a:t> </a:t>
            </a:r>
            <a:r>
              <a:rPr lang="en-US" sz="2400" dirty="0" err="1"/>
              <a:t>menjalankan</a:t>
            </a:r>
            <a:r>
              <a:rPr lang="en-US" sz="2400" dirty="0"/>
              <a:t> </a:t>
            </a:r>
            <a:r>
              <a:rPr lang="en-US" sz="2400" dirty="0" err="1"/>
              <a:t>praktik</a:t>
            </a:r>
            <a:r>
              <a:rPr lang="en-US" sz="2400" dirty="0"/>
              <a:t> </a:t>
            </a:r>
            <a:r>
              <a:rPr lang="en-US" sz="2400" dirty="0" err="1"/>
              <a:t>kedokteran</a:t>
            </a:r>
            <a:r>
              <a:rPr lang="en-US" sz="2400" dirty="0"/>
              <a:t> di </a:t>
            </a:r>
            <a:r>
              <a:rPr lang="en-US" sz="2400" dirty="0" err="1"/>
              <a:t>Rumah</a:t>
            </a:r>
            <a:r>
              <a:rPr lang="en-US" sz="2400" dirty="0"/>
              <a:t> </a:t>
            </a:r>
            <a:r>
              <a:rPr lang="en-US" sz="2400" dirty="0" err="1"/>
              <a:t>Sakit</a:t>
            </a:r>
            <a:r>
              <a:rPr lang="en-US" sz="2400" dirty="0"/>
              <a:t> yang </a:t>
            </a:r>
            <a:r>
              <a:rPr lang="en-US" sz="2400" dirty="0" err="1"/>
              <a:t>bersangkutan</a:t>
            </a:r>
            <a:r>
              <a:rPr lang="en-US" sz="2400" dirty="0"/>
              <a:t> </a:t>
            </a:r>
            <a:r>
              <a:rPr lang="en-US" sz="2400" dirty="0" err="1"/>
              <a:t>sesuai</a:t>
            </a:r>
            <a:r>
              <a:rPr lang="en-US" sz="2400" dirty="0"/>
              <a:t> </a:t>
            </a:r>
            <a:r>
              <a:rPr lang="en-US" sz="2400" dirty="0" err="1"/>
              <a:t>dengan</a:t>
            </a:r>
            <a:r>
              <a:rPr lang="en-US" sz="2400" dirty="0"/>
              <a:t> </a:t>
            </a:r>
            <a:r>
              <a:rPr lang="en-US" sz="2400" dirty="0" err="1"/>
              <a:t>ketentuan</a:t>
            </a:r>
            <a:r>
              <a:rPr lang="en-US" sz="2400" dirty="0"/>
              <a:t> </a:t>
            </a:r>
            <a:r>
              <a:rPr lang="en-US" sz="2400" dirty="0" err="1"/>
              <a:t>peraturan</a:t>
            </a:r>
            <a:r>
              <a:rPr lang="en-US" sz="2400" dirty="0"/>
              <a:t> </a:t>
            </a:r>
            <a:r>
              <a:rPr lang="en-US" sz="2400" dirty="0" err="1"/>
              <a:t>perundang-undangan</a:t>
            </a:r>
            <a:r>
              <a:rPr lang="en-US" sz="2400" dirty="0" smtClean="0"/>
              <a:t>;</a:t>
            </a:r>
            <a:endParaRPr lang="id-ID" sz="2400" dirty="0" smtClean="0"/>
          </a:p>
          <a:p>
            <a:pPr marL="987425" indent="-354013" algn="just">
              <a:buFont typeface="+mj-lt"/>
              <a:buAutoNum type="arabicPeriod"/>
            </a:pPr>
            <a:r>
              <a:rPr lang="en-US" sz="2400" dirty="0" err="1"/>
              <a:t>tenaga</a:t>
            </a:r>
            <a:r>
              <a:rPr lang="en-US" sz="2400" dirty="0"/>
              <a:t> </a:t>
            </a:r>
            <a:r>
              <a:rPr lang="en-US" sz="2400" dirty="0" err="1"/>
              <a:t>kefarmasian</a:t>
            </a:r>
            <a:r>
              <a:rPr lang="en-US" sz="2400" dirty="0"/>
              <a:t>, </a:t>
            </a:r>
            <a:r>
              <a:rPr lang="en-US" sz="2400" dirty="0" err="1"/>
              <a:t>dengan</a:t>
            </a:r>
            <a:r>
              <a:rPr lang="en-US" sz="2400" dirty="0"/>
              <a:t> </a:t>
            </a:r>
            <a:r>
              <a:rPr lang="en-US" sz="2400" dirty="0" err="1"/>
              <a:t>kualifikasi</a:t>
            </a:r>
            <a:r>
              <a:rPr lang="en-US" sz="2400" dirty="0"/>
              <a:t> </a:t>
            </a:r>
            <a:r>
              <a:rPr lang="en-US" sz="2400" dirty="0" err="1"/>
              <a:t>apoteker</a:t>
            </a:r>
            <a:r>
              <a:rPr lang="en-US" sz="2400" dirty="0"/>
              <a:t> </a:t>
            </a:r>
            <a:r>
              <a:rPr lang="en-US" sz="2400" dirty="0" err="1"/>
              <a:t>dan</a:t>
            </a:r>
            <a:r>
              <a:rPr lang="en-US" sz="2400" dirty="0"/>
              <a:t> </a:t>
            </a:r>
            <a:r>
              <a:rPr lang="en-US" sz="2400" dirty="0" err="1"/>
              <a:t>tenaga</a:t>
            </a:r>
            <a:r>
              <a:rPr lang="en-US" sz="2400" dirty="0"/>
              <a:t> </a:t>
            </a:r>
            <a:r>
              <a:rPr lang="en-US" sz="2400" dirty="0" err="1"/>
              <a:t>teknis</a:t>
            </a:r>
            <a:r>
              <a:rPr lang="en-US" sz="2400" dirty="0"/>
              <a:t> </a:t>
            </a:r>
            <a:r>
              <a:rPr lang="en-US" sz="2400" dirty="0" err="1"/>
              <a:t>kefarmasian</a:t>
            </a:r>
            <a:r>
              <a:rPr lang="en-US" sz="2400" dirty="0"/>
              <a:t> </a:t>
            </a:r>
            <a:r>
              <a:rPr lang="en-US" sz="2400" dirty="0" err="1"/>
              <a:t>dengan</a:t>
            </a:r>
            <a:r>
              <a:rPr lang="en-US" sz="2400" dirty="0"/>
              <a:t> </a:t>
            </a:r>
            <a:r>
              <a:rPr lang="en-US" sz="2400" dirty="0" err="1"/>
              <a:t>jumlah</a:t>
            </a:r>
            <a:r>
              <a:rPr lang="en-US" sz="2400" dirty="0"/>
              <a:t> yang </a:t>
            </a:r>
            <a:r>
              <a:rPr lang="en-US" sz="2400" dirty="0" err="1"/>
              <a:t>sesuai</a:t>
            </a:r>
            <a:r>
              <a:rPr lang="en-US" sz="2400" dirty="0"/>
              <a:t> </a:t>
            </a:r>
            <a:r>
              <a:rPr lang="en-US" sz="2400" dirty="0" err="1"/>
              <a:t>dengan</a:t>
            </a:r>
            <a:r>
              <a:rPr lang="en-US" sz="2400" dirty="0"/>
              <a:t> </a:t>
            </a:r>
            <a:r>
              <a:rPr lang="en-US" sz="2400" dirty="0" err="1"/>
              <a:t>kebutuhan</a:t>
            </a:r>
            <a:r>
              <a:rPr lang="en-US" sz="2400" dirty="0"/>
              <a:t> </a:t>
            </a:r>
            <a:r>
              <a:rPr lang="en-US" sz="2400" dirty="0" err="1"/>
              <a:t>pelayanan</a:t>
            </a:r>
            <a:r>
              <a:rPr lang="en-US" sz="2400" dirty="0"/>
              <a:t> </a:t>
            </a:r>
            <a:r>
              <a:rPr lang="en-US" sz="2400" dirty="0" err="1"/>
              <a:t>kefarmasian</a:t>
            </a:r>
            <a:r>
              <a:rPr lang="en-US" sz="2400" dirty="0"/>
              <a:t> </a:t>
            </a:r>
            <a:r>
              <a:rPr lang="en-US" sz="2400" dirty="0" err="1"/>
              <a:t>Rumah</a:t>
            </a:r>
            <a:r>
              <a:rPr lang="en-US" sz="2400" dirty="0"/>
              <a:t> </a:t>
            </a:r>
            <a:r>
              <a:rPr lang="en-US" sz="2400" dirty="0" err="1"/>
              <a:t>Sakit</a:t>
            </a:r>
            <a:r>
              <a:rPr lang="en-US" sz="2400" dirty="0"/>
              <a:t>.</a:t>
            </a:r>
            <a:endParaRPr lang="id-ID" sz="2400" dirty="0"/>
          </a:p>
          <a:p>
            <a:pPr marL="987425" indent="-354013" algn="just">
              <a:buFont typeface="+mj-lt"/>
              <a:buAutoNum type="arabicPeriod"/>
            </a:pPr>
            <a:r>
              <a:rPr lang="en-US" sz="2400" dirty="0"/>
              <a:t>3.	</a:t>
            </a:r>
            <a:r>
              <a:rPr lang="en-US" sz="2400" dirty="0" err="1"/>
              <a:t>tenaga</a:t>
            </a:r>
            <a:r>
              <a:rPr lang="en-US" sz="2400" dirty="0"/>
              <a:t> </a:t>
            </a:r>
            <a:r>
              <a:rPr lang="en-US" sz="2400" dirty="0" err="1"/>
              <a:t>keperawatan</a:t>
            </a:r>
            <a:r>
              <a:rPr lang="en-US" sz="2400" dirty="0"/>
              <a:t>, </a:t>
            </a:r>
            <a:r>
              <a:rPr lang="en-US" sz="2400" dirty="0" err="1"/>
              <a:t>dengan</a:t>
            </a:r>
            <a:r>
              <a:rPr lang="en-US" sz="2400" dirty="0"/>
              <a:t> </a:t>
            </a:r>
            <a:r>
              <a:rPr lang="en-US" sz="2400" dirty="0" err="1"/>
              <a:t>kualifikasi</a:t>
            </a:r>
            <a:r>
              <a:rPr lang="en-US" sz="2400" dirty="0"/>
              <a:t> </a:t>
            </a:r>
            <a:r>
              <a:rPr lang="en-US" sz="2400" dirty="0" err="1"/>
              <a:t>dan</a:t>
            </a:r>
            <a:r>
              <a:rPr lang="en-US" sz="2400" dirty="0"/>
              <a:t> </a:t>
            </a:r>
            <a:r>
              <a:rPr lang="en-US" sz="2400" dirty="0" err="1"/>
              <a:t>kompetensi</a:t>
            </a:r>
            <a:r>
              <a:rPr lang="en-US" sz="2400" dirty="0"/>
              <a:t> yang </a:t>
            </a:r>
            <a:r>
              <a:rPr lang="en-US" sz="2400" dirty="0" err="1"/>
              <a:t>sesuai</a:t>
            </a:r>
            <a:r>
              <a:rPr lang="en-US" sz="2400" dirty="0"/>
              <a:t> </a:t>
            </a:r>
            <a:r>
              <a:rPr lang="en-US" sz="2400" dirty="0" err="1"/>
              <a:t>dengan</a:t>
            </a:r>
            <a:r>
              <a:rPr lang="en-US" sz="2400" dirty="0"/>
              <a:t> </a:t>
            </a:r>
            <a:r>
              <a:rPr lang="en-US" sz="2400" dirty="0" err="1"/>
              <a:t>kebutuhan</a:t>
            </a:r>
            <a:r>
              <a:rPr lang="en-US" sz="2400" dirty="0"/>
              <a:t> </a:t>
            </a:r>
            <a:r>
              <a:rPr lang="en-US" sz="2400" dirty="0" err="1"/>
              <a:t>pelayanan</a:t>
            </a:r>
            <a:r>
              <a:rPr lang="en-US" sz="2400" dirty="0"/>
              <a:t> </a:t>
            </a:r>
            <a:r>
              <a:rPr lang="en-US" sz="2400" dirty="0" err="1"/>
              <a:t>Rumah</a:t>
            </a:r>
            <a:r>
              <a:rPr lang="en-US" sz="2400" dirty="0"/>
              <a:t> </a:t>
            </a:r>
            <a:r>
              <a:rPr lang="en-US" sz="2400" dirty="0" err="1"/>
              <a:t>Sakit</a:t>
            </a:r>
            <a:r>
              <a:rPr lang="en-US" sz="2400" dirty="0"/>
              <a:t>;</a:t>
            </a:r>
            <a:endParaRPr lang="id-ID" sz="2400" dirty="0"/>
          </a:p>
          <a:p>
            <a:pPr marL="987425" indent="-354013" algn="just">
              <a:buFont typeface="+mj-lt"/>
              <a:buAutoNum type="arabicPeriod"/>
            </a:pPr>
            <a:r>
              <a:rPr lang="en-US" sz="2400" dirty="0"/>
              <a:t>4.	</a:t>
            </a:r>
            <a:r>
              <a:rPr lang="en-US" sz="2400" dirty="0" err="1"/>
              <a:t>tenaga</a:t>
            </a:r>
            <a:r>
              <a:rPr lang="en-US" sz="2400" dirty="0"/>
              <a:t> </a:t>
            </a:r>
            <a:r>
              <a:rPr lang="en-US" sz="2400" dirty="0" err="1"/>
              <a:t>kesehatan</a:t>
            </a:r>
            <a:r>
              <a:rPr lang="en-US" sz="2400" dirty="0"/>
              <a:t> lain </a:t>
            </a:r>
            <a:r>
              <a:rPr lang="en-US" sz="2400" dirty="0" err="1"/>
              <a:t>dan</a:t>
            </a:r>
            <a:r>
              <a:rPr lang="en-US" sz="2400" dirty="0"/>
              <a:t> </a:t>
            </a:r>
            <a:r>
              <a:rPr lang="en-US" sz="2400" dirty="0" err="1"/>
              <a:t>tenaga</a:t>
            </a:r>
            <a:r>
              <a:rPr lang="en-US" sz="2400" dirty="0"/>
              <a:t> </a:t>
            </a:r>
            <a:r>
              <a:rPr lang="en-US" sz="2400" dirty="0" err="1"/>
              <a:t>nonkesehatan</a:t>
            </a:r>
            <a:r>
              <a:rPr lang="en-US" sz="2400" dirty="0"/>
              <a:t>, </a:t>
            </a:r>
            <a:r>
              <a:rPr lang="en-US" sz="2400" dirty="0" err="1"/>
              <a:t>sesuai</a:t>
            </a:r>
            <a:r>
              <a:rPr lang="en-US" sz="2400" dirty="0"/>
              <a:t> </a:t>
            </a:r>
            <a:r>
              <a:rPr lang="en-US" sz="2400" dirty="0" err="1"/>
              <a:t>dengan</a:t>
            </a:r>
            <a:r>
              <a:rPr lang="en-US" sz="2400" dirty="0"/>
              <a:t> </a:t>
            </a:r>
            <a:r>
              <a:rPr lang="en-US" sz="2400" dirty="0" err="1"/>
              <a:t>kebutuhan</a:t>
            </a:r>
            <a:r>
              <a:rPr lang="en-US" sz="2400" dirty="0"/>
              <a:t> </a:t>
            </a:r>
            <a:r>
              <a:rPr lang="en-US" sz="2400" dirty="0" err="1"/>
              <a:t>pelayanan</a:t>
            </a:r>
            <a:r>
              <a:rPr lang="en-US" sz="2400" dirty="0"/>
              <a:t> </a:t>
            </a:r>
            <a:r>
              <a:rPr lang="en-US" sz="2400" dirty="0" err="1"/>
              <a:t>Rumah</a:t>
            </a:r>
            <a:r>
              <a:rPr lang="en-US" sz="2400" dirty="0"/>
              <a:t> </a:t>
            </a:r>
            <a:r>
              <a:rPr lang="en-US" sz="2400" dirty="0" err="1"/>
              <a:t>Sakit</a:t>
            </a:r>
            <a:r>
              <a:rPr lang="en-US" sz="2400" dirty="0"/>
              <a:t>;</a:t>
            </a:r>
            <a:endParaRPr lang="id-ID" sz="2400" dirty="0"/>
          </a:p>
          <a:p>
            <a:pPr marL="624078" indent="-514350" algn="just">
              <a:buFont typeface="+mj-lt"/>
              <a:buAutoNum type="alphaLcPeriod" startAt="3"/>
            </a:pPr>
            <a:r>
              <a:rPr lang="en-US" sz="2400" dirty="0" err="1" smtClean="0"/>
              <a:t>peralatan</a:t>
            </a:r>
            <a:r>
              <a:rPr lang="en-US" sz="2400" dirty="0"/>
              <a:t>, yang </a:t>
            </a:r>
            <a:r>
              <a:rPr lang="en-US" sz="2400" dirty="0" err="1"/>
              <a:t>memenuhi</a:t>
            </a:r>
            <a:r>
              <a:rPr lang="en-US" sz="2400" dirty="0"/>
              <a:t> </a:t>
            </a:r>
            <a:r>
              <a:rPr lang="en-US" sz="2400" dirty="0" err="1"/>
              <a:t>standar</a:t>
            </a:r>
            <a:r>
              <a:rPr lang="en-US" sz="2400" dirty="0"/>
              <a:t> </a:t>
            </a:r>
            <a:r>
              <a:rPr lang="en-US" sz="2400" dirty="0" err="1"/>
              <a:t>sesuai</a:t>
            </a:r>
            <a:r>
              <a:rPr lang="en-US" sz="2400" dirty="0"/>
              <a:t> </a:t>
            </a:r>
            <a:r>
              <a:rPr lang="en-US" sz="2400" dirty="0" err="1"/>
              <a:t>dengan</a:t>
            </a:r>
            <a:r>
              <a:rPr lang="en-US" sz="2400" dirty="0"/>
              <a:t> </a:t>
            </a:r>
            <a:r>
              <a:rPr lang="en-US" sz="2400" dirty="0" err="1"/>
              <a:t>ketentuan</a:t>
            </a:r>
            <a:r>
              <a:rPr lang="en-US" sz="2400" dirty="0"/>
              <a:t> </a:t>
            </a:r>
            <a:r>
              <a:rPr lang="en-US" sz="2400" dirty="0" err="1"/>
              <a:t>peraturan</a:t>
            </a:r>
            <a:r>
              <a:rPr lang="en-US" sz="2400" dirty="0"/>
              <a:t> </a:t>
            </a:r>
            <a:r>
              <a:rPr lang="en-US" sz="2400" dirty="0" err="1"/>
              <a:t>perundang-undangan</a:t>
            </a:r>
            <a:r>
              <a:rPr lang="en-US" sz="2400" dirty="0" smtClean="0"/>
              <a:t>;</a:t>
            </a:r>
            <a:endParaRPr lang="id-ID" sz="2400" dirty="0"/>
          </a:p>
          <a:p>
            <a:pPr marL="109728" indent="0">
              <a:buNone/>
            </a:pPr>
            <a:endParaRPr lang="id-ID" dirty="0"/>
          </a:p>
        </p:txBody>
      </p:sp>
    </p:spTree>
    <p:extLst>
      <p:ext uri="{BB962C8B-B14F-4D97-AF65-F5344CB8AC3E}">
        <p14:creationId xmlns:p14="http://schemas.microsoft.com/office/powerpoint/2010/main" val="1597796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pPr algn="ctr"/>
            <a:r>
              <a:rPr lang="en-US" b="1" dirty="0"/>
              <a:t>PERIZINAN RUMAH </a:t>
            </a:r>
            <a:r>
              <a:rPr lang="en-US" b="1" dirty="0" smtClean="0"/>
              <a:t>SAKIT</a:t>
            </a:r>
            <a:endParaRPr lang="id-ID" b="1" dirty="0"/>
          </a:p>
        </p:txBody>
      </p:sp>
      <p:sp>
        <p:nvSpPr>
          <p:cNvPr id="3" name="Content Placeholder 2"/>
          <p:cNvSpPr>
            <a:spLocks noGrp="1"/>
          </p:cNvSpPr>
          <p:nvPr>
            <p:ph idx="1"/>
          </p:nvPr>
        </p:nvSpPr>
        <p:spPr>
          <a:xfrm>
            <a:off x="457200" y="1772816"/>
            <a:ext cx="8229600" cy="4801720"/>
          </a:xfrm>
        </p:spPr>
        <p:txBody>
          <a:bodyPr>
            <a:normAutofit/>
          </a:bodyPr>
          <a:lstStyle/>
          <a:p>
            <a:pPr marL="357188" lvl="0" indent="-357188"/>
            <a:r>
              <a:rPr lang="en-US" sz="2800" dirty="0" err="1" smtClean="0"/>
              <a:t>Setiap</a:t>
            </a:r>
            <a:r>
              <a:rPr lang="en-US" sz="2800" dirty="0" smtClean="0"/>
              <a:t> </a:t>
            </a:r>
            <a:r>
              <a:rPr lang="en-US" sz="2800" dirty="0" err="1"/>
              <a:t>Rumah</a:t>
            </a:r>
            <a:r>
              <a:rPr lang="en-US" sz="2800" dirty="0"/>
              <a:t> </a:t>
            </a:r>
            <a:r>
              <a:rPr lang="en-US" sz="2800" dirty="0" err="1"/>
              <a:t>Sakit</a:t>
            </a:r>
            <a:r>
              <a:rPr lang="en-US" sz="2800" dirty="0"/>
              <a:t> </a:t>
            </a:r>
            <a:r>
              <a:rPr lang="en-US" sz="2800" dirty="0" err="1"/>
              <a:t>wajib</a:t>
            </a:r>
            <a:r>
              <a:rPr lang="en-US" sz="2800" dirty="0"/>
              <a:t> </a:t>
            </a:r>
            <a:r>
              <a:rPr lang="en-US" sz="2800" dirty="0" err="1"/>
              <a:t>memiliki</a:t>
            </a:r>
            <a:r>
              <a:rPr lang="en-US" sz="2800" dirty="0"/>
              <a:t> </a:t>
            </a:r>
            <a:r>
              <a:rPr lang="en-US" sz="2800" dirty="0" err="1"/>
              <a:t>izin</a:t>
            </a:r>
            <a:r>
              <a:rPr lang="en-US" sz="2800" dirty="0"/>
              <a:t>.</a:t>
            </a:r>
            <a:endParaRPr lang="id-ID" sz="2800" dirty="0"/>
          </a:p>
          <a:p>
            <a:pPr marL="357188" lvl="0" indent="-357188"/>
            <a:r>
              <a:rPr lang="en-US" sz="2800" dirty="0" err="1"/>
              <a:t>Izin</a:t>
            </a:r>
            <a:r>
              <a:rPr lang="en-US" sz="2800" dirty="0"/>
              <a:t> </a:t>
            </a:r>
            <a:r>
              <a:rPr lang="en-US" sz="2800" dirty="0" err="1"/>
              <a:t>Rumah</a:t>
            </a:r>
            <a:r>
              <a:rPr lang="en-US" sz="2800" dirty="0"/>
              <a:t> </a:t>
            </a:r>
            <a:r>
              <a:rPr lang="en-US" sz="2800" dirty="0" err="1" smtClean="0"/>
              <a:t>Sakit</a:t>
            </a:r>
            <a:r>
              <a:rPr lang="id-ID" sz="2800" dirty="0"/>
              <a:t> </a:t>
            </a:r>
            <a:r>
              <a:rPr lang="en-US" sz="2800" dirty="0" err="1" smtClean="0"/>
              <a:t>terdiri</a:t>
            </a:r>
            <a:r>
              <a:rPr lang="en-US" sz="2800" dirty="0" smtClean="0"/>
              <a:t> </a:t>
            </a:r>
            <a:r>
              <a:rPr lang="en-US" sz="2800" dirty="0" err="1"/>
              <a:t>atas</a:t>
            </a:r>
            <a:r>
              <a:rPr lang="en-US" sz="2800" dirty="0"/>
              <a:t> </a:t>
            </a:r>
            <a:r>
              <a:rPr lang="en-US" sz="2800" dirty="0" err="1"/>
              <a:t>Izin</a:t>
            </a:r>
            <a:r>
              <a:rPr lang="en-US" sz="2800" dirty="0"/>
              <a:t> </a:t>
            </a:r>
            <a:r>
              <a:rPr lang="en-US" sz="2800" dirty="0" err="1"/>
              <a:t>Mendirikan</a:t>
            </a:r>
            <a:r>
              <a:rPr lang="en-US" sz="2800" dirty="0"/>
              <a:t> </a:t>
            </a:r>
            <a:r>
              <a:rPr lang="en-US" sz="2800" dirty="0" err="1"/>
              <a:t>dan</a:t>
            </a:r>
            <a:r>
              <a:rPr lang="en-US" sz="2800" dirty="0"/>
              <a:t> </a:t>
            </a:r>
            <a:r>
              <a:rPr lang="en-US" sz="2800" dirty="0" err="1"/>
              <a:t>Izin</a:t>
            </a:r>
            <a:r>
              <a:rPr lang="en-US" sz="2800" dirty="0"/>
              <a:t> </a:t>
            </a:r>
            <a:r>
              <a:rPr lang="en-US" sz="2800" dirty="0" err="1"/>
              <a:t>Operasional</a:t>
            </a:r>
            <a:r>
              <a:rPr lang="en-US" sz="2800" dirty="0"/>
              <a:t>.</a:t>
            </a:r>
            <a:endParaRPr lang="id-ID" sz="2800" dirty="0"/>
          </a:p>
          <a:p>
            <a:pPr marL="357188" lvl="0" indent="-357188"/>
            <a:r>
              <a:rPr lang="en-US" sz="2800" dirty="0" err="1"/>
              <a:t>Izin</a:t>
            </a:r>
            <a:r>
              <a:rPr lang="en-US" sz="2800" dirty="0"/>
              <a:t> </a:t>
            </a:r>
            <a:r>
              <a:rPr lang="en-US" sz="2800" dirty="0" err="1"/>
              <a:t>Mendirikan</a:t>
            </a:r>
            <a:r>
              <a:rPr lang="en-US" sz="2800" dirty="0"/>
              <a:t> </a:t>
            </a:r>
            <a:r>
              <a:rPr lang="en-US" sz="2800" dirty="0" err="1" smtClean="0"/>
              <a:t>diajukan</a:t>
            </a:r>
            <a:r>
              <a:rPr lang="en-US" sz="2800" dirty="0" smtClean="0"/>
              <a:t> </a:t>
            </a:r>
            <a:r>
              <a:rPr lang="en-US" sz="2800" dirty="0" err="1"/>
              <a:t>oleh</a:t>
            </a:r>
            <a:r>
              <a:rPr lang="en-US" sz="2800" dirty="0"/>
              <a:t> </a:t>
            </a:r>
            <a:r>
              <a:rPr lang="en-US" sz="2800" dirty="0" err="1"/>
              <a:t>pemilik</a:t>
            </a:r>
            <a:r>
              <a:rPr lang="en-US" sz="2800" dirty="0"/>
              <a:t> </a:t>
            </a:r>
            <a:r>
              <a:rPr lang="en-US" sz="2800" dirty="0" err="1"/>
              <a:t>Rumah</a:t>
            </a:r>
            <a:r>
              <a:rPr lang="en-US" sz="2800" dirty="0"/>
              <a:t> </a:t>
            </a:r>
            <a:r>
              <a:rPr lang="en-US" sz="2800" dirty="0" err="1"/>
              <a:t>Sakit</a:t>
            </a:r>
            <a:r>
              <a:rPr lang="en-US" sz="2800" dirty="0"/>
              <a:t>.</a:t>
            </a:r>
            <a:endParaRPr lang="id-ID" sz="2800" dirty="0"/>
          </a:p>
          <a:p>
            <a:pPr marL="357188" lvl="0" indent="-357188"/>
            <a:r>
              <a:rPr lang="en-US" sz="2800" dirty="0" err="1"/>
              <a:t>Izin</a:t>
            </a:r>
            <a:r>
              <a:rPr lang="en-US" sz="2800" dirty="0"/>
              <a:t> </a:t>
            </a:r>
            <a:r>
              <a:rPr lang="en-US" sz="2800" dirty="0" err="1"/>
              <a:t>Operasional</a:t>
            </a:r>
            <a:r>
              <a:rPr lang="en-US" sz="2800" dirty="0"/>
              <a:t> </a:t>
            </a:r>
            <a:r>
              <a:rPr lang="en-US" sz="2800" dirty="0" err="1" smtClean="0"/>
              <a:t>diajukan</a:t>
            </a:r>
            <a:r>
              <a:rPr lang="en-US" sz="2800" dirty="0" smtClean="0"/>
              <a:t> </a:t>
            </a:r>
            <a:r>
              <a:rPr lang="en-US" sz="2800" dirty="0" err="1"/>
              <a:t>oleh</a:t>
            </a:r>
            <a:r>
              <a:rPr lang="en-US" sz="2800" dirty="0"/>
              <a:t> </a:t>
            </a:r>
            <a:r>
              <a:rPr lang="en-US" sz="2800" dirty="0" err="1"/>
              <a:t>pengelola</a:t>
            </a:r>
            <a:r>
              <a:rPr lang="en-US" sz="2800" dirty="0"/>
              <a:t> </a:t>
            </a:r>
            <a:r>
              <a:rPr lang="en-US" sz="2800" dirty="0" err="1"/>
              <a:t>Rumah</a:t>
            </a:r>
            <a:r>
              <a:rPr lang="en-US" sz="2800" dirty="0"/>
              <a:t> </a:t>
            </a:r>
            <a:r>
              <a:rPr lang="en-US" sz="2800" dirty="0" err="1"/>
              <a:t>Sakit</a:t>
            </a:r>
            <a:r>
              <a:rPr lang="en-US" sz="2800" dirty="0"/>
              <a:t>.</a:t>
            </a:r>
            <a:endParaRPr lang="id-ID" sz="2800" dirty="0"/>
          </a:p>
          <a:p>
            <a:pPr marL="357188" indent="-357188"/>
            <a:endParaRPr lang="id-ID" sz="2800" dirty="0"/>
          </a:p>
        </p:txBody>
      </p:sp>
    </p:spTree>
    <p:extLst>
      <p:ext uri="{BB962C8B-B14F-4D97-AF65-F5344CB8AC3E}">
        <p14:creationId xmlns:p14="http://schemas.microsoft.com/office/powerpoint/2010/main" val="34425154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93808"/>
          </a:xfrm>
        </p:spPr>
        <p:txBody>
          <a:bodyPr>
            <a:normAutofit/>
          </a:bodyPr>
          <a:lstStyle/>
          <a:p>
            <a:pPr lvl="0"/>
            <a:endParaRPr lang="id-ID" dirty="0"/>
          </a:p>
          <a:p>
            <a:pPr marL="442913" indent="-442913" algn="just"/>
            <a:r>
              <a:rPr lang="id-ID" sz="2800" dirty="0" smtClean="0"/>
              <a:t>Izin </a:t>
            </a:r>
            <a:r>
              <a:rPr lang="en-US" sz="2800" dirty="0"/>
              <a:t>M</a:t>
            </a:r>
            <a:r>
              <a:rPr lang="id-ID" sz="2800" dirty="0"/>
              <a:t>endirikan dan Izin Operasional Rumah Sakit </a:t>
            </a:r>
            <a:r>
              <a:rPr lang="en-US" sz="2800" dirty="0"/>
              <a:t>k</a:t>
            </a:r>
            <a:r>
              <a:rPr lang="id-ID" sz="2800" dirty="0"/>
              <a:t>elas A </a:t>
            </a:r>
            <a:r>
              <a:rPr lang="en-US" sz="2800" dirty="0" err="1"/>
              <a:t>dan</a:t>
            </a:r>
            <a:r>
              <a:rPr lang="en-US" sz="2800" dirty="0"/>
              <a:t> </a:t>
            </a:r>
            <a:r>
              <a:rPr lang="fi-FI" sz="2800" dirty="0"/>
              <a:t>Rumah Sakit penanaman modal asing </a:t>
            </a:r>
            <a:r>
              <a:rPr lang="en-US" sz="2800" dirty="0" err="1"/>
              <a:t>atau</a:t>
            </a:r>
            <a:r>
              <a:rPr lang="en-US" sz="2800" dirty="0"/>
              <a:t> </a:t>
            </a:r>
            <a:r>
              <a:rPr lang="en-US" sz="2800" dirty="0" err="1"/>
              <a:t>penanaman</a:t>
            </a:r>
            <a:r>
              <a:rPr lang="en-US" sz="2800" dirty="0"/>
              <a:t> modal </a:t>
            </a:r>
            <a:r>
              <a:rPr lang="en-US" sz="2800" dirty="0" err="1"/>
              <a:t>dalam</a:t>
            </a:r>
            <a:r>
              <a:rPr lang="en-US" sz="2800" dirty="0"/>
              <a:t> </a:t>
            </a:r>
            <a:r>
              <a:rPr lang="en-US" sz="2800" dirty="0" err="1"/>
              <a:t>negeri</a:t>
            </a:r>
            <a:r>
              <a:rPr lang="en-US" sz="2800" dirty="0"/>
              <a:t> </a:t>
            </a:r>
            <a:r>
              <a:rPr lang="id-ID" sz="2800" dirty="0"/>
              <a:t>diberikan oleh Menteri setelah mendapatkan rekomendasi dari pejabat yang berwenang di bidang kesehatan pada Pemerintah Daerah </a:t>
            </a:r>
            <a:r>
              <a:rPr lang="en-US" sz="2800" dirty="0"/>
              <a:t>p</a:t>
            </a:r>
            <a:r>
              <a:rPr lang="id-ID" sz="2800" dirty="0"/>
              <a:t>rovinsi. </a:t>
            </a:r>
            <a:endParaRPr lang="id-ID" sz="2800" dirty="0" smtClean="0"/>
          </a:p>
          <a:p>
            <a:pPr marL="442913" lvl="0" indent="-442913" algn="just"/>
            <a:r>
              <a:rPr lang="fi-FI" sz="2800" dirty="0"/>
              <a:t>Menteri </a:t>
            </a:r>
            <a:r>
              <a:rPr lang="en-US" sz="2800" dirty="0" err="1"/>
              <a:t>mendelegasikan</a:t>
            </a:r>
            <a:r>
              <a:rPr lang="en-US" sz="2800" dirty="0"/>
              <a:t> </a:t>
            </a:r>
            <a:r>
              <a:rPr lang="en-US" sz="2800" dirty="0" err="1"/>
              <a:t>pemberian</a:t>
            </a:r>
            <a:r>
              <a:rPr lang="en-US" sz="2800" dirty="0"/>
              <a:t> </a:t>
            </a:r>
            <a:r>
              <a:rPr lang="id-ID" sz="2800" dirty="0"/>
              <a:t>Izin </a:t>
            </a:r>
            <a:r>
              <a:rPr lang="en-US" sz="2800" dirty="0"/>
              <a:t>M</a:t>
            </a:r>
            <a:r>
              <a:rPr lang="id-ID" sz="2800" dirty="0"/>
              <a:t>endirikan dan Izin Operasional </a:t>
            </a:r>
            <a:r>
              <a:rPr lang="en-US" sz="2800" dirty="0" err="1"/>
              <a:t>Rumah</a:t>
            </a:r>
            <a:r>
              <a:rPr lang="en-US" sz="2800" dirty="0"/>
              <a:t> </a:t>
            </a:r>
            <a:r>
              <a:rPr lang="en-US" sz="2800" dirty="0" err="1"/>
              <a:t>Sakit</a:t>
            </a:r>
            <a:r>
              <a:rPr lang="en-US" sz="2800" dirty="0"/>
              <a:t> </a:t>
            </a:r>
            <a:r>
              <a:rPr lang="en-US" sz="2800" dirty="0" err="1"/>
              <a:t>kelas</a:t>
            </a:r>
            <a:r>
              <a:rPr lang="en-US" sz="2800" dirty="0"/>
              <a:t> A </a:t>
            </a:r>
            <a:r>
              <a:rPr lang="en-US" sz="2800" dirty="0" err="1"/>
              <a:t>dan</a:t>
            </a:r>
            <a:r>
              <a:rPr lang="en-US" sz="2800" dirty="0"/>
              <a:t> </a:t>
            </a:r>
            <a:r>
              <a:rPr lang="en-US" sz="2800" dirty="0" err="1"/>
              <a:t>Rumah</a:t>
            </a:r>
            <a:r>
              <a:rPr lang="en-US" sz="2800" dirty="0"/>
              <a:t> </a:t>
            </a:r>
            <a:r>
              <a:rPr lang="en-US" sz="2800" dirty="0" err="1"/>
              <a:t>Sakit</a:t>
            </a:r>
            <a:r>
              <a:rPr lang="en-US" sz="2800" dirty="0"/>
              <a:t> </a:t>
            </a:r>
            <a:r>
              <a:rPr lang="en-US" sz="2800" dirty="0" err="1"/>
              <a:t>penanaman</a:t>
            </a:r>
            <a:r>
              <a:rPr lang="en-US" sz="2800" dirty="0"/>
              <a:t> modal </a:t>
            </a:r>
            <a:r>
              <a:rPr lang="en-US" sz="2800" dirty="0" err="1"/>
              <a:t>asing</a:t>
            </a:r>
            <a:r>
              <a:rPr lang="en-US" sz="2800" dirty="0"/>
              <a:t> </a:t>
            </a:r>
            <a:r>
              <a:rPr lang="en-US" sz="2800" dirty="0" err="1"/>
              <a:t>kepada</a:t>
            </a:r>
            <a:r>
              <a:rPr lang="en-US" sz="2800" dirty="0"/>
              <a:t> </a:t>
            </a:r>
            <a:r>
              <a:rPr lang="en-US" sz="2800" dirty="0" err="1"/>
              <a:t>Direktur</a:t>
            </a:r>
            <a:r>
              <a:rPr lang="en-US" sz="2800" dirty="0"/>
              <a:t> </a:t>
            </a:r>
            <a:r>
              <a:rPr lang="en-US" sz="2800" dirty="0" err="1"/>
              <a:t>Jenderal</a:t>
            </a:r>
            <a:r>
              <a:rPr lang="en-US" sz="2800" dirty="0"/>
              <a:t> di </a:t>
            </a:r>
            <a:r>
              <a:rPr lang="en-US" sz="2800" dirty="0" err="1"/>
              <a:t>lingkungan</a:t>
            </a:r>
            <a:r>
              <a:rPr lang="en-US" sz="2800" dirty="0"/>
              <a:t> </a:t>
            </a:r>
            <a:r>
              <a:rPr lang="en-US" sz="2800" dirty="0" err="1"/>
              <a:t>Kementerian</a:t>
            </a:r>
            <a:r>
              <a:rPr lang="en-US" sz="2800" dirty="0"/>
              <a:t> </a:t>
            </a:r>
            <a:r>
              <a:rPr lang="en-US" sz="2800" dirty="0" err="1"/>
              <a:t>Kesehatan</a:t>
            </a:r>
            <a:r>
              <a:rPr lang="en-US" sz="2800" dirty="0"/>
              <a:t> yang </a:t>
            </a:r>
            <a:r>
              <a:rPr lang="en-US" sz="2800" dirty="0" err="1"/>
              <a:t>tugas</a:t>
            </a:r>
            <a:r>
              <a:rPr lang="en-US" sz="2800" dirty="0"/>
              <a:t> </a:t>
            </a:r>
            <a:r>
              <a:rPr lang="en-US" sz="2800" dirty="0" err="1"/>
              <a:t>dan</a:t>
            </a:r>
            <a:r>
              <a:rPr lang="en-US" sz="2800" dirty="0"/>
              <a:t> </a:t>
            </a:r>
            <a:r>
              <a:rPr lang="en-US" sz="2800" dirty="0" err="1"/>
              <a:t>tanggung</a:t>
            </a:r>
            <a:r>
              <a:rPr lang="en-US" sz="2800" dirty="0"/>
              <a:t> </a:t>
            </a:r>
            <a:r>
              <a:rPr lang="en-US" sz="2800" dirty="0" err="1"/>
              <a:t>jawabnya</a:t>
            </a:r>
            <a:r>
              <a:rPr lang="en-US" sz="2800" dirty="0"/>
              <a:t> di </a:t>
            </a:r>
            <a:r>
              <a:rPr lang="en-US" sz="2800" dirty="0" err="1"/>
              <a:t>bidang</a:t>
            </a:r>
            <a:r>
              <a:rPr lang="en-US" sz="2800" dirty="0"/>
              <a:t> </a:t>
            </a:r>
            <a:r>
              <a:rPr lang="en-US" sz="2800" dirty="0" err="1"/>
              <a:t>pembinaan</a:t>
            </a:r>
            <a:r>
              <a:rPr lang="en-US" sz="2800" dirty="0"/>
              <a:t> </a:t>
            </a:r>
            <a:r>
              <a:rPr lang="en-US" sz="2800" dirty="0" err="1"/>
              <a:t>perumahsakitan</a:t>
            </a:r>
            <a:r>
              <a:rPr lang="en-US" sz="2800" dirty="0" smtClean="0"/>
              <a:t>.</a:t>
            </a:r>
            <a:endParaRPr lang="id-ID" sz="2800" dirty="0"/>
          </a:p>
        </p:txBody>
      </p:sp>
    </p:spTree>
    <p:extLst>
      <p:ext uri="{BB962C8B-B14F-4D97-AF65-F5344CB8AC3E}">
        <p14:creationId xmlns:p14="http://schemas.microsoft.com/office/powerpoint/2010/main" val="284020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a:bodyPr>
          <a:lstStyle/>
          <a:p>
            <a:pPr marL="109728" lvl="0" indent="0" algn="just">
              <a:buNone/>
            </a:pPr>
            <a:r>
              <a:rPr lang="en-US" sz="2800" b="1" dirty="0" err="1"/>
              <a:t>Izin</a:t>
            </a:r>
            <a:r>
              <a:rPr lang="en-US" sz="2800" b="1" dirty="0"/>
              <a:t> </a:t>
            </a:r>
            <a:r>
              <a:rPr lang="en-US" sz="2800" b="1" dirty="0" err="1"/>
              <a:t>Mendirikan</a:t>
            </a:r>
            <a:r>
              <a:rPr lang="en-US" sz="2800" b="1" dirty="0"/>
              <a:t> </a:t>
            </a:r>
            <a:r>
              <a:rPr lang="en-US" sz="2800" b="1" dirty="0" err="1"/>
              <a:t>Rumah</a:t>
            </a:r>
            <a:r>
              <a:rPr lang="en-US" sz="2800" b="1" dirty="0"/>
              <a:t> </a:t>
            </a:r>
            <a:r>
              <a:rPr lang="en-US" sz="2800" b="1" dirty="0" err="1"/>
              <a:t>Sakit</a:t>
            </a:r>
            <a:r>
              <a:rPr lang="en-US" sz="2800" dirty="0"/>
              <a:t>, </a:t>
            </a:r>
            <a:r>
              <a:rPr lang="en-US" sz="2800" dirty="0" err="1" smtClean="0"/>
              <a:t>adalah</a:t>
            </a:r>
            <a:r>
              <a:rPr lang="en-US" sz="2800" dirty="0" smtClean="0"/>
              <a:t> </a:t>
            </a:r>
            <a:r>
              <a:rPr lang="en-US" sz="2800" dirty="0" err="1"/>
              <a:t>izin</a:t>
            </a:r>
            <a:r>
              <a:rPr lang="en-US" sz="2800" dirty="0"/>
              <a:t> yang </a:t>
            </a:r>
            <a:r>
              <a:rPr lang="en-US" sz="2800" dirty="0" err="1"/>
              <a:t>diberikan</a:t>
            </a:r>
            <a:r>
              <a:rPr lang="en-US" sz="2800" dirty="0"/>
              <a:t> </a:t>
            </a:r>
            <a:r>
              <a:rPr lang="en-US" sz="2800" dirty="0" err="1"/>
              <a:t>oleh</a:t>
            </a:r>
            <a:r>
              <a:rPr lang="en-US" sz="2800" dirty="0"/>
              <a:t> </a:t>
            </a:r>
            <a:r>
              <a:rPr lang="en-US" sz="2800" dirty="0" err="1"/>
              <a:t>pejabat</a:t>
            </a:r>
            <a:r>
              <a:rPr lang="en-US" sz="2800" dirty="0"/>
              <a:t> yang </a:t>
            </a:r>
            <a:r>
              <a:rPr lang="en-US" sz="2800" dirty="0" err="1"/>
              <a:t>berwenang</a:t>
            </a:r>
            <a:r>
              <a:rPr lang="en-US" sz="2800" dirty="0"/>
              <a:t> </a:t>
            </a:r>
            <a:r>
              <a:rPr lang="en-US" sz="2800" dirty="0" err="1"/>
              <a:t>kepada</a:t>
            </a:r>
            <a:r>
              <a:rPr lang="en-US" sz="2800" dirty="0"/>
              <a:t> </a:t>
            </a:r>
            <a:r>
              <a:rPr lang="en-US" sz="2800" dirty="0" err="1"/>
              <a:t>instansi</a:t>
            </a:r>
            <a:r>
              <a:rPr lang="en-US" sz="2800" dirty="0"/>
              <a:t> </a:t>
            </a:r>
            <a:r>
              <a:rPr lang="en-US" sz="2800" dirty="0" err="1"/>
              <a:t>Pemerintah</a:t>
            </a:r>
            <a:r>
              <a:rPr lang="en-US" sz="2800" dirty="0"/>
              <a:t>, </a:t>
            </a:r>
            <a:r>
              <a:rPr lang="en-US" sz="2800" dirty="0" err="1"/>
              <a:t>Pemerintah</a:t>
            </a:r>
            <a:r>
              <a:rPr lang="en-US" sz="2800" dirty="0"/>
              <a:t> Daerah </a:t>
            </a:r>
            <a:r>
              <a:rPr lang="en-US" sz="2800" dirty="0" err="1"/>
              <a:t>atau</a:t>
            </a:r>
            <a:r>
              <a:rPr lang="en-US" sz="2800" dirty="0"/>
              <a:t> </a:t>
            </a:r>
            <a:r>
              <a:rPr lang="en-US" sz="2800" dirty="0" err="1"/>
              <a:t>badan</a:t>
            </a:r>
            <a:r>
              <a:rPr lang="en-US" sz="2800" dirty="0"/>
              <a:t> </a:t>
            </a:r>
            <a:r>
              <a:rPr lang="en-US" sz="2800" dirty="0" err="1"/>
              <a:t>swasta</a:t>
            </a:r>
            <a:r>
              <a:rPr lang="en-US" sz="2800" dirty="0"/>
              <a:t> yang </a:t>
            </a:r>
            <a:r>
              <a:rPr lang="fi-FI" sz="2800" dirty="0"/>
              <a:t>akan</a:t>
            </a:r>
            <a:r>
              <a:rPr lang="en-US" sz="2800" dirty="0"/>
              <a:t> </a:t>
            </a:r>
            <a:r>
              <a:rPr lang="en-US" sz="2800" dirty="0" err="1"/>
              <a:t>mendirikan</a:t>
            </a:r>
            <a:r>
              <a:rPr lang="en-US" sz="2800" dirty="0"/>
              <a:t> </a:t>
            </a:r>
            <a:r>
              <a:rPr lang="en-US" sz="2800" dirty="0" err="1"/>
              <a:t>bangunan</a:t>
            </a:r>
            <a:r>
              <a:rPr lang="en-US" sz="2800" dirty="0"/>
              <a:t> </a:t>
            </a:r>
            <a:r>
              <a:rPr lang="en-US" sz="2800" dirty="0" err="1"/>
              <a:t>atau</a:t>
            </a:r>
            <a:r>
              <a:rPr lang="en-US" sz="2800" dirty="0"/>
              <a:t> </a:t>
            </a:r>
            <a:r>
              <a:rPr lang="en-US" sz="2800" dirty="0" err="1"/>
              <a:t>mengubah</a:t>
            </a:r>
            <a:r>
              <a:rPr lang="en-US" sz="2800" dirty="0"/>
              <a:t> </a:t>
            </a:r>
            <a:r>
              <a:rPr lang="en-US" sz="2800" dirty="0" err="1"/>
              <a:t>fungsi</a:t>
            </a:r>
            <a:r>
              <a:rPr lang="en-US" sz="2800" dirty="0"/>
              <a:t> </a:t>
            </a:r>
            <a:r>
              <a:rPr lang="en-US" sz="2800" dirty="0" err="1"/>
              <a:t>bangunan</a:t>
            </a:r>
            <a:r>
              <a:rPr lang="en-US" sz="2800" dirty="0"/>
              <a:t> yang </a:t>
            </a:r>
            <a:r>
              <a:rPr lang="en-US" sz="2800" dirty="0" err="1"/>
              <a:t>telah</a:t>
            </a:r>
            <a:r>
              <a:rPr lang="en-US" sz="2800" dirty="0"/>
              <a:t> </a:t>
            </a:r>
            <a:r>
              <a:rPr lang="en-US" sz="2800" dirty="0" err="1"/>
              <a:t>ada</a:t>
            </a:r>
            <a:r>
              <a:rPr lang="en-US" sz="2800" dirty="0"/>
              <a:t> </a:t>
            </a:r>
            <a:r>
              <a:rPr lang="en-US" sz="2800" dirty="0" err="1"/>
              <a:t>untuk</a:t>
            </a:r>
            <a:r>
              <a:rPr lang="en-US" sz="2800" dirty="0"/>
              <a:t> </a:t>
            </a:r>
            <a:r>
              <a:rPr lang="en-US" sz="2800" dirty="0" err="1"/>
              <a:t>menjadi</a:t>
            </a:r>
            <a:r>
              <a:rPr lang="en-US" sz="2800" dirty="0"/>
              <a:t> </a:t>
            </a:r>
            <a:r>
              <a:rPr lang="en-US" sz="2800" dirty="0" err="1"/>
              <a:t>rumah</a:t>
            </a:r>
            <a:r>
              <a:rPr lang="en-US" sz="2800" dirty="0"/>
              <a:t> </a:t>
            </a:r>
            <a:r>
              <a:rPr lang="en-US" sz="2800" dirty="0" err="1"/>
              <a:t>sakit</a:t>
            </a:r>
            <a:r>
              <a:rPr lang="en-US" sz="2800" dirty="0"/>
              <a:t> </a:t>
            </a:r>
            <a:r>
              <a:rPr lang="en-US" sz="2800" dirty="0" err="1"/>
              <a:t>setelah</a:t>
            </a:r>
            <a:r>
              <a:rPr lang="en-US" sz="2800" dirty="0"/>
              <a:t> </a:t>
            </a:r>
            <a:r>
              <a:rPr lang="en-US" sz="2800" dirty="0" err="1"/>
              <a:t>memenuhi</a:t>
            </a:r>
            <a:r>
              <a:rPr lang="en-US" sz="2800" dirty="0"/>
              <a:t> </a:t>
            </a:r>
            <a:r>
              <a:rPr lang="en-US" sz="2800" dirty="0" err="1" smtClean="0"/>
              <a:t>persyaratan</a:t>
            </a:r>
            <a:r>
              <a:rPr lang="id-ID" sz="2800" dirty="0" smtClean="0"/>
              <a:t>.</a:t>
            </a:r>
          </a:p>
          <a:p>
            <a:pPr marL="624078" lvl="0" indent="-514350" algn="just">
              <a:buFont typeface="+mj-lt"/>
              <a:buAutoNum type="arabicPeriod" startAt="4"/>
            </a:pPr>
            <a:endParaRPr lang="id-ID" sz="2800" dirty="0"/>
          </a:p>
          <a:p>
            <a:pPr marL="109728" lvl="0" indent="0" algn="just">
              <a:buNone/>
            </a:pPr>
            <a:r>
              <a:rPr lang="en-US" sz="2800" b="1" dirty="0" err="1"/>
              <a:t>Izin</a:t>
            </a:r>
            <a:r>
              <a:rPr lang="en-US" sz="2800" b="1" dirty="0"/>
              <a:t> </a:t>
            </a:r>
            <a:r>
              <a:rPr lang="en-US" sz="2800" b="1" dirty="0" err="1"/>
              <a:t>Operasional</a:t>
            </a:r>
            <a:r>
              <a:rPr lang="en-US" sz="2800" b="1" dirty="0"/>
              <a:t> </a:t>
            </a:r>
            <a:r>
              <a:rPr lang="en-US" sz="2800" b="1" dirty="0" err="1"/>
              <a:t>Rumah</a:t>
            </a:r>
            <a:r>
              <a:rPr lang="en-US" sz="2800" b="1" dirty="0"/>
              <a:t> </a:t>
            </a:r>
            <a:r>
              <a:rPr lang="en-US" sz="2800" b="1" dirty="0" err="1"/>
              <a:t>Sakit</a:t>
            </a:r>
            <a:r>
              <a:rPr lang="en-US" sz="2800" dirty="0"/>
              <a:t>, </a:t>
            </a:r>
            <a:r>
              <a:rPr lang="en-US" sz="2800" dirty="0" err="1" smtClean="0"/>
              <a:t>adalah</a:t>
            </a:r>
            <a:r>
              <a:rPr lang="en-US" sz="2800" dirty="0" smtClean="0"/>
              <a:t> </a:t>
            </a:r>
            <a:r>
              <a:rPr lang="en-US" sz="2800" dirty="0" err="1"/>
              <a:t>izin</a:t>
            </a:r>
            <a:r>
              <a:rPr lang="en-US" sz="2800" dirty="0"/>
              <a:t> yang </a:t>
            </a:r>
            <a:r>
              <a:rPr lang="en-US" sz="2800" dirty="0" err="1"/>
              <a:t>diberikan</a:t>
            </a:r>
            <a:r>
              <a:rPr lang="en-US" sz="2800" dirty="0"/>
              <a:t> </a:t>
            </a:r>
            <a:r>
              <a:rPr lang="en-US" sz="2800" dirty="0" err="1"/>
              <a:t>oleh</a:t>
            </a:r>
            <a:r>
              <a:rPr lang="en-US" sz="2800" dirty="0"/>
              <a:t> </a:t>
            </a:r>
            <a:r>
              <a:rPr lang="en-US" sz="2800" dirty="0" err="1"/>
              <a:t>pejabat</a:t>
            </a:r>
            <a:r>
              <a:rPr lang="en-US" sz="2800" dirty="0"/>
              <a:t> yang </a:t>
            </a:r>
            <a:r>
              <a:rPr lang="en-US" sz="2800" dirty="0" err="1"/>
              <a:t>berwenang</a:t>
            </a:r>
            <a:r>
              <a:rPr lang="en-US" sz="2800" dirty="0"/>
              <a:t> </a:t>
            </a:r>
            <a:r>
              <a:rPr lang="en-US" sz="2800" dirty="0" err="1"/>
              <a:t>sesuai</a:t>
            </a:r>
            <a:r>
              <a:rPr lang="en-US" sz="2800" dirty="0"/>
              <a:t> </a:t>
            </a:r>
            <a:r>
              <a:rPr lang="en-US" sz="2800" dirty="0" err="1"/>
              <a:t>kelas</a:t>
            </a:r>
            <a:r>
              <a:rPr lang="en-US" sz="2800" dirty="0"/>
              <a:t> </a:t>
            </a:r>
            <a:r>
              <a:rPr lang="en-US" sz="2800" dirty="0" err="1"/>
              <a:t>rumah</a:t>
            </a:r>
            <a:r>
              <a:rPr lang="en-US" sz="2800" dirty="0"/>
              <a:t> </a:t>
            </a:r>
            <a:r>
              <a:rPr lang="en-US" sz="2800" dirty="0" err="1"/>
              <a:t>sakit</a:t>
            </a:r>
            <a:r>
              <a:rPr lang="en-US" sz="2800" dirty="0"/>
              <a:t> </a:t>
            </a:r>
            <a:r>
              <a:rPr lang="en-US" sz="2800" dirty="0" err="1"/>
              <a:t>kepada</a:t>
            </a:r>
            <a:r>
              <a:rPr lang="en-US" sz="2800" dirty="0"/>
              <a:t> </a:t>
            </a:r>
            <a:r>
              <a:rPr lang="en-US" sz="2800" dirty="0" err="1"/>
              <a:t>penyelenggara</a:t>
            </a:r>
            <a:r>
              <a:rPr lang="en-US" sz="2800" dirty="0"/>
              <a:t>/</a:t>
            </a:r>
            <a:r>
              <a:rPr lang="en-US" sz="2800" dirty="0" err="1"/>
              <a:t>pengelola</a:t>
            </a:r>
            <a:r>
              <a:rPr lang="en-US" sz="2800" dirty="0"/>
              <a:t> </a:t>
            </a:r>
            <a:r>
              <a:rPr lang="en-US" sz="2800" dirty="0" err="1"/>
              <a:t>rumah</a:t>
            </a:r>
            <a:r>
              <a:rPr lang="en-US" sz="2800" dirty="0"/>
              <a:t> </a:t>
            </a:r>
            <a:r>
              <a:rPr lang="en-US" sz="2800" dirty="0" err="1"/>
              <a:t>sakit</a:t>
            </a:r>
            <a:r>
              <a:rPr lang="en-US" sz="2800" dirty="0"/>
              <a:t> </a:t>
            </a:r>
            <a:r>
              <a:rPr lang="en-US" sz="2800" dirty="0" err="1"/>
              <a:t>untuk</a:t>
            </a:r>
            <a:r>
              <a:rPr lang="en-US" sz="2800" dirty="0"/>
              <a:t> </a:t>
            </a:r>
            <a:r>
              <a:rPr lang="en-US" sz="2800" dirty="0" err="1"/>
              <a:t>menyelenggarakan</a:t>
            </a:r>
            <a:r>
              <a:rPr lang="en-US" sz="2800" dirty="0"/>
              <a:t> </a:t>
            </a:r>
            <a:r>
              <a:rPr lang="en-US" sz="2800" dirty="0" err="1"/>
              <a:t>pelayanan</a:t>
            </a:r>
            <a:r>
              <a:rPr lang="en-US" sz="2800" dirty="0"/>
              <a:t> </a:t>
            </a:r>
            <a:r>
              <a:rPr lang="en-US" sz="2800" dirty="0" err="1"/>
              <a:t>kesehatan</a:t>
            </a:r>
            <a:r>
              <a:rPr lang="en-US" sz="2800" dirty="0"/>
              <a:t> di </a:t>
            </a:r>
            <a:r>
              <a:rPr lang="en-US" sz="2800" dirty="0" err="1"/>
              <a:t>rumah</a:t>
            </a:r>
            <a:r>
              <a:rPr lang="en-US" sz="2800" dirty="0"/>
              <a:t> </a:t>
            </a:r>
            <a:r>
              <a:rPr lang="en-US" sz="2800" dirty="0" err="1"/>
              <a:t>sakit</a:t>
            </a:r>
            <a:r>
              <a:rPr lang="en-US" sz="2800" dirty="0"/>
              <a:t> </a:t>
            </a:r>
            <a:r>
              <a:rPr lang="en-US" sz="2800" dirty="0" err="1"/>
              <a:t>setelah</a:t>
            </a:r>
            <a:r>
              <a:rPr lang="en-US" sz="2800" dirty="0"/>
              <a:t> </a:t>
            </a:r>
            <a:r>
              <a:rPr lang="en-US" sz="2800" dirty="0" err="1"/>
              <a:t>memenuhi</a:t>
            </a:r>
            <a:r>
              <a:rPr lang="en-US" sz="2800" dirty="0"/>
              <a:t> </a:t>
            </a:r>
            <a:r>
              <a:rPr lang="en-US" sz="2800" dirty="0" err="1"/>
              <a:t>persyaratan</a:t>
            </a:r>
            <a:r>
              <a:rPr lang="en-US" sz="2800" dirty="0"/>
              <a:t> </a:t>
            </a:r>
            <a:r>
              <a:rPr lang="en-US" sz="2800" dirty="0" err="1"/>
              <a:t>dan</a:t>
            </a:r>
            <a:r>
              <a:rPr lang="en-US" sz="2800" dirty="0"/>
              <a:t> </a:t>
            </a:r>
            <a:r>
              <a:rPr lang="en-US" sz="2800" dirty="0" err="1" smtClean="0"/>
              <a:t>standar</a:t>
            </a:r>
            <a:r>
              <a:rPr lang="id-ID" sz="2800" dirty="0" smtClean="0"/>
              <a:t>.</a:t>
            </a:r>
            <a:endParaRPr lang="id-ID" sz="2800" dirty="0"/>
          </a:p>
        </p:txBody>
      </p:sp>
    </p:spTree>
    <p:extLst>
      <p:ext uri="{BB962C8B-B14F-4D97-AF65-F5344CB8AC3E}">
        <p14:creationId xmlns:p14="http://schemas.microsoft.com/office/powerpoint/2010/main" val="5843796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pPr algn="ctr"/>
            <a:r>
              <a:rPr lang="en-US" b="1" dirty="0" err="1"/>
              <a:t>Izin</a:t>
            </a:r>
            <a:r>
              <a:rPr lang="en-US" b="1" dirty="0"/>
              <a:t> </a:t>
            </a:r>
            <a:r>
              <a:rPr lang="en-US" b="1" dirty="0" err="1" smtClean="0"/>
              <a:t>Mendirikan</a:t>
            </a:r>
            <a:endParaRPr lang="id-ID" b="1" dirty="0"/>
          </a:p>
        </p:txBody>
      </p:sp>
      <p:sp>
        <p:nvSpPr>
          <p:cNvPr id="3" name="Content Placeholder 2"/>
          <p:cNvSpPr>
            <a:spLocks noGrp="1"/>
          </p:cNvSpPr>
          <p:nvPr>
            <p:ph idx="1"/>
          </p:nvPr>
        </p:nvSpPr>
        <p:spPr>
          <a:xfrm>
            <a:off x="457200" y="1772816"/>
            <a:ext cx="8229600" cy="4801720"/>
          </a:xfrm>
        </p:spPr>
        <p:txBody>
          <a:bodyPr>
            <a:normAutofit/>
          </a:bodyPr>
          <a:lstStyle/>
          <a:p>
            <a:pPr marL="357188" lvl="0" indent="-357188" algn="just"/>
            <a:r>
              <a:rPr lang="fi-FI" dirty="0" smtClean="0"/>
              <a:t>Izin </a:t>
            </a:r>
            <a:r>
              <a:rPr lang="fi-FI" dirty="0"/>
              <a:t>Mendirikan diberikan untuk mendirikan bangunan baru atau mengubah fungsi bangunan lama untuk difungsikan sebagai Rumah Sakit. </a:t>
            </a:r>
            <a:endParaRPr lang="id-ID" dirty="0"/>
          </a:p>
          <a:p>
            <a:pPr marL="357188" lvl="0" indent="-357188" algn="just"/>
            <a:r>
              <a:rPr lang="fi-FI" dirty="0"/>
              <a:t>Pendirian bangunan dan pengalihan fungsi </a:t>
            </a:r>
            <a:r>
              <a:rPr lang="fi-FI" dirty="0" smtClean="0"/>
              <a:t>bangunan</a:t>
            </a:r>
            <a:r>
              <a:rPr lang="id-ID" dirty="0" smtClean="0"/>
              <a:t> </a:t>
            </a:r>
            <a:r>
              <a:rPr lang="fi-FI" dirty="0" smtClean="0"/>
              <a:t>harus </a:t>
            </a:r>
            <a:r>
              <a:rPr lang="fi-FI" dirty="0"/>
              <a:t>dimulai segera setelah mendapatkan Izin </a:t>
            </a:r>
            <a:r>
              <a:rPr lang="id-ID" dirty="0"/>
              <a:t>Mendirikan</a:t>
            </a:r>
            <a:r>
              <a:rPr lang="x-none" dirty="0"/>
              <a:t>.</a:t>
            </a:r>
            <a:endParaRPr lang="id-ID" dirty="0"/>
          </a:p>
          <a:p>
            <a:pPr marL="357188" lvl="0" indent="-357188" algn="just"/>
            <a:r>
              <a:rPr lang="fi-FI" dirty="0"/>
              <a:t>Izin </a:t>
            </a:r>
            <a:r>
              <a:rPr lang="x-none" dirty="0"/>
              <a:t>M</a:t>
            </a:r>
            <a:r>
              <a:rPr lang="id-ID" dirty="0"/>
              <a:t>endirika</a:t>
            </a:r>
            <a:r>
              <a:rPr lang="fi-FI" dirty="0"/>
              <a:t>n</a:t>
            </a:r>
            <a:r>
              <a:rPr lang="id-ID" dirty="0"/>
              <a:t> diberikan untuk jangka waktu</a:t>
            </a:r>
            <a:r>
              <a:rPr lang="fi-FI" dirty="0"/>
              <a:t> 1 (satu) tahun dan hanya dapat diperpanjang</a:t>
            </a:r>
            <a:r>
              <a:rPr lang="id-ID" dirty="0"/>
              <a:t> untuk</a:t>
            </a:r>
            <a:r>
              <a:rPr lang="fi-FI" dirty="0"/>
              <a:t> 1 (satu) tahun.</a:t>
            </a:r>
            <a:endParaRPr lang="id-ID" dirty="0"/>
          </a:p>
          <a:p>
            <a:pPr marL="357188" lvl="0" indent="-357188" algn="just"/>
            <a:r>
              <a:rPr lang="fi-FI" dirty="0"/>
              <a:t>Perpanjangan Izin Mendirikan diperoleh dengan mengajukan permohonan selambat-lambatnya 2 (dua) bulan sebelum jangka waktu Izin Mendirikan berakhir dengan melampirkan Izin Mendirikan. </a:t>
            </a:r>
            <a:endParaRPr lang="id-ID" dirty="0"/>
          </a:p>
          <a:p>
            <a:pPr marL="357188" indent="-357188" algn="just"/>
            <a:endParaRPr lang="id-ID" dirty="0"/>
          </a:p>
        </p:txBody>
      </p:sp>
    </p:spTree>
    <p:extLst>
      <p:ext uri="{BB962C8B-B14F-4D97-AF65-F5344CB8AC3E}">
        <p14:creationId xmlns:p14="http://schemas.microsoft.com/office/powerpoint/2010/main" val="27910243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881840"/>
          </a:xfrm>
        </p:spPr>
        <p:txBody>
          <a:bodyPr>
            <a:normAutofit fontScale="92500" lnSpcReduction="10000"/>
          </a:bodyPr>
          <a:lstStyle/>
          <a:p>
            <a:pPr marL="109728" lvl="0" indent="0" algn="just">
              <a:buNone/>
            </a:pPr>
            <a:r>
              <a:rPr lang="nb-NO" sz="3200" dirty="0" smtClean="0"/>
              <a:t>Pemilik atau pengelola mengajukan </a:t>
            </a:r>
            <a:r>
              <a:rPr lang="nb-NO" sz="3200" dirty="0"/>
              <a:t>permohonan Izin Mendirikan</a:t>
            </a:r>
            <a:r>
              <a:rPr lang="nb-NO" sz="2400" dirty="0"/>
              <a:t> </a:t>
            </a:r>
            <a:r>
              <a:rPr lang="nb-NO" sz="2400" dirty="0" smtClean="0">
                <a:solidFill>
                  <a:srgbClr val="C00000"/>
                </a:solidFill>
              </a:rPr>
              <a:t>(sesuai </a:t>
            </a:r>
            <a:r>
              <a:rPr lang="nb-NO" sz="2400" dirty="0">
                <a:solidFill>
                  <a:srgbClr val="C00000"/>
                </a:solidFill>
              </a:rPr>
              <a:t>dengan klasifikasi Rumah </a:t>
            </a:r>
            <a:r>
              <a:rPr lang="nb-NO" sz="2400" dirty="0" smtClean="0">
                <a:solidFill>
                  <a:srgbClr val="C00000"/>
                </a:solidFill>
              </a:rPr>
              <a:t>Sakit</a:t>
            </a:r>
            <a:r>
              <a:rPr lang="nb-NO" sz="2400" dirty="0" smtClean="0"/>
              <a:t>) </a:t>
            </a:r>
            <a:r>
              <a:rPr lang="nb-NO" sz="3000" dirty="0" smtClean="0"/>
              <a:t>secara </a:t>
            </a:r>
            <a:r>
              <a:rPr lang="nb-NO" sz="3000" dirty="0"/>
              <a:t>tertulis dengan melampirkan</a:t>
            </a:r>
            <a:r>
              <a:rPr lang="nb-NO" sz="2400" dirty="0"/>
              <a:t>: </a:t>
            </a:r>
            <a:endParaRPr lang="id-ID" sz="2400" dirty="0" smtClean="0"/>
          </a:p>
          <a:p>
            <a:pPr marL="109728" lvl="0" indent="0" algn="just">
              <a:buNone/>
            </a:pPr>
            <a:endParaRPr lang="id-ID" sz="2400" dirty="0"/>
          </a:p>
          <a:p>
            <a:pPr marL="357188" lvl="0" indent="-357188" algn="just"/>
            <a:r>
              <a:rPr lang="id-ID" sz="2400" dirty="0"/>
              <a:t>f</a:t>
            </a:r>
            <a:r>
              <a:rPr lang="nb-NO" sz="2400" dirty="0"/>
              <a:t>otokopi akta pendirian badan hukum yang sah sesuai dengan ketentuan peraturan perundang-undangan, kecuali instansi Pemerintah</a:t>
            </a:r>
            <a:r>
              <a:rPr lang="id-ID" sz="2400" dirty="0"/>
              <a:t> atau Pemerintah Daerah;</a:t>
            </a:r>
          </a:p>
          <a:p>
            <a:pPr marL="357188" lvl="0" indent="-357188" algn="just"/>
            <a:r>
              <a:rPr lang="nb-NO" sz="2400" dirty="0"/>
              <a:t>studi kelayakan; </a:t>
            </a:r>
            <a:endParaRPr lang="id-ID" sz="2400" dirty="0"/>
          </a:p>
          <a:p>
            <a:pPr marL="357188" lvl="0" indent="-357188" algn="just"/>
            <a:r>
              <a:rPr lang="nb-NO" sz="2400" i="1" dirty="0"/>
              <a:t>master plan</a:t>
            </a:r>
            <a:r>
              <a:rPr lang="nb-NO" sz="2400" dirty="0"/>
              <a:t>;</a:t>
            </a:r>
            <a:endParaRPr lang="id-ID" sz="2400" dirty="0"/>
          </a:p>
          <a:p>
            <a:pPr marL="357188" lvl="0" indent="-357188" algn="just"/>
            <a:r>
              <a:rPr lang="nb-NO" sz="2400" i="1" dirty="0"/>
              <a:t>Detail Engineering Design</a:t>
            </a:r>
            <a:r>
              <a:rPr lang="nb-NO" sz="2400" dirty="0"/>
              <a:t>;</a:t>
            </a:r>
            <a:endParaRPr lang="id-ID" sz="2400" dirty="0"/>
          </a:p>
          <a:p>
            <a:pPr marL="357188" lvl="0" indent="-357188" algn="just"/>
            <a:r>
              <a:rPr lang="en-US" sz="2400" dirty="0" err="1"/>
              <a:t>dokumen</a:t>
            </a:r>
            <a:r>
              <a:rPr lang="en-US" sz="2400" dirty="0"/>
              <a:t> </a:t>
            </a:r>
            <a:r>
              <a:rPr lang="en-US" sz="2400" dirty="0" err="1"/>
              <a:t>pengelolaan</a:t>
            </a:r>
            <a:r>
              <a:rPr lang="en-US" sz="2400" dirty="0"/>
              <a:t> </a:t>
            </a:r>
            <a:r>
              <a:rPr lang="en-US" sz="2400" dirty="0" err="1"/>
              <a:t>dan</a:t>
            </a:r>
            <a:r>
              <a:rPr lang="en-US" sz="2400" dirty="0"/>
              <a:t> </a:t>
            </a:r>
            <a:r>
              <a:rPr lang="en-US" sz="2400" dirty="0" err="1"/>
              <a:t>pemantauan</a:t>
            </a:r>
            <a:r>
              <a:rPr lang="en-US" sz="2400" dirty="0"/>
              <a:t> </a:t>
            </a:r>
            <a:r>
              <a:rPr lang="en-US" sz="2400" dirty="0" err="1"/>
              <a:t>lingkungan</a:t>
            </a:r>
            <a:r>
              <a:rPr lang="en-US" sz="2400" dirty="0"/>
              <a:t>; </a:t>
            </a:r>
            <a:endParaRPr lang="id-ID" sz="2400" dirty="0"/>
          </a:p>
          <a:p>
            <a:pPr marL="357188" lvl="0" indent="-357188" algn="just"/>
            <a:r>
              <a:rPr lang="en-US" sz="2400" dirty="0" err="1"/>
              <a:t>fotokopi</a:t>
            </a:r>
            <a:r>
              <a:rPr lang="en-US" sz="2400" dirty="0"/>
              <a:t> </a:t>
            </a:r>
            <a:r>
              <a:rPr lang="en-US" sz="2400" dirty="0" err="1"/>
              <a:t>sertifikat</a:t>
            </a:r>
            <a:r>
              <a:rPr lang="en-US" sz="2400" dirty="0"/>
              <a:t> </a:t>
            </a:r>
            <a:r>
              <a:rPr lang="en-US" sz="2400" dirty="0" err="1"/>
              <a:t>tanah</a:t>
            </a:r>
            <a:r>
              <a:rPr lang="en-US" sz="2400" dirty="0"/>
              <a:t>/</a:t>
            </a:r>
            <a:r>
              <a:rPr lang="en-US" sz="2400" dirty="0" err="1"/>
              <a:t>bukti</a:t>
            </a:r>
            <a:r>
              <a:rPr lang="en-US" sz="2400" dirty="0"/>
              <a:t> </a:t>
            </a:r>
            <a:r>
              <a:rPr lang="en-US" sz="2400" dirty="0" err="1"/>
              <a:t>kepemilikan</a:t>
            </a:r>
            <a:r>
              <a:rPr lang="en-US" sz="2400" dirty="0"/>
              <a:t> </a:t>
            </a:r>
            <a:r>
              <a:rPr lang="en-US" sz="2400" dirty="0" err="1"/>
              <a:t>tanah</a:t>
            </a:r>
            <a:r>
              <a:rPr lang="en-US" sz="2400" dirty="0"/>
              <a:t> </a:t>
            </a:r>
            <a:r>
              <a:rPr lang="en-US" sz="2400" dirty="0" err="1"/>
              <a:t>atas</a:t>
            </a:r>
            <a:r>
              <a:rPr lang="en-US" sz="2400" dirty="0"/>
              <a:t> </a:t>
            </a:r>
            <a:r>
              <a:rPr lang="en-US" sz="2400" dirty="0" err="1"/>
              <a:t>nama</a:t>
            </a:r>
            <a:r>
              <a:rPr lang="en-US" sz="2400" dirty="0"/>
              <a:t> </a:t>
            </a:r>
            <a:r>
              <a:rPr lang="en-US" sz="2400" dirty="0" err="1"/>
              <a:t>badan</a:t>
            </a:r>
            <a:r>
              <a:rPr lang="en-US" sz="2400" dirty="0"/>
              <a:t> </a:t>
            </a:r>
            <a:r>
              <a:rPr lang="en-US" sz="2400" dirty="0" err="1"/>
              <a:t>hukum</a:t>
            </a:r>
            <a:r>
              <a:rPr lang="en-US" sz="2400" dirty="0"/>
              <a:t> </a:t>
            </a:r>
            <a:r>
              <a:rPr lang="en-US" sz="2400" dirty="0" err="1"/>
              <a:t>pemilik</a:t>
            </a:r>
            <a:r>
              <a:rPr lang="en-US" sz="2400" dirty="0"/>
              <a:t> </a:t>
            </a:r>
            <a:r>
              <a:rPr lang="en-US" sz="2400" dirty="0" err="1"/>
              <a:t>rumah</a:t>
            </a:r>
            <a:r>
              <a:rPr lang="en-US" sz="2400" dirty="0"/>
              <a:t> </a:t>
            </a:r>
            <a:r>
              <a:rPr lang="en-US" sz="2400" dirty="0" err="1"/>
              <a:t>sakit</a:t>
            </a:r>
            <a:r>
              <a:rPr lang="en-US" sz="2400" dirty="0"/>
              <a:t>;</a:t>
            </a:r>
            <a:endParaRPr lang="id-ID" sz="2400" dirty="0"/>
          </a:p>
          <a:p>
            <a:pPr marL="357188" lvl="0" indent="-357188" algn="just"/>
            <a:r>
              <a:rPr lang="en-US" sz="2400" dirty="0" err="1"/>
              <a:t>izin</a:t>
            </a:r>
            <a:r>
              <a:rPr lang="en-US" sz="2400" dirty="0"/>
              <a:t> </a:t>
            </a:r>
            <a:r>
              <a:rPr lang="en-US" sz="2400" dirty="0" err="1"/>
              <a:t>undang-undang</a:t>
            </a:r>
            <a:r>
              <a:rPr lang="en-US" sz="2400" dirty="0"/>
              <a:t> </a:t>
            </a:r>
            <a:r>
              <a:rPr lang="en-US" sz="2400" dirty="0" err="1"/>
              <a:t>gangguan</a:t>
            </a:r>
            <a:r>
              <a:rPr lang="en-US" sz="2400" dirty="0"/>
              <a:t> (</a:t>
            </a:r>
            <a:r>
              <a:rPr lang="en-US" sz="2400" i="1" dirty="0"/>
              <a:t>Hinder </a:t>
            </a:r>
            <a:r>
              <a:rPr lang="en-US" sz="2400" i="1" dirty="0" err="1"/>
              <a:t>Ordonantie</a:t>
            </a:r>
            <a:r>
              <a:rPr lang="en-US" sz="2400" dirty="0"/>
              <a:t>/HO); </a:t>
            </a:r>
            <a:endParaRPr lang="id-ID" sz="2400" dirty="0"/>
          </a:p>
          <a:p>
            <a:pPr marL="357188" lvl="0" indent="-357188" algn="just"/>
            <a:r>
              <a:rPr lang="en-US" sz="2400" dirty="0" err="1"/>
              <a:t>Surat</a:t>
            </a:r>
            <a:r>
              <a:rPr lang="en-US" sz="2400" dirty="0"/>
              <a:t> </a:t>
            </a:r>
            <a:r>
              <a:rPr lang="en-US" sz="2400" dirty="0" err="1"/>
              <a:t>Izin</a:t>
            </a:r>
            <a:r>
              <a:rPr lang="en-US" sz="2400" dirty="0"/>
              <a:t> </a:t>
            </a:r>
            <a:r>
              <a:rPr lang="en-US" sz="2400" dirty="0" err="1"/>
              <a:t>Tempat</a:t>
            </a:r>
            <a:r>
              <a:rPr lang="en-US" sz="2400" dirty="0"/>
              <a:t> Usaha (SITU);</a:t>
            </a:r>
            <a:endParaRPr lang="id-ID" sz="2400" dirty="0"/>
          </a:p>
          <a:p>
            <a:pPr marL="357188" lvl="0" indent="-357188" algn="just"/>
            <a:r>
              <a:rPr lang="nb-NO" sz="2400" dirty="0"/>
              <a:t>Izin Mendirikan Bangunan (IMB);</a:t>
            </a:r>
            <a:endParaRPr lang="id-ID" sz="2400" dirty="0"/>
          </a:p>
          <a:p>
            <a:endParaRPr lang="id-ID" dirty="0"/>
          </a:p>
        </p:txBody>
      </p:sp>
    </p:spTree>
    <p:extLst>
      <p:ext uri="{BB962C8B-B14F-4D97-AF65-F5344CB8AC3E}">
        <p14:creationId xmlns:p14="http://schemas.microsoft.com/office/powerpoint/2010/main" val="32744228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737824"/>
          </a:xfrm>
        </p:spPr>
        <p:txBody>
          <a:bodyPr>
            <a:normAutofit lnSpcReduction="10000"/>
          </a:bodyPr>
          <a:lstStyle/>
          <a:p>
            <a:pPr marL="109728" lvl="0" indent="0" algn="just">
              <a:buNone/>
            </a:pPr>
            <a:r>
              <a:rPr lang="en-US" dirty="0" err="1" smtClean="0"/>
              <a:t>Studi</a:t>
            </a:r>
            <a:r>
              <a:rPr lang="en-US" dirty="0" smtClean="0"/>
              <a:t> </a:t>
            </a:r>
            <a:r>
              <a:rPr lang="en-US" dirty="0" err="1" smtClean="0"/>
              <a:t>kelayakan</a:t>
            </a:r>
            <a:r>
              <a:rPr lang="en-US" dirty="0" smtClean="0"/>
              <a:t>  </a:t>
            </a:r>
            <a:r>
              <a:rPr lang="en-US" dirty="0" err="1" smtClean="0"/>
              <a:t>merupakan</a:t>
            </a:r>
            <a:r>
              <a:rPr lang="en-US" dirty="0" smtClean="0"/>
              <a:t> </a:t>
            </a:r>
            <a:r>
              <a:rPr lang="en-US" dirty="0" err="1"/>
              <a:t>gambaran</a:t>
            </a:r>
            <a:r>
              <a:rPr lang="en-US" dirty="0"/>
              <a:t> </a:t>
            </a:r>
            <a:r>
              <a:rPr lang="en-US" dirty="0" err="1"/>
              <a:t>kegiatan</a:t>
            </a:r>
            <a:r>
              <a:rPr lang="en-US" dirty="0"/>
              <a:t> </a:t>
            </a:r>
            <a:r>
              <a:rPr lang="en-US" dirty="0" err="1"/>
              <a:t>perencanaan</a:t>
            </a:r>
            <a:r>
              <a:rPr lang="en-US" dirty="0"/>
              <a:t> </a:t>
            </a:r>
            <a:r>
              <a:rPr lang="en-US" dirty="0" err="1"/>
              <a:t>Rumah</a:t>
            </a:r>
            <a:r>
              <a:rPr lang="en-US" dirty="0"/>
              <a:t> </a:t>
            </a:r>
            <a:r>
              <a:rPr lang="en-US" dirty="0" err="1"/>
              <a:t>Sakit</a:t>
            </a:r>
            <a:r>
              <a:rPr lang="en-US" dirty="0"/>
              <a:t> </a:t>
            </a:r>
            <a:r>
              <a:rPr lang="en-US" dirty="0" err="1"/>
              <a:t>secara</a:t>
            </a:r>
            <a:r>
              <a:rPr lang="en-US" dirty="0"/>
              <a:t> </a:t>
            </a:r>
            <a:r>
              <a:rPr lang="en-US" dirty="0" err="1"/>
              <a:t>fisik</a:t>
            </a:r>
            <a:r>
              <a:rPr lang="en-US" dirty="0"/>
              <a:t> </a:t>
            </a:r>
            <a:r>
              <a:rPr lang="en-US" dirty="0" err="1"/>
              <a:t>dan</a:t>
            </a:r>
            <a:r>
              <a:rPr lang="en-US" dirty="0"/>
              <a:t> </a:t>
            </a:r>
            <a:r>
              <a:rPr lang="en-US" dirty="0" err="1"/>
              <a:t>nonfisik</a:t>
            </a:r>
            <a:r>
              <a:rPr lang="en-US" dirty="0"/>
              <a:t> yang </a:t>
            </a:r>
            <a:r>
              <a:rPr lang="en-US" dirty="0" err="1"/>
              <a:t>terdiri</a:t>
            </a:r>
            <a:r>
              <a:rPr lang="en-US" dirty="0"/>
              <a:t> </a:t>
            </a:r>
            <a:r>
              <a:rPr lang="en-US" dirty="0" err="1"/>
              <a:t>atas</a:t>
            </a:r>
            <a:r>
              <a:rPr lang="en-US" dirty="0" smtClean="0"/>
              <a:t>:</a:t>
            </a:r>
            <a:endParaRPr lang="id-ID" sz="2400" dirty="0"/>
          </a:p>
          <a:p>
            <a:pPr algn="just"/>
            <a:r>
              <a:rPr lang="id-ID" b="1" dirty="0"/>
              <a:t>k</a:t>
            </a:r>
            <a:r>
              <a:rPr lang="en-US" b="1" dirty="0" err="1"/>
              <a:t>ajian</a:t>
            </a:r>
            <a:r>
              <a:rPr lang="en-US" b="1" dirty="0"/>
              <a:t> </a:t>
            </a:r>
            <a:r>
              <a:rPr lang="id-ID" b="1" dirty="0"/>
              <a:t>kebutuhan</a:t>
            </a:r>
            <a:r>
              <a:rPr lang="en-US" b="1" dirty="0"/>
              <a:t> </a:t>
            </a:r>
            <a:r>
              <a:rPr lang="en-US" b="1" dirty="0" err="1"/>
              <a:t>pelayanan</a:t>
            </a:r>
            <a:r>
              <a:rPr lang="en-US" b="1" dirty="0"/>
              <a:t> </a:t>
            </a:r>
            <a:r>
              <a:rPr lang="en-US" b="1" dirty="0" err="1"/>
              <a:t>Rumah</a:t>
            </a:r>
            <a:r>
              <a:rPr lang="en-US" b="1" dirty="0"/>
              <a:t> </a:t>
            </a:r>
            <a:r>
              <a:rPr lang="en-US" b="1" dirty="0" err="1"/>
              <a:t>Saki</a:t>
            </a:r>
            <a:r>
              <a:rPr lang="en-US" dirty="0" err="1"/>
              <a:t>t</a:t>
            </a:r>
            <a:r>
              <a:rPr lang="en-US" dirty="0"/>
              <a:t> yang </a:t>
            </a:r>
            <a:r>
              <a:rPr lang="en-US" dirty="0" err="1" smtClean="0"/>
              <a:t>meliputi:kajian</a:t>
            </a:r>
            <a:r>
              <a:rPr lang="en-US" dirty="0" smtClean="0"/>
              <a:t> </a:t>
            </a:r>
            <a:r>
              <a:rPr lang="en-US" dirty="0" err="1"/>
              <a:t>demografi</a:t>
            </a:r>
            <a:r>
              <a:rPr lang="en-US" dirty="0"/>
              <a:t> yang </a:t>
            </a:r>
            <a:r>
              <a:rPr lang="en-US" dirty="0" err="1"/>
              <a:t>mempertimbangkan</a:t>
            </a:r>
            <a:r>
              <a:rPr lang="en-US" dirty="0"/>
              <a:t> </a:t>
            </a:r>
            <a:r>
              <a:rPr lang="en-US" dirty="0" err="1"/>
              <a:t>luas</a:t>
            </a:r>
            <a:r>
              <a:rPr lang="en-US" dirty="0"/>
              <a:t> </a:t>
            </a:r>
            <a:r>
              <a:rPr lang="en-US" dirty="0" err="1"/>
              <a:t>wilayah</a:t>
            </a:r>
            <a:r>
              <a:rPr lang="en-US" dirty="0"/>
              <a:t> </a:t>
            </a:r>
            <a:r>
              <a:rPr lang="en-US" dirty="0" err="1"/>
              <a:t>dan</a:t>
            </a:r>
            <a:r>
              <a:rPr lang="en-US" dirty="0"/>
              <a:t> </a:t>
            </a:r>
            <a:r>
              <a:rPr lang="en-US" dirty="0" err="1"/>
              <a:t>kepadatan</a:t>
            </a:r>
            <a:r>
              <a:rPr lang="en-US" dirty="0"/>
              <a:t> </a:t>
            </a:r>
            <a:r>
              <a:rPr lang="en-US" dirty="0" err="1"/>
              <a:t>penduduk</a:t>
            </a:r>
            <a:r>
              <a:rPr lang="en-US" dirty="0"/>
              <a:t> </a:t>
            </a:r>
            <a:r>
              <a:rPr lang="en-US" dirty="0" err="1"/>
              <a:t>serta</a:t>
            </a:r>
            <a:r>
              <a:rPr lang="en-US" dirty="0"/>
              <a:t> </a:t>
            </a:r>
            <a:r>
              <a:rPr lang="en-US" dirty="0" err="1"/>
              <a:t>karakteristik</a:t>
            </a:r>
            <a:r>
              <a:rPr lang="en-US" dirty="0"/>
              <a:t> </a:t>
            </a:r>
            <a:r>
              <a:rPr lang="en-US" dirty="0" err="1"/>
              <a:t>penduduk</a:t>
            </a:r>
            <a:r>
              <a:rPr lang="en-US" dirty="0"/>
              <a:t> yang </a:t>
            </a:r>
            <a:r>
              <a:rPr lang="en-US" dirty="0" err="1"/>
              <a:t>terdiri</a:t>
            </a:r>
            <a:r>
              <a:rPr lang="en-US" dirty="0"/>
              <a:t> </a:t>
            </a:r>
            <a:r>
              <a:rPr lang="en-US" dirty="0" err="1"/>
              <a:t>dari</a:t>
            </a:r>
            <a:r>
              <a:rPr lang="en-US" dirty="0"/>
              <a:t> </a:t>
            </a:r>
            <a:r>
              <a:rPr lang="en-US" dirty="0" err="1"/>
              <a:t>umur</a:t>
            </a:r>
            <a:r>
              <a:rPr lang="en-US" dirty="0"/>
              <a:t>, </a:t>
            </a:r>
            <a:r>
              <a:rPr lang="en-US" dirty="0" err="1"/>
              <a:t>jenis</a:t>
            </a:r>
            <a:r>
              <a:rPr lang="en-US" dirty="0"/>
              <a:t> </a:t>
            </a:r>
            <a:r>
              <a:rPr lang="en-US" dirty="0" err="1"/>
              <a:t>kelamin</a:t>
            </a:r>
            <a:r>
              <a:rPr lang="en-US" dirty="0"/>
              <a:t>, </a:t>
            </a:r>
            <a:r>
              <a:rPr lang="en-US" dirty="0" err="1"/>
              <a:t>dan</a:t>
            </a:r>
            <a:r>
              <a:rPr lang="en-US" dirty="0"/>
              <a:t> status </a:t>
            </a:r>
            <a:r>
              <a:rPr lang="en-US" dirty="0" err="1" smtClean="0"/>
              <a:t>perkawinan</a:t>
            </a:r>
            <a:r>
              <a:rPr lang="en-US" dirty="0" smtClean="0"/>
              <a:t>;</a:t>
            </a:r>
            <a:endParaRPr lang="id-ID" dirty="0" smtClean="0"/>
          </a:p>
          <a:p>
            <a:pPr algn="just"/>
            <a:r>
              <a:rPr lang="en-US" b="1" dirty="0" err="1" smtClean="0"/>
              <a:t>kajian</a:t>
            </a:r>
            <a:r>
              <a:rPr lang="en-US" b="1" dirty="0" smtClean="0"/>
              <a:t> </a:t>
            </a:r>
            <a:r>
              <a:rPr lang="en-US" b="1" dirty="0" err="1"/>
              <a:t>sosio-ekonomi</a:t>
            </a:r>
            <a:r>
              <a:rPr lang="en-US" dirty="0"/>
              <a:t> yang </a:t>
            </a:r>
            <a:r>
              <a:rPr lang="en-US" dirty="0" err="1"/>
              <a:t>mempertimbangkan</a:t>
            </a:r>
            <a:r>
              <a:rPr lang="en-US" dirty="0"/>
              <a:t> </a:t>
            </a:r>
            <a:r>
              <a:rPr lang="en-US" dirty="0" err="1"/>
              <a:t>kultur</a:t>
            </a:r>
            <a:r>
              <a:rPr lang="en-US" dirty="0"/>
              <a:t>/</a:t>
            </a:r>
            <a:r>
              <a:rPr lang="en-US" dirty="0" err="1"/>
              <a:t>kebudayaan</a:t>
            </a:r>
            <a:r>
              <a:rPr lang="en-US" dirty="0"/>
              <a:t>, </a:t>
            </a:r>
            <a:r>
              <a:rPr lang="en-US" dirty="0" err="1"/>
              <a:t>tingkat</a:t>
            </a:r>
            <a:r>
              <a:rPr lang="en-US" dirty="0"/>
              <a:t> </a:t>
            </a:r>
            <a:r>
              <a:rPr lang="en-US" dirty="0" err="1"/>
              <a:t>pendidikan</a:t>
            </a:r>
            <a:r>
              <a:rPr lang="en-US" dirty="0"/>
              <a:t>, </a:t>
            </a:r>
            <a:r>
              <a:rPr lang="en-US" dirty="0" err="1"/>
              <a:t>angkatan</a:t>
            </a:r>
            <a:r>
              <a:rPr lang="en-US" dirty="0"/>
              <a:t> </a:t>
            </a:r>
            <a:r>
              <a:rPr lang="en-US" dirty="0" err="1"/>
              <a:t>kerja</a:t>
            </a:r>
            <a:r>
              <a:rPr lang="en-US" dirty="0"/>
              <a:t>, </a:t>
            </a:r>
            <a:r>
              <a:rPr lang="en-US" dirty="0" err="1"/>
              <a:t>lapangan</a:t>
            </a:r>
            <a:r>
              <a:rPr lang="en-US" dirty="0"/>
              <a:t> </a:t>
            </a:r>
            <a:r>
              <a:rPr lang="en-US" dirty="0" err="1"/>
              <a:t>pekerjaan</a:t>
            </a:r>
            <a:r>
              <a:rPr lang="en-US" dirty="0"/>
              <a:t>, </a:t>
            </a:r>
            <a:r>
              <a:rPr lang="en-US" dirty="0" err="1"/>
              <a:t>pendapatan</a:t>
            </a:r>
            <a:r>
              <a:rPr lang="en-US" dirty="0"/>
              <a:t> </a:t>
            </a:r>
            <a:r>
              <a:rPr lang="en-US" dirty="0" err="1"/>
              <a:t>domestik</a:t>
            </a:r>
            <a:r>
              <a:rPr lang="en-US" dirty="0"/>
              <a:t> rata-rata </a:t>
            </a:r>
            <a:r>
              <a:rPr lang="en-US" dirty="0" err="1" smtClean="0"/>
              <a:t>bruto</a:t>
            </a:r>
            <a:r>
              <a:rPr lang="en-US" dirty="0" smtClean="0"/>
              <a:t>;</a:t>
            </a:r>
            <a:endParaRPr lang="id-ID" dirty="0" smtClean="0"/>
          </a:p>
          <a:p>
            <a:pPr algn="just"/>
            <a:r>
              <a:rPr lang="en-US" b="1" dirty="0" err="1" smtClean="0"/>
              <a:t>kajian</a:t>
            </a:r>
            <a:r>
              <a:rPr lang="en-US" b="1" dirty="0" smtClean="0"/>
              <a:t> </a:t>
            </a:r>
            <a:r>
              <a:rPr lang="en-US" b="1" dirty="0" err="1"/>
              <a:t>morbiditas</a:t>
            </a:r>
            <a:r>
              <a:rPr lang="en-US" b="1" dirty="0"/>
              <a:t> </a:t>
            </a:r>
            <a:r>
              <a:rPr lang="en-US" b="1" dirty="0" err="1"/>
              <a:t>dan</a:t>
            </a:r>
            <a:r>
              <a:rPr lang="en-US" b="1" dirty="0"/>
              <a:t> </a:t>
            </a:r>
            <a:r>
              <a:rPr lang="en-US" b="1" dirty="0" err="1"/>
              <a:t>mortalitas</a:t>
            </a:r>
            <a:r>
              <a:rPr lang="en-US" dirty="0"/>
              <a:t>, yang </a:t>
            </a:r>
            <a:r>
              <a:rPr lang="en-US" dirty="0" err="1"/>
              <a:t>mempertimbangkan</a:t>
            </a:r>
            <a:r>
              <a:rPr lang="en-US" dirty="0"/>
              <a:t> </a:t>
            </a:r>
            <a:r>
              <a:rPr lang="en-US" dirty="0" err="1"/>
              <a:t>sekurang-kurangnya</a:t>
            </a:r>
            <a:r>
              <a:rPr lang="en-US" dirty="0"/>
              <a:t> </a:t>
            </a:r>
            <a:r>
              <a:rPr lang="en-US" dirty="0" err="1"/>
              <a:t>sepuluh</a:t>
            </a:r>
            <a:r>
              <a:rPr lang="en-US" dirty="0"/>
              <a:t> </a:t>
            </a:r>
            <a:r>
              <a:rPr lang="en-US" dirty="0" err="1"/>
              <a:t>penyakit</a:t>
            </a:r>
            <a:r>
              <a:rPr lang="en-US" dirty="0"/>
              <a:t> </a:t>
            </a:r>
            <a:r>
              <a:rPr lang="en-US" dirty="0" err="1"/>
              <a:t>utama</a:t>
            </a:r>
            <a:r>
              <a:rPr lang="en-US" dirty="0"/>
              <a:t>, </a:t>
            </a:r>
            <a:r>
              <a:rPr lang="en-US" dirty="0" err="1"/>
              <a:t>angka</a:t>
            </a:r>
            <a:r>
              <a:rPr lang="en-US" dirty="0"/>
              <a:t> </a:t>
            </a:r>
            <a:r>
              <a:rPr lang="en-US" dirty="0" err="1"/>
              <a:t>kematian</a:t>
            </a:r>
            <a:r>
              <a:rPr lang="en-US" dirty="0"/>
              <a:t> (GDR, NDR), </a:t>
            </a:r>
            <a:r>
              <a:rPr lang="en-US" dirty="0" err="1"/>
              <a:t>dan</a:t>
            </a:r>
            <a:r>
              <a:rPr lang="en-US" dirty="0"/>
              <a:t> </a:t>
            </a:r>
            <a:r>
              <a:rPr lang="en-US" dirty="0" err="1"/>
              <a:t>angka</a:t>
            </a:r>
            <a:r>
              <a:rPr lang="en-US" dirty="0"/>
              <a:t> </a:t>
            </a:r>
            <a:r>
              <a:rPr lang="en-US" dirty="0" err="1" smtClean="0"/>
              <a:t>persalinan</a:t>
            </a:r>
            <a:r>
              <a:rPr lang="en-US" dirty="0" smtClean="0"/>
              <a:t>;</a:t>
            </a:r>
            <a:endParaRPr lang="id-ID" sz="2000" dirty="0"/>
          </a:p>
          <a:p>
            <a:pPr algn="just"/>
            <a:r>
              <a:rPr lang="en-US" b="1" dirty="0" err="1" smtClean="0"/>
              <a:t>kajian</a:t>
            </a:r>
            <a:r>
              <a:rPr lang="en-US" b="1" dirty="0" smtClean="0"/>
              <a:t> </a:t>
            </a:r>
            <a:r>
              <a:rPr lang="en-US" b="1" dirty="0" err="1"/>
              <a:t>kebijakan</a:t>
            </a:r>
            <a:r>
              <a:rPr lang="en-US" b="1" dirty="0"/>
              <a:t> </a:t>
            </a:r>
            <a:r>
              <a:rPr lang="en-US" b="1" dirty="0" err="1"/>
              <a:t>dan</a:t>
            </a:r>
            <a:r>
              <a:rPr lang="en-US" b="1" dirty="0"/>
              <a:t> </a:t>
            </a:r>
            <a:r>
              <a:rPr lang="en-US" b="1" dirty="0" err="1"/>
              <a:t>regulasi</a:t>
            </a:r>
            <a:r>
              <a:rPr lang="en-US" b="1" dirty="0"/>
              <a:t>,</a:t>
            </a:r>
            <a:r>
              <a:rPr lang="en-US" dirty="0"/>
              <a:t> yang </a:t>
            </a:r>
            <a:r>
              <a:rPr lang="en-US" dirty="0" err="1"/>
              <a:t>mempertimbangkan</a:t>
            </a:r>
            <a:r>
              <a:rPr lang="en-US" dirty="0"/>
              <a:t> </a:t>
            </a:r>
            <a:r>
              <a:rPr lang="en-US" dirty="0" err="1"/>
              <a:t>kebijakan</a:t>
            </a:r>
            <a:r>
              <a:rPr lang="en-US" dirty="0"/>
              <a:t> d</a:t>
            </a:r>
            <a:r>
              <a:rPr lang="id-ID" dirty="0"/>
              <a:t>an regulasi pengembangan wilayah</a:t>
            </a:r>
            <a:r>
              <a:rPr lang="en-US" dirty="0"/>
              <a:t> p</a:t>
            </a:r>
            <a:r>
              <a:rPr lang="id-ID" dirty="0"/>
              <a:t>embangunan sektor nonkesehatan, kesehatan, dan perumah sakitan</a:t>
            </a:r>
            <a:r>
              <a:rPr lang="en-US" dirty="0" smtClean="0"/>
              <a:t>.</a:t>
            </a:r>
            <a:endParaRPr lang="id-ID" sz="2000" dirty="0"/>
          </a:p>
          <a:p>
            <a:pPr algn="just"/>
            <a:r>
              <a:rPr lang="id-ID" b="1" dirty="0" smtClean="0"/>
              <a:t>k</a:t>
            </a:r>
            <a:r>
              <a:rPr lang="en-US" b="1" dirty="0" err="1"/>
              <a:t>ajian</a:t>
            </a:r>
            <a:r>
              <a:rPr lang="en-US" b="1" dirty="0"/>
              <a:t> </a:t>
            </a:r>
            <a:r>
              <a:rPr lang="en-US" b="1" dirty="0" err="1"/>
              <a:t>aspek</a:t>
            </a:r>
            <a:r>
              <a:rPr lang="en-US" b="1" dirty="0"/>
              <a:t> internal </a:t>
            </a:r>
            <a:r>
              <a:rPr lang="en-US" b="1" dirty="0" err="1"/>
              <a:t>Rumah</a:t>
            </a:r>
            <a:r>
              <a:rPr lang="en-US" b="1" dirty="0"/>
              <a:t> </a:t>
            </a:r>
            <a:r>
              <a:rPr lang="en-US" b="1" dirty="0" err="1"/>
              <a:t>Sakit</a:t>
            </a:r>
            <a:r>
              <a:rPr lang="en-US" dirty="0"/>
              <a:t> </a:t>
            </a:r>
            <a:r>
              <a:rPr lang="en-US" dirty="0" err="1"/>
              <a:t>merupakan</a:t>
            </a:r>
            <a:r>
              <a:rPr lang="en-US" dirty="0"/>
              <a:t> </a:t>
            </a:r>
            <a:r>
              <a:rPr lang="en-US" dirty="0" err="1"/>
              <a:t>rancangan</a:t>
            </a:r>
            <a:r>
              <a:rPr lang="en-US" dirty="0"/>
              <a:t> </a:t>
            </a:r>
            <a:r>
              <a:rPr lang="en-US" dirty="0" err="1"/>
              <a:t>sistem-sistem</a:t>
            </a:r>
            <a:r>
              <a:rPr lang="en-US" dirty="0"/>
              <a:t> yang </a:t>
            </a:r>
            <a:r>
              <a:rPr lang="en-US" dirty="0" err="1"/>
              <a:t>akan</a:t>
            </a:r>
            <a:r>
              <a:rPr lang="en-US" dirty="0"/>
              <a:t> </a:t>
            </a:r>
            <a:r>
              <a:rPr lang="en-US" dirty="0" err="1"/>
              <a:t>dilaksanakan</a:t>
            </a:r>
            <a:r>
              <a:rPr lang="en-US" dirty="0"/>
              <a:t> </a:t>
            </a:r>
            <a:r>
              <a:rPr lang="en-US" dirty="0" err="1"/>
              <a:t>atau</a:t>
            </a:r>
            <a:r>
              <a:rPr lang="en-US" dirty="0"/>
              <a:t> </a:t>
            </a:r>
            <a:r>
              <a:rPr lang="en-US" dirty="0" err="1"/>
              <a:t>dioperasionalkan</a:t>
            </a:r>
            <a:r>
              <a:rPr lang="en-US" dirty="0"/>
              <a:t>, yang </a:t>
            </a:r>
            <a:r>
              <a:rPr lang="en-US" dirty="0" err="1"/>
              <a:t>terdiri</a:t>
            </a:r>
            <a:r>
              <a:rPr lang="en-US" dirty="0"/>
              <a:t> </a:t>
            </a:r>
            <a:r>
              <a:rPr lang="en-US" dirty="0" err="1"/>
              <a:t>darisistem</a:t>
            </a:r>
            <a:r>
              <a:rPr lang="en-US" dirty="0"/>
              <a:t> </a:t>
            </a:r>
            <a:r>
              <a:rPr lang="en-US" dirty="0" err="1"/>
              <a:t>manajemen</a:t>
            </a:r>
            <a:r>
              <a:rPr lang="en-US" dirty="0"/>
              <a:t> </a:t>
            </a:r>
            <a:r>
              <a:rPr lang="en-US" dirty="0" err="1"/>
              <a:t>organisasi</a:t>
            </a:r>
            <a:r>
              <a:rPr lang="en-US" dirty="0"/>
              <a:t> </a:t>
            </a:r>
            <a:r>
              <a:rPr lang="en-US" dirty="0" err="1"/>
              <a:t>termasuksistem</a:t>
            </a:r>
            <a:r>
              <a:rPr lang="en-US" dirty="0"/>
              <a:t> </a:t>
            </a:r>
            <a:r>
              <a:rPr lang="en-US" dirty="0" err="1"/>
              <a:t>manajemen</a:t>
            </a:r>
            <a:r>
              <a:rPr lang="en-US" dirty="0"/>
              <a:t> unit-unit </a:t>
            </a:r>
            <a:r>
              <a:rPr lang="en-US" dirty="0" err="1"/>
              <a:t>pelayanan,system</a:t>
            </a:r>
            <a:r>
              <a:rPr lang="en-US" dirty="0"/>
              <a:t> </a:t>
            </a:r>
            <a:r>
              <a:rPr lang="en-US" dirty="0" err="1"/>
              <a:t>unggulan</a:t>
            </a:r>
            <a:r>
              <a:rPr lang="en-US" dirty="0"/>
              <a:t> </a:t>
            </a:r>
            <a:r>
              <a:rPr lang="en-US" dirty="0" err="1"/>
              <a:t>pelayanan</a:t>
            </a:r>
            <a:r>
              <a:rPr lang="en-US" dirty="0"/>
              <a:t>, </a:t>
            </a:r>
            <a:r>
              <a:rPr lang="en-US" dirty="0" err="1"/>
              <a:t>ariff</a:t>
            </a:r>
            <a:r>
              <a:rPr lang="en-US" dirty="0"/>
              <a:t> </a:t>
            </a:r>
            <a:r>
              <a:rPr lang="en-US" dirty="0" err="1"/>
              <a:t>teknologi</a:t>
            </a:r>
            <a:r>
              <a:rPr lang="en-US" dirty="0"/>
              <a:t> </a:t>
            </a:r>
            <a:r>
              <a:rPr lang="en-US" dirty="0" err="1"/>
              <a:t>peralatan</a:t>
            </a:r>
            <a:r>
              <a:rPr lang="en-US" dirty="0"/>
              <a:t>, </a:t>
            </a:r>
            <a:r>
              <a:rPr lang="en-US" dirty="0" err="1"/>
              <a:t>sistem</a:t>
            </a:r>
            <a:r>
              <a:rPr lang="en-US" dirty="0"/>
              <a:t> </a:t>
            </a:r>
            <a:r>
              <a:rPr lang="en-US" dirty="0" err="1"/>
              <a:t>tarif</a:t>
            </a:r>
            <a:r>
              <a:rPr lang="en-US" dirty="0"/>
              <a:t>, </a:t>
            </a:r>
            <a:r>
              <a:rPr lang="en-US" dirty="0" err="1"/>
              <a:t>serta</a:t>
            </a:r>
            <a:r>
              <a:rPr lang="en-US" dirty="0"/>
              <a:t> </a:t>
            </a:r>
            <a:r>
              <a:rPr lang="en-US" dirty="0" err="1"/>
              <a:t>rencana</a:t>
            </a:r>
            <a:r>
              <a:rPr lang="en-US" dirty="0"/>
              <a:t> </a:t>
            </a:r>
            <a:r>
              <a:rPr lang="en-US" dirty="0" err="1"/>
              <a:t>kinerja</a:t>
            </a:r>
            <a:r>
              <a:rPr lang="en-US" dirty="0"/>
              <a:t> </a:t>
            </a:r>
            <a:r>
              <a:rPr lang="en-US" dirty="0" err="1"/>
              <a:t>dan</a:t>
            </a:r>
            <a:r>
              <a:rPr lang="en-US" dirty="0"/>
              <a:t> </a:t>
            </a:r>
            <a:r>
              <a:rPr lang="en-US" dirty="0" err="1"/>
              <a:t>keuangan</a:t>
            </a:r>
            <a:r>
              <a:rPr lang="id-ID" dirty="0"/>
              <a:t>.</a:t>
            </a:r>
            <a:endParaRPr lang="id-ID" sz="2000" dirty="0"/>
          </a:p>
          <a:p>
            <a:endParaRPr lang="id-ID" dirty="0"/>
          </a:p>
        </p:txBody>
      </p:sp>
    </p:spTree>
    <p:extLst>
      <p:ext uri="{BB962C8B-B14F-4D97-AF65-F5344CB8AC3E}">
        <p14:creationId xmlns:p14="http://schemas.microsoft.com/office/powerpoint/2010/main" val="2548655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Autofit/>
          </a:bodyPr>
          <a:lstStyle/>
          <a:p>
            <a:pPr marL="109728" lvl="0" indent="0">
              <a:buNone/>
            </a:pPr>
            <a:r>
              <a:rPr lang="en-US" sz="2200" b="1" dirty="0" err="1"/>
              <a:t>kajian</a:t>
            </a:r>
            <a:r>
              <a:rPr lang="en-US" sz="2200" b="1" dirty="0"/>
              <a:t> </a:t>
            </a:r>
            <a:r>
              <a:rPr lang="en-US" sz="2200" b="1" dirty="0" err="1"/>
              <a:t>kebutuhan</a:t>
            </a:r>
            <a:r>
              <a:rPr lang="en-US" sz="2200" b="1" dirty="0"/>
              <a:t> </a:t>
            </a:r>
            <a:r>
              <a:rPr lang="en-US" sz="2200" b="1" dirty="0" err="1"/>
              <a:t>lahan</a:t>
            </a:r>
            <a:r>
              <a:rPr lang="en-US" sz="2200" b="1" dirty="0"/>
              <a:t>, </a:t>
            </a:r>
            <a:r>
              <a:rPr lang="en-US" sz="2200" b="1" dirty="0" err="1"/>
              <a:t>bangunan</a:t>
            </a:r>
            <a:r>
              <a:rPr lang="en-US" sz="2200" b="1" dirty="0"/>
              <a:t>, </a:t>
            </a:r>
            <a:r>
              <a:rPr lang="en-US" sz="2200" b="1" dirty="0" err="1"/>
              <a:t>prasarana</a:t>
            </a:r>
            <a:r>
              <a:rPr lang="en-US" sz="2200" b="1" dirty="0"/>
              <a:t>, </a:t>
            </a:r>
            <a:r>
              <a:rPr lang="en-US" sz="2200" b="1" dirty="0" err="1"/>
              <a:t>sumber</a:t>
            </a:r>
            <a:r>
              <a:rPr lang="en-US" sz="2200" b="1" dirty="0"/>
              <a:t> </a:t>
            </a:r>
            <a:r>
              <a:rPr lang="en-US" sz="2200" b="1" dirty="0" err="1"/>
              <a:t>daya</a:t>
            </a:r>
            <a:r>
              <a:rPr lang="en-US" sz="2200" b="1" dirty="0"/>
              <a:t> </a:t>
            </a:r>
            <a:r>
              <a:rPr lang="id-ID" sz="2200" b="1" dirty="0"/>
              <a:t>manusia</a:t>
            </a:r>
            <a:r>
              <a:rPr lang="en-US" sz="2200" b="1" dirty="0"/>
              <a:t>, </a:t>
            </a:r>
            <a:r>
              <a:rPr lang="en-US" sz="2200" b="1" dirty="0" err="1"/>
              <a:t>dan</a:t>
            </a:r>
            <a:r>
              <a:rPr lang="en-US" sz="2200" b="1" dirty="0"/>
              <a:t> </a:t>
            </a:r>
            <a:r>
              <a:rPr lang="en-US" sz="2200" b="1" dirty="0" err="1"/>
              <a:t>peralatan</a:t>
            </a:r>
            <a:r>
              <a:rPr lang="en-US" sz="2200" dirty="0"/>
              <a:t> </a:t>
            </a:r>
            <a:r>
              <a:rPr lang="en-US" sz="2200" dirty="0" err="1"/>
              <a:t>sesuai</a:t>
            </a:r>
            <a:r>
              <a:rPr lang="en-US" sz="2200" dirty="0"/>
              <a:t> </a:t>
            </a:r>
            <a:r>
              <a:rPr lang="en-US" sz="2200" dirty="0" err="1"/>
              <a:t>kriteria</a:t>
            </a:r>
            <a:r>
              <a:rPr lang="en-US" sz="2200" dirty="0"/>
              <a:t> </a:t>
            </a:r>
            <a:r>
              <a:rPr lang="en-US" sz="2200" dirty="0" err="1"/>
              <a:t>klasifikasi</a:t>
            </a:r>
            <a:r>
              <a:rPr lang="en-US" sz="2200" dirty="0"/>
              <a:t> </a:t>
            </a:r>
            <a:r>
              <a:rPr lang="en-US" sz="2200" dirty="0" err="1"/>
              <a:t>Rumah</a:t>
            </a:r>
            <a:r>
              <a:rPr lang="en-US" sz="2200" dirty="0"/>
              <a:t> </a:t>
            </a:r>
            <a:r>
              <a:rPr lang="en-US" sz="2200" dirty="0" err="1"/>
              <a:t>Sakit</a:t>
            </a:r>
            <a:r>
              <a:rPr lang="en-US" sz="2200" dirty="0"/>
              <a:t> yang </a:t>
            </a:r>
            <a:r>
              <a:rPr lang="en-US" sz="2200" dirty="0" err="1"/>
              <a:t>akan</a:t>
            </a:r>
            <a:r>
              <a:rPr lang="en-US" sz="2200" dirty="0"/>
              <a:t> </a:t>
            </a:r>
            <a:r>
              <a:rPr lang="en-US" sz="2200" dirty="0" err="1"/>
              <a:t>didirikan</a:t>
            </a:r>
            <a:r>
              <a:rPr lang="en-US" sz="2200" dirty="0"/>
              <a:t> yang </a:t>
            </a:r>
            <a:r>
              <a:rPr lang="en-US" sz="2200" dirty="0" err="1"/>
              <a:t>meliputi</a:t>
            </a:r>
            <a:r>
              <a:rPr lang="en-US" sz="2200" dirty="0"/>
              <a:t>:</a:t>
            </a:r>
            <a:endParaRPr lang="id-ID" sz="2200" dirty="0"/>
          </a:p>
          <a:p>
            <a:r>
              <a:rPr lang="en-US" sz="2200" b="1" dirty="0" err="1"/>
              <a:t>Lahan</a:t>
            </a:r>
            <a:r>
              <a:rPr lang="en-US" sz="2200" b="1" dirty="0"/>
              <a:t> </a:t>
            </a:r>
            <a:r>
              <a:rPr lang="en-US" sz="2200" b="1" dirty="0" err="1"/>
              <a:t>dan</a:t>
            </a:r>
            <a:r>
              <a:rPr lang="en-US" sz="2200" b="1" dirty="0"/>
              <a:t> </a:t>
            </a:r>
            <a:r>
              <a:rPr lang="en-US" sz="2200" b="1" dirty="0" err="1"/>
              <a:t>bangunan</a:t>
            </a:r>
            <a:r>
              <a:rPr lang="en-US" sz="2200" b="1" dirty="0"/>
              <a:t> </a:t>
            </a:r>
            <a:r>
              <a:rPr lang="en-US" sz="2200" b="1" dirty="0" err="1"/>
              <a:t>Rumah</a:t>
            </a:r>
            <a:r>
              <a:rPr lang="en-US" sz="2200" b="1" dirty="0"/>
              <a:t> </a:t>
            </a:r>
            <a:r>
              <a:rPr lang="en-US" sz="2200" b="1" dirty="0" err="1"/>
              <a:t>Sakit</a:t>
            </a:r>
            <a:r>
              <a:rPr lang="en-US" sz="2200" dirty="0"/>
              <a:t> </a:t>
            </a:r>
            <a:r>
              <a:rPr lang="en-US" sz="2200" dirty="0" err="1"/>
              <a:t>harus</a:t>
            </a:r>
            <a:r>
              <a:rPr lang="en-US" sz="2200" dirty="0"/>
              <a:t> </a:t>
            </a:r>
            <a:r>
              <a:rPr lang="en-US" sz="2200" dirty="0" err="1"/>
              <a:t>dalam</a:t>
            </a:r>
            <a:r>
              <a:rPr lang="en-US" sz="2200" dirty="0"/>
              <a:t> </a:t>
            </a:r>
            <a:r>
              <a:rPr lang="en-US" sz="2200" dirty="0" err="1"/>
              <a:t>satu</a:t>
            </a:r>
            <a:r>
              <a:rPr lang="en-US" sz="2200" dirty="0"/>
              <a:t> </a:t>
            </a:r>
            <a:r>
              <a:rPr lang="en-US" sz="2200" dirty="0" err="1"/>
              <a:t>kesatuan</a:t>
            </a:r>
            <a:r>
              <a:rPr lang="en-US" sz="2200" dirty="0"/>
              <a:t> </a:t>
            </a:r>
            <a:r>
              <a:rPr lang="en-US" sz="2200" dirty="0" err="1"/>
              <a:t>lokasi</a:t>
            </a:r>
            <a:r>
              <a:rPr lang="en-US" sz="2200" dirty="0"/>
              <a:t> yang </a:t>
            </a:r>
            <a:r>
              <a:rPr lang="en-US" sz="2200" dirty="0" err="1"/>
              <a:t>saling</a:t>
            </a:r>
            <a:r>
              <a:rPr lang="en-US" sz="2200" dirty="0"/>
              <a:t> </a:t>
            </a:r>
            <a:r>
              <a:rPr lang="en-US" sz="2200" dirty="0" err="1"/>
              <a:t>berhubungan</a:t>
            </a:r>
            <a:r>
              <a:rPr lang="en-US" sz="2200" dirty="0"/>
              <a:t> </a:t>
            </a:r>
            <a:r>
              <a:rPr lang="en-US" sz="2200" dirty="0" err="1"/>
              <a:t>dengan</a:t>
            </a:r>
            <a:r>
              <a:rPr lang="en-US" sz="2200" dirty="0"/>
              <a:t> </a:t>
            </a:r>
            <a:r>
              <a:rPr lang="en-US" sz="2200" dirty="0" err="1"/>
              <a:t>ukuran</a:t>
            </a:r>
            <a:r>
              <a:rPr lang="en-US" sz="2200" dirty="0"/>
              <a:t>, </a:t>
            </a:r>
            <a:r>
              <a:rPr lang="en-US" sz="2200" dirty="0" err="1"/>
              <a:t>luas</a:t>
            </a:r>
            <a:r>
              <a:rPr lang="en-US" sz="2200" dirty="0"/>
              <a:t> </a:t>
            </a:r>
            <a:r>
              <a:rPr lang="en-US" sz="2200" dirty="0" err="1"/>
              <a:t>dan</a:t>
            </a:r>
            <a:r>
              <a:rPr lang="en-US" sz="2200" dirty="0"/>
              <a:t> </a:t>
            </a:r>
            <a:r>
              <a:rPr lang="en-US" sz="2200" dirty="0" err="1"/>
              <a:t>bentuk</a:t>
            </a:r>
            <a:r>
              <a:rPr lang="en-US" sz="2200" dirty="0"/>
              <a:t> </a:t>
            </a:r>
            <a:r>
              <a:rPr lang="en-US" sz="2200" dirty="0" err="1"/>
              <a:t>lahan</a:t>
            </a:r>
            <a:r>
              <a:rPr lang="en-US" sz="2200" dirty="0"/>
              <a:t> </a:t>
            </a:r>
            <a:r>
              <a:rPr lang="en-US" sz="2200" dirty="0" err="1"/>
              <a:t>serta</a:t>
            </a:r>
            <a:r>
              <a:rPr lang="en-US" sz="2200" dirty="0"/>
              <a:t> </a:t>
            </a:r>
            <a:r>
              <a:rPr lang="en-US" sz="2200" dirty="0" err="1"/>
              <a:t>bangunan</a:t>
            </a:r>
            <a:r>
              <a:rPr lang="en-US" sz="2200" dirty="0"/>
              <a:t>/</a:t>
            </a:r>
            <a:r>
              <a:rPr lang="en-US" sz="2200" dirty="0" err="1"/>
              <a:t>ruang</a:t>
            </a:r>
            <a:r>
              <a:rPr lang="en-US" sz="2200" dirty="0"/>
              <a:t> </a:t>
            </a:r>
            <a:r>
              <a:rPr lang="en-US" sz="2200" dirty="0" err="1"/>
              <a:t>mengikuti</a:t>
            </a:r>
            <a:r>
              <a:rPr lang="en-US" sz="2200" dirty="0"/>
              <a:t> </a:t>
            </a:r>
            <a:r>
              <a:rPr lang="en-US" sz="2200" dirty="0" err="1"/>
              <a:t>ketentuan</a:t>
            </a:r>
            <a:r>
              <a:rPr lang="en-US" sz="2200" dirty="0"/>
              <a:t> </a:t>
            </a:r>
            <a:r>
              <a:rPr lang="en-US" sz="2200" dirty="0" err="1"/>
              <a:t>tata</a:t>
            </a:r>
            <a:r>
              <a:rPr lang="en-US" sz="2200" dirty="0"/>
              <a:t> </a:t>
            </a:r>
            <a:r>
              <a:rPr lang="en-US" sz="2200" dirty="0" err="1"/>
              <a:t>ruang</a:t>
            </a:r>
            <a:r>
              <a:rPr lang="en-US" sz="2200" dirty="0"/>
              <a:t> </a:t>
            </a:r>
            <a:r>
              <a:rPr lang="en-US" sz="2200" dirty="0" err="1"/>
              <a:t>daerah</a:t>
            </a:r>
            <a:r>
              <a:rPr lang="en-US" sz="2200" dirty="0"/>
              <a:t> </a:t>
            </a:r>
            <a:r>
              <a:rPr lang="en-US" sz="2200" dirty="0" err="1"/>
              <a:t>setempat</a:t>
            </a:r>
            <a:r>
              <a:rPr lang="en-US" sz="2200" dirty="0"/>
              <a:t> yang </a:t>
            </a:r>
            <a:r>
              <a:rPr lang="en-US" sz="2200" dirty="0" err="1"/>
              <a:t>berlaku</a:t>
            </a:r>
            <a:r>
              <a:rPr lang="nb-NO" sz="2200" dirty="0" smtClean="0"/>
              <a:t>.</a:t>
            </a:r>
            <a:r>
              <a:rPr lang="en-US" sz="2200" dirty="0" smtClean="0"/>
              <a:t>.</a:t>
            </a:r>
          </a:p>
          <a:p>
            <a:r>
              <a:rPr lang="en-US" sz="2200" b="1" dirty="0" err="1" smtClean="0"/>
              <a:t>kajian</a:t>
            </a:r>
            <a:r>
              <a:rPr lang="en-US" sz="2200" b="1" dirty="0" smtClean="0"/>
              <a:t> </a:t>
            </a:r>
            <a:r>
              <a:rPr lang="id-ID" sz="2200" b="1" dirty="0"/>
              <a:t>kemampuan</a:t>
            </a:r>
            <a:r>
              <a:rPr lang="en-US" sz="2200" b="1" dirty="0"/>
              <a:t> </a:t>
            </a:r>
            <a:r>
              <a:rPr lang="en-US" sz="2200" b="1" dirty="0" err="1"/>
              <a:t>pendanaan</a:t>
            </a:r>
            <a:r>
              <a:rPr lang="en-US" sz="2200" b="1" dirty="0"/>
              <a:t>/</a:t>
            </a:r>
            <a:r>
              <a:rPr lang="en-US" sz="2200" b="1" dirty="0" err="1"/>
              <a:t>pembiayaan</a:t>
            </a:r>
            <a:r>
              <a:rPr lang="en-US" sz="2200" dirty="0"/>
              <a:t> yang </a:t>
            </a:r>
            <a:r>
              <a:rPr lang="en-US" sz="2200" dirty="0" err="1"/>
              <a:t>meliputi</a:t>
            </a:r>
            <a:r>
              <a:rPr lang="en-US" sz="2200" dirty="0"/>
              <a:t>:</a:t>
            </a:r>
            <a:endParaRPr lang="id-ID" sz="2200" dirty="0"/>
          </a:p>
          <a:p>
            <a:pPr marL="0" lvl="0" indent="0">
              <a:buNone/>
            </a:pPr>
            <a:r>
              <a:rPr lang="en-US" sz="2200" dirty="0" smtClean="0"/>
              <a:t>     -   </a:t>
            </a:r>
            <a:r>
              <a:rPr lang="en-US" sz="2200" dirty="0" err="1" smtClean="0"/>
              <a:t>prakiraan</a:t>
            </a:r>
            <a:r>
              <a:rPr lang="en-US" sz="2200" dirty="0" smtClean="0"/>
              <a:t> </a:t>
            </a:r>
            <a:r>
              <a:rPr lang="en-US" sz="2200" dirty="0" err="1"/>
              <a:t>jumlah</a:t>
            </a:r>
            <a:r>
              <a:rPr lang="en-US" sz="2200" dirty="0"/>
              <a:t> </a:t>
            </a:r>
            <a:r>
              <a:rPr lang="en-US" sz="2200" dirty="0" err="1"/>
              <a:t>kebutuhan</a:t>
            </a:r>
            <a:r>
              <a:rPr lang="en-US" sz="2200" dirty="0"/>
              <a:t> </a:t>
            </a:r>
            <a:r>
              <a:rPr lang="en-US" sz="2200" dirty="0" err="1"/>
              <a:t>dana</a:t>
            </a:r>
            <a:r>
              <a:rPr lang="en-US" sz="2200" dirty="0"/>
              <a:t> </a:t>
            </a:r>
            <a:r>
              <a:rPr lang="en-US" sz="2200" dirty="0" err="1" smtClean="0"/>
              <a:t>investasi</a:t>
            </a:r>
            <a:r>
              <a:rPr lang="en-US" sz="2200" dirty="0"/>
              <a:t> </a:t>
            </a:r>
            <a:r>
              <a:rPr lang="en-US" sz="2200" dirty="0" smtClean="0"/>
              <a:t> </a:t>
            </a:r>
            <a:r>
              <a:rPr lang="en-US" sz="2200" dirty="0" err="1" smtClean="0"/>
              <a:t>dansumber</a:t>
            </a:r>
            <a:r>
              <a:rPr lang="en-US" sz="2200" dirty="0" smtClean="0"/>
              <a:t>   </a:t>
            </a:r>
          </a:p>
          <a:p>
            <a:pPr marL="0" lvl="0" indent="0">
              <a:buNone/>
            </a:pPr>
            <a:r>
              <a:rPr lang="en-US" sz="2200" dirty="0"/>
              <a:t> </a:t>
            </a:r>
            <a:r>
              <a:rPr lang="en-US" sz="2200" dirty="0" smtClean="0"/>
              <a:t>         </a:t>
            </a:r>
            <a:r>
              <a:rPr lang="en-US" sz="2200" dirty="0" err="1" smtClean="0"/>
              <a:t>pendanaan</a:t>
            </a:r>
            <a:r>
              <a:rPr lang="en-US" sz="2200" dirty="0"/>
              <a:t>;</a:t>
            </a:r>
            <a:endParaRPr lang="id-ID" sz="2200" dirty="0"/>
          </a:p>
          <a:p>
            <a:pPr marL="0" lvl="0" indent="0">
              <a:buNone/>
            </a:pPr>
            <a:r>
              <a:rPr lang="en-US" sz="2200" dirty="0" smtClean="0"/>
              <a:t>     -   </a:t>
            </a:r>
            <a:r>
              <a:rPr lang="en-US" sz="2200" dirty="0" err="1" smtClean="0"/>
              <a:t>prakiraan</a:t>
            </a:r>
            <a:r>
              <a:rPr lang="en-US" sz="2200" dirty="0" smtClean="0"/>
              <a:t> </a:t>
            </a:r>
            <a:r>
              <a:rPr lang="en-US" sz="2200" dirty="0" err="1"/>
              <a:t>pendapatan</a:t>
            </a:r>
            <a:r>
              <a:rPr lang="en-US" sz="2200" dirty="0"/>
              <a:t> </a:t>
            </a:r>
            <a:r>
              <a:rPr lang="en-US" sz="2200" dirty="0" err="1"/>
              <a:t>atau</a:t>
            </a:r>
            <a:r>
              <a:rPr lang="en-US" sz="2200" dirty="0"/>
              <a:t> </a:t>
            </a:r>
            <a:r>
              <a:rPr lang="en-US" sz="2200" dirty="0" err="1"/>
              <a:t>proyeksi</a:t>
            </a:r>
            <a:r>
              <a:rPr lang="en-US" sz="2200" dirty="0"/>
              <a:t> </a:t>
            </a:r>
            <a:r>
              <a:rPr lang="en-US" sz="2200" dirty="0" err="1"/>
              <a:t>pendapatan</a:t>
            </a:r>
            <a:r>
              <a:rPr lang="en-US" sz="2200" dirty="0"/>
              <a:t> </a:t>
            </a:r>
            <a:r>
              <a:rPr lang="en-US" sz="2200" dirty="0" err="1" smtClean="0"/>
              <a:t>thd</a:t>
            </a:r>
            <a:r>
              <a:rPr lang="en-US" sz="2200" dirty="0" smtClean="0"/>
              <a:t>  </a:t>
            </a:r>
            <a:r>
              <a:rPr lang="en-US" sz="2200" dirty="0" err="1" smtClean="0"/>
              <a:t>prakiraan</a:t>
            </a:r>
            <a:r>
              <a:rPr lang="en-US" sz="2200" dirty="0" smtClean="0"/>
              <a:t>  </a:t>
            </a:r>
          </a:p>
          <a:p>
            <a:pPr marL="0" lvl="0" indent="0">
              <a:buNone/>
            </a:pPr>
            <a:r>
              <a:rPr lang="en-US" sz="2200" dirty="0"/>
              <a:t> </a:t>
            </a:r>
            <a:r>
              <a:rPr lang="en-US" sz="2200" dirty="0" smtClean="0"/>
              <a:t>        </a:t>
            </a:r>
            <a:r>
              <a:rPr lang="en-US" sz="2200" dirty="0" err="1" smtClean="0"/>
              <a:t>jumlah</a:t>
            </a:r>
            <a:r>
              <a:rPr lang="en-US" sz="2200" dirty="0" smtClean="0"/>
              <a:t> </a:t>
            </a:r>
            <a:r>
              <a:rPr lang="en-US" sz="2200" dirty="0" err="1"/>
              <a:t>kunjungan</a:t>
            </a:r>
            <a:r>
              <a:rPr lang="en-US" sz="2200" dirty="0"/>
              <a:t> </a:t>
            </a:r>
            <a:r>
              <a:rPr lang="en-US" sz="2200" dirty="0" err="1"/>
              <a:t>dan</a:t>
            </a:r>
            <a:r>
              <a:rPr lang="en-US" sz="2200" dirty="0"/>
              <a:t> </a:t>
            </a:r>
            <a:r>
              <a:rPr lang="en-US" sz="2200" dirty="0" err="1"/>
              <a:t>pengisian</a:t>
            </a:r>
            <a:r>
              <a:rPr lang="en-US" sz="2200" dirty="0"/>
              <a:t> </a:t>
            </a:r>
            <a:r>
              <a:rPr lang="en-US" sz="2200" dirty="0" err="1"/>
              <a:t>tempat</a:t>
            </a:r>
            <a:r>
              <a:rPr lang="en-US" sz="2200" dirty="0"/>
              <a:t> </a:t>
            </a:r>
            <a:r>
              <a:rPr lang="en-US" sz="2200" dirty="0" err="1"/>
              <a:t>tidur</a:t>
            </a:r>
            <a:r>
              <a:rPr lang="en-US" sz="2200" dirty="0"/>
              <a:t>;</a:t>
            </a:r>
            <a:endParaRPr lang="id-ID" sz="2200" dirty="0"/>
          </a:p>
          <a:p>
            <a:pPr marL="0" lvl="0" indent="0">
              <a:buNone/>
            </a:pPr>
            <a:r>
              <a:rPr lang="en-US" sz="2200" dirty="0" smtClean="0"/>
              <a:t>      -  </a:t>
            </a:r>
            <a:r>
              <a:rPr lang="en-US" sz="2200" dirty="0" err="1" smtClean="0"/>
              <a:t>prakiraan</a:t>
            </a:r>
            <a:r>
              <a:rPr lang="en-US" sz="2200" dirty="0" smtClean="0"/>
              <a:t> </a:t>
            </a:r>
            <a:r>
              <a:rPr lang="en-US" sz="2200" dirty="0" err="1"/>
              <a:t>biaya</a:t>
            </a:r>
            <a:r>
              <a:rPr lang="en-US" sz="2200" dirty="0"/>
              <a:t> </a:t>
            </a:r>
            <a:r>
              <a:rPr lang="en-US" sz="2200" dirty="0" err="1"/>
              <a:t>atau</a:t>
            </a:r>
            <a:r>
              <a:rPr lang="en-US" sz="2200" dirty="0"/>
              <a:t> </a:t>
            </a:r>
            <a:r>
              <a:rPr lang="en-US" sz="2200" dirty="0" err="1"/>
              <a:t>proyeksi</a:t>
            </a:r>
            <a:r>
              <a:rPr lang="en-US" sz="2200" dirty="0"/>
              <a:t> </a:t>
            </a:r>
            <a:r>
              <a:rPr lang="en-US" sz="2200" dirty="0" err="1"/>
              <a:t>biaya</a:t>
            </a:r>
            <a:r>
              <a:rPr lang="en-US" sz="2200" dirty="0"/>
              <a:t> </a:t>
            </a:r>
            <a:r>
              <a:rPr lang="en-US" sz="2200" dirty="0" err="1"/>
              <a:t>tetap</a:t>
            </a:r>
            <a:r>
              <a:rPr lang="en-US" sz="2200" dirty="0"/>
              <a:t> </a:t>
            </a:r>
            <a:r>
              <a:rPr lang="en-US" sz="2200" dirty="0" err="1"/>
              <a:t>dan</a:t>
            </a:r>
            <a:r>
              <a:rPr lang="en-US" sz="2200" dirty="0"/>
              <a:t> </a:t>
            </a:r>
            <a:r>
              <a:rPr lang="en-US" sz="2200" dirty="0" err="1"/>
              <a:t>biaya</a:t>
            </a:r>
            <a:r>
              <a:rPr lang="en-US" sz="2200" dirty="0"/>
              <a:t> </a:t>
            </a:r>
            <a:r>
              <a:rPr lang="en-US" sz="2200" dirty="0" err="1"/>
              <a:t>tidak</a:t>
            </a:r>
            <a:r>
              <a:rPr lang="en-US" sz="2200" dirty="0"/>
              <a:t> </a:t>
            </a:r>
            <a:r>
              <a:rPr lang="en-US" sz="2200" dirty="0" err="1"/>
              <a:t>tetap</a:t>
            </a:r>
            <a:r>
              <a:rPr lang="en-US" sz="2200" dirty="0"/>
              <a:t> </a:t>
            </a:r>
            <a:endParaRPr lang="en-US" sz="2200" dirty="0" smtClean="0"/>
          </a:p>
          <a:p>
            <a:pPr marL="0" lvl="0" indent="0">
              <a:buNone/>
            </a:pPr>
            <a:r>
              <a:rPr lang="en-US" sz="2200" dirty="0"/>
              <a:t> </a:t>
            </a:r>
            <a:r>
              <a:rPr lang="en-US" sz="2200" dirty="0" smtClean="0"/>
              <a:t>        </a:t>
            </a:r>
            <a:r>
              <a:rPr lang="en-US" sz="2200" dirty="0" err="1" smtClean="0"/>
              <a:t>terhadap</a:t>
            </a:r>
            <a:r>
              <a:rPr lang="en-US" sz="2200" dirty="0" smtClean="0"/>
              <a:t> </a:t>
            </a:r>
            <a:r>
              <a:rPr lang="en-US" sz="2200" dirty="0" err="1"/>
              <a:t>prakiraan</a:t>
            </a:r>
            <a:r>
              <a:rPr lang="en-US" sz="2200" dirty="0"/>
              <a:t> </a:t>
            </a:r>
            <a:r>
              <a:rPr lang="en-US" sz="2200" dirty="0" err="1"/>
              <a:t>sumber</a:t>
            </a:r>
            <a:r>
              <a:rPr lang="en-US" sz="2200" dirty="0"/>
              <a:t> </a:t>
            </a:r>
            <a:r>
              <a:rPr lang="en-US" sz="2200" dirty="0" err="1"/>
              <a:t>daya</a:t>
            </a:r>
            <a:r>
              <a:rPr lang="en-US" sz="2200" dirty="0"/>
              <a:t> </a:t>
            </a:r>
            <a:r>
              <a:rPr lang="en-US" sz="2200" dirty="0" err="1"/>
              <a:t>manusia</a:t>
            </a:r>
            <a:r>
              <a:rPr lang="en-US" sz="2200" dirty="0"/>
              <a:t>;</a:t>
            </a:r>
            <a:endParaRPr lang="id-ID" sz="2200" dirty="0"/>
          </a:p>
          <a:p>
            <a:pPr marL="0" lvl="0" indent="0">
              <a:buNone/>
            </a:pPr>
            <a:r>
              <a:rPr lang="en-US" sz="2200" dirty="0" smtClean="0"/>
              <a:t>      -   </a:t>
            </a:r>
            <a:r>
              <a:rPr lang="en-US" sz="2200" dirty="0" err="1" smtClean="0"/>
              <a:t>proyeksi</a:t>
            </a:r>
            <a:r>
              <a:rPr lang="en-US" sz="2200" dirty="0" smtClean="0"/>
              <a:t> </a:t>
            </a:r>
            <a:r>
              <a:rPr lang="en-US" sz="2200" dirty="0" err="1"/>
              <a:t>arus</a:t>
            </a:r>
            <a:r>
              <a:rPr lang="en-US" sz="2200" dirty="0"/>
              <a:t> </a:t>
            </a:r>
            <a:r>
              <a:rPr lang="en-US" sz="2200" dirty="0" err="1"/>
              <a:t>kas</a:t>
            </a:r>
            <a:r>
              <a:rPr lang="en-US" sz="2200" dirty="0"/>
              <a:t> 5 (lima) </a:t>
            </a:r>
            <a:r>
              <a:rPr lang="en-US" sz="2200" dirty="0" err="1"/>
              <a:t>sampai</a:t>
            </a:r>
            <a:r>
              <a:rPr lang="en-US" sz="2200" dirty="0"/>
              <a:t> 10 (</a:t>
            </a:r>
            <a:r>
              <a:rPr lang="en-US" sz="2200" dirty="0" err="1"/>
              <a:t>sepuluh</a:t>
            </a:r>
            <a:r>
              <a:rPr lang="en-US" sz="2200" dirty="0"/>
              <a:t>) </a:t>
            </a:r>
            <a:r>
              <a:rPr lang="en-US" sz="2200" dirty="0" err="1"/>
              <a:t>tahun</a:t>
            </a:r>
            <a:r>
              <a:rPr lang="en-US" sz="2200" dirty="0"/>
              <a:t>; </a:t>
            </a:r>
            <a:r>
              <a:rPr lang="en-US" sz="2200" dirty="0" err="1"/>
              <a:t>dan</a:t>
            </a:r>
            <a:endParaRPr lang="id-ID" sz="2200" dirty="0"/>
          </a:p>
          <a:p>
            <a:pPr marL="0" lvl="0" indent="0">
              <a:buNone/>
            </a:pPr>
            <a:r>
              <a:rPr lang="en-US" sz="2200" dirty="0" smtClean="0"/>
              <a:t>       -  </a:t>
            </a:r>
            <a:r>
              <a:rPr lang="en-US" sz="2200" dirty="0" err="1" smtClean="0"/>
              <a:t>proyeksi</a:t>
            </a:r>
            <a:r>
              <a:rPr lang="en-US" sz="2200" dirty="0" smtClean="0"/>
              <a:t> </a:t>
            </a:r>
            <a:r>
              <a:rPr lang="en-US" sz="2200" dirty="0" err="1"/>
              <a:t>laba</a:t>
            </a:r>
            <a:r>
              <a:rPr lang="en-US" sz="2200" dirty="0"/>
              <a:t> </a:t>
            </a:r>
            <a:r>
              <a:rPr lang="en-US" sz="2200" dirty="0" err="1"/>
              <a:t>atau</a:t>
            </a:r>
            <a:r>
              <a:rPr lang="en-US" sz="2200" dirty="0"/>
              <a:t> </a:t>
            </a:r>
            <a:r>
              <a:rPr lang="en-US" sz="2200" dirty="0" err="1"/>
              <a:t>rugi</a:t>
            </a:r>
            <a:r>
              <a:rPr lang="en-US" sz="2200" dirty="0"/>
              <a:t> 5 (lima) </a:t>
            </a:r>
            <a:r>
              <a:rPr lang="en-US" sz="2200" dirty="0" err="1"/>
              <a:t>sampai</a:t>
            </a:r>
            <a:r>
              <a:rPr lang="en-US" sz="2200" dirty="0"/>
              <a:t> 10 (</a:t>
            </a:r>
            <a:r>
              <a:rPr lang="en-US" sz="2200" dirty="0" err="1"/>
              <a:t>sepuluh</a:t>
            </a:r>
            <a:r>
              <a:rPr lang="en-US" sz="2200" dirty="0"/>
              <a:t>) </a:t>
            </a:r>
            <a:r>
              <a:rPr lang="en-US" sz="2200" dirty="0" err="1"/>
              <a:t>tahun</a:t>
            </a:r>
            <a:r>
              <a:rPr lang="en-US" sz="2200" dirty="0" smtClean="0"/>
              <a:t>.</a:t>
            </a:r>
            <a:endParaRPr lang="id-ID" sz="2200" dirty="0"/>
          </a:p>
        </p:txBody>
      </p:sp>
    </p:spTree>
    <p:extLst>
      <p:ext uri="{BB962C8B-B14F-4D97-AF65-F5344CB8AC3E}">
        <p14:creationId xmlns:p14="http://schemas.microsoft.com/office/powerpoint/2010/main" val="29690759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37824"/>
          </a:xfrm>
        </p:spPr>
        <p:txBody>
          <a:bodyPr>
            <a:noAutofit/>
          </a:bodyPr>
          <a:lstStyle/>
          <a:p>
            <a:pPr marL="109728" lvl="0" indent="0">
              <a:buNone/>
            </a:pPr>
            <a:r>
              <a:rPr lang="en-US" sz="2400" dirty="0" err="1"/>
              <a:t>Persyaratan</a:t>
            </a:r>
            <a:r>
              <a:rPr lang="en-US" sz="2400" dirty="0"/>
              <a:t> </a:t>
            </a:r>
            <a:r>
              <a:rPr lang="en-US" sz="2400" dirty="0" err="1"/>
              <a:t>lokasi</a:t>
            </a:r>
            <a:r>
              <a:rPr lang="en-US" sz="2400" dirty="0"/>
              <a:t> </a:t>
            </a:r>
            <a:r>
              <a:rPr lang="en-US" sz="2400" dirty="0" err="1"/>
              <a:t>meliputi</a:t>
            </a:r>
            <a:r>
              <a:rPr lang="en-US" sz="2400" dirty="0"/>
              <a:t> :</a:t>
            </a:r>
            <a:endParaRPr lang="id-ID" sz="2400" dirty="0"/>
          </a:p>
          <a:p>
            <a:pPr lvl="0"/>
            <a:r>
              <a:rPr lang="id-ID" sz="2400" dirty="0"/>
              <a:t>Tidak berada di lokasi area berbahaya (di tepi lereng, dekat kaki gunung y</a:t>
            </a:r>
            <a:r>
              <a:rPr lang="en-US" sz="2400" dirty="0"/>
              <a:t>an</a:t>
            </a:r>
            <a:r>
              <a:rPr lang="id-ID" sz="2400" dirty="0"/>
              <a:t>g rawan terhadap longsor, dekat anak sungai atau badan air y</a:t>
            </a:r>
            <a:r>
              <a:rPr lang="en-US" sz="2400" dirty="0" err="1"/>
              <a:t>ang</a:t>
            </a:r>
            <a:r>
              <a:rPr lang="en-US" sz="2400" dirty="0"/>
              <a:t> </a:t>
            </a:r>
            <a:r>
              <a:rPr lang="id-ID" sz="2400" dirty="0"/>
              <a:t> dpt mengikis pondasi, dekat dengan jalur patahan aktif/gempa, rawan tsunami, rawan banjir, berada dalam zona topan/badai, </a:t>
            </a:r>
            <a:r>
              <a:rPr lang="en-US" sz="2400" dirty="0" err="1"/>
              <a:t>dan</a:t>
            </a:r>
            <a:r>
              <a:rPr lang="en-US" sz="2400" dirty="0"/>
              <a:t> lain-lain</a:t>
            </a:r>
            <a:r>
              <a:rPr lang="id-ID" sz="2400" dirty="0"/>
              <a:t>).</a:t>
            </a:r>
          </a:p>
          <a:p>
            <a:pPr lvl="0"/>
            <a:r>
              <a:rPr lang="id-ID" sz="2400" dirty="0"/>
              <a:t>Harus tersedia infrastruktur aksesibilitas </a:t>
            </a:r>
            <a:r>
              <a:rPr lang="id-ID" sz="2400" dirty="0" smtClean="0"/>
              <a:t>u</a:t>
            </a:r>
            <a:r>
              <a:rPr lang="en-US" sz="2400" dirty="0" smtClean="0"/>
              <a:t>t</a:t>
            </a:r>
            <a:r>
              <a:rPr lang="id-ID" sz="2400" dirty="0" smtClean="0"/>
              <a:t>k </a:t>
            </a:r>
            <a:r>
              <a:rPr lang="id-ID" sz="2400" dirty="0"/>
              <a:t>jalur transportasi.</a:t>
            </a:r>
          </a:p>
          <a:p>
            <a:pPr lvl="0"/>
            <a:r>
              <a:rPr lang="id-ID" sz="2400" dirty="0"/>
              <a:t>Ketersediaan utilitas publik mencukupi seperti air bersih, jaringan air kotor, listrik, jalur komunikasi/telepon.</a:t>
            </a:r>
          </a:p>
          <a:p>
            <a:pPr lvl="0"/>
            <a:r>
              <a:rPr lang="id-ID" sz="2400" dirty="0"/>
              <a:t>Ketersediaan lahan parkir.</a:t>
            </a:r>
          </a:p>
          <a:p>
            <a:pPr lvl="0"/>
            <a:r>
              <a:rPr lang="id-ID" sz="2400" dirty="0"/>
              <a:t>Tidak berada di bawah pengaruh SUTT dan SUTET.</a:t>
            </a:r>
          </a:p>
          <a:p>
            <a:pPr lvl="0"/>
            <a:r>
              <a:rPr lang="en-US" sz="2400" dirty="0" err="1"/>
              <a:t>rencana</a:t>
            </a:r>
            <a:r>
              <a:rPr lang="en-US" sz="2400" dirty="0"/>
              <a:t> </a:t>
            </a:r>
            <a:r>
              <a:rPr lang="en-US" sz="2400" dirty="0" err="1"/>
              <a:t>cakupan</a:t>
            </a:r>
            <a:r>
              <a:rPr lang="en-US" sz="2400" dirty="0"/>
              <a:t>, </a:t>
            </a:r>
            <a:r>
              <a:rPr lang="en-US" sz="2400" dirty="0" err="1"/>
              <a:t>jenis</a:t>
            </a:r>
            <a:r>
              <a:rPr lang="en-US" sz="2400" dirty="0"/>
              <a:t> </a:t>
            </a:r>
            <a:r>
              <a:rPr lang="en-US" sz="2400" dirty="0" err="1"/>
              <a:t>pelayanan</a:t>
            </a:r>
            <a:r>
              <a:rPr lang="en-US" sz="2400" dirty="0"/>
              <a:t> </a:t>
            </a:r>
            <a:r>
              <a:rPr lang="en-US" sz="2400" dirty="0" err="1"/>
              <a:t>kesehatan</a:t>
            </a:r>
            <a:r>
              <a:rPr lang="en-US" sz="2400" dirty="0"/>
              <a:t>, </a:t>
            </a:r>
            <a:r>
              <a:rPr lang="en-US" sz="2400" dirty="0" err="1"/>
              <a:t>dan</a:t>
            </a:r>
            <a:r>
              <a:rPr lang="en-US" sz="2400" dirty="0"/>
              <a:t> </a:t>
            </a:r>
            <a:r>
              <a:rPr lang="en-US" sz="2400" dirty="0" err="1"/>
              <a:t>fasilitas</a:t>
            </a:r>
            <a:r>
              <a:rPr lang="en-US" sz="2400" dirty="0"/>
              <a:t> lain;</a:t>
            </a:r>
            <a:endParaRPr lang="id-ID" sz="2400" dirty="0"/>
          </a:p>
          <a:p>
            <a:pPr lvl="0"/>
            <a:r>
              <a:rPr lang="en-US" sz="2400" dirty="0" err="1"/>
              <a:t>jumlah</a:t>
            </a:r>
            <a:r>
              <a:rPr lang="en-US" sz="2400" dirty="0"/>
              <a:t>, </a:t>
            </a:r>
            <a:r>
              <a:rPr lang="en-US" sz="2400" dirty="0" err="1"/>
              <a:t>spesialisasi</a:t>
            </a:r>
            <a:r>
              <a:rPr lang="en-US" sz="2400" dirty="0"/>
              <a:t>, </a:t>
            </a:r>
            <a:r>
              <a:rPr lang="en-US" sz="2400" dirty="0" err="1"/>
              <a:t>dan</a:t>
            </a:r>
            <a:r>
              <a:rPr lang="en-US" sz="2400" dirty="0"/>
              <a:t> </a:t>
            </a:r>
            <a:r>
              <a:rPr lang="en-US" sz="2400" dirty="0" err="1"/>
              <a:t>kualifikasi</a:t>
            </a:r>
            <a:r>
              <a:rPr lang="en-US" sz="2400" dirty="0"/>
              <a:t> </a:t>
            </a:r>
            <a:r>
              <a:rPr lang="en-US" sz="2400" dirty="0" err="1"/>
              <a:t>sumber</a:t>
            </a:r>
            <a:r>
              <a:rPr lang="en-US" sz="2400" dirty="0"/>
              <a:t> </a:t>
            </a:r>
            <a:r>
              <a:rPr lang="en-US" sz="2400" dirty="0" err="1"/>
              <a:t>daya</a:t>
            </a:r>
            <a:r>
              <a:rPr lang="en-US" sz="2400" dirty="0"/>
              <a:t> </a:t>
            </a:r>
            <a:r>
              <a:rPr lang="en-US" sz="2400" dirty="0" err="1"/>
              <a:t>manusia</a:t>
            </a:r>
            <a:r>
              <a:rPr lang="en-US" sz="2400" dirty="0"/>
              <a:t>; </a:t>
            </a:r>
            <a:r>
              <a:rPr lang="en-US" sz="2400" dirty="0" err="1"/>
              <a:t>dan</a:t>
            </a:r>
            <a:endParaRPr lang="id-ID" sz="2400" dirty="0"/>
          </a:p>
          <a:p>
            <a:pPr lvl="0"/>
            <a:r>
              <a:rPr lang="en-US" sz="2400" dirty="0" err="1"/>
              <a:t>jumlah</a:t>
            </a:r>
            <a:r>
              <a:rPr lang="en-US" sz="2400" dirty="0"/>
              <a:t>, </a:t>
            </a:r>
            <a:r>
              <a:rPr lang="en-US" sz="2400" dirty="0" err="1"/>
              <a:t>jenis</a:t>
            </a:r>
            <a:r>
              <a:rPr lang="en-US" sz="2400" dirty="0"/>
              <a:t>, </a:t>
            </a:r>
            <a:r>
              <a:rPr lang="en-US" sz="2400" dirty="0" err="1"/>
              <a:t>dan</a:t>
            </a:r>
            <a:r>
              <a:rPr lang="en-US" sz="2400" dirty="0"/>
              <a:t> </a:t>
            </a:r>
            <a:r>
              <a:rPr lang="en-US" sz="2400" dirty="0" err="1"/>
              <a:t>spesifikasi</a:t>
            </a:r>
            <a:r>
              <a:rPr lang="en-US" sz="2400" dirty="0"/>
              <a:t> </a:t>
            </a:r>
            <a:r>
              <a:rPr lang="en-US" sz="2400" dirty="0" err="1"/>
              <a:t>peralatan</a:t>
            </a:r>
            <a:r>
              <a:rPr lang="en-US" sz="2400" dirty="0"/>
              <a:t> </a:t>
            </a:r>
            <a:r>
              <a:rPr lang="en-US" sz="2400" dirty="0" err="1"/>
              <a:t>mulai</a:t>
            </a:r>
            <a:r>
              <a:rPr lang="en-US" sz="2400" dirty="0"/>
              <a:t> </a:t>
            </a:r>
            <a:r>
              <a:rPr lang="en-US" sz="2400" dirty="0" err="1"/>
              <a:t>dari</a:t>
            </a:r>
            <a:r>
              <a:rPr lang="en-US" sz="2400" dirty="0"/>
              <a:t> </a:t>
            </a:r>
            <a:r>
              <a:rPr lang="en-US" sz="2400" dirty="0" err="1"/>
              <a:t>peralatan</a:t>
            </a:r>
            <a:r>
              <a:rPr lang="en-US" sz="2400" dirty="0"/>
              <a:t> </a:t>
            </a:r>
            <a:r>
              <a:rPr lang="en-US" sz="2400" dirty="0" err="1"/>
              <a:t>sederhana</a:t>
            </a:r>
            <a:r>
              <a:rPr lang="en-US" sz="2400" dirty="0"/>
              <a:t> </a:t>
            </a:r>
            <a:r>
              <a:rPr lang="en-US" sz="2400" dirty="0" err="1"/>
              <a:t>hingga</a:t>
            </a:r>
            <a:r>
              <a:rPr lang="en-US" sz="2400" dirty="0"/>
              <a:t> </a:t>
            </a:r>
            <a:r>
              <a:rPr lang="en-US" sz="2400" dirty="0" err="1"/>
              <a:t>peralatan</a:t>
            </a:r>
            <a:r>
              <a:rPr lang="en-US" sz="2400" dirty="0"/>
              <a:t> </a:t>
            </a:r>
            <a:r>
              <a:rPr lang="en-US" sz="2400" dirty="0" err="1"/>
              <a:t>canggih</a:t>
            </a:r>
            <a:r>
              <a:rPr lang="en-US" sz="2400" dirty="0"/>
              <a:t>.</a:t>
            </a:r>
            <a:endParaRPr lang="id-ID" sz="2400" dirty="0"/>
          </a:p>
          <a:p>
            <a:endParaRPr lang="id-ID" sz="2400" dirty="0"/>
          </a:p>
        </p:txBody>
      </p:sp>
    </p:spTree>
    <p:extLst>
      <p:ext uri="{BB962C8B-B14F-4D97-AF65-F5344CB8AC3E}">
        <p14:creationId xmlns:p14="http://schemas.microsoft.com/office/powerpoint/2010/main" val="21559632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lnSpcReduction="10000"/>
          </a:bodyPr>
          <a:lstStyle/>
          <a:p>
            <a:r>
              <a:rPr lang="en-US" b="1" i="1" dirty="0"/>
              <a:t>Master plan</a:t>
            </a:r>
            <a:r>
              <a:rPr lang="en-US" b="1" dirty="0"/>
              <a:t> </a:t>
            </a:r>
            <a:r>
              <a:rPr lang="en-US" b="1" dirty="0" err="1"/>
              <a:t>s</a:t>
            </a:r>
            <a:r>
              <a:rPr lang="en-US" dirty="0" err="1"/>
              <a:t>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c </a:t>
            </a:r>
            <a:r>
              <a:rPr lang="en-US" dirty="0" err="1"/>
              <a:t>memuat</a:t>
            </a:r>
            <a:r>
              <a:rPr lang="en-US" dirty="0"/>
              <a:t> </a:t>
            </a:r>
            <a:r>
              <a:rPr lang="en-US" dirty="0" err="1"/>
              <a:t>strategi</a:t>
            </a:r>
            <a:r>
              <a:rPr lang="en-US" dirty="0"/>
              <a:t> </a:t>
            </a:r>
            <a:r>
              <a:rPr lang="en-US" dirty="0" err="1"/>
              <a:t>pengembangan</a:t>
            </a:r>
            <a:r>
              <a:rPr lang="en-US" dirty="0"/>
              <a:t> </a:t>
            </a:r>
            <a:r>
              <a:rPr lang="en-US" dirty="0" err="1"/>
              <a:t>aset</a:t>
            </a:r>
            <a:r>
              <a:rPr lang="en-US" dirty="0"/>
              <a:t> </a:t>
            </a:r>
            <a:r>
              <a:rPr lang="en-US" dirty="0" err="1"/>
              <a:t>untuk</a:t>
            </a:r>
            <a:r>
              <a:rPr lang="en-US" dirty="0"/>
              <a:t> </a:t>
            </a:r>
            <a:r>
              <a:rPr lang="en-US" dirty="0" err="1"/>
              <a:t>sekurang-kurangnya</a:t>
            </a:r>
            <a:r>
              <a:rPr lang="en-US" dirty="0"/>
              <a:t> 10 (</a:t>
            </a:r>
            <a:r>
              <a:rPr lang="en-US" dirty="0" err="1"/>
              <a:t>sepuluh</a:t>
            </a:r>
            <a:r>
              <a:rPr lang="en-US" dirty="0"/>
              <a:t>) </a:t>
            </a:r>
            <a:r>
              <a:rPr lang="en-US" dirty="0" err="1"/>
              <a:t>tahun</a:t>
            </a:r>
            <a:r>
              <a:rPr lang="en-US" dirty="0"/>
              <a:t> </a:t>
            </a:r>
            <a:r>
              <a:rPr lang="en-US" dirty="0" err="1"/>
              <a:t>kedepan</a:t>
            </a:r>
            <a:r>
              <a:rPr lang="en-US" dirty="0"/>
              <a:t> </a:t>
            </a:r>
            <a:r>
              <a:rPr lang="en-US" dirty="0" err="1"/>
              <a:t>dalam</a:t>
            </a:r>
            <a:r>
              <a:rPr lang="en-US" dirty="0"/>
              <a:t> </a:t>
            </a:r>
            <a:r>
              <a:rPr lang="nb-NO" dirty="0"/>
              <a:t>pemberian pelayanan kesehatan secara optimal yang meliputi identifikasi proyek perencanaan, demografis, tren masa depan, fasilitas yang ada, modal dan pembiayaan</a:t>
            </a:r>
            <a:r>
              <a:rPr lang="nb-NO" dirty="0" smtClean="0"/>
              <a:t>.</a:t>
            </a:r>
            <a:endParaRPr lang="id-ID" dirty="0" smtClean="0"/>
          </a:p>
          <a:p>
            <a:pPr lvl="0"/>
            <a:r>
              <a:rPr lang="nb-NO" b="1" i="1" dirty="0"/>
              <a:t>Detail Engineering Design</a:t>
            </a:r>
            <a:r>
              <a:rPr lang="nb-NO" dirty="0"/>
              <a:t> sebagaimana dimaksud pada ayat (1) huruf d merupakan gambar perencanaan lengkap Rumah Sakit yang akan dibangun yang meliputi gambar arsitektur, struktur dan mekanikal elektrikal sesuai dengan persyaratan teknis yang ditetapkan oleh Menteri.</a:t>
            </a:r>
            <a:endParaRPr lang="id-ID" dirty="0"/>
          </a:p>
          <a:p>
            <a:pPr lvl="0"/>
            <a:r>
              <a:rPr lang="en-US" b="1" dirty="0" err="1"/>
              <a:t>Dokumen</a:t>
            </a:r>
            <a:r>
              <a:rPr lang="en-US" b="1" dirty="0"/>
              <a:t> </a:t>
            </a:r>
            <a:r>
              <a:rPr lang="en-US" b="1" dirty="0" err="1"/>
              <a:t>pengelolaan</a:t>
            </a:r>
            <a:r>
              <a:rPr lang="en-US" b="1" dirty="0"/>
              <a:t> </a:t>
            </a:r>
            <a:r>
              <a:rPr lang="en-US" b="1" dirty="0" err="1"/>
              <a:t>dan</a:t>
            </a:r>
            <a:r>
              <a:rPr lang="en-US" b="1" dirty="0"/>
              <a:t> </a:t>
            </a:r>
            <a:r>
              <a:rPr lang="en-US" b="1" dirty="0" err="1"/>
              <a:t>pemantauan</a:t>
            </a:r>
            <a:r>
              <a:rPr lang="en-US" b="1" dirty="0"/>
              <a:t> </a:t>
            </a:r>
            <a:r>
              <a:rPr lang="en-US" b="1" dirty="0" err="1"/>
              <a:t>lingkungan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e </a:t>
            </a:r>
            <a:r>
              <a:rPr lang="en-US" dirty="0" err="1"/>
              <a:t>terdiri</a:t>
            </a:r>
            <a:r>
              <a:rPr lang="en-US" dirty="0"/>
              <a:t> </a:t>
            </a:r>
            <a:r>
              <a:rPr lang="en-US" dirty="0" err="1"/>
              <a:t>atas</a:t>
            </a:r>
            <a:r>
              <a:rPr lang="en-US" dirty="0"/>
              <a:t> </a:t>
            </a:r>
            <a:r>
              <a:rPr lang="en-US" dirty="0" err="1"/>
              <a:t>upaya</a:t>
            </a:r>
            <a:r>
              <a:rPr lang="en-US" dirty="0"/>
              <a:t> </a:t>
            </a:r>
            <a:r>
              <a:rPr lang="en-US" dirty="0" err="1"/>
              <a:t>pengelolaan</a:t>
            </a:r>
            <a:r>
              <a:rPr lang="en-US" dirty="0"/>
              <a:t> </a:t>
            </a:r>
            <a:r>
              <a:rPr lang="en-US" dirty="0" err="1"/>
              <a:t>lingkungan</a:t>
            </a:r>
            <a:r>
              <a:rPr lang="en-US" dirty="0"/>
              <a:t> (UKL), </a:t>
            </a:r>
            <a:r>
              <a:rPr lang="en-US" dirty="0" err="1"/>
              <a:t>upaya</a:t>
            </a:r>
            <a:r>
              <a:rPr lang="en-US" dirty="0"/>
              <a:t> </a:t>
            </a:r>
            <a:r>
              <a:rPr lang="en-US" dirty="0" err="1"/>
              <a:t>pemantauan</a:t>
            </a:r>
            <a:r>
              <a:rPr lang="en-US" dirty="0"/>
              <a:t> </a:t>
            </a:r>
            <a:r>
              <a:rPr lang="en-US" dirty="0" err="1"/>
              <a:t>lingkungan</a:t>
            </a:r>
            <a:r>
              <a:rPr lang="en-US" dirty="0"/>
              <a:t> (UPL), </a:t>
            </a:r>
            <a:r>
              <a:rPr lang="en-US" dirty="0" err="1"/>
              <a:t>atau</a:t>
            </a:r>
            <a:r>
              <a:rPr lang="en-US" dirty="0"/>
              <a:t> </a:t>
            </a:r>
            <a:r>
              <a:rPr lang="en-US" dirty="0" err="1"/>
              <a:t>analisis</a:t>
            </a:r>
            <a:r>
              <a:rPr lang="en-US" dirty="0"/>
              <a:t> </a:t>
            </a:r>
            <a:r>
              <a:rPr lang="en-US" dirty="0" err="1"/>
              <a:t>dampak</a:t>
            </a:r>
            <a:r>
              <a:rPr lang="en-US" dirty="0"/>
              <a:t> </a:t>
            </a:r>
            <a:r>
              <a:rPr lang="en-US" dirty="0" err="1"/>
              <a:t>lingkungan</a:t>
            </a:r>
            <a:r>
              <a:rPr lang="en-US" dirty="0"/>
              <a:t> (AMDAL) </a:t>
            </a:r>
            <a:r>
              <a:rPr lang="nb-NO" dirty="0"/>
              <a:t>berdasarkan klasifikasi Rumah Sakit sesuai dengan ketentuan peraturan perundang-undangan.</a:t>
            </a:r>
            <a:endParaRPr lang="id-ID" dirty="0"/>
          </a:p>
          <a:p>
            <a:pPr lvl="0"/>
            <a:r>
              <a:rPr lang="nb-NO" b="1" dirty="0"/>
              <a:t>Izin undang-undang gangguan (</a:t>
            </a:r>
            <a:r>
              <a:rPr lang="nb-NO" b="1" i="1" dirty="0"/>
              <a:t>hinder ordonantie</a:t>
            </a:r>
            <a:r>
              <a:rPr lang="nb-NO" b="1" dirty="0"/>
              <a:t>/HO) </a:t>
            </a:r>
            <a:r>
              <a:rPr lang="nb-NO" dirty="0"/>
              <a:t>dan/atau surat izin tempat</a:t>
            </a:r>
            <a:r>
              <a:rPr lang="en-US" dirty="0"/>
              <a:t> </a:t>
            </a:r>
            <a:r>
              <a:rPr lang="en-US" dirty="0" err="1"/>
              <a:t>usaha</a:t>
            </a:r>
            <a:r>
              <a:rPr lang="en-US" dirty="0"/>
              <a:t> (SITU), </a:t>
            </a:r>
            <a:r>
              <a:rPr lang="en-US" dirty="0" err="1"/>
              <a:t>dan</a:t>
            </a:r>
            <a:r>
              <a:rPr lang="en-US" dirty="0"/>
              <a:t> </a:t>
            </a:r>
            <a:r>
              <a:rPr lang="en-US" dirty="0" err="1"/>
              <a:t>izin</a:t>
            </a:r>
            <a:r>
              <a:rPr lang="en-US" dirty="0"/>
              <a:t> </a:t>
            </a:r>
            <a:r>
              <a:rPr lang="en-US" dirty="0" err="1"/>
              <a:t>mendirikan</a:t>
            </a:r>
            <a:r>
              <a:rPr lang="en-US" dirty="0"/>
              <a:t> </a:t>
            </a:r>
            <a:r>
              <a:rPr lang="en-US" dirty="0" err="1"/>
              <a:t>bangunan</a:t>
            </a:r>
            <a:r>
              <a:rPr lang="en-US" dirty="0"/>
              <a:t> (IMB)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 </a:t>
            </a:r>
            <a:r>
              <a:rPr lang="en-US" dirty="0" err="1"/>
              <a:t>huruf</a:t>
            </a:r>
            <a:r>
              <a:rPr lang="en-US" dirty="0"/>
              <a:t> g, </a:t>
            </a:r>
            <a:r>
              <a:rPr lang="en-US" dirty="0" err="1"/>
              <a:t>huruf</a:t>
            </a:r>
            <a:r>
              <a:rPr lang="en-US" dirty="0"/>
              <a:t> h, </a:t>
            </a:r>
            <a:r>
              <a:rPr lang="en-US" dirty="0" err="1"/>
              <a:t>dan</a:t>
            </a:r>
            <a:r>
              <a:rPr lang="en-US" dirty="0"/>
              <a:t> </a:t>
            </a:r>
            <a:r>
              <a:rPr lang="en-US" dirty="0" err="1"/>
              <a:t>huruf</a:t>
            </a:r>
            <a:r>
              <a:rPr lang="en-US" dirty="0"/>
              <a:t> </a:t>
            </a:r>
            <a:r>
              <a:rPr lang="en-US" dirty="0" err="1"/>
              <a:t>i</a:t>
            </a:r>
            <a:r>
              <a:rPr lang="en-US" dirty="0"/>
              <a:t> </a:t>
            </a:r>
            <a:r>
              <a:rPr lang="en-US" dirty="0" err="1"/>
              <a:t>diperoleh</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r>
              <a:rPr lang="en-US" dirty="0"/>
              <a:t>.</a:t>
            </a:r>
            <a:endParaRPr lang="id-ID" dirty="0"/>
          </a:p>
          <a:p>
            <a:pPr marL="109728" lvl="0" indent="0">
              <a:buNone/>
            </a:pPr>
            <a:endParaRPr lang="id-ID" dirty="0"/>
          </a:p>
          <a:p>
            <a:pPr marL="109728" indent="0">
              <a:buNone/>
            </a:pPr>
            <a:endParaRPr lang="id-ID" dirty="0"/>
          </a:p>
        </p:txBody>
      </p:sp>
    </p:spTree>
    <p:extLst>
      <p:ext uri="{BB962C8B-B14F-4D97-AF65-F5344CB8AC3E}">
        <p14:creationId xmlns:p14="http://schemas.microsoft.com/office/powerpoint/2010/main" val="9524702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t>Izin</a:t>
            </a:r>
            <a:r>
              <a:rPr lang="en-US" sz="3600" b="1" dirty="0"/>
              <a:t> </a:t>
            </a:r>
            <a:r>
              <a:rPr lang="en-US" sz="3600" b="1" dirty="0" err="1" smtClean="0"/>
              <a:t>Operasional</a:t>
            </a:r>
            <a:r>
              <a:rPr lang="en-US" sz="3600" b="1" dirty="0" smtClean="0"/>
              <a:t> </a:t>
            </a:r>
            <a:r>
              <a:rPr lang="en-US" sz="3600" b="1" dirty="0" err="1" smtClean="0"/>
              <a:t>Rumah</a:t>
            </a:r>
            <a:r>
              <a:rPr lang="en-US" sz="3600" b="1" dirty="0" smtClean="0"/>
              <a:t> </a:t>
            </a:r>
            <a:r>
              <a:rPr lang="en-US" sz="3600" b="1" dirty="0" err="1" smtClean="0"/>
              <a:t>Sakit</a:t>
            </a:r>
            <a:endParaRPr lang="id-ID" sz="3600" b="1" dirty="0"/>
          </a:p>
        </p:txBody>
      </p:sp>
      <p:sp>
        <p:nvSpPr>
          <p:cNvPr id="3" name="Content Placeholder 2"/>
          <p:cNvSpPr>
            <a:spLocks noGrp="1"/>
          </p:cNvSpPr>
          <p:nvPr>
            <p:ph idx="1"/>
          </p:nvPr>
        </p:nvSpPr>
        <p:spPr/>
        <p:txBody>
          <a:bodyPr>
            <a:normAutofit/>
          </a:bodyPr>
          <a:lstStyle/>
          <a:p>
            <a:pPr marL="628650" lvl="0" indent="-442913" algn="just"/>
            <a:r>
              <a:rPr lang="fi-FI" sz="2400" dirty="0" smtClean="0"/>
              <a:t>Izin </a:t>
            </a:r>
            <a:r>
              <a:rPr lang="fi-FI" sz="2400" dirty="0"/>
              <a:t>Operasional merupakan izin yang diberikan kepada pengelola rumah sakit untuk menyelenggarakan pelayanan kesehatan.</a:t>
            </a:r>
            <a:endParaRPr lang="id-ID" sz="2400" dirty="0"/>
          </a:p>
          <a:p>
            <a:pPr marL="628650" lvl="0" indent="-442913" algn="just"/>
            <a:r>
              <a:rPr lang="fi-FI" sz="2400" dirty="0"/>
              <a:t>Izin Operasional berlaku untuk jangka waktu 5 (lima) tahun dan dapat diperpanjang selama memenuhi persyaratan.</a:t>
            </a:r>
            <a:endParaRPr lang="id-ID" sz="2400" dirty="0"/>
          </a:p>
          <a:p>
            <a:pPr marL="628650" lvl="0" indent="-442913" algn="just"/>
            <a:r>
              <a:rPr lang="fi-FI" sz="2400" dirty="0"/>
              <a:t>Perpanjangan Izin Operasional </a:t>
            </a:r>
            <a:r>
              <a:rPr lang="fi-FI" sz="2400" dirty="0" smtClean="0"/>
              <a:t>dilakukan </a:t>
            </a:r>
            <a:r>
              <a:rPr lang="fi-FI" sz="2400" dirty="0"/>
              <a:t>dengan mengajukan permohonan perpanjangan selambat-lambatnya 6 (enam) bulan sebelum habis masa berlakunya Izin Operasional. </a:t>
            </a:r>
            <a:endParaRPr lang="id-ID" sz="2400" dirty="0"/>
          </a:p>
          <a:p>
            <a:pPr marL="628650" indent="-442913" algn="just"/>
            <a:endParaRPr lang="id-ID" sz="2400" dirty="0"/>
          </a:p>
        </p:txBody>
      </p:sp>
    </p:spTree>
    <p:extLst>
      <p:ext uri="{BB962C8B-B14F-4D97-AF65-F5344CB8AC3E}">
        <p14:creationId xmlns:p14="http://schemas.microsoft.com/office/powerpoint/2010/main" val="42945738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881840"/>
          </a:xfrm>
        </p:spPr>
        <p:txBody>
          <a:bodyPr>
            <a:normAutofit fontScale="85000" lnSpcReduction="20000"/>
          </a:bodyPr>
          <a:lstStyle/>
          <a:p>
            <a:pPr marL="109728" lvl="0" indent="0">
              <a:buNone/>
            </a:pPr>
            <a:r>
              <a:rPr lang="nb-NO" sz="2800" b="1" dirty="0" smtClean="0"/>
              <a:t>P</a:t>
            </a:r>
            <a:r>
              <a:rPr lang="id-ID" sz="2800" b="1" dirty="0" smtClean="0"/>
              <a:t>ERSYARATAN IZIN OPERASIONAL </a:t>
            </a:r>
            <a:endParaRPr lang="id-ID" sz="3300" b="1" dirty="0"/>
          </a:p>
          <a:p>
            <a:pPr lvl="1" indent="-242888" algn="just">
              <a:buFont typeface="Arial" panose="020B0604020202020204" pitchFamily="34" charset="0"/>
              <a:buChar char="•"/>
            </a:pPr>
            <a:r>
              <a:rPr lang="id-ID" sz="2800" dirty="0"/>
              <a:t>Izin Mendirikan</a:t>
            </a:r>
            <a:r>
              <a:rPr lang="en-US" sz="2800" dirty="0"/>
              <a:t> </a:t>
            </a:r>
            <a:r>
              <a:rPr lang="en-US" sz="2800" dirty="0" err="1"/>
              <a:t>Rumah</a:t>
            </a:r>
            <a:r>
              <a:rPr lang="en-US" sz="2800" dirty="0"/>
              <a:t> </a:t>
            </a:r>
            <a:r>
              <a:rPr lang="en-US" sz="2800" dirty="0" err="1"/>
              <a:t>Sakit</a:t>
            </a:r>
            <a:r>
              <a:rPr lang="en-US" sz="2800" dirty="0"/>
              <a:t>,</a:t>
            </a:r>
            <a:r>
              <a:rPr lang="id-ID" sz="2800" dirty="0"/>
              <a:t> bagi permohonan Izin Operasional </a:t>
            </a:r>
            <a:r>
              <a:rPr lang="en-US" sz="2800" dirty="0" err="1"/>
              <a:t>untuk</a:t>
            </a:r>
            <a:r>
              <a:rPr lang="en-US" sz="2800" dirty="0"/>
              <a:t> </a:t>
            </a:r>
            <a:r>
              <a:rPr lang="id-ID" sz="2800" dirty="0"/>
              <a:t>pertama kali;</a:t>
            </a:r>
            <a:endParaRPr lang="id-ID" sz="2400" dirty="0"/>
          </a:p>
          <a:p>
            <a:pPr lvl="1" indent="-242888" algn="just">
              <a:buFont typeface="Arial" panose="020B0604020202020204" pitchFamily="34" charset="0"/>
              <a:buChar char="•"/>
            </a:pPr>
            <a:r>
              <a:rPr lang="en-US" sz="2800" dirty="0"/>
              <a:t>p</a:t>
            </a:r>
            <a:r>
              <a:rPr lang="id-ID" sz="2800" dirty="0"/>
              <a:t>rofil Rumah Sakit, meliputi visi dan misi, lingkup kegiatan, rencana strategi</a:t>
            </a:r>
            <a:r>
              <a:rPr lang="en-US" sz="2800" dirty="0"/>
              <a:t>, </a:t>
            </a:r>
            <a:r>
              <a:rPr lang="en-US" sz="2800" dirty="0" err="1"/>
              <a:t>dan</a:t>
            </a:r>
            <a:r>
              <a:rPr lang="en-US" sz="2800" dirty="0"/>
              <a:t> </a:t>
            </a:r>
            <a:r>
              <a:rPr lang="en-US" sz="2800" dirty="0" err="1"/>
              <a:t>struktur</a:t>
            </a:r>
            <a:r>
              <a:rPr lang="en-US" sz="2800" dirty="0"/>
              <a:t> </a:t>
            </a:r>
            <a:r>
              <a:rPr lang="en-US" sz="2800" dirty="0" err="1"/>
              <a:t>organisasi</a:t>
            </a:r>
            <a:r>
              <a:rPr lang="id-ID" sz="2800" dirty="0"/>
              <a:t>; </a:t>
            </a:r>
            <a:endParaRPr lang="id-ID" sz="2400" dirty="0"/>
          </a:p>
          <a:p>
            <a:pPr lvl="1" indent="-242888" algn="just">
              <a:buFont typeface="Arial" panose="020B0604020202020204" pitchFamily="34" charset="0"/>
              <a:buChar char="•"/>
            </a:pPr>
            <a:r>
              <a:rPr lang="en-US" sz="2800" dirty="0" err="1"/>
              <a:t>i</a:t>
            </a:r>
            <a:r>
              <a:rPr lang="id-ID" sz="2800" dirty="0"/>
              <a:t>sian </a:t>
            </a:r>
            <a:r>
              <a:rPr lang="en-US" sz="2800" dirty="0" err="1"/>
              <a:t>i</a:t>
            </a:r>
            <a:r>
              <a:rPr lang="id-ID" sz="2800" dirty="0"/>
              <a:t>nstrumen</a:t>
            </a:r>
            <a:r>
              <a:rPr lang="id-ID" sz="2800" i="1" dirty="0"/>
              <a:t> self assessment</a:t>
            </a:r>
            <a:r>
              <a:rPr lang="id-ID" sz="2800" dirty="0"/>
              <a:t> sesuai klasifikasi Rumah Sakit</a:t>
            </a:r>
            <a:r>
              <a:rPr lang="en-US" sz="2800" dirty="0"/>
              <a:t> yang </a:t>
            </a:r>
            <a:r>
              <a:rPr lang="en-US" sz="2800" dirty="0" err="1"/>
              <a:t>meliputi</a:t>
            </a:r>
            <a:r>
              <a:rPr lang="en-US" sz="2800" dirty="0"/>
              <a:t> </a:t>
            </a:r>
            <a:r>
              <a:rPr lang="en-US" sz="2800" dirty="0" err="1"/>
              <a:t>pelayanan</a:t>
            </a:r>
            <a:r>
              <a:rPr lang="en-US" sz="2800" dirty="0"/>
              <a:t>, </a:t>
            </a:r>
            <a:r>
              <a:rPr lang="en-US" sz="2800" dirty="0" err="1"/>
              <a:t>sumber</a:t>
            </a:r>
            <a:r>
              <a:rPr lang="en-US" sz="2800" dirty="0"/>
              <a:t> </a:t>
            </a:r>
            <a:r>
              <a:rPr lang="en-US" sz="2800" dirty="0" err="1"/>
              <a:t>daya</a:t>
            </a:r>
            <a:r>
              <a:rPr lang="en-US" sz="2800" dirty="0"/>
              <a:t> </a:t>
            </a:r>
            <a:r>
              <a:rPr lang="en-US" sz="2800" dirty="0" err="1"/>
              <a:t>manusia</a:t>
            </a:r>
            <a:r>
              <a:rPr lang="en-US" sz="2800" dirty="0"/>
              <a:t>, </a:t>
            </a:r>
            <a:r>
              <a:rPr lang="en-US" sz="2800" dirty="0" err="1"/>
              <a:t>peralatan</a:t>
            </a:r>
            <a:r>
              <a:rPr lang="en-US" sz="2800" dirty="0"/>
              <a:t>, </a:t>
            </a:r>
            <a:r>
              <a:rPr lang="en-US" sz="2800" dirty="0" err="1"/>
              <a:t>bangunan</a:t>
            </a:r>
            <a:r>
              <a:rPr lang="en-US" sz="2800" dirty="0"/>
              <a:t> </a:t>
            </a:r>
            <a:r>
              <a:rPr lang="en-US" sz="2800" dirty="0" err="1"/>
              <a:t>dan</a:t>
            </a:r>
            <a:r>
              <a:rPr lang="en-US" sz="2800" dirty="0"/>
              <a:t> </a:t>
            </a:r>
            <a:r>
              <a:rPr lang="en-US" sz="2800" dirty="0" err="1"/>
              <a:t>prasarana</a:t>
            </a:r>
            <a:r>
              <a:rPr lang="en-US" sz="2800" dirty="0"/>
              <a:t>;</a:t>
            </a:r>
            <a:r>
              <a:rPr lang="id-ID" sz="2800" dirty="0"/>
              <a:t> </a:t>
            </a:r>
            <a:endParaRPr lang="id-ID" sz="2400" dirty="0"/>
          </a:p>
          <a:p>
            <a:pPr lvl="1" indent="-242888" algn="just">
              <a:buFont typeface="Arial" panose="020B0604020202020204" pitchFamily="34" charset="0"/>
              <a:buChar char="•"/>
            </a:pPr>
            <a:r>
              <a:rPr lang="id-ID" sz="2800" dirty="0"/>
              <a:t>gambar desain (</a:t>
            </a:r>
            <a:r>
              <a:rPr lang="id-ID" sz="2800" i="1" dirty="0"/>
              <a:t>blue print</a:t>
            </a:r>
            <a:r>
              <a:rPr lang="id-ID" sz="2800" dirty="0"/>
              <a:t>)</a:t>
            </a:r>
            <a:r>
              <a:rPr lang="en-US" sz="2800" dirty="0"/>
              <a:t> </a:t>
            </a:r>
            <a:r>
              <a:rPr lang="en-US" sz="2800" dirty="0" err="1"/>
              <a:t>dan</a:t>
            </a:r>
            <a:r>
              <a:rPr lang="en-US" sz="2800" dirty="0"/>
              <a:t> </a:t>
            </a:r>
            <a:r>
              <a:rPr lang="en-US" sz="2800" dirty="0" err="1"/>
              <a:t>foto</a:t>
            </a:r>
            <a:r>
              <a:rPr lang="en-US" sz="2800" dirty="0"/>
              <a:t> </a:t>
            </a:r>
            <a:r>
              <a:rPr lang="en-US" sz="2800" dirty="0" err="1"/>
              <a:t>bangunan</a:t>
            </a:r>
            <a:r>
              <a:rPr lang="en-US" sz="2800" dirty="0"/>
              <a:t> </a:t>
            </a:r>
            <a:r>
              <a:rPr lang="en-US" sz="2800" dirty="0" err="1"/>
              <a:t>serta</a:t>
            </a:r>
            <a:r>
              <a:rPr lang="en-US" sz="2800" dirty="0"/>
              <a:t> </a:t>
            </a:r>
            <a:r>
              <a:rPr lang="en-US" sz="2800" dirty="0" err="1"/>
              <a:t>sarana</a:t>
            </a:r>
            <a:r>
              <a:rPr lang="en-US" sz="2800" dirty="0"/>
              <a:t> </a:t>
            </a:r>
            <a:r>
              <a:rPr lang="en-US" sz="2800" dirty="0" err="1"/>
              <a:t>dan</a:t>
            </a:r>
            <a:r>
              <a:rPr lang="en-US" sz="2800" dirty="0"/>
              <a:t> </a:t>
            </a:r>
            <a:r>
              <a:rPr lang="en-US" sz="2800" dirty="0" err="1"/>
              <a:t>prasarana</a:t>
            </a:r>
            <a:r>
              <a:rPr lang="en-US" sz="2800" dirty="0"/>
              <a:t> </a:t>
            </a:r>
            <a:r>
              <a:rPr lang="en-US" sz="2800" dirty="0" err="1"/>
              <a:t>pendukung</a:t>
            </a:r>
            <a:r>
              <a:rPr lang="en-US" sz="2800" dirty="0"/>
              <a:t>;</a:t>
            </a:r>
            <a:endParaRPr lang="id-ID" sz="2400" dirty="0"/>
          </a:p>
          <a:p>
            <a:pPr lvl="1" indent="-242888" algn="just">
              <a:buFont typeface="Arial" panose="020B0604020202020204" pitchFamily="34" charset="0"/>
              <a:buChar char="•"/>
            </a:pPr>
            <a:r>
              <a:rPr lang="en-US" sz="2800" dirty="0" err="1"/>
              <a:t>izin</a:t>
            </a:r>
            <a:r>
              <a:rPr lang="en-US" sz="2800" dirty="0"/>
              <a:t> </a:t>
            </a:r>
            <a:r>
              <a:rPr lang="en-US" sz="2800" dirty="0" err="1"/>
              <a:t>penggunaan</a:t>
            </a:r>
            <a:r>
              <a:rPr lang="en-US" sz="2800" dirty="0"/>
              <a:t> </a:t>
            </a:r>
            <a:r>
              <a:rPr lang="en-US" sz="2800" dirty="0" err="1"/>
              <a:t>bangunan</a:t>
            </a:r>
            <a:r>
              <a:rPr lang="en-US" sz="2800" dirty="0"/>
              <a:t> (IPB) </a:t>
            </a:r>
            <a:r>
              <a:rPr lang="en-US" sz="2800" dirty="0" err="1"/>
              <a:t>dan</a:t>
            </a:r>
            <a:r>
              <a:rPr lang="en-US" sz="2800" dirty="0"/>
              <a:t> </a:t>
            </a:r>
            <a:r>
              <a:rPr lang="en-US" sz="2800" dirty="0" err="1"/>
              <a:t>sertifikat</a:t>
            </a:r>
            <a:r>
              <a:rPr lang="en-US" sz="2800" dirty="0"/>
              <a:t> </a:t>
            </a:r>
            <a:r>
              <a:rPr lang="en-US" sz="2800" dirty="0" err="1"/>
              <a:t>laik</a:t>
            </a:r>
            <a:r>
              <a:rPr lang="en-US" sz="2800" dirty="0"/>
              <a:t> </a:t>
            </a:r>
            <a:r>
              <a:rPr lang="en-US" sz="2800" dirty="0" err="1"/>
              <a:t>fungsi</a:t>
            </a:r>
            <a:r>
              <a:rPr lang="en-US" sz="2800" dirty="0"/>
              <a:t>;</a:t>
            </a:r>
            <a:endParaRPr lang="id-ID" sz="2400" dirty="0"/>
          </a:p>
          <a:p>
            <a:pPr lvl="1" indent="-242888" algn="just">
              <a:buFont typeface="Arial" panose="020B0604020202020204" pitchFamily="34" charset="0"/>
              <a:buChar char="•"/>
            </a:pPr>
            <a:r>
              <a:rPr lang="en-US" sz="2800" dirty="0" err="1"/>
              <a:t>dokumen</a:t>
            </a:r>
            <a:r>
              <a:rPr lang="en-US" sz="2800" dirty="0"/>
              <a:t> </a:t>
            </a:r>
            <a:r>
              <a:rPr lang="en-US" sz="2800" dirty="0" err="1"/>
              <a:t>pengelolaan</a:t>
            </a:r>
            <a:r>
              <a:rPr lang="en-US" sz="2800" dirty="0"/>
              <a:t> </a:t>
            </a:r>
            <a:r>
              <a:rPr lang="en-US" sz="2800" dirty="0" err="1"/>
              <a:t>lingkungan</a:t>
            </a:r>
            <a:r>
              <a:rPr lang="en-US" sz="2800" dirty="0"/>
              <a:t> </a:t>
            </a:r>
            <a:r>
              <a:rPr lang="en-US" sz="2800" dirty="0" err="1"/>
              <a:t>berkelanjutan</a:t>
            </a:r>
            <a:r>
              <a:rPr lang="en-US" sz="2800" dirty="0"/>
              <a:t>;</a:t>
            </a:r>
            <a:endParaRPr lang="id-ID" sz="2400" dirty="0"/>
          </a:p>
          <a:p>
            <a:pPr lvl="1" indent="-242888" algn="just">
              <a:buFont typeface="Arial" panose="020B0604020202020204" pitchFamily="34" charset="0"/>
              <a:buChar char="•"/>
            </a:pPr>
            <a:r>
              <a:rPr lang="en-US" sz="2800" dirty="0" err="1"/>
              <a:t>daftar</a:t>
            </a:r>
            <a:r>
              <a:rPr lang="en-US" sz="2800" dirty="0"/>
              <a:t> </a:t>
            </a:r>
            <a:r>
              <a:rPr lang="id-ID" sz="2800" dirty="0"/>
              <a:t>sumber daya manusia</a:t>
            </a:r>
            <a:r>
              <a:rPr lang="en-US" sz="2800" dirty="0"/>
              <a:t>;</a:t>
            </a:r>
            <a:endParaRPr lang="id-ID" sz="2400" dirty="0"/>
          </a:p>
          <a:p>
            <a:pPr lvl="1" indent="-242888" algn="just">
              <a:buFont typeface="Arial" panose="020B0604020202020204" pitchFamily="34" charset="0"/>
              <a:buChar char="•"/>
            </a:pPr>
            <a:r>
              <a:rPr lang="en-US" sz="2800" dirty="0" err="1"/>
              <a:t>daftar</a:t>
            </a:r>
            <a:r>
              <a:rPr lang="en-US" sz="2800" dirty="0"/>
              <a:t> </a:t>
            </a:r>
            <a:r>
              <a:rPr lang="en-US" sz="2800" dirty="0" err="1"/>
              <a:t>peralatan</a:t>
            </a:r>
            <a:r>
              <a:rPr lang="en-US" sz="2800" dirty="0"/>
              <a:t> </a:t>
            </a:r>
            <a:r>
              <a:rPr lang="en-US" sz="2800" dirty="0" err="1"/>
              <a:t>medis</a:t>
            </a:r>
            <a:r>
              <a:rPr lang="en-US" sz="2800" dirty="0"/>
              <a:t> </a:t>
            </a:r>
            <a:r>
              <a:rPr lang="en-US" sz="2800" dirty="0" err="1"/>
              <a:t>dan</a:t>
            </a:r>
            <a:r>
              <a:rPr lang="en-US" sz="2800" dirty="0"/>
              <a:t> </a:t>
            </a:r>
            <a:r>
              <a:rPr lang="en-US" sz="2800" dirty="0" err="1"/>
              <a:t>nonmedis</a:t>
            </a:r>
            <a:r>
              <a:rPr lang="en-US" sz="2800" dirty="0"/>
              <a:t>;</a:t>
            </a:r>
            <a:endParaRPr lang="id-ID" sz="2400" dirty="0"/>
          </a:p>
          <a:p>
            <a:pPr lvl="1" indent="-242888" algn="just">
              <a:buFont typeface="Arial" panose="020B0604020202020204" pitchFamily="34" charset="0"/>
              <a:buChar char="•"/>
            </a:pPr>
            <a:r>
              <a:rPr lang="en-US" sz="2800" dirty="0" err="1"/>
              <a:t>daftar</a:t>
            </a:r>
            <a:r>
              <a:rPr lang="en-US" sz="2800" dirty="0"/>
              <a:t> </a:t>
            </a:r>
            <a:r>
              <a:rPr lang="en-US" sz="2800" dirty="0" err="1"/>
              <a:t>sediaan</a:t>
            </a:r>
            <a:r>
              <a:rPr lang="en-US" sz="2800" dirty="0"/>
              <a:t> </a:t>
            </a:r>
            <a:r>
              <a:rPr lang="en-US" sz="2800" dirty="0" err="1"/>
              <a:t>farmasi</a:t>
            </a:r>
            <a:r>
              <a:rPr lang="id-ID" sz="2800" dirty="0"/>
              <a:t> dan alat kesehatan</a:t>
            </a:r>
            <a:r>
              <a:rPr lang="en-US" sz="2800" dirty="0"/>
              <a:t>;</a:t>
            </a:r>
            <a:endParaRPr lang="id-ID" sz="2400" dirty="0"/>
          </a:p>
          <a:p>
            <a:pPr lvl="1" indent="-242888" algn="just">
              <a:buFont typeface="Arial" panose="020B0604020202020204" pitchFamily="34" charset="0"/>
              <a:buChar char="•"/>
            </a:pPr>
            <a:r>
              <a:rPr lang="id-ID" sz="2800" dirty="0"/>
              <a:t>berita acara hasil uji fungsi peralatan kesehatan disertai kelengkapan berkas izin pemanfaatan dari instansi berwenang sesuai dengan ketentuan peraturan perundang-undangan untuk peralatan tertentu; dan</a:t>
            </a:r>
            <a:endParaRPr lang="id-ID" sz="2400" dirty="0"/>
          </a:p>
          <a:p>
            <a:pPr lvl="1" indent="-242888" algn="just">
              <a:buFont typeface="Arial" panose="020B0604020202020204" pitchFamily="34" charset="0"/>
              <a:buChar char="•"/>
            </a:pPr>
            <a:r>
              <a:rPr lang="id-ID" sz="2800" dirty="0"/>
              <a:t>dokumen administrasi dan manajemen</a:t>
            </a:r>
            <a:r>
              <a:rPr lang="id-ID" sz="2800" dirty="0" smtClean="0"/>
              <a:t>.</a:t>
            </a:r>
            <a:endParaRPr lang="id-ID" sz="2400" dirty="0"/>
          </a:p>
        </p:txBody>
      </p:sp>
    </p:spTree>
    <p:extLst>
      <p:ext uri="{BB962C8B-B14F-4D97-AF65-F5344CB8AC3E}">
        <p14:creationId xmlns:p14="http://schemas.microsoft.com/office/powerpoint/2010/main" val="1800150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3464"/>
            <a:ext cx="8229600" cy="5737824"/>
          </a:xfrm>
        </p:spPr>
        <p:txBody>
          <a:bodyPr>
            <a:noAutofit/>
          </a:bodyPr>
          <a:lstStyle/>
          <a:p>
            <a:pPr lvl="0"/>
            <a:r>
              <a:rPr lang="en-US" sz="2800" dirty="0"/>
              <a:t>I</a:t>
            </a:r>
            <a:r>
              <a:rPr lang="id-ID" sz="2800" dirty="0"/>
              <a:t>nstrumen</a:t>
            </a:r>
            <a:r>
              <a:rPr lang="id-ID" sz="2800" i="1" dirty="0"/>
              <a:t> self </a:t>
            </a:r>
            <a:r>
              <a:rPr lang="id-ID" sz="2800" i="1" dirty="0" smtClean="0"/>
              <a:t>assessment</a:t>
            </a:r>
            <a:r>
              <a:rPr lang="en-US" sz="2800" i="1" dirty="0" smtClean="0"/>
              <a:t> </a:t>
            </a:r>
            <a:r>
              <a:rPr lang="en-US" sz="2800" dirty="0" err="1" smtClean="0"/>
              <a:t>tercantum</a:t>
            </a:r>
            <a:r>
              <a:rPr lang="en-US" sz="2800" dirty="0" smtClean="0"/>
              <a:t> </a:t>
            </a:r>
            <a:r>
              <a:rPr lang="en-US" sz="2800" dirty="0" err="1" smtClean="0"/>
              <a:t>dlm</a:t>
            </a:r>
            <a:r>
              <a:rPr lang="en-US" sz="2800" dirty="0" smtClean="0"/>
              <a:t> </a:t>
            </a:r>
            <a:r>
              <a:rPr lang="en-US" sz="2800" dirty="0" err="1" smtClean="0"/>
              <a:t>formulir</a:t>
            </a:r>
            <a:r>
              <a:rPr lang="en-US" sz="2800" dirty="0" smtClean="0"/>
              <a:t> </a:t>
            </a:r>
            <a:endParaRPr lang="id-ID" sz="2800" dirty="0"/>
          </a:p>
          <a:p>
            <a:pPr lvl="0"/>
            <a:r>
              <a:rPr lang="en-US" sz="2800" dirty="0" err="1"/>
              <a:t>Dokumen</a:t>
            </a:r>
            <a:r>
              <a:rPr lang="en-US" sz="2800" dirty="0"/>
              <a:t> </a:t>
            </a:r>
            <a:r>
              <a:rPr lang="id-ID" sz="2800" dirty="0"/>
              <a:t>administrasi dan manajemen</a:t>
            </a:r>
            <a:r>
              <a:rPr lang="en-US" sz="2800" dirty="0"/>
              <a:t> </a:t>
            </a:r>
            <a:r>
              <a:rPr lang="en-US" sz="2800" dirty="0" err="1" smtClean="0"/>
              <a:t>meliputi</a:t>
            </a:r>
            <a:r>
              <a:rPr lang="en-US" sz="2800" dirty="0"/>
              <a:t>:</a:t>
            </a:r>
            <a:endParaRPr lang="id-ID" sz="2800" dirty="0"/>
          </a:p>
          <a:p>
            <a:pPr marL="811213" lvl="0" indent="-457200">
              <a:buFont typeface="+mj-lt"/>
              <a:buAutoNum type="alphaLcPeriod"/>
            </a:pPr>
            <a:r>
              <a:rPr lang="en-US" sz="2800" dirty="0" err="1"/>
              <a:t>badan</a:t>
            </a:r>
            <a:r>
              <a:rPr lang="en-US" sz="2800" dirty="0"/>
              <a:t> </a:t>
            </a:r>
            <a:r>
              <a:rPr lang="en-US" sz="2800" dirty="0" err="1"/>
              <a:t>hukum</a:t>
            </a:r>
            <a:r>
              <a:rPr lang="en-US" sz="2800" dirty="0"/>
              <a:t> </a:t>
            </a:r>
            <a:r>
              <a:rPr lang="en-US" sz="2800" dirty="0" err="1"/>
              <a:t>atau</a:t>
            </a:r>
            <a:r>
              <a:rPr lang="en-US" sz="2800" dirty="0"/>
              <a:t> </a:t>
            </a:r>
            <a:r>
              <a:rPr lang="en-US" sz="2800" dirty="0" err="1"/>
              <a:t>kepemilikan</a:t>
            </a:r>
            <a:r>
              <a:rPr lang="en-US" sz="2800" dirty="0"/>
              <a:t>;</a:t>
            </a:r>
            <a:endParaRPr lang="id-ID" sz="2800" dirty="0"/>
          </a:p>
          <a:p>
            <a:pPr marL="811213" lvl="0" indent="-457200">
              <a:buFont typeface="+mj-lt"/>
              <a:buAutoNum type="alphaLcPeriod"/>
            </a:pPr>
            <a:r>
              <a:rPr lang="en-US" sz="2800" dirty="0" err="1"/>
              <a:t>peraturan</a:t>
            </a:r>
            <a:r>
              <a:rPr lang="en-US" sz="2800" dirty="0"/>
              <a:t> internal </a:t>
            </a:r>
            <a:r>
              <a:rPr lang="en-US" sz="2800" dirty="0" err="1"/>
              <a:t>Rumah</a:t>
            </a:r>
            <a:r>
              <a:rPr lang="en-US" sz="2800" dirty="0"/>
              <a:t> </a:t>
            </a:r>
            <a:r>
              <a:rPr lang="en-US" sz="2800" dirty="0" err="1"/>
              <a:t>Sakit</a:t>
            </a:r>
            <a:r>
              <a:rPr lang="en-US" sz="2800" dirty="0"/>
              <a:t> (</a:t>
            </a:r>
            <a:r>
              <a:rPr lang="en-US" sz="2800" i="1" dirty="0"/>
              <a:t>hospital bylaws</a:t>
            </a:r>
            <a:r>
              <a:rPr lang="en-US" sz="2800" dirty="0"/>
              <a:t>);</a:t>
            </a:r>
            <a:endParaRPr lang="id-ID" sz="2800" dirty="0"/>
          </a:p>
          <a:p>
            <a:pPr marL="811213" lvl="0" indent="-457200">
              <a:buFont typeface="+mj-lt"/>
              <a:buAutoNum type="alphaLcPeriod"/>
            </a:pPr>
            <a:r>
              <a:rPr lang="en-US" sz="2800" dirty="0" err="1"/>
              <a:t>komite</a:t>
            </a:r>
            <a:r>
              <a:rPr lang="en-US" sz="2800" dirty="0"/>
              <a:t> </a:t>
            </a:r>
            <a:r>
              <a:rPr lang="en-US" sz="2800" dirty="0" err="1"/>
              <a:t>medik</a:t>
            </a:r>
            <a:r>
              <a:rPr lang="en-US" sz="2800" dirty="0"/>
              <a:t>;</a:t>
            </a:r>
            <a:endParaRPr lang="id-ID" sz="2800" dirty="0"/>
          </a:p>
          <a:p>
            <a:pPr marL="811213" lvl="0" indent="-457200">
              <a:buFont typeface="+mj-lt"/>
              <a:buAutoNum type="alphaLcPeriod"/>
            </a:pPr>
            <a:r>
              <a:rPr lang="en-US" sz="2800" dirty="0" err="1"/>
              <a:t>komite</a:t>
            </a:r>
            <a:r>
              <a:rPr lang="en-US" sz="2800" dirty="0"/>
              <a:t> </a:t>
            </a:r>
            <a:r>
              <a:rPr lang="en-US" sz="2800" dirty="0" err="1"/>
              <a:t>keperawatan</a:t>
            </a:r>
            <a:r>
              <a:rPr lang="en-US" sz="2800" dirty="0"/>
              <a:t>;</a:t>
            </a:r>
            <a:endParaRPr lang="id-ID" sz="2800" dirty="0"/>
          </a:p>
          <a:p>
            <a:pPr marL="811213" lvl="0" indent="-457200">
              <a:buFont typeface="+mj-lt"/>
              <a:buAutoNum type="alphaLcPeriod"/>
            </a:pPr>
            <a:r>
              <a:rPr lang="en-US" sz="2800" dirty="0" err="1"/>
              <a:t>satuan</a:t>
            </a:r>
            <a:r>
              <a:rPr lang="en-US" sz="2800" dirty="0"/>
              <a:t> </a:t>
            </a:r>
            <a:r>
              <a:rPr lang="en-US" sz="2800" dirty="0" err="1"/>
              <a:t>pemeriksaan</a:t>
            </a:r>
            <a:r>
              <a:rPr lang="en-US" sz="2800" dirty="0"/>
              <a:t> internal;</a:t>
            </a:r>
            <a:endParaRPr lang="id-ID" sz="2800" dirty="0"/>
          </a:p>
          <a:p>
            <a:pPr marL="811213" indent="-457200">
              <a:buFont typeface="+mj-lt"/>
              <a:buAutoNum type="alphaLcPeriod"/>
            </a:pPr>
            <a:r>
              <a:rPr lang="en-US" sz="2800" dirty="0" err="1" smtClean="0"/>
              <a:t>surat</a:t>
            </a:r>
            <a:r>
              <a:rPr lang="en-US" sz="2800" dirty="0" smtClean="0"/>
              <a:t> </a:t>
            </a:r>
            <a:r>
              <a:rPr lang="en-US" sz="2800" dirty="0" err="1"/>
              <a:t>izin</a:t>
            </a:r>
            <a:r>
              <a:rPr lang="en-US" sz="2800" dirty="0"/>
              <a:t> </a:t>
            </a:r>
            <a:r>
              <a:rPr lang="en-US" sz="2800" dirty="0" err="1"/>
              <a:t>praktik</a:t>
            </a:r>
            <a:r>
              <a:rPr lang="en-US" sz="2800" dirty="0"/>
              <a:t> </a:t>
            </a:r>
            <a:r>
              <a:rPr lang="en-US" sz="2800" dirty="0" err="1"/>
              <a:t>atau</a:t>
            </a:r>
            <a:r>
              <a:rPr lang="en-US" sz="2800" dirty="0"/>
              <a:t> </a:t>
            </a:r>
            <a:r>
              <a:rPr lang="en-US" sz="2800" dirty="0" err="1"/>
              <a:t>surat</a:t>
            </a:r>
            <a:r>
              <a:rPr lang="en-US" sz="2800" dirty="0"/>
              <a:t> </a:t>
            </a:r>
            <a:r>
              <a:rPr lang="en-US" sz="2800" dirty="0" err="1"/>
              <a:t>izin</a:t>
            </a:r>
            <a:r>
              <a:rPr lang="en-US" sz="2800" dirty="0"/>
              <a:t> </a:t>
            </a:r>
            <a:r>
              <a:rPr lang="en-US" sz="2800" dirty="0" err="1"/>
              <a:t>kerja</a:t>
            </a:r>
            <a:r>
              <a:rPr lang="en-US" sz="2800" dirty="0"/>
              <a:t> </a:t>
            </a:r>
            <a:r>
              <a:rPr lang="en-US" sz="2800" dirty="0" err="1"/>
              <a:t>N</a:t>
            </a:r>
            <a:r>
              <a:rPr lang="en-US" sz="2800" dirty="0" err="1" smtClean="0"/>
              <a:t>akes</a:t>
            </a:r>
            <a:r>
              <a:rPr lang="en-US" sz="2800" dirty="0" smtClean="0"/>
              <a:t> </a:t>
            </a:r>
            <a:r>
              <a:rPr lang="id-ID" sz="2800" dirty="0" smtClean="0"/>
              <a:t> </a:t>
            </a:r>
          </a:p>
          <a:p>
            <a:pPr marL="811213" lvl="0" indent="-457200">
              <a:buFont typeface="+mj-lt"/>
              <a:buAutoNum type="alphaLcPeriod"/>
            </a:pPr>
            <a:r>
              <a:rPr lang="en-US" sz="2800" dirty="0" err="1"/>
              <a:t>standar</a:t>
            </a:r>
            <a:r>
              <a:rPr lang="en-US" sz="2800" dirty="0"/>
              <a:t> </a:t>
            </a:r>
            <a:r>
              <a:rPr lang="en-US" sz="2800" dirty="0" err="1"/>
              <a:t>prosedur</a:t>
            </a:r>
            <a:r>
              <a:rPr lang="en-US" sz="2800" dirty="0"/>
              <a:t> </a:t>
            </a:r>
            <a:r>
              <a:rPr lang="en-US" sz="2800" dirty="0" err="1"/>
              <a:t>operasional</a:t>
            </a:r>
            <a:r>
              <a:rPr lang="en-US" sz="2800" dirty="0"/>
              <a:t> </a:t>
            </a:r>
            <a:r>
              <a:rPr lang="en-US" sz="2800" dirty="0" err="1"/>
              <a:t>kredensial</a:t>
            </a:r>
            <a:r>
              <a:rPr lang="en-US" sz="2800" dirty="0"/>
              <a:t> </a:t>
            </a:r>
            <a:r>
              <a:rPr lang="en-US" sz="2800" dirty="0" err="1" smtClean="0"/>
              <a:t>staf</a:t>
            </a:r>
            <a:r>
              <a:rPr lang="en-US" sz="2800" dirty="0" smtClean="0"/>
              <a:t> </a:t>
            </a:r>
            <a:r>
              <a:rPr lang="en-US" sz="2800" dirty="0" err="1"/>
              <a:t>medis</a:t>
            </a:r>
            <a:r>
              <a:rPr lang="en-US" sz="2800" dirty="0"/>
              <a:t>;</a:t>
            </a:r>
            <a:endParaRPr lang="id-ID" sz="2800" dirty="0"/>
          </a:p>
          <a:p>
            <a:pPr marL="811213" lvl="0" indent="-457200">
              <a:buFont typeface="+mj-lt"/>
              <a:buAutoNum type="alphaLcPeriod"/>
            </a:pPr>
            <a:r>
              <a:rPr lang="en-US" sz="2800" dirty="0" err="1"/>
              <a:t>surat</a:t>
            </a:r>
            <a:r>
              <a:rPr lang="en-US" sz="2800" dirty="0"/>
              <a:t> </a:t>
            </a:r>
            <a:r>
              <a:rPr lang="en-US" sz="2800" dirty="0" err="1"/>
              <a:t>penugasan</a:t>
            </a:r>
            <a:r>
              <a:rPr lang="en-US" sz="2800" dirty="0"/>
              <a:t> </a:t>
            </a:r>
            <a:r>
              <a:rPr lang="en-US" sz="2800" dirty="0" err="1"/>
              <a:t>klinis</a:t>
            </a:r>
            <a:r>
              <a:rPr lang="en-US" sz="2800" dirty="0"/>
              <a:t> </a:t>
            </a:r>
            <a:r>
              <a:rPr lang="en-US" sz="2800" dirty="0" err="1"/>
              <a:t>staf</a:t>
            </a:r>
            <a:r>
              <a:rPr lang="en-US" sz="2800" dirty="0"/>
              <a:t> </a:t>
            </a:r>
            <a:r>
              <a:rPr lang="en-US" sz="2800" dirty="0" err="1"/>
              <a:t>medis</a:t>
            </a:r>
            <a:r>
              <a:rPr lang="en-US" sz="2800" dirty="0"/>
              <a:t>; </a:t>
            </a:r>
            <a:r>
              <a:rPr lang="en-US" sz="2800" dirty="0" err="1"/>
              <a:t>dan</a:t>
            </a:r>
            <a:endParaRPr lang="id-ID" sz="2800" dirty="0"/>
          </a:p>
          <a:p>
            <a:pPr marL="811213" lvl="0" indent="-457200">
              <a:buFont typeface="+mj-lt"/>
              <a:buAutoNum type="alphaLcPeriod"/>
            </a:pPr>
            <a:r>
              <a:rPr lang="en-US" sz="2800" dirty="0" err="1"/>
              <a:t>surat</a:t>
            </a:r>
            <a:r>
              <a:rPr lang="en-US" sz="2800" dirty="0"/>
              <a:t> </a:t>
            </a:r>
            <a:r>
              <a:rPr lang="en-US" sz="2800" dirty="0" err="1"/>
              <a:t>keterangan</a:t>
            </a:r>
            <a:r>
              <a:rPr lang="en-US" sz="2800" dirty="0"/>
              <a:t>/</a:t>
            </a:r>
            <a:r>
              <a:rPr lang="en-US" sz="2800" dirty="0" err="1"/>
              <a:t>sertifikat</a:t>
            </a:r>
            <a:r>
              <a:rPr lang="en-US" sz="2800" dirty="0"/>
              <a:t> </a:t>
            </a:r>
            <a:r>
              <a:rPr lang="en-US" sz="2800" dirty="0" err="1"/>
              <a:t>hasil</a:t>
            </a:r>
            <a:r>
              <a:rPr lang="en-US" sz="2800" dirty="0"/>
              <a:t> </a:t>
            </a:r>
            <a:r>
              <a:rPr lang="en-US" sz="2800" dirty="0" err="1"/>
              <a:t>uji</a:t>
            </a:r>
            <a:r>
              <a:rPr lang="en-US" sz="2800" dirty="0"/>
              <a:t>/</a:t>
            </a:r>
            <a:r>
              <a:rPr lang="en-US" sz="2800" dirty="0" err="1"/>
              <a:t>kalibrasi</a:t>
            </a:r>
            <a:r>
              <a:rPr lang="en-US" sz="2800" dirty="0"/>
              <a:t> </a:t>
            </a:r>
            <a:r>
              <a:rPr lang="en-US" sz="2800" dirty="0" err="1"/>
              <a:t>alat</a:t>
            </a:r>
            <a:r>
              <a:rPr lang="en-US" sz="2800" dirty="0"/>
              <a:t> </a:t>
            </a:r>
            <a:r>
              <a:rPr lang="en-US" sz="2800" dirty="0" err="1"/>
              <a:t>kesehatan</a:t>
            </a:r>
            <a:r>
              <a:rPr lang="en-US" sz="2800" dirty="0" smtClean="0"/>
              <a:t>.</a:t>
            </a:r>
            <a:endParaRPr lang="id-ID" sz="2800" dirty="0"/>
          </a:p>
        </p:txBody>
      </p:sp>
    </p:spTree>
    <p:extLst>
      <p:ext uri="{BB962C8B-B14F-4D97-AF65-F5344CB8AC3E}">
        <p14:creationId xmlns:p14="http://schemas.microsoft.com/office/powerpoint/2010/main" val="4387981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pPr algn="ctr"/>
            <a:r>
              <a:rPr lang="id-ID" sz="3200" b="1" dirty="0"/>
              <a:t>REGISTRASI DAN AKREDITASI RUMAH </a:t>
            </a:r>
            <a:r>
              <a:rPr lang="id-ID" sz="3200" b="1" dirty="0" smtClean="0"/>
              <a:t>SAKIT</a:t>
            </a:r>
            <a:endParaRPr lang="id-ID" sz="3200" b="1" dirty="0"/>
          </a:p>
        </p:txBody>
      </p:sp>
      <p:sp>
        <p:nvSpPr>
          <p:cNvPr id="3" name="Content Placeholder 2"/>
          <p:cNvSpPr>
            <a:spLocks noGrp="1"/>
          </p:cNvSpPr>
          <p:nvPr>
            <p:ph idx="1"/>
          </p:nvPr>
        </p:nvSpPr>
        <p:spPr>
          <a:xfrm>
            <a:off x="457200" y="1772816"/>
            <a:ext cx="8229600" cy="4801720"/>
          </a:xfrm>
        </p:spPr>
        <p:txBody>
          <a:bodyPr>
            <a:normAutofit/>
          </a:bodyPr>
          <a:lstStyle/>
          <a:p>
            <a:pPr marL="357188" lvl="0" indent="-357188" algn="just"/>
            <a:r>
              <a:rPr lang="fi-FI" sz="2800" dirty="0" smtClean="0"/>
              <a:t>Setiap </a:t>
            </a:r>
            <a:r>
              <a:rPr lang="fi-FI" sz="2800" dirty="0"/>
              <a:t>Rumah Sakit yang telah mendapakan Izin Operasional harus diregistrasi dan diakreditasi. </a:t>
            </a:r>
            <a:endParaRPr lang="id-ID" sz="2800" dirty="0"/>
          </a:p>
          <a:p>
            <a:pPr marL="357188" lvl="0" indent="-357188" algn="just"/>
            <a:r>
              <a:rPr lang="fi-FI" sz="2800" dirty="0"/>
              <a:t>Registrasi dan akreditasi merupakan persyaratan untuk perpanjangan Izin Operasional dan perubahan kelas.</a:t>
            </a:r>
            <a:endParaRPr lang="id-ID" sz="2800" dirty="0"/>
          </a:p>
          <a:p>
            <a:pPr marL="357188" indent="-357188" algn="just"/>
            <a:r>
              <a:rPr lang="en-US" sz="2800" dirty="0" smtClean="0"/>
              <a:t> </a:t>
            </a:r>
            <a:r>
              <a:rPr lang="fi-FI" sz="2800" dirty="0" smtClean="0"/>
              <a:t>Ketentuan </a:t>
            </a:r>
            <a:r>
              <a:rPr lang="fi-FI" sz="2800" dirty="0"/>
              <a:t>lebih lanjut mengenai registrasi dan </a:t>
            </a:r>
            <a:r>
              <a:rPr lang="fi-FI" sz="2800" dirty="0" smtClean="0"/>
              <a:t>sesuai </a:t>
            </a:r>
            <a:r>
              <a:rPr lang="fi-FI" sz="2800" dirty="0"/>
              <a:t>dengan ketentuan peraturan perundang-undangan.</a:t>
            </a:r>
            <a:r>
              <a:rPr lang="id-ID" sz="2800" dirty="0"/>
              <a:t> </a:t>
            </a:r>
          </a:p>
        </p:txBody>
      </p:sp>
    </p:spTree>
    <p:extLst>
      <p:ext uri="{BB962C8B-B14F-4D97-AF65-F5344CB8AC3E}">
        <p14:creationId xmlns:p14="http://schemas.microsoft.com/office/powerpoint/2010/main" val="410816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53848"/>
          </a:xfrm>
        </p:spPr>
        <p:txBody>
          <a:bodyPr>
            <a:normAutofit/>
          </a:bodyPr>
          <a:lstStyle/>
          <a:p>
            <a:pPr marL="442913" indent="-442913" algn="just">
              <a:tabLst>
                <a:tab pos="542925" algn="l"/>
              </a:tabLst>
            </a:pPr>
            <a:r>
              <a:rPr lang="fi-FI" sz="2800" dirty="0"/>
              <a:t>Rumah Sakit dapat didirikan dan diselenggarakan oleh Pemerintah, Pemerintah Daerah, atau swasta</a:t>
            </a:r>
            <a:r>
              <a:rPr lang="fi-FI" sz="2800" dirty="0" smtClean="0"/>
              <a:t>.</a:t>
            </a:r>
            <a:endParaRPr lang="id-ID" sz="2800" dirty="0"/>
          </a:p>
          <a:p>
            <a:pPr marL="442913" lvl="0" indent="-442913" algn="just"/>
            <a:r>
              <a:rPr lang="fi-FI" sz="2800" dirty="0" smtClean="0"/>
              <a:t>Rumah </a:t>
            </a:r>
            <a:r>
              <a:rPr lang="fi-FI" sz="2800" dirty="0"/>
              <a:t>Sakit yang didirikan dan diselenggarakan </a:t>
            </a:r>
            <a:r>
              <a:rPr lang="fi-FI" sz="2800" dirty="0" smtClean="0"/>
              <a:t>oleh </a:t>
            </a:r>
            <a:r>
              <a:rPr lang="fi-FI" sz="2800" dirty="0"/>
              <a:t>Pemerintah merupakan unit pelaksana teknis dari </a:t>
            </a:r>
            <a:r>
              <a:rPr lang="fi-FI" sz="2800" dirty="0" smtClean="0"/>
              <a:t>instansi</a:t>
            </a:r>
            <a:r>
              <a:rPr lang="id-ID" sz="2800" dirty="0" smtClean="0"/>
              <a:t>.</a:t>
            </a:r>
          </a:p>
          <a:p>
            <a:pPr marL="542925" indent="-433388" algn="just"/>
            <a:r>
              <a:rPr lang="fi-FI" sz="2800" dirty="0" smtClean="0"/>
              <a:t>Rumah Sakit yang didirikan dan diselenggarakan oleh Pemerintah Daerah harus merupakan unit pelaksana teknis daerah atau lembaga teknis daerah diselenggarakan berdasarkan pengelolaan keuangan badan layanan umum daerah</a:t>
            </a:r>
            <a:r>
              <a:rPr lang="id-ID" sz="2800" dirty="0" smtClean="0"/>
              <a:t>.</a:t>
            </a:r>
          </a:p>
          <a:p>
            <a:pPr marL="442913" lvl="0" indent="-442913" algn="just"/>
            <a:r>
              <a:rPr lang="fi-FI" sz="2800" dirty="0" smtClean="0"/>
              <a:t>Rumah Sakit yang didirikan oleh swasta harus berbentuk badan hukum yang kegiatan usahanya hanya bergerak di bidang perumahsakitan.</a:t>
            </a:r>
            <a:endParaRPr lang="id-ID" sz="2800" dirty="0" smtClean="0"/>
          </a:p>
          <a:p>
            <a:endParaRPr lang="id-ID" sz="2800" dirty="0" smtClean="0"/>
          </a:p>
          <a:p>
            <a:pPr marL="442913" lvl="0" indent="-442913" algn="just"/>
            <a:endParaRPr lang="id-ID" sz="2800" dirty="0" smtClean="0"/>
          </a:p>
          <a:p>
            <a:pPr marL="442913" lvl="0" indent="-442913" algn="just"/>
            <a:endParaRPr lang="id-ID" sz="2800" dirty="0"/>
          </a:p>
        </p:txBody>
      </p:sp>
    </p:spTree>
    <p:extLst>
      <p:ext uri="{BB962C8B-B14F-4D97-AF65-F5344CB8AC3E}">
        <p14:creationId xmlns:p14="http://schemas.microsoft.com/office/powerpoint/2010/main" val="30409435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pPr algn="ctr"/>
            <a:r>
              <a:rPr lang="da-DK" b="1" dirty="0"/>
              <a:t>PENAMAAN RUMAH </a:t>
            </a:r>
            <a:r>
              <a:rPr lang="da-DK" b="1" dirty="0" smtClean="0"/>
              <a:t>SAKIT</a:t>
            </a:r>
            <a:endParaRPr lang="id-ID" b="1" dirty="0"/>
          </a:p>
        </p:txBody>
      </p:sp>
      <p:sp>
        <p:nvSpPr>
          <p:cNvPr id="3" name="Content Placeholder 2"/>
          <p:cNvSpPr>
            <a:spLocks noGrp="1"/>
          </p:cNvSpPr>
          <p:nvPr>
            <p:ph idx="1"/>
          </p:nvPr>
        </p:nvSpPr>
        <p:spPr>
          <a:xfrm>
            <a:off x="457200" y="1700808"/>
            <a:ext cx="8229600" cy="4873728"/>
          </a:xfrm>
        </p:spPr>
        <p:txBody>
          <a:bodyPr>
            <a:normAutofit/>
          </a:bodyPr>
          <a:lstStyle/>
          <a:p>
            <a:pPr lvl="0" algn="just"/>
            <a:r>
              <a:rPr lang="en-US" sz="2800" dirty="0" err="1" smtClean="0"/>
              <a:t>Penamaan</a:t>
            </a:r>
            <a:r>
              <a:rPr lang="en-US" sz="2800" dirty="0" smtClean="0"/>
              <a:t> </a:t>
            </a:r>
            <a:r>
              <a:rPr lang="en-US" sz="2800" dirty="0" err="1"/>
              <a:t>Rumah</a:t>
            </a:r>
            <a:r>
              <a:rPr lang="en-US" sz="2800" dirty="0"/>
              <a:t> </a:t>
            </a:r>
            <a:r>
              <a:rPr lang="en-US" sz="2800" dirty="0" err="1"/>
              <a:t>Sakit</a:t>
            </a:r>
            <a:r>
              <a:rPr lang="en-US" sz="2800" dirty="0"/>
              <a:t> </a:t>
            </a:r>
            <a:r>
              <a:rPr lang="en-US" sz="2800" dirty="0" err="1"/>
              <a:t>tidak</a:t>
            </a:r>
            <a:r>
              <a:rPr lang="en-US" sz="2800" dirty="0"/>
              <a:t> </a:t>
            </a:r>
            <a:r>
              <a:rPr lang="en-US" sz="2800" dirty="0" err="1"/>
              <a:t>boleh</a:t>
            </a:r>
            <a:r>
              <a:rPr lang="en-US" sz="2800" dirty="0"/>
              <a:t> </a:t>
            </a:r>
            <a:r>
              <a:rPr lang="en-US" sz="2800" dirty="0" err="1"/>
              <a:t>menggunakan</a:t>
            </a:r>
            <a:r>
              <a:rPr lang="en-US" sz="2800" dirty="0"/>
              <a:t> kata </a:t>
            </a:r>
            <a:r>
              <a:rPr lang="en-US" sz="2800" dirty="0" err="1"/>
              <a:t>internasional</a:t>
            </a:r>
            <a:r>
              <a:rPr lang="id-ID" sz="2800" dirty="0"/>
              <a:t>, </a:t>
            </a:r>
            <a:r>
              <a:rPr lang="id-ID" sz="2800" i="1" dirty="0"/>
              <a:t>international</a:t>
            </a:r>
            <a:r>
              <a:rPr lang="en-US" sz="2800" dirty="0"/>
              <a:t>, </a:t>
            </a:r>
            <a:r>
              <a:rPr lang="en-US" sz="2800" dirty="0" err="1"/>
              <a:t>kelas</a:t>
            </a:r>
            <a:r>
              <a:rPr lang="en-US" sz="2800" dirty="0"/>
              <a:t> </a:t>
            </a:r>
            <a:r>
              <a:rPr lang="en-US" sz="2800" dirty="0" err="1"/>
              <a:t>dunia</a:t>
            </a:r>
            <a:r>
              <a:rPr lang="en-US" sz="2800" dirty="0"/>
              <a:t>, </a:t>
            </a:r>
            <a:r>
              <a:rPr lang="en-US" sz="2800" i="1" dirty="0"/>
              <a:t>world class</a:t>
            </a:r>
            <a:r>
              <a:rPr lang="en-US" sz="2800" dirty="0"/>
              <a:t>, global </a:t>
            </a:r>
            <a:r>
              <a:rPr lang="en-US" sz="2800" dirty="0" err="1"/>
              <a:t>dan</a:t>
            </a:r>
            <a:r>
              <a:rPr lang="en-US" sz="2800" dirty="0"/>
              <a:t>/</a:t>
            </a:r>
            <a:r>
              <a:rPr lang="en-US" sz="2800" dirty="0" err="1"/>
              <a:t>atau</a:t>
            </a:r>
            <a:r>
              <a:rPr lang="en-US" sz="2800" dirty="0"/>
              <a:t> yang </a:t>
            </a:r>
            <a:r>
              <a:rPr lang="en-US" sz="2800" dirty="0" err="1"/>
              <a:t>disebut</a:t>
            </a:r>
            <a:r>
              <a:rPr lang="en-US" sz="2800" dirty="0"/>
              <a:t> </a:t>
            </a:r>
            <a:r>
              <a:rPr lang="en-US" sz="2800" dirty="0" err="1"/>
              <a:t>nama</a:t>
            </a:r>
            <a:r>
              <a:rPr lang="en-US" sz="2800" dirty="0"/>
              <a:t> </a:t>
            </a:r>
            <a:r>
              <a:rPr lang="en-US" sz="2800" dirty="0" err="1"/>
              <a:t>lainnya</a:t>
            </a:r>
            <a:r>
              <a:rPr lang="en-US" sz="2800" dirty="0"/>
              <a:t> yang </a:t>
            </a:r>
            <a:r>
              <a:rPr lang="en-US" sz="2800" dirty="0" err="1"/>
              <a:t>bermakna</a:t>
            </a:r>
            <a:r>
              <a:rPr lang="en-US" sz="2800" dirty="0"/>
              <a:t> </a:t>
            </a:r>
            <a:r>
              <a:rPr lang="en-US" sz="2800" dirty="0" err="1"/>
              <a:t>sama</a:t>
            </a:r>
            <a:r>
              <a:rPr lang="en-US" sz="2800" dirty="0"/>
              <a:t>.</a:t>
            </a:r>
            <a:endParaRPr lang="id-ID" sz="2800" dirty="0"/>
          </a:p>
          <a:p>
            <a:pPr lvl="0" algn="just"/>
            <a:r>
              <a:rPr lang="en-US" sz="2800" dirty="0" err="1"/>
              <a:t>Penamaan</a:t>
            </a:r>
            <a:r>
              <a:rPr lang="en-US" sz="2800" dirty="0"/>
              <a:t> </a:t>
            </a:r>
            <a:r>
              <a:rPr lang="en-US" sz="2800" dirty="0" err="1"/>
              <a:t>Rumah</a:t>
            </a:r>
            <a:r>
              <a:rPr lang="en-US" sz="2800" dirty="0"/>
              <a:t> </a:t>
            </a:r>
            <a:r>
              <a:rPr lang="en-US" sz="2800" dirty="0" err="1"/>
              <a:t>Sakit</a:t>
            </a:r>
            <a:r>
              <a:rPr lang="en-US" sz="2800" dirty="0"/>
              <a:t> </a:t>
            </a:r>
            <a:r>
              <a:rPr lang="en-US" sz="2800" dirty="0" err="1"/>
              <a:t>milik</a:t>
            </a:r>
            <a:r>
              <a:rPr lang="en-US" sz="2800" dirty="0"/>
              <a:t> </a:t>
            </a:r>
            <a:r>
              <a:rPr lang="en-US" sz="2800" dirty="0" err="1"/>
              <a:t>pemerintah</a:t>
            </a:r>
            <a:r>
              <a:rPr lang="en-US" sz="2800" dirty="0"/>
              <a:t> </a:t>
            </a:r>
            <a:r>
              <a:rPr lang="en-US" sz="2800" dirty="0" err="1"/>
              <a:t>dan</a:t>
            </a:r>
            <a:r>
              <a:rPr lang="en-US" sz="2800" dirty="0"/>
              <a:t> </a:t>
            </a:r>
            <a:r>
              <a:rPr lang="en-US" sz="2800" dirty="0" err="1"/>
              <a:t>pemerintah</a:t>
            </a:r>
            <a:r>
              <a:rPr lang="en-US" sz="2800" dirty="0"/>
              <a:t> </a:t>
            </a:r>
            <a:r>
              <a:rPr lang="en-US" sz="2800" dirty="0" err="1"/>
              <a:t>daerah</a:t>
            </a:r>
            <a:r>
              <a:rPr lang="en-US" sz="2800" dirty="0"/>
              <a:t> </a:t>
            </a:r>
            <a:r>
              <a:rPr lang="en-US" sz="2800" dirty="0" err="1"/>
              <a:t>dilarang</a:t>
            </a:r>
            <a:r>
              <a:rPr lang="en-US" sz="2800" dirty="0"/>
              <a:t> </a:t>
            </a:r>
            <a:r>
              <a:rPr lang="en-US" sz="2800" dirty="0" err="1"/>
              <a:t>menggunakan</a:t>
            </a:r>
            <a:r>
              <a:rPr lang="en-US" sz="2800" dirty="0"/>
              <a:t> </a:t>
            </a:r>
            <a:r>
              <a:rPr lang="en-US" sz="2800" dirty="0" err="1"/>
              <a:t>nama</a:t>
            </a:r>
            <a:r>
              <a:rPr lang="en-US" sz="2800" dirty="0"/>
              <a:t> orang yang </a:t>
            </a:r>
            <a:r>
              <a:rPr lang="en-US" sz="2800" dirty="0" err="1"/>
              <a:t>masih</a:t>
            </a:r>
            <a:r>
              <a:rPr lang="en-US" sz="2800" dirty="0"/>
              <a:t> </a:t>
            </a:r>
            <a:r>
              <a:rPr lang="en-US" sz="2800" dirty="0" err="1"/>
              <a:t>hidup</a:t>
            </a:r>
            <a:r>
              <a:rPr lang="en-US" sz="2800" dirty="0"/>
              <a:t>.</a:t>
            </a:r>
            <a:endParaRPr lang="id-ID" sz="2800" dirty="0"/>
          </a:p>
          <a:p>
            <a:pPr lvl="0" algn="just"/>
            <a:r>
              <a:rPr lang="en-US" sz="2800" dirty="0" err="1"/>
              <a:t>Penamaan</a:t>
            </a:r>
            <a:r>
              <a:rPr lang="en-US" sz="2800" dirty="0"/>
              <a:t> </a:t>
            </a:r>
            <a:r>
              <a:rPr lang="en-US" sz="2800" dirty="0" err="1"/>
              <a:t>Rumah</a:t>
            </a:r>
            <a:r>
              <a:rPr lang="en-US" sz="2800" dirty="0"/>
              <a:t> </a:t>
            </a:r>
            <a:r>
              <a:rPr lang="en-US" sz="2800" dirty="0" err="1"/>
              <a:t>Sakit</a:t>
            </a:r>
            <a:r>
              <a:rPr lang="en-US" sz="2800" dirty="0"/>
              <a:t> </a:t>
            </a:r>
            <a:r>
              <a:rPr lang="en-US" sz="2800" dirty="0" err="1"/>
              <a:t>harus</a:t>
            </a:r>
            <a:r>
              <a:rPr lang="en-US" sz="2800" dirty="0"/>
              <a:t> </a:t>
            </a:r>
            <a:r>
              <a:rPr lang="en-US" sz="2800" dirty="0" err="1"/>
              <a:t>memperhatikan</a:t>
            </a:r>
            <a:r>
              <a:rPr lang="en-US" sz="2800" dirty="0"/>
              <a:t> </a:t>
            </a:r>
            <a:r>
              <a:rPr lang="en-US" sz="2800" dirty="0" err="1"/>
              <a:t>nilai</a:t>
            </a:r>
            <a:r>
              <a:rPr lang="en-US" sz="2800" dirty="0"/>
              <a:t> </a:t>
            </a:r>
            <a:r>
              <a:rPr lang="en-US" sz="2800" dirty="0" err="1"/>
              <a:t>dan</a:t>
            </a:r>
            <a:r>
              <a:rPr lang="en-US" sz="2800" dirty="0"/>
              <a:t> </a:t>
            </a:r>
            <a:r>
              <a:rPr lang="en-US" sz="2800" dirty="0" err="1"/>
              <a:t>norma</a:t>
            </a:r>
            <a:r>
              <a:rPr lang="en-US" sz="2800" dirty="0"/>
              <a:t> agama, </a:t>
            </a:r>
            <a:r>
              <a:rPr lang="en-US" sz="2800" dirty="0" err="1"/>
              <a:t>sosial</a:t>
            </a:r>
            <a:r>
              <a:rPr lang="en-US" sz="2800" dirty="0"/>
              <a:t> </a:t>
            </a:r>
            <a:r>
              <a:rPr lang="en-US" sz="2800" dirty="0" err="1"/>
              <a:t>budaya</a:t>
            </a:r>
            <a:r>
              <a:rPr lang="en-US" sz="2800" dirty="0"/>
              <a:t>, </a:t>
            </a:r>
            <a:r>
              <a:rPr lang="en-US" sz="2800" dirty="0" err="1"/>
              <a:t>dan</a:t>
            </a:r>
            <a:r>
              <a:rPr lang="en-US" sz="2800" dirty="0"/>
              <a:t> </a:t>
            </a:r>
            <a:r>
              <a:rPr lang="en-US" sz="2800" dirty="0" err="1"/>
              <a:t>etika</a:t>
            </a:r>
            <a:r>
              <a:rPr lang="en-US" sz="2800" dirty="0"/>
              <a:t>.</a:t>
            </a:r>
            <a:endParaRPr lang="id-ID" sz="2800" dirty="0"/>
          </a:p>
          <a:p>
            <a:endParaRPr lang="id-ID" dirty="0"/>
          </a:p>
        </p:txBody>
      </p:sp>
    </p:spTree>
    <p:extLst>
      <p:ext uri="{BB962C8B-B14F-4D97-AF65-F5344CB8AC3E}">
        <p14:creationId xmlns:p14="http://schemas.microsoft.com/office/powerpoint/2010/main" val="5390985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2594" name="Rectangle 2"/>
          <p:cNvSpPr>
            <a:spLocks noGrp="1" noChangeArrowheads="1"/>
          </p:cNvSpPr>
          <p:nvPr>
            <p:ph type="subTitle" sz="quarter" idx="1"/>
          </p:nvPr>
        </p:nvSpPr>
        <p:spPr>
          <a:xfrm>
            <a:off x="381000" y="228600"/>
            <a:ext cx="8305800" cy="493713"/>
          </a:xfrm>
        </p:spPr>
        <p:txBody>
          <a:bodyPr/>
          <a:lstStyle/>
          <a:p>
            <a:pPr marL="574675" indent="-395288" eaLnBrk="1" hangingPunct="1">
              <a:tabLst>
                <a:tab pos="574675" algn="l"/>
              </a:tabLst>
              <a:defRPr/>
            </a:pPr>
            <a:endParaRPr lang="en-US" sz="1200" smtClean="0">
              <a:latin typeface="Futura XBlk BT"/>
            </a:endParaRPr>
          </a:p>
          <a:p>
            <a:pPr marL="574675" indent="-395288" algn="l" eaLnBrk="1" hangingPunct="1">
              <a:tabLst>
                <a:tab pos="574675" algn="l"/>
              </a:tabLst>
              <a:defRPr/>
            </a:pPr>
            <a:endParaRPr lang="en-US" sz="1200" b="1" smtClean="0">
              <a:latin typeface="Futura XBlk BT"/>
            </a:endParaRPr>
          </a:p>
        </p:txBody>
      </p:sp>
      <p:sp>
        <p:nvSpPr>
          <p:cNvPr id="22531" name="Rectangle 15"/>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Garamond" pitchFamily="18" charset="0"/>
                <a:cs typeface="Arial" charset="0"/>
              </a:defRPr>
            </a:lvl1pPr>
            <a:lvl2pPr marL="742950" indent="-285750">
              <a:defRPr sz="1200">
                <a:solidFill>
                  <a:schemeClr val="tx1"/>
                </a:solidFill>
                <a:latin typeface="Garamond" pitchFamily="18" charset="0"/>
                <a:cs typeface="Arial" charset="0"/>
              </a:defRPr>
            </a:lvl2pPr>
            <a:lvl3pPr marL="1143000" indent="-228600">
              <a:defRPr sz="1200">
                <a:solidFill>
                  <a:schemeClr val="tx1"/>
                </a:solidFill>
                <a:latin typeface="Garamond" pitchFamily="18" charset="0"/>
                <a:cs typeface="Arial" charset="0"/>
              </a:defRPr>
            </a:lvl3pPr>
            <a:lvl4pPr marL="1600200" indent="-228600">
              <a:defRPr sz="1200">
                <a:solidFill>
                  <a:schemeClr val="tx1"/>
                </a:solidFill>
                <a:latin typeface="Garamond" pitchFamily="18" charset="0"/>
                <a:cs typeface="Arial" charset="0"/>
              </a:defRPr>
            </a:lvl4pPr>
            <a:lvl5pPr marL="2057400" indent="-228600">
              <a:defRPr sz="1200">
                <a:solidFill>
                  <a:schemeClr val="tx1"/>
                </a:solidFill>
                <a:latin typeface="Garamond" pitchFamily="18" charset="0"/>
                <a:cs typeface="Arial" charset="0"/>
              </a:defRPr>
            </a:lvl5pPr>
            <a:lvl6pPr marL="2514600" indent="-228600" eaLnBrk="0" fontAlgn="base" hangingPunct="0">
              <a:spcBef>
                <a:spcPct val="0"/>
              </a:spcBef>
              <a:spcAft>
                <a:spcPct val="0"/>
              </a:spcAft>
              <a:defRPr sz="1200">
                <a:solidFill>
                  <a:schemeClr val="tx1"/>
                </a:solidFill>
                <a:latin typeface="Garamond" pitchFamily="18" charset="0"/>
                <a:cs typeface="Arial" charset="0"/>
              </a:defRPr>
            </a:lvl6pPr>
            <a:lvl7pPr marL="2971800" indent="-228600" eaLnBrk="0" fontAlgn="base" hangingPunct="0">
              <a:spcBef>
                <a:spcPct val="0"/>
              </a:spcBef>
              <a:spcAft>
                <a:spcPct val="0"/>
              </a:spcAft>
              <a:defRPr sz="1200">
                <a:solidFill>
                  <a:schemeClr val="tx1"/>
                </a:solidFill>
                <a:latin typeface="Garamond" pitchFamily="18" charset="0"/>
                <a:cs typeface="Arial" charset="0"/>
              </a:defRPr>
            </a:lvl7pPr>
            <a:lvl8pPr marL="3429000" indent="-228600" eaLnBrk="0" fontAlgn="base" hangingPunct="0">
              <a:spcBef>
                <a:spcPct val="0"/>
              </a:spcBef>
              <a:spcAft>
                <a:spcPct val="0"/>
              </a:spcAft>
              <a:defRPr sz="1200">
                <a:solidFill>
                  <a:schemeClr val="tx1"/>
                </a:solidFill>
                <a:latin typeface="Garamond" pitchFamily="18" charset="0"/>
                <a:cs typeface="Arial" charset="0"/>
              </a:defRPr>
            </a:lvl8pPr>
            <a:lvl9pPr marL="3886200" indent="-228600" eaLnBrk="0" fontAlgn="base" hangingPunct="0">
              <a:spcBef>
                <a:spcPct val="0"/>
              </a:spcBef>
              <a:spcAft>
                <a:spcPct val="0"/>
              </a:spcAft>
              <a:defRPr sz="1200">
                <a:solidFill>
                  <a:schemeClr val="tx1"/>
                </a:solidFill>
                <a:latin typeface="Garamond" pitchFamily="18" charset="0"/>
                <a:cs typeface="Arial" charset="0"/>
              </a:defRPr>
            </a:lvl9pPr>
          </a:lstStyle>
          <a:p>
            <a:fld id="{A5567A0B-A88F-408A-9329-9A24E9741070}" type="slidenum">
              <a:rPr lang="en-GB" altLang="id-ID" smtClean="0">
                <a:latin typeface="Arial" charset="0"/>
              </a:rPr>
              <a:pPr/>
              <a:t>61</a:t>
            </a:fld>
            <a:endParaRPr lang="en-GB" altLang="id-ID" smtClean="0">
              <a:latin typeface="Arial" charset="0"/>
            </a:endParaRPr>
          </a:p>
        </p:txBody>
      </p:sp>
      <p:sp>
        <p:nvSpPr>
          <p:cNvPr id="22532" name="WordArt 3"/>
          <p:cNvSpPr>
            <a:spLocks noChangeArrowheads="1" noChangeShapeType="1" noTextEdit="1"/>
          </p:cNvSpPr>
          <p:nvPr/>
        </p:nvSpPr>
        <p:spPr bwMode="auto">
          <a:xfrm rot="-345147">
            <a:off x="2362200" y="1603375"/>
            <a:ext cx="6400800" cy="5635625"/>
          </a:xfrm>
          <a:prstGeom prst="rect">
            <a:avLst/>
          </a:prstGeom>
        </p:spPr>
        <p:txBody>
          <a:bodyPr spcFirstLastPara="1" wrap="none" fromWordArt="1">
            <a:prstTxWarp prst="textArchUp">
              <a:avLst>
                <a:gd name="adj" fmla="val 10800004"/>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en-US" sz="3600" kern="10">
                <a:ln w="9525">
                  <a:round/>
                  <a:headEnd/>
                  <a:tailEnd/>
                </a:ln>
                <a:gradFill rotWithShape="1">
                  <a:gsLst>
                    <a:gs pos="0">
                      <a:srgbClr val="707070"/>
                    </a:gs>
                    <a:gs pos="50000">
                      <a:srgbClr val="FFFFFF"/>
                    </a:gs>
                    <a:gs pos="100000">
                      <a:srgbClr val="707070"/>
                    </a:gs>
                  </a:gsLst>
                  <a:lin ang="3000000" scaled="1"/>
                </a:gradFill>
                <a:latin typeface="Arial Black"/>
              </a:rPr>
              <a:t>TERIMA KASIH</a:t>
            </a:r>
          </a:p>
        </p:txBody>
      </p:sp>
      <p:pic>
        <p:nvPicPr>
          <p:cNvPr id="22533" name="Picture 4" descr="bs0119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0525" y="3068638"/>
            <a:ext cx="36576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681596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nodePh="1">
                                  <p:stCondLst>
                                    <p:cond delay="0"/>
                                  </p:stCondLst>
                                  <p:endCondLst>
                                    <p:cond evt="begin" delay="0">
                                      <p:tn val="5"/>
                                    </p:cond>
                                  </p:endCondLst>
                                  <p:childTnLst>
                                    <p:set>
                                      <p:cBhvr>
                                        <p:cTn id="6" dur="1" fill="hold">
                                          <p:stCondLst>
                                            <p:cond delay="0"/>
                                          </p:stCondLst>
                                        </p:cTn>
                                        <p:tgtEl>
                                          <p:spTgt spid="622594">
                                            <p:txEl>
                                              <p:pRg st="0" end="0"/>
                                            </p:txEl>
                                          </p:spTgt>
                                        </p:tgtEl>
                                        <p:attrNameLst>
                                          <p:attrName>style.visibility</p:attrName>
                                        </p:attrNameLst>
                                      </p:cBhvr>
                                      <p:to>
                                        <p:strVal val="visible"/>
                                      </p:to>
                                    </p:set>
                                    <p:animEffect transition="in" filter="slide(fromBottom)">
                                      <p:cBhvr>
                                        <p:cTn id="7" dur="500"/>
                                        <p:tgtEl>
                                          <p:spTgt spid="6225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4"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93808"/>
          </a:xfrm>
        </p:spPr>
        <p:txBody>
          <a:bodyPr>
            <a:normAutofit/>
          </a:bodyPr>
          <a:lstStyle/>
          <a:p>
            <a:pPr lvl="0" algn="just"/>
            <a:r>
              <a:rPr lang="en-US" sz="2800" dirty="0" err="1" smtClean="0"/>
              <a:t>Rumah</a:t>
            </a:r>
            <a:r>
              <a:rPr lang="en-US" sz="2800" dirty="0" smtClean="0"/>
              <a:t> </a:t>
            </a:r>
            <a:r>
              <a:rPr lang="en-US" sz="2800" dirty="0" err="1"/>
              <a:t>Sakit</a:t>
            </a:r>
            <a:r>
              <a:rPr lang="en-US" sz="2800" dirty="0"/>
              <a:t> </a:t>
            </a:r>
            <a:r>
              <a:rPr lang="en-US" sz="2800" dirty="0" err="1"/>
              <a:t>bergerak</a:t>
            </a:r>
            <a:r>
              <a:rPr lang="en-US" sz="2800" dirty="0"/>
              <a:t> </a:t>
            </a:r>
            <a:r>
              <a:rPr lang="en-US" sz="2800" dirty="0" smtClean="0"/>
              <a:t>yang </a:t>
            </a:r>
            <a:r>
              <a:rPr lang="id-ID" sz="2800" dirty="0"/>
              <a:t>siap guna dan bersifat sementara dalam jangka waktu tertentu dan dapat dipindahkan dari satu lokasi ke lokasi </a:t>
            </a:r>
            <a:r>
              <a:rPr lang="id-ID" sz="2800" dirty="0" smtClean="0"/>
              <a:t>lain dapat </a:t>
            </a:r>
            <a:r>
              <a:rPr lang="en-US" sz="2800" dirty="0" err="1"/>
              <a:t>berbentuk</a:t>
            </a:r>
            <a:r>
              <a:rPr lang="en-US" sz="2800" dirty="0"/>
              <a:t> bus, </a:t>
            </a:r>
            <a:r>
              <a:rPr lang="en-US" sz="2800" dirty="0" err="1"/>
              <a:t>kapal</a:t>
            </a:r>
            <a:r>
              <a:rPr lang="id-ID" sz="2800" dirty="0"/>
              <a:t> laut,</a:t>
            </a:r>
            <a:r>
              <a:rPr lang="en-US" sz="2800" dirty="0"/>
              <a:t> </a:t>
            </a:r>
            <a:r>
              <a:rPr lang="en-US" sz="2800" dirty="0" err="1"/>
              <a:t>karavan</a:t>
            </a:r>
            <a:r>
              <a:rPr lang="en-US" sz="2800" dirty="0"/>
              <a:t>, </a:t>
            </a:r>
            <a:r>
              <a:rPr lang="id-ID" sz="2800" dirty="0"/>
              <a:t>gerbong kereta api, </a:t>
            </a:r>
            <a:r>
              <a:rPr lang="en-US" sz="2800" dirty="0" err="1"/>
              <a:t>atau</a:t>
            </a:r>
            <a:r>
              <a:rPr lang="id-ID" sz="2800" dirty="0"/>
              <a:t> kontainer.</a:t>
            </a:r>
          </a:p>
          <a:p>
            <a:pPr lvl="0" algn="just"/>
            <a:endParaRPr lang="id-ID" sz="2800" dirty="0" smtClean="0"/>
          </a:p>
          <a:p>
            <a:pPr lvl="0" algn="just"/>
            <a:r>
              <a:rPr lang="id-ID" sz="2800" dirty="0" smtClean="0"/>
              <a:t>Rumah </a:t>
            </a:r>
            <a:r>
              <a:rPr lang="id-ID" sz="2800" dirty="0"/>
              <a:t>Sakit lapangan </a:t>
            </a:r>
            <a:r>
              <a:rPr lang="id-ID" sz="2800" dirty="0" smtClean="0"/>
              <a:t>yang </a:t>
            </a:r>
            <a:r>
              <a:rPr lang="id-ID" sz="2800" dirty="0"/>
              <a:t>didirikan </a:t>
            </a:r>
            <a:r>
              <a:rPr lang="en-US" sz="2800" dirty="0"/>
              <a:t>di </a:t>
            </a:r>
            <a:r>
              <a:rPr lang="en-US" sz="2800" dirty="0" err="1"/>
              <a:t>lokasi</a:t>
            </a:r>
            <a:r>
              <a:rPr lang="en-US" sz="2800" dirty="0"/>
              <a:t> </a:t>
            </a:r>
            <a:r>
              <a:rPr lang="en-US" sz="2800" dirty="0" err="1"/>
              <a:t>tertentu</a:t>
            </a:r>
            <a:r>
              <a:rPr lang="en-US" sz="2800" dirty="0"/>
              <a:t> </a:t>
            </a:r>
            <a:r>
              <a:rPr lang="en-US" sz="2800" dirty="0" err="1"/>
              <a:t>selama</a:t>
            </a:r>
            <a:r>
              <a:rPr lang="en-US" sz="2800" dirty="0"/>
              <a:t> </a:t>
            </a:r>
            <a:r>
              <a:rPr lang="en-US" sz="2800" dirty="0" err="1"/>
              <a:t>kondisi</a:t>
            </a:r>
            <a:r>
              <a:rPr lang="en-US" sz="2800" dirty="0"/>
              <a:t> </a:t>
            </a:r>
            <a:r>
              <a:rPr lang="en-US" sz="2800" dirty="0" err="1"/>
              <a:t>darurat</a:t>
            </a:r>
            <a:r>
              <a:rPr lang="en-US" sz="2800" dirty="0"/>
              <a:t> </a:t>
            </a:r>
            <a:r>
              <a:rPr lang="en-US" sz="2800" dirty="0" err="1"/>
              <a:t>dalam</a:t>
            </a:r>
            <a:r>
              <a:rPr lang="en-US" sz="2800" dirty="0"/>
              <a:t> </a:t>
            </a:r>
            <a:r>
              <a:rPr lang="en-US" sz="2800" dirty="0" err="1"/>
              <a:t>pelaksanaan</a:t>
            </a:r>
            <a:r>
              <a:rPr lang="en-US" sz="2800" dirty="0"/>
              <a:t> </a:t>
            </a:r>
            <a:r>
              <a:rPr lang="en-US" sz="2800" dirty="0" err="1"/>
              <a:t>kegiatan</a:t>
            </a:r>
            <a:r>
              <a:rPr lang="en-US" sz="2800" dirty="0"/>
              <a:t> </a:t>
            </a:r>
            <a:r>
              <a:rPr lang="en-US" sz="2800" dirty="0" err="1"/>
              <a:t>tertentu</a:t>
            </a:r>
            <a:r>
              <a:rPr lang="en-US" sz="2800" dirty="0"/>
              <a:t> yang </a:t>
            </a:r>
            <a:r>
              <a:rPr lang="en-US" sz="2800" dirty="0" err="1"/>
              <a:t>berpotensi</a:t>
            </a:r>
            <a:r>
              <a:rPr lang="en-US" sz="2800" dirty="0"/>
              <a:t> </a:t>
            </a:r>
            <a:r>
              <a:rPr lang="en-US" sz="2800" dirty="0" err="1"/>
              <a:t>bencana</a:t>
            </a:r>
            <a:r>
              <a:rPr lang="en-US" sz="2800" dirty="0"/>
              <a:t> </a:t>
            </a:r>
            <a:r>
              <a:rPr lang="en-US" sz="2800" dirty="0" err="1"/>
              <a:t>atau</a:t>
            </a:r>
            <a:r>
              <a:rPr lang="en-US" sz="2800" dirty="0"/>
              <a:t> </a:t>
            </a:r>
            <a:r>
              <a:rPr lang="id-ID" sz="2800" dirty="0"/>
              <a:t>selama masa tanggap darurat</a:t>
            </a:r>
            <a:r>
              <a:rPr lang="en-US" sz="2800" dirty="0"/>
              <a:t> </a:t>
            </a:r>
            <a:r>
              <a:rPr lang="en-US" sz="2800" dirty="0" err="1" smtClean="0"/>
              <a:t>bencana</a:t>
            </a:r>
            <a:r>
              <a:rPr lang="id-ID" sz="2800" dirty="0"/>
              <a:t> </a:t>
            </a:r>
            <a:r>
              <a:rPr lang="id-ID" sz="2800" dirty="0" smtClean="0"/>
              <a:t>dapat </a:t>
            </a:r>
            <a:r>
              <a:rPr lang="id-ID" sz="2800" dirty="0"/>
              <a:t>berbentuk tenda di ruang terbuka</a:t>
            </a:r>
            <a:r>
              <a:rPr lang="en-US" sz="2800" dirty="0"/>
              <a:t>, </a:t>
            </a:r>
            <a:r>
              <a:rPr lang="en-US" sz="2800" dirty="0" err="1"/>
              <a:t>kontainer</a:t>
            </a:r>
            <a:r>
              <a:rPr lang="en-US" sz="2800" dirty="0"/>
              <a:t>, </a:t>
            </a:r>
            <a:r>
              <a:rPr lang="en-US" sz="2800" dirty="0" err="1"/>
              <a:t>atau</a:t>
            </a:r>
            <a:r>
              <a:rPr lang="en-US" sz="2800" dirty="0"/>
              <a:t> </a:t>
            </a:r>
            <a:r>
              <a:rPr lang="en-US" sz="2800" dirty="0" err="1"/>
              <a:t>bangunan</a:t>
            </a:r>
            <a:r>
              <a:rPr lang="en-US" sz="2800" dirty="0"/>
              <a:t> </a:t>
            </a:r>
            <a:r>
              <a:rPr lang="en-US" sz="2800" dirty="0" err="1"/>
              <a:t>permanen</a:t>
            </a:r>
            <a:r>
              <a:rPr lang="en-US" sz="2800" dirty="0"/>
              <a:t> yang </a:t>
            </a:r>
            <a:r>
              <a:rPr lang="en-US" sz="2800" dirty="0" err="1"/>
              <a:t>difungsikan</a:t>
            </a:r>
            <a:r>
              <a:rPr lang="en-US" sz="2800" dirty="0"/>
              <a:t> </a:t>
            </a:r>
            <a:r>
              <a:rPr lang="en-US" sz="2800" dirty="0" err="1"/>
              <a:t>sementara</a:t>
            </a:r>
            <a:r>
              <a:rPr lang="en-US" sz="2800" dirty="0"/>
              <a:t> </a:t>
            </a:r>
            <a:r>
              <a:rPr lang="en-US" sz="2800" dirty="0" err="1"/>
              <a:t>sebagai</a:t>
            </a:r>
            <a:r>
              <a:rPr lang="en-US" sz="2800" dirty="0"/>
              <a:t> </a:t>
            </a:r>
            <a:r>
              <a:rPr lang="en-US" sz="2800" dirty="0" err="1"/>
              <a:t>Rumah</a:t>
            </a:r>
            <a:r>
              <a:rPr lang="en-US" sz="2800" dirty="0"/>
              <a:t> </a:t>
            </a:r>
            <a:r>
              <a:rPr lang="en-US" sz="2800" dirty="0" err="1"/>
              <a:t>Sakit</a:t>
            </a:r>
            <a:r>
              <a:rPr lang="en-US" sz="2800" dirty="0"/>
              <a:t>.</a:t>
            </a:r>
            <a:endParaRPr lang="id-ID" sz="2800" dirty="0"/>
          </a:p>
          <a:p>
            <a:endParaRPr lang="id-ID" dirty="0" smtClean="0"/>
          </a:p>
        </p:txBody>
      </p:sp>
    </p:spTree>
    <p:extLst>
      <p:ext uri="{BB962C8B-B14F-4D97-AF65-F5344CB8AC3E}">
        <p14:creationId xmlns:p14="http://schemas.microsoft.com/office/powerpoint/2010/main" val="1078517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5602"/>
          </a:xfrm>
        </p:spPr>
        <p:txBody>
          <a:bodyPr/>
          <a:lstStyle/>
          <a:p>
            <a:pPr algn="ctr"/>
            <a:r>
              <a:rPr lang="id-ID" b="1" dirty="0" smtClean="0"/>
              <a:t>KLASIFIKASI RUMAH SAKIT</a:t>
            </a:r>
            <a:endParaRPr lang="id-ID"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1609409"/>
              </p:ext>
            </p:extLst>
          </p:nvPr>
        </p:nvGraphicFramePr>
        <p:xfrm>
          <a:off x="628650" y="981075"/>
          <a:ext cx="7886700" cy="519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8458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109088"/>
          </a:xfrm>
        </p:spPr>
        <p:txBody>
          <a:bodyPr/>
          <a:lstStyle/>
          <a:p>
            <a:pPr marL="109728" lvl="0" indent="0">
              <a:buNone/>
            </a:pPr>
            <a:r>
              <a:rPr lang="en-US" sz="4400" b="1" dirty="0" err="1"/>
              <a:t>Penetapan</a:t>
            </a:r>
            <a:r>
              <a:rPr lang="en-US" sz="4400" b="1" dirty="0"/>
              <a:t> </a:t>
            </a:r>
            <a:r>
              <a:rPr lang="en-US" sz="4400" b="1" dirty="0" err="1"/>
              <a:t>klasifikasi</a:t>
            </a:r>
            <a:r>
              <a:rPr lang="en-US" sz="4400" b="1" dirty="0"/>
              <a:t> </a:t>
            </a:r>
            <a:r>
              <a:rPr lang="en-US" sz="4400" b="1" dirty="0" err="1"/>
              <a:t>Rumah</a:t>
            </a:r>
            <a:r>
              <a:rPr lang="en-US" sz="4400" b="1" dirty="0"/>
              <a:t> </a:t>
            </a:r>
            <a:r>
              <a:rPr lang="en-US" sz="4400" b="1" dirty="0" err="1"/>
              <a:t>Sakit</a:t>
            </a:r>
            <a:r>
              <a:rPr lang="en-US" sz="3200" b="1" dirty="0"/>
              <a:t> </a:t>
            </a:r>
            <a:r>
              <a:rPr lang="en-US" sz="3200" dirty="0" err="1" smtClean="0"/>
              <a:t>didasarkan</a:t>
            </a:r>
            <a:r>
              <a:rPr lang="en-US" sz="3200" dirty="0" smtClean="0"/>
              <a:t> </a:t>
            </a:r>
            <a:r>
              <a:rPr lang="en-US" sz="3200" dirty="0" err="1"/>
              <a:t>pada</a:t>
            </a:r>
            <a:r>
              <a:rPr lang="en-US" sz="3200" dirty="0" smtClean="0"/>
              <a:t>:</a:t>
            </a:r>
            <a:endParaRPr lang="id-ID" sz="3200" dirty="0" smtClean="0"/>
          </a:p>
          <a:p>
            <a:pPr marL="109728" lvl="0" indent="0">
              <a:buNone/>
            </a:pPr>
            <a:endParaRPr lang="id-ID" sz="3200" dirty="0"/>
          </a:p>
          <a:p>
            <a:pPr lvl="0"/>
            <a:r>
              <a:rPr lang="en-US" sz="3200" dirty="0"/>
              <a:t> </a:t>
            </a:r>
            <a:r>
              <a:rPr lang="en-US" sz="3200" dirty="0" smtClean="0"/>
              <a:t>  </a:t>
            </a:r>
            <a:r>
              <a:rPr lang="en-US" sz="3600" b="1" dirty="0" err="1" smtClean="0"/>
              <a:t>Pelayanan</a:t>
            </a:r>
            <a:r>
              <a:rPr lang="en-US" sz="3600" b="1" dirty="0"/>
              <a:t>;</a:t>
            </a:r>
            <a:endParaRPr lang="id-ID" sz="3600" b="1" dirty="0"/>
          </a:p>
          <a:p>
            <a:pPr lvl="0"/>
            <a:r>
              <a:rPr lang="en-US" sz="3600" b="1" dirty="0" smtClean="0"/>
              <a:t>   </a:t>
            </a:r>
            <a:r>
              <a:rPr lang="en-US" sz="3600" b="1" dirty="0" err="1" smtClean="0"/>
              <a:t>Sumber</a:t>
            </a:r>
            <a:r>
              <a:rPr lang="en-US" sz="3600" b="1" dirty="0" smtClean="0"/>
              <a:t> </a:t>
            </a:r>
            <a:r>
              <a:rPr lang="en-US" sz="3600" b="1" dirty="0" err="1"/>
              <a:t>daya</a:t>
            </a:r>
            <a:r>
              <a:rPr lang="en-US" sz="3600" b="1" dirty="0"/>
              <a:t> </a:t>
            </a:r>
            <a:r>
              <a:rPr lang="en-US" sz="3600" b="1" dirty="0" err="1"/>
              <a:t>manusia</a:t>
            </a:r>
            <a:r>
              <a:rPr lang="en-US" sz="3600" b="1" dirty="0"/>
              <a:t>;</a:t>
            </a:r>
            <a:endParaRPr lang="id-ID" sz="3600" b="1" dirty="0"/>
          </a:p>
          <a:p>
            <a:pPr lvl="0"/>
            <a:r>
              <a:rPr lang="en-US" sz="3600" b="1" dirty="0" smtClean="0"/>
              <a:t>   </a:t>
            </a:r>
            <a:r>
              <a:rPr lang="en-US" sz="3600" b="1" dirty="0" err="1" smtClean="0"/>
              <a:t>Peralatan</a:t>
            </a:r>
            <a:r>
              <a:rPr lang="en-US" sz="3600" b="1" dirty="0"/>
              <a:t>; </a:t>
            </a:r>
            <a:r>
              <a:rPr lang="en-US" sz="3600" b="1" dirty="0" err="1"/>
              <a:t>dan</a:t>
            </a:r>
            <a:endParaRPr lang="id-ID" sz="3600" b="1" dirty="0"/>
          </a:p>
          <a:p>
            <a:pPr lvl="0"/>
            <a:r>
              <a:rPr lang="en-US" sz="3600" b="1" dirty="0" smtClean="0"/>
              <a:t>   </a:t>
            </a:r>
            <a:r>
              <a:rPr lang="en-US" sz="3600" b="1" dirty="0" err="1" smtClean="0"/>
              <a:t>Bangunan</a:t>
            </a:r>
            <a:r>
              <a:rPr lang="en-US" sz="3600" b="1" dirty="0" smtClean="0"/>
              <a:t> </a:t>
            </a:r>
            <a:r>
              <a:rPr lang="en-US" sz="3600" b="1" dirty="0" err="1"/>
              <a:t>dan</a:t>
            </a:r>
            <a:r>
              <a:rPr lang="en-US" sz="3600" b="1" dirty="0"/>
              <a:t> </a:t>
            </a:r>
            <a:r>
              <a:rPr lang="en-US" sz="3600" b="1" dirty="0" err="1"/>
              <a:t>prasarana</a:t>
            </a:r>
            <a:r>
              <a:rPr lang="en-US" sz="3600" b="1" dirty="0"/>
              <a:t>.</a:t>
            </a:r>
            <a:endParaRPr lang="id-ID" sz="3600" b="1" dirty="0"/>
          </a:p>
          <a:p>
            <a:endParaRPr lang="id-ID" sz="3600" b="1" dirty="0"/>
          </a:p>
        </p:txBody>
      </p:sp>
    </p:spTree>
    <p:extLst>
      <p:ext uri="{BB962C8B-B14F-4D97-AF65-F5344CB8AC3E}">
        <p14:creationId xmlns:p14="http://schemas.microsoft.com/office/powerpoint/2010/main" val="4238892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853</TotalTime>
  <Words>4904</Words>
  <Application>Microsoft Office PowerPoint</Application>
  <PresentationFormat>On-screen Show (4:3)</PresentationFormat>
  <Paragraphs>416</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PERSYARATAN KLASIFIKASI DAN   PERIZINAN RUMAH SAKIT     R.Fresley Hutapea, SH, MH, MARS   S2- MARS </vt:lpstr>
      <vt:lpstr>TUJUAN</vt:lpstr>
      <vt:lpstr>               DASAR HUKUM.</vt:lpstr>
      <vt:lpstr>PowerPoint Presentation</vt:lpstr>
      <vt:lpstr>PowerPoint Presentation</vt:lpstr>
      <vt:lpstr>PowerPoint Presentation</vt:lpstr>
      <vt:lpstr>PowerPoint Presentation</vt:lpstr>
      <vt:lpstr>KLASIFIKASI RUMAH SAKIT</vt:lpstr>
      <vt:lpstr>PowerPoint Presentation</vt:lpstr>
      <vt:lpstr>Rumah Sakit Umum Kelas 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Rumah Sakit Umum 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Rumah Sakit Umum Kelas 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Rumah Sakit Umum Kelas D</vt:lpstr>
      <vt:lpstr>PowerPoint Presentation</vt:lpstr>
      <vt:lpstr>PowerPoint Presentation</vt:lpstr>
      <vt:lpstr>PowerPoint Presentation</vt:lpstr>
      <vt:lpstr>PowerPoint Presentation</vt:lpstr>
      <vt:lpstr>PowerPoint Presentation</vt:lpstr>
      <vt:lpstr>PowerPoint Presentation</vt:lpstr>
      <vt:lpstr>Rumah Sakit Umum Kelas D Pratama</vt:lpstr>
      <vt:lpstr>            Klasisikasi Rumah Sakit Khusus                      (masih berlaku Permenkes 340/2010)</vt:lpstr>
      <vt:lpstr>PowerPoint Presentation</vt:lpstr>
      <vt:lpstr>PowerPoint Presentation</vt:lpstr>
      <vt:lpstr>PowerPoint Presentation</vt:lpstr>
      <vt:lpstr>PERIZINAN RUMAH SAKIT</vt:lpstr>
      <vt:lpstr>PowerPoint Presentation</vt:lpstr>
      <vt:lpstr>Izin Mendirikan</vt:lpstr>
      <vt:lpstr>PowerPoint Presentation</vt:lpstr>
      <vt:lpstr>PowerPoint Presentation</vt:lpstr>
      <vt:lpstr>PowerPoint Presentation</vt:lpstr>
      <vt:lpstr>PowerPoint Presentation</vt:lpstr>
      <vt:lpstr>PowerPoint Presentation</vt:lpstr>
      <vt:lpstr>Izin Operasional Rumah Sakit</vt:lpstr>
      <vt:lpstr>PowerPoint Presentation</vt:lpstr>
      <vt:lpstr>PowerPoint Presentation</vt:lpstr>
      <vt:lpstr>REGISTRASI DAN AKREDITASI RUMAH SAKIT</vt:lpstr>
      <vt:lpstr>PENAMAAN RUMAH SAKIT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PERATURAN MENTERI KESEHATAN REPUBLIK INDONESIA NOMOR 56 TAHUN 2014   TENTANG   KLASIFIKASI DAN PERIZINAN RUMAH SAKIT</dc:title>
  <dc:creator>Administrator RSAB Harapan Kita</dc:creator>
  <cp:lastModifiedBy>yanti</cp:lastModifiedBy>
  <cp:revision>47</cp:revision>
  <dcterms:created xsi:type="dcterms:W3CDTF">2014-12-03T07:15:17Z</dcterms:created>
  <dcterms:modified xsi:type="dcterms:W3CDTF">2018-03-02T09:39:33Z</dcterms:modified>
</cp:coreProperties>
</file>