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54"/>
  </p:notesMasterIdLst>
  <p:sldIdLst>
    <p:sldId id="955" r:id="rId6"/>
    <p:sldId id="980" r:id="rId7"/>
    <p:sldId id="907" r:id="rId8"/>
    <p:sldId id="908" r:id="rId9"/>
    <p:sldId id="970" r:id="rId10"/>
    <p:sldId id="942" r:id="rId11"/>
    <p:sldId id="944" r:id="rId12"/>
    <p:sldId id="910" r:id="rId13"/>
    <p:sldId id="911" r:id="rId14"/>
    <p:sldId id="945" r:id="rId15"/>
    <p:sldId id="946" r:id="rId16"/>
    <p:sldId id="947" r:id="rId17"/>
    <p:sldId id="948" r:id="rId18"/>
    <p:sldId id="949" r:id="rId19"/>
    <p:sldId id="957" r:id="rId20"/>
    <p:sldId id="951" r:id="rId21"/>
    <p:sldId id="912" r:id="rId22"/>
    <p:sldId id="913" r:id="rId23"/>
    <p:sldId id="914" r:id="rId24"/>
    <p:sldId id="915" r:id="rId25"/>
    <p:sldId id="916" r:id="rId26"/>
    <p:sldId id="918" r:id="rId27"/>
    <p:sldId id="919" r:id="rId28"/>
    <p:sldId id="920" r:id="rId29"/>
    <p:sldId id="921" r:id="rId30"/>
    <p:sldId id="922" r:id="rId31"/>
    <p:sldId id="923" r:id="rId32"/>
    <p:sldId id="928" r:id="rId33"/>
    <p:sldId id="926" r:id="rId34"/>
    <p:sldId id="930" r:id="rId35"/>
    <p:sldId id="931" r:id="rId36"/>
    <p:sldId id="932" r:id="rId37"/>
    <p:sldId id="933" r:id="rId38"/>
    <p:sldId id="977" r:id="rId39"/>
    <p:sldId id="978" r:id="rId40"/>
    <p:sldId id="934" r:id="rId41"/>
    <p:sldId id="952" r:id="rId42"/>
    <p:sldId id="935" r:id="rId43"/>
    <p:sldId id="936" r:id="rId44"/>
    <p:sldId id="973" r:id="rId45"/>
    <p:sldId id="974" r:id="rId46"/>
    <p:sldId id="976" r:id="rId47"/>
    <p:sldId id="937" r:id="rId48"/>
    <p:sldId id="938" r:id="rId49"/>
    <p:sldId id="939" r:id="rId50"/>
    <p:sldId id="940" r:id="rId51"/>
    <p:sldId id="941" r:id="rId52"/>
    <p:sldId id="95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002A29"/>
    <a:srgbClr val="004846"/>
    <a:srgbClr val="0066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5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95619-6EF7-4CA5-8F7E-67EE35C0A7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68ECE-F9FC-47D7-BCF1-1E87036045F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REKRUTMEN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7B8A825-858C-48AA-978F-A267F878C152}" type="parTrans" cxnId="{709D073F-E5DC-46DF-8450-49C16003F7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BD81CF7-3F4A-4AA5-8BB4-ECB2B59C60D5}" type="sibTrans" cxnId="{709D073F-E5DC-46DF-8450-49C16003F7B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BED0D4D-C2A4-4C22-9686-4895F6D38B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KEBIJAKAN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42368551-327F-4EEC-994A-11B071A3788F}" type="parTrans" cxnId="{2EEB1513-7820-4439-8662-B4178745185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51B376F-5669-4DFA-926F-A0A050F58D74}" type="sibTrans" cxnId="{2EEB1513-7820-4439-8662-B41787451852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753FCCC-E671-4510-87C6-C8C4149C581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KREDENSIAL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9139C541-181A-4210-BB35-E269FD6AB9ED}" type="parTrans" cxnId="{1E4ECD1F-CBEE-42A2-9C4D-2631F40112D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35E7EB7-EC9E-4C07-8DD1-038A1F1A56C7}" type="sibTrans" cxnId="{1E4ECD1F-CBEE-42A2-9C4D-2631F40112D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09955AE-12AC-43FC-BFCE-8202FC3E5197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Medis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A8D9B99-6AF7-415A-A700-83C13C114737}" type="parTrans" cxnId="{9B432C27-757E-4FBD-A120-4D236145EB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6D47077-B167-41EF-8967-129C7816BF33}" type="sibTrans" cxnId="{9B432C27-757E-4FBD-A120-4D236145EB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A4C7EE5-FAB5-4719-B376-930A4EAA6FD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Bukti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Proses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2F7791D-68F8-4288-A0C5-7FE987E0FD9F}" type="parTrans" cxnId="{CC3F3E0E-8DF8-418B-8E61-E583DE7921A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94087BC-BC17-4183-8E74-CDE20FF0BA93}" type="sibTrans" cxnId="{CC3F3E0E-8DF8-418B-8E61-E583DE7921A8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D563D39-2B7D-45FA-B554-01D99C4937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Verifikasi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dari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sumber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aslinya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54E613E3-2319-4D20-8475-EB81C0387972}" type="parTrans" cxnId="{26CB14A7-8A13-461D-92CC-D4D1C054A0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79B92F8-C265-45E0-AD26-190ACD9760D9}" type="sibTrans" cxnId="{26CB14A7-8A13-461D-92CC-D4D1C054A0CC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21EACC29-641F-4D3B-8888-C589E67AF51E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Keperawatan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9646AF2-5A75-4403-BD2A-0D420A0E41A5}" type="parTrans" cxnId="{79101B65-B621-4360-81A8-0866E645C5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6516FC3-A6A8-41B7-A1D6-C0B0C4ECB099}" type="sibTrans" cxnId="{79101B65-B621-4360-81A8-0866E645C59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23A1DCC-E80D-4575-8F02-1C63E08B4746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Kesehatan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Prof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Lainnya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3DE7932-0F6E-4510-AAD4-AB025DB71163}" type="parTrans" cxnId="{9EE7ECA2-3008-4B8B-8285-DC43FFFBE2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AD9932B-8D90-458D-8ED9-2F339FDB3708}" type="sibTrans" cxnId="{9EE7ECA2-3008-4B8B-8285-DC43FFFBE29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1C1744B-C6D8-4122-B67C-06B6F90602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ORIENTASI::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1.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UMUM : RS,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Mutu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Keselamatan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Pasien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PPI</a:t>
          </a: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2. KHUSUS : Di Unit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Pelayanan</a:t>
          </a:r>
          <a:endParaRPr lang="en-US" sz="1400" dirty="0" smtClean="0">
            <a:latin typeface="Arial" pitchFamily="34" charset="0"/>
            <a:cs typeface="Arial" pitchFamily="34" charset="0"/>
          </a:endParaRP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73FBE3-E3F8-4F5A-89AC-43E3E3D61949}" type="parTrans" cxnId="{7C1D0D73-D44B-45D8-96A5-48E6AD7F9A8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6BA1C11-9C7C-4F11-A68D-4705E4784719}" type="sibTrans" cxnId="{7C1D0D73-D44B-45D8-96A5-48E6AD7F9A8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9571549-A9F7-4040-BB8C-0CE8105CB95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PENUGASAN:</a:t>
          </a:r>
        </a:p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Medis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Keperawatan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: SPK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RKK </a:t>
          </a:r>
        </a:p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Kesehatan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Prof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Lainnya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: SPKK (SURAT PENUGASAN KERJA KLINIS)</a:t>
          </a:r>
          <a:endParaRPr lang="en-US" sz="1200" dirty="0" smtClean="0">
            <a:latin typeface="Arial" pitchFamily="34" charset="0"/>
            <a:cs typeface="Arial" pitchFamily="34" charset="0"/>
          </a:endParaRPr>
        </a:p>
      </dgm:t>
    </dgm:pt>
    <dgm:pt modelId="{83AA056A-75A9-4FF7-B458-BB589703C943}" type="parTrans" cxnId="{93BCDAF5-B4CE-41FD-B343-7389235662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44C1652-3617-4400-BF4E-88885F087D79}" type="sibTrans" cxnId="{93BCDAF5-B4CE-41FD-B343-73892356627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A56EFE37-A839-4A38-B765-980583DBB8C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PENILAIAN/EVALUASI KINERJA :</a:t>
          </a: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1. AWAL: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klinis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yan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risiko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tingii</a:t>
          </a:r>
          <a:endParaRPr lang="en-US" sz="1400" dirty="0" smtClean="0">
            <a:latin typeface="Arial" pitchFamily="34" charset="0"/>
            <a:cs typeface="Arial" pitchFamily="34" charset="0"/>
          </a:endParaRP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2.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Tahunan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 (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semua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)</a:t>
          </a: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3.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Tuga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tahunan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Rekredensial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untuk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Medis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FA00DA7-BE47-4D40-88D5-95AF5A7E59E6}" type="parTrans" cxnId="{0FA77341-E22A-4196-AA83-3D3970AC7A3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65C2F347-62B3-4F2B-A0A4-E51F54F5848C}" type="sibTrans" cxnId="{0FA77341-E22A-4196-AA83-3D3970AC7A3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4751EC8-4D7E-4166-9902-9D11D135FE80}" type="pres">
      <dgm:prSet presAssocID="{95395619-6EF7-4CA5-8F7E-67EE35C0A7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D82AC-42D1-4C90-A5B3-D97BC01E2399}" type="pres">
      <dgm:prSet presAssocID="{13F68ECE-F9FC-47D7-BCF1-1E87036045FB}" presName="comp" presStyleCnt="0"/>
      <dgm:spPr/>
    </dgm:pt>
    <dgm:pt modelId="{3FFAFD72-8E87-4B2B-A4E5-90B6B7BF5BA5}" type="pres">
      <dgm:prSet presAssocID="{13F68ECE-F9FC-47D7-BCF1-1E87036045FB}" presName="box" presStyleLbl="node1" presStyleIdx="0" presStyleCnt="5"/>
      <dgm:spPr/>
      <dgm:t>
        <a:bodyPr/>
        <a:lstStyle/>
        <a:p>
          <a:endParaRPr lang="en-US"/>
        </a:p>
      </dgm:t>
    </dgm:pt>
    <dgm:pt modelId="{7B049731-AAB9-461F-8C42-E8C4E06777D7}" type="pres">
      <dgm:prSet presAssocID="{13F68ECE-F9FC-47D7-BCF1-1E87036045FB}" presName="img" presStyleLbl="fgImgPlace1" presStyleIdx="0" presStyleCnt="5"/>
      <dgm:spPr/>
    </dgm:pt>
    <dgm:pt modelId="{31F372BB-138E-43D4-8589-487268885604}" type="pres">
      <dgm:prSet presAssocID="{13F68ECE-F9FC-47D7-BCF1-1E87036045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5ED8-D44B-4BFF-8ACB-8CCCB470D5FF}" type="pres">
      <dgm:prSet presAssocID="{EBD81CF7-3F4A-4AA5-8BB4-ECB2B59C60D5}" presName="spacer" presStyleCnt="0"/>
      <dgm:spPr/>
    </dgm:pt>
    <dgm:pt modelId="{14D3C2EF-6113-432F-984A-CD512C0E17E9}" type="pres">
      <dgm:prSet presAssocID="{4753FCCC-E671-4510-87C6-C8C4149C5817}" presName="comp" presStyleCnt="0"/>
      <dgm:spPr/>
    </dgm:pt>
    <dgm:pt modelId="{88070E03-F08A-485F-B226-90223A1D3BA3}" type="pres">
      <dgm:prSet presAssocID="{4753FCCC-E671-4510-87C6-C8C4149C5817}" presName="box" presStyleLbl="node1" presStyleIdx="1" presStyleCnt="5"/>
      <dgm:spPr/>
      <dgm:t>
        <a:bodyPr/>
        <a:lstStyle/>
        <a:p>
          <a:endParaRPr lang="en-US"/>
        </a:p>
      </dgm:t>
    </dgm:pt>
    <dgm:pt modelId="{FB3D1DA1-35D7-4F07-9F4A-2FD41CEB2815}" type="pres">
      <dgm:prSet presAssocID="{4753FCCC-E671-4510-87C6-C8C4149C5817}" presName="img" presStyleLbl="fgImgPlace1" presStyleIdx="1" presStyleCnt="5"/>
      <dgm:spPr/>
    </dgm:pt>
    <dgm:pt modelId="{A641FBED-8717-4C5F-910B-BEFE160E84C7}" type="pres">
      <dgm:prSet presAssocID="{4753FCCC-E671-4510-87C6-C8C4149C581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617F-2874-400D-AC44-0D4D4FC6FACB}" type="pres">
      <dgm:prSet presAssocID="{F35E7EB7-EC9E-4C07-8DD1-038A1F1A56C7}" presName="spacer" presStyleCnt="0"/>
      <dgm:spPr/>
    </dgm:pt>
    <dgm:pt modelId="{7162C5EF-623E-4E2D-8770-E1B8A3493F13}" type="pres">
      <dgm:prSet presAssocID="{E9571549-A9F7-4040-BB8C-0CE8105CB957}" presName="comp" presStyleCnt="0"/>
      <dgm:spPr/>
    </dgm:pt>
    <dgm:pt modelId="{4778E5F8-E1D6-4D46-B44D-86885FF5DF74}" type="pres">
      <dgm:prSet presAssocID="{E9571549-A9F7-4040-BB8C-0CE8105CB957}" presName="box" presStyleLbl="node1" presStyleIdx="2" presStyleCnt="5"/>
      <dgm:spPr/>
      <dgm:t>
        <a:bodyPr/>
        <a:lstStyle/>
        <a:p>
          <a:endParaRPr lang="en-US"/>
        </a:p>
      </dgm:t>
    </dgm:pt>
    <dgm:pt modelId="{CE87D55D-1CB4-4F66-98D1-90E1321463DE}" type="pres">
      <dgm:prSet presAssocID="{E9571549-A9F7-4040-BB8C-0CE8105CB957}" presName="img" presStyleLbl="fgImgPlace1" presStyleIdx="2" presStyleCnt="5"/>
      <dgm:spPr/>
    </dgm:pt>
    <dgm:pt modelId="{FF70DC5C-6590-4C09-970A-E4F8DB33CCF0}" type="pres">
      <dgm:prSet presAssocID="{E9571549-A9F7-4040-BB8C-0CE8105CB95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C6068-3CD8-46D5-AE14-9DF09CCAFFBF}" type="pres">
      <dgm:prSet presAssocID="{644C1652-3617-4400-BF4E-88885F087D79}" presName="spacer" presStyleCnt="0"/>
      <dgm:spPr/>
    </dgm:pt>
    <dgm:pt modelId="{8FEA17BE-C5A2-4CA8-AB6B-47E565AA4926}" type="pres">
      <dgm:prSet presAssocID="{71C1744B-C6D8-4122-B67C-06B6F9060233}" presName="comp" presStyleCnt="0"/>
      <dgm:spPr/>
    </dgm:pt>
    <dgm:pt modelId="{00E331B6-0F9E-4D08-93A2-8F95E22C389C}" type="pres">
      <dgm:prSet presAssocID="{71C1744B-C6D8-4122-B67C-06B6F9060233}" presName="box" presStyleLbl="node1" presStyleIdx="3" presStyleCnt="5"/>
      <dgm:spPr/>
      <dgm:t>
        <a:bodyPr/>
        <a:lstStyle/>
        <a:p>
          <a:endParaRPr lang="en-US"/>
        </a:p>
      </dgm:t>
    </dgm:pt>
    <dgm:pt modelId="{0D93C623-96F9-4468-8D06-A70A8D802F1B}" type="pres">
      <dgm:prSet presAssocID="{71C1744B-C6D8-4122-B67C-06B6F9060233}" presName="img" presStyleLbl="fgImgPlace1" presStyleIdx="3" presStyleCnt="5"/>
      <dgm:spPr/>
    </dgm:pt>
    <dgm:pt modelId="{58D39C50-5C63-475E-89B2-8403FE0BBF0C}" type="pres">
      <dgm:prSet presAssocID="{71C1744B-C6D8-4122-B67C-06B6F906023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9DC0-A544-41F7-BCE5-3E301B73CBAA}" type="pres">
      <dgm:prSet presAssocID="{E6BA1C11-9C7C-4F11-A68D-4705E4784719}" presName="spacer" presStyleCnt="0"/>
      <dgm:spPr/>
    </dgm:pt>
    <dgm:pt modelId="{28596C06-14FE-4EE4-BE44-B2AF2D27A7B6}" type="pres">
      <dgm:prSet presAssocID="{A56EFE37-A839-4A38-B765-980583DBB8C5}" presName="comp" presStyleCnt="0"/>
      <dgm:spPr/>
    </dgm:pt>
    <dgm:pt modelId="{5217DF67-1105-4112-B80D-B6BA840E67A5}" type="pres">
      <dgm:prSet presAssocID="{A56EFE37-A839-4A38-B765-980583DBB8C5}" presName="box" presStyleLbl="node1" presStyleIdx="4" presStyleCnt="5"/>
      <dgm:spPr/>
      <dgm:t>
        <a:bodyPr/>
        <a:lstStyle/>
        <a:p>
          <a:endParaRPr lang="en-US"/>
        </a:p>
      </dgm:t>
    </dgm:pt>
    <dgm:pt modelId="{EF29C2FB-EFE8-4977-9EF5-32E7D45AFDD7}" type="pres">
      <dgm:prSet presAssocID="{A56EFE37-A839-4A38-B765-980583DBB8C5}" presName="img" presStyleLbl="fgImgPlace1" presStyleIdx="4" presStyleCnt="5"/>
      <dgm:spPr/>
    </dgm:pt>
    <dgm:pt modelId="{9503057E-F962-45A5-83C3-D67226B90B3E}" type="pres">
      <dgm:prSet presAssocID="{A56EFE37-A839-4A38-B765-980583DBB8C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CB218-355C-4237-AA9E-1E642DF13ECE}" type="presOf" srcId="{B23A1DCC-E80D-4575-8F02-1C63E08B4746}" destId="{88070E03-F08A-485F-B226-90223A1D3BA3}" srcOrd="0" destOrd="3" presId="urn:microsoft.com/office/officeart/2005/8/layout/vList4"/>
    <dgm:cxn modelId="{7C1D0D73-D44B-45D8-96A5-48E6AD7F9A8D}" srcId="{95395619-6EF7-4CA5-8F7E-67EE35C0A77F}" destId="{71C1744B-C6D8-4122-B67C-06B6F9060233}" srcOrd="3" destOrd="0" parTransId="{0273FBE3-E3F8-4F5A-89AC-43E3E3D61949}" sibTransId="{E6BA1C11-9C7C-4F11-A68D-4705E4784719}"/>
    <dgm:cxn modelId="{9EE7ECA2-3008-4B8B-8285-DC43FFFBE29D}" srcId="{4753FCCC-E671-4510-87C6-C8C4149C5817}" destId="{B23A1DCC-E80D-4575-8F02-1C63E08B4746}" srcOrd="2" destOrd="0" parTransId="{B3DE7932-0F6E-4510-AAD4-AB025DB71163}" sibTransId="{1AD9932B-8D90-458D-8ED9-2F339FDB3708}"/>
    <dgm:cxn modelId="{CC3F3E0E-8DF8-418B-8E61-E583DE7921A8}" srcId="{13F68ECE-F9FC-47D7-BCF1-1E87036045FB}" destId="{2A4C7EE5-FAB5-4719-B376-930A4EAA6FD6}" srcOrd="1" destOrd="0" parTransId="{B2F7791D-68F8-4288-A0C5-7FE987E0FD9F}" sibTransId="{294087BC-BC17-4183-8E74-CDE20FF0BA93}"/>
    <dgm:cxn modelId="{26CB14A7-8A13-461D-92CC-D4D1C054A0CC}" srcId="{13F68ECE-F9FC-47D7-BCF1-1E87036045FB}" destId="{BD563D39-2B7D-45FA-B554-01D99C4937BD}" srcOrd="2" destOrd="0" parTransId="{54E613E3-2319-4D20-8475-EB81C0387972}" sibTransId="{179B92F8-C265-45E0-AD26-190ACD9760D9}"/>
    <dgm:cxn modelId="{A2516B71-DCFC-4EB3-80EA-B3EA2855CA27}" type="presOf" srcId="{4753FCCC-E671-4510-87C6-C8C4149C5817}" destId="{A641FBED-8717-4C5F-910B-BEFE160E84C7}" srcOrd="1" destOrd="0" presId="urn:microsoft.com/office/officeart/2005/8/layout/vList4"/>
    <dgm:cxn modelId="{AD9D6358-D020-4885-A78D-AE7CEEDE2254}" type="presOf" srcId="{4753FCCC-E671-4510-87C6-C8C4149C5817}" destId="{88070E03-F08A-485F-B226-90223A1D3BA3}" srcOrd="0" destOrd="0" presId="urn:microsoft.com/office/officeart/2005/8/layout/vList4"/>
    <dgm:cxn modelId="{F8257CCE-F277-4A66-A641-A59261DAB4AD}" type="presOf" srcId="{B23A1DCC-E80D-4575-8F02-1C63E08B4746}" destId="{A641FBED-8717-4C5F-910B-BEFE160E84C7}" srcOrd="1" destOrd="3" presId="urn:microsoft.com/office/officeart/2005/8/layout/vList4"/>
    <dgm:cxn modelId="{B09217EA-132B-4218-85DB-EF4502C4C738}" type="presOf" srcId="{E9571549-A9F7-4040-BB8C-0CE8105CB957}" destId="{FF70DC5C-6590-4C09-970A-E4F8DB33CCF0}" srcOrd="1" destOrd="0" presId="urn:microsoft.com/office/officeart/2005/8/layout/vList4"/>
    <dgm:cxn modelId="{142ABA65-3B8B-42F3-A264-3B493E5496EA}" type="presOf" srcId="{21EACC29-641F-4D3B-8888-C589E67AF51E}" destId="{88070E03-F08A-485F-B226-90223A1D3BA3}" srcOrd="0" destOrd="2" presId="urn:microsoft.com/office/officeart/2005/8/layout/vList4"/>
    <dgm:cxn modelId="{D7AB26A8-3422-46B0-A543-FB5C0030192D}" type="presOf" srcId="{13F68ECE-F9FC-47D7-BCF1-1E87036045FB}" destId="{3FFAFD72-8E87-4B2B-A4E5-90B6B7BF5BA5}" srcOrd="0" destOrd="0" presId="urn:microsoft.com/office/officeart/2005/8/layout/vList4"/>
    <dgm:cxn modelId="{709D073F-E5DC-46DF-8450-49C16003F7B2}" srcId="{95395619-6EF7-4CA5-8F7E-67EE35C0A77F}" destId="{13F68ECE-F9FC-47D7-BCF1-1E87036045FB}" srcOrd="0" destOrd="0" parTransId="{77B8A825-858C-48AA-978F-A267F878C152}" sibTransId="{EBD81CF7-3F4A-4AA5-8BB4-ECB2B59C60D5}"/>
    <dgm:cxn modelId="{79101B65-B621-4360-81A8-0866E645C59F}" srcId="{4753FCCC-E671-4510-87C6-C8C4149C5817}" destId="{21EACC29-641F-4D3B-8888-C589E67AF51E}" srcOrd="1" destOrd="0" parTransId="{09646AF2-5A75-4403-BD2A-0D420A0E41A5}" sibTransId="{B6516FC3-A6A8-41B7-A1D6-C0B0C4ECB099}"/>
    <dgm:cxn modelId="{9781006A-77BB-4231-904B-82E918BB4CDE}" type="presOf" srcId="{13F68ECE-F9FC-47D7-BCF1-1E87036045FB}" destId="{31F372BB-138E-43D4-8589-487268885604}" srcOrd="1" destOrd="0" presId="urn:microsoft.com/office/officeart/2005/8/layout/vList4"/>
    <dgm:cxn modelId="{C544B730-E499-42C8-9CC1-4F5F29930DF8}" type="presOf" srcId="{71C1744B-C6D8-4122-B67C-06B6F9060233}" destId="{58D39C50-5C63-475E-89B2-8403FE0BBF0C}" srcOrd="1" destOrd="0" presId="urn:microsoft.com/office/officeart/2005/8/layout/vList4"/>
    <dgm:cxn modelId="{296671DA-B9FB-4F9E-8549-34A9C58DDE3A}" type="presOf" srcId="{BD563D39-2B7D-45FA-B554-01D99C4937BD}" destId="{3FFAFD72-8E87-4B2B-A4E5-90B6B7BF5BA5}" srcOrd="0" destOrd="3" presId="urn:microsoft.com/office/officeart/2005/8/layout/vList4"/>
    <dgm:cxn modelId="{D3BE26CE-79F9-4C01-A138-569BBAC39CC3}" type="presOf" srcId="{E09955AE-12AC-43FC-BFCE-8202FC3E5197}" destId="{A641FBED-8717-4C5F-910B-BEFE160E84C7}" srcOrd="1" destOrd="1" presId="urn:microsoft.com/office/officeart/2005/8/layout/vList4"/>
    <dgm:cxn modelId="{C2EAFAB7-CB51-4BF6-AD73-6BE225B8100A}" type="presOf" srcId="{E09955AE-12AC-43FC-BFCE-8202FC3E5197}" destId="{88070E03-F08A-485F-B226-90223A1D3BA3}" srcOrd="0" destOrd="1" presId="urn:microsoft.com/office/officeart/2005/8/layout/vList4"/>
    <dgm:cxn modelId="{1E4ECD1F-CBEE-42A2-9C4D-2631F40112DF}" srcId="{95395619-6EF7-4CA5-8F7E-67EE35C0A77F}" destId="{4753FCCC-E671-4510-87C6-C8C4149C5817}" srcOrd="1" destOrd="0" parTransId="{9139C541-181A-4210-BB35-E269FD6AB9ED}" sibTransId="{F35E7EB7-EC9E-4C07-8DD1-038A1F1A56C7}"/>
    <dgm:cxn modelId="{3A77D39F-6512-4771-BD08-36772A8CCCF2}" type="presOf" srcId="{E9571549-A9F7-4040-BB8C-0CE8105CB957}" destId="{4778E5F8-E1D6-4D46-B44D-86885FF5DF74}" srcOrd="0" destOrd="0" presId="urn:microsoft.com/office/officeart/2005/8/layout/vList4"/>
    <dgm:cxn modelId="{2EEB1513-7820-4439-8662-B41787451852}" srcId="{13F68ECE-F9FC-47D7-BCF1-1E87036045FB}" destId="{ABED0D4D-C2A4-4C22-9686-4895F6D38BFE}" srcOrd="0" destOrd="0" parTransId="{42368551-327F-4EEC-994A-11B071A3788F}" sibTransId="{F51B376F-5669-4DFA-926F-A0A050F58D74}"/>
    <dgm:cxn modelId="{93BCDAF5-B4CE-41FD-B343-738923566270}" srcId="{95395619-6EF7-4CA5-8F7E-67EE35C0A77F}" destId="{E9571549-A9F7-4040-BB8C-0CE8105CB957}" srcOrd="2" destOrd="0" parTransId="{83AA056A-75A9-4FF7-B458-BB589703C943}" sibTransId="{644C1652-3617-4400-BF4E-88885F087D79}"/>
    <dgm:cxn modelId="{627388A0-262E-4559-AD54-8EAB08660792}" type="presOf" srcId="{21EACC29-641F-4D3B-8888-C589E67AF51E}" destId="{A641FBED-8717-4C5F-910B-BEFE160E84C7}" srcOrd="1" destOrd="2" presId="urn:microsoft.com/office/officeart/2005/8/layout/vList4"/>
    <dgm:cxn modelId="{9B432C27-757E-4FBD-A120-4D236145EBB4}" srcId="{4753FCCC-E671-4510-87C6-C8C4149C5817}" destId="{E09955AE-12AC-43FC-BFCE-8202FC3E5197}" srcOrd="0" destOrd="0" parTransId="{7A8D9B99-6AF7-415A-A700-83C13C114737}" sibTransId="{F6D47077-B167-41EF-8967-129C7816BF33}"/>
    <dgm:cxn modelId="{570E0091-0356-4170-89C6-2F7B65F90043}" type="presOf" srcId="{A56EFE37-A839-4A38-B765-980583DBB8C5}" destId="{5217DF67-1105-4112-B80D-B6BA840E67A5}" srcOrd="0" destOrd="0" presId="urn:microsoft.com/office/officeart/2005/8/layout/vList4"/>
    <dgm:cxn modelId="{09F4806D-0259-43DF-B887-9E615A3BF2D5}" type="presOf" srcId="{ABED0D4D-C2A4-4C22-9686-4895F6D38BFE}" destId="{31F372BB-138E-43D4-8589-487268885604}" srcOrd="1" destOrd="1" presId="urn:microsoft.com/office/officeart/2005/8/layout/vList4"/>
    <dgm:cxn modelId="{978B49A4-6852-4D6F-B01E-C1F5459BEC4D}" type="presOf" srcId="{71C1744B-C6D8-4122-B67C-06B6F9060233}" destId="{00E331B6-0F9E-4D08-93A2-8F95E22C389C}" srcOrd="0" destOrd="0" presId="urn:microsoft.com/office/officeart/2005/8/layout/vList4"/>
    <dgm:cxn modelId="{1EE5D074-16B3-4ABE-B233-30D5DA492C8B}" type="presOf" srcId="{BD563D39-2B7D-45FA-B554-01D99C4937BD}" destId="{31F372BB-138E-43D4-8589-487268885604}" srcOrd="1" destOrd="3" presId="urn:microsoft.com/office/officeart/2005/8/layout/vList4"/>
    <dgm:cxn modelId="{614372BF-7027-4591-9E86-0F0ABC419C50}" type="presOf" srcId="{2A4C7EE5-FAB5-4719-B376-930A4EAA6FD6}" destId="{31F372BB-138E-43D4-8589-487268885604}" srcOrd="1" destOrd="2" presId="urn:microsoft.com/office/officeart/2005/8/layout/vList4"/>
    <dgm:cxn modelId="{6F21E0DC-2EAB-4E5E-8D1E-9F7D9FB9369F}" type="presOf" srcId="{95395619-6EF7-4CA5-8F7E-67EE35C0A77F}" destId="{14751EC8-4D7E-4166-9902-9D11D135FE80}" srcOrd="0" destOrd="0" presId="urn:microsoft.com/office/officeart/2005/8/layout/vList4"/>
    <dgm:cxn modelId="{FDA14760-9C77-4F3E-BA98-5C2F00F56765}" type="presOf" srcId="{2A4C7EE5-FAB5-4719-B376-930A4EAA6FD6}" destId="{3FFAFD72-8E87-4B2B-A4E5-90B6B7BF5BA5}" srcOrd="0" destOrd="2" presId="urn:microsoft.com/office/officeart/2005/8/layout/vList4"/>
    <dgm:cxn modelId="{0FA77341-E22A-4196-AA83-3D3970AC7A33}" srcId="{95395619-6EF7-4CA5-8F7E-67EE35C0A77F}" destId="{A56EFE37-A839-4A38-B765-980583DBB8C5}" srcOrd="4" destOrd="0" parTransId="{BFA00DA7-BE47-4D40-88D5-95AF5A7E59E6}" sibTransId="{65C2F347-62B3-4F2B-A0A4-E51F54F5848C}"/>
    <dgm:cxn modelId="{E27B4C93-8894-4D89-A83A-FF32B0C22C0A}" type="presOf" srcId="{A56EFE37-A839-4A38-B765-980583DBB8C5}" destId="{9503057E-F962-45A5-83C3-D67226B90B3E}" srcOrd="1" destOrd="0" presId="urn:microsoft.com/office/officeart/2005/8/layout/vList4"/>
    <dgm:cxn modelId="{8A79D3ED-AB2A-4553-A790-F0D789366C94}" type="presOf" srcId="{ABED0D4D-C2A4-4C22-9686-4895F6D38BFE}" destId="{3FFAFD72-8E87-4B2B-A4E5-90B6B7BF5BA5}" srcOrd="0" destOrd="1" presId="urn:microsoft.com/office/officeart/2005/8/layout/vList4"/>
    <dgm:cxn modelId="{582BEA92-2204-4C97-B4E0-CE06B885E712}" type="presParOf" srcId="{14751EC8-4D7E-4166-9902-9D11D135FE80}" destId="{9C6D82AC-42D1-4C90-A5B3-D97BC01E2399}" srcOrd="0" destOrd="0" presId="urn:microsoft.com/office/officeart/2005/8/layout/vList4"/>
    <dgm:cxn modelId="{02309DAE-ED7D-4B1E-8592-08E498A2A7C4}" type="presParOf" srcId="{9C6D82AC-42D1-4C90-A5B3-D97BC01E2399}" destId="{3FFAFD72-8E87-4B2B-A4E5-90B6B7BF5BA5}" srcOrd="0" destOrd="0" presId="urn:microsoft.com/office/officeart/2005/8/layout/vList4"/>
    <dgm:cxn modelId="{88741321-C95F-47C6-A231-C7FC7A1B3E5F}" type="presParOf" srcId="{9C6D82AC-42D1-4C90-A5B3-D97BC01E2399}" destId="{7B049731-AAB9-461F-8C42-E8C4E06777D7}" srcOrd="1" destOrd="0" presId="urn:microsoft.com/office/officeart/2005/8/layout/vList4"/>
    <dgm:cxn modelId="{286F71CD-6D47-4D2E-9EE0-991EA3EB9CC8}" type="presParOf" srcId="{9C6D82AC-42D1-4C90-A5B3-D97BC01E2399}" destId="{31F372BB-138E-43D4-8589-487268885604}" srcOrd="2" destOrd="0" presId="urn:microsoft.com/office/officeart/2005/8/layout/vList4"/>
    <dgm:cxn modelId="{556912A7-F64B-4BF1-BA24-D21C292EA5C5}" type="presParOf" srcId="{14751EC8-4D7E-4166-9902-9D11D135FE80}" destId="{5ABA5ED8-D44B-4BFF-8ACB-8CCCB470D5FF}" srcOrd="1" destOrd="0" presId="urn:microsoft.com/office/officeart/2005/8/layout/vList4"/>
    <dgm:cxn modelId="{053DE513-1246-4220-8C89-9BAD4228FB46}" type="presParOf" srcId="{14751EC8-4D7E-4166-9902-9D11D135FE80}" destId="{14D3C2EF-6113-432F-984A-CD512C0E17E9}" srcOrd="2" destOrd="0" presId="urn:microsoft.com/office/officeart/2005/8/layout/vList4"/>
    <dgm:cxn modelId="{A64C4A58-AC02-4B5F-9999-6B70C27568F6}" type="presParOf" srcId="{14D3C2EF-6113-432F-984A-CD512C0E17E9}" destId="{88070E03-F08A-485F-B226-90223A1D3BA3}" srcOrd="0" destOrd="0" presId="urn:microsoft.com/office/officeart/2005/8/layout/vList4"/>
    <dgm:cxn modelId="{374861D9-A4CB-42BF-9D6C-6C658D2CC147}" type="presParOf" srcId="{14D3C2EF-6113-432F-984A-CD512C0E17E9}" destId="{FB3D1DA1-35D7-4F07-9F4A-2FD41CEB2815}" srcOrd="1" destOrd="0" presId="urn:microsoft.com/office/officeart/2005/8/layout/vList4"/>
    <dgm:cxn modelId="{37CABFA9-1E3B-4748-BB75-95788417CB0D}" type="presParOf" srcId="{14D3C2EF-6113-432F-984A-CD512C0E17E9}" destId="{A641FBED-8717-4C5F-910B-BEFE160E84C7}" srcOrd="2" destOrd="0" presId="urn:microsoft.com/office/officeart/2005/8/layout/vList4"/>
    <dgm:cxn modelId="{CF503771-4781-444C-95ED-4D80941758A6}" type="presParOf" srcId="{14751EC8-4D7E-4166-9902-9D11D135FE80}" destId="{033F617F-2874-400D-AC44-0D4D4FC6FACB}" srcOrd="3" destOrd="0" presId="urn:microsoft.com/office/officeart/2005/8/layout/vList4"/>
    <dgm:cxn modelId="{2E598B8C-D5A6-4F4E-B3C6-11EB6A8AA8C9}" type="presParOf" srcId="{14751EC8-4D7E-4166-9902-9D11D135FE80}" destId="{7162C5EF-623E-4E2D-8770-E1B8A3493F13}" srcOrd="4" destOrd="0" presId="urn:microsoft.com/office/officeart/2005/8/layout/vList4"/>
    <dgm:cxn modelId="{6932290B-B713-4058-AC89-B78EC76710BB}" type="presParOf" srcId="{7162C5EF-623E-4E2D-8770-E1B8A3493F13}" destId="{4778E5F8-E1D6-4D46-B44D-86885FF5DF74}" srcOrd="0" destOrd="0" presId="urn:microsoft.com/office/officeart/2005/8/layout/vList4"/>
    <dgm:cxn modelId="{925D394C-DC8F-491A-94F5-69F80B25E7DA}" type="presParOf" srcId="{7162C5EF-623E-4E2D-8770-E1B8A3493F13}" destId="{CE87D55D-1CB4-4F66-98D1-90E1321463DE}" srcOrd="1" destOrd="0" presId="urn:microsoft.com/office/officeart/2005/8/layout/vList4"/>
    <dgm:cxn modelId="{7D22D9BA-F0A5-420C-8A1E-840DA813E48E}" type="presParOf" srcId="{7162C5EF-623E-4E2D-8770-E1B8A3493F13}" destId="{FF70DC5C-6590-4C09-970A-E4F8DB33CCF0}" srcOrd="2" destOrd="0" presId="urn:microsoft.com/office/officeart/2005/8/layout/vList4"/>
    <dgm:cxn modelId="{883AE544-FB2B-46C7-B232-3AB5BD274AD2}" type="presParOf" srcId="{14751EC8-4D7E-4166-9902-9D11D135FE80}" destId="{A83C6068-3CD8-46D5-AE14-9DF09CCAFFBF}" srcOrd="5" destOrd="0" presId="urn:microsoft.com/office/officeart/2005/8/layout/vList4"/>
    <dgm:cxn modelId="{97E18CDD-A7DA-486A-ABB7-FF51201CE346}" type="presParOf" srcId="{14751EC8-4D7E-4166-9902-9D11D135FE80}" destId="{8FEA17BE-C5A2-4CA8-AB6B-47E565AA4926}" srcOrd="6" destOrd="0" presId="urn:microsoft.com/office/officeart/2005/8/layout/vList4"/>
    <dgm:cxn modelId="{8C4BAEF5-2EEF-4EAD-924E-3366AC2641AE}" type="presParOf" srcId="{8FEA17BE-C5A2-4CA8-AB6B-47E565AA4926}" destId="{00E331B6-0F9E-4D08-93A2-8F95E22C389C}" srcOrd="0" destOrd="0" presId="urn:microsoft.com/office/officeart/2005/8/layout/vList4"/>
    <dgm:cxn modelId="{717E1C0E-EC23-45F8-85C8-718B125C985C}" type="presParOf" srcId="{8FEA17BE-C5A2-4CA8-AB6B-47E565AA4926}" destId="{0D93C623-96F9-4468-8D06-A70A8D802F1B}" srcOrd="1" destOrd="0" presId="urn:microsoft.com/office/officeart/2005/8/layout/vList4"/>
    <dgm:cxn modelId="{05A04C32-44A1-48BC-917B-B7EA6F3D8FC9}" type="presParOf" srcId="{8FEA17BE-C5A2-4CA8-AB6B-47E565AA4926}" destId="{58D39C50-5C63-475E-89B2-8403FE0BBF0C}" srcOrd="2" destOrd="0" presId="urn:microsoft.com/office/officeart/2005/8/layout/vList4"/>
    <dgm:cxn modelId="{E9B84979-F26A-4476-A8F2-B278738B8A62}" type="presParOf" srcId="{14751EC8-4D7E-4166-9902-9D11D135FE80}" destId="{0F669DC0-A544-41F7-BCE5-3E301B73CBAA}" srcOrd="7" destOrd="0" presId="urn:microsoft.com/office/officeart/2005/8/layout/vList4"/>
    <dgm:cxn modelId="{E2F3B4AB-62B6-4A20-AA3B-D5169B12930F}" type="presParOf" srcId="{14751EC8-4D7E-4166-9902-9D11D135FE80}" destId="{28596C06-14FE-4EE4-BE44-B2AF2D27A7B6}" srcOrd="8" destOrd="0" presId="urn:microsoft.com/office/officeart/2005/8/layout/vList4"/>
    <dgm:cxn modelId="{DD2AC4AB-DF52-4B29-BA4C-26680F21C477}" type="presParOf" srcId="{28596C06-14FE-4EE4-BE44-B2AF2D27A7B6}" destId="{5217DF67-1105-4112-B80D-B6BA840E67A5}" srcOrd="0" destOrd="0" presId="urn:microsoft.com/office/officeart/2005/8/layout/vList4"/>
    <dgm:cxn modelId="{E8DB9AFB-F659-4F43-8149-AC517EC76A61}" type="presParOf" srcId="{28596C06-14FE-4EE4-BE44-B2AF2D27A7B6}" destId="{EF29C2FB-EFE8-4977-9EF5-32E7D45AFDD7}" srcOrd="1" destOrd="0" presId="urn:microsoft.com/office/officeart/2005/8/layout/vList4"/>
    <dgm:cxn modelId="{E5BCD05A-2048-436D-B91C-D096D6E88C49}" type="presParOf" srcId="{28596C06-14FE-4EE4-BE44-B2AF2D27A7B6}" destId="{9503057E-F962-45A5-83C3-D67226B90B3E}" srcOrd="2" destOrd="0" presId="urn:microsoft.com/office/officeart/2005/8/layout/vList4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95619-6EF7-4CA5-8F7E-67EE35C0A7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F68ECE-F9FC-47D7-BCF1-1E87036045FB}">
      <dgm:prSet phldrT="[Text]"/>
      <dgm:spPr>
        <a:solidFill>
          <a:schemeClr val="accent2"/>
        </a:solidFill>
      </dgm:spPr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REKRUTMEN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77B8A825-858C-48AA-978F-A267F878C152}" type="parTrans" cxnId="{709D073F-E5DC-46DF-8450-49C16003F7B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BD81CF7-3F4A-4AA5-8BB4-ECB2B59C60D5}" type="sibTrans" cxnId="{709D073F-E5DC-46DF-8450-49C16003F7B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ED0D4D-C2A4-4C22-9686-4895F6D38BF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KEBIJAKAN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42368551-327F-4EEC-994A-11B071A3788F}" type="parTrans" cxnId="{2EEB1513-7820-4439-8662-B417874518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51B376F-5669-4DFA-926F-A0A050F58D74}" type="sibTrans" cxnId="{2EEB1513-7820-4439-8662-B4178745185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A4C7EE5-FAB5-4719-B376-930A4EAA6FD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Bukti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Proses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2F7791D-68F8-4288-A0C5-7FE987E0FD9F}" type="parTrans" cxnId="{CC3F3E0E-8DF8-418B-8E61-E583DE792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4087BC-BC17-4183-8E74-CDE20FF0BA93}" type="sibTrans" cxnId="{CC3F3E0E-8DF8-418B-8E61-E583DE7921A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D563D39-2B7D-45FA-B554-01D99C4937B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Verifikasi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dari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sumber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aslinya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54E613E3-2319-4D20-8475-EB81C0387972}" type="parTrans" cxnId="{26CB14A7-8A13-461D-92CC-D4D1C054A0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79B92F8-C265-45E0-AD26-190ACD9760D9}" type="sibTrans" cxnId="{26CB14A7-8A13-461D-92CC-D4D1C054A0C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1C1744B-C6D8-4122-B67C-06B6F90602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ORIENTASI::</a:t>
          </a:r>
        </a:p>
        <a:p>
          <a:r>
            <a:rPr lang="en-US" sz="1200" dirty="0" smtClean="0">
              <a:latin typeface="Arial" pitchFamily="34" charset="0"/>
              <a:cs typeface="Arial" pitchFamily="34" charset="0"/>
            </a:rPr>
            <a:t>1. 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UMUM : RS,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Mutu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Keselamatan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Pasien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PPI</a:t>
          </a: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2. KHUSUS : Di Unit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Pelayanan</a:t>
          </a:r>
          <a:endParaRPr lang="en-US" sz="1400" dirty="0" smtClean="0">
            <a:latin typeface="Arial" pitchFamily="34" charset="0"/>
            <a:cs typeface="Arial" pitchFamily="34" charset="0"/>
          </a:endParaRP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0273FBE3-E3F8-4F5A-89AC-43E3E3D61949}" type="parTrans" cxnId="{7C1D0D73-D44B-45D8-96A5-48E6AD7F9A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6BA1C11-9C7C-4F11-A68D-4705E4784719}" type="sibTrans" cxnId="{7C1D0D73-D44B-45D8-96A5-48E6AD7F9A8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9571549-A9F7-4040-BB8C-0CE8105CB95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PENUGASAN: SURAT TUGAS</a:t>
          </a:r>
        </a:p>
      </dgm:t>
    </dgm:pt>
    <dgm:pt modelId="{83AA056A-75A9-4FF7-B458-BB589703C943}" type="parTrans" cxnId="{93BCDAF5-B4CE-41FD-B343-738923566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44C1652-3617-4400-BF4E-88885F087D79}" type="sibTrans" cxnId="{93BCDAF5-B4CE-41FD-B343-73892356627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56EFE37-A839-4A38-B765-980583DBB8C5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PENILAIAN/EVALUASI KINERJA :</a:t>
          </a:r>
        </a:p>
        <a:p>
          <a:r>
            <a:rPr lang="en-US" sz="14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Tahunan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 (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semua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staf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)</a:t>
          </a:r>
        </a:p>
        <a:p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BFA00DA7-BE47-4D40-88D5-95AF5A7E59E6}" type="parTrans" cxnId="{0FA77341-E22A-4196-AA83-3D3970AC7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5C2F347-62B3-4F2B-A0A4-E51F54F5848C}" type="sibTrans" cxnId="{0FA77341-E22A-4196-AA83-3D3970AC7A3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4751EC8-4D7E-4166-9902-9D11D135FE80}" type="pres">
      <dgm:prSet presAssocID="{95395619-6EF7-4CA5-8F7E-67EE35C0A7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D82AC-42D1-4C90-A5B3-D97BC01E2399}" type="pres">
      <dgm:prSet presAssocID="{13F68ECE-F9FC-47D7-BCF1-1E87036045FB}" presName="comp" presStyleCnt="0"/>
      <dgm:spPr/>
    </dgm:pt>
    <dgm:pt modelId="{3FFAFD72-8E87-4B2B-A4E5-90B6B7BF5BA5}" type="pres">
      <dgm:prSet presAssocID="{13F68ECE-F9FC-47D7-BCF1-1E87036045FB}" presName="box" presStyleLbl="node1" presStyleIdx="0" presStyleCnt="4"/>
      <dgm:spPr/>
      <dgm:t>
        <a:bodyPr/>
        <a:lstStyle/>
        <a:p>
          <a:endParaRPr lang="en-US"/>
        </a:p>
      </dgm:t>
    </dgm:pt>
    <dgm:pt modelId="{7B049731-AAB9-461F-8C42-E8C4E06777D7}" type="pres">
      <dgm:prSet presAssocID="{13F68ECE-F9FC-47D7-BCF1-1E87036045FB}" presName="img" presStyleLbl="fgImgPlace1" presStyleIdx="0" presStyleCnt="4"/>
      <dgm:spPr/>
    </dgm:pt>
    <dgm:pt modelId="{31F372BB-138E-43D4-8589-487268885604}" type="pres">
      <dgm:prSet presAssocID="{13F68ECE-F9FC-47D7-BCF1-1E87036045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5ED8-D44B-4BFF-8ACB-8CCCB470D5FF}" type="pres">
      <dgm:prSet presAssocID="{EBD81CF7-3F4A-4AA5-8BB4-ECB2B59C60D5}" presName="spacer" presStyleCnt="0"/>
      <dgm:spPr/>
    </dgm:pt>
    <dgm:pt modelId="{7162C5EF-623E-4E2D-8770-E1B8A3493F13}" type="pres">
      <dgm:prSet presAssocID="{E9571549-A9F7-4040-BB8C-0CE8105CB957}" presName="comp" presStyleCnt="0"/>
      <dgm:spPr/>
    </dgm:pt>
    <dgm:pt modelId="{4778E5F8-E1D6-4D46-B44D-86885FF5DF74}" type="pres">
      <dgm:prSet presAssocID="{E9571549-A9F7-4040-BB8C-0CE8105CB957}" presName="box" presStyleLbl="node1" presStyleIdx="1" presStyleCnt="4"/>
      <dgm:spPr/>
      <dgm:t>
        <a:bodyPr/>
        <a:lstStyle/>
        <a:p>
          <a:endParaRPr lang="en-US"/>
        </a:p>
      </dgm:t>
    </dgm:pt>
    <dgm:pt modelId="{CE87D55D-1CB4-4F66-98D1-90E1321463DE}" type="pres">
      <dgm:prSet presAssocID="{E9571549-A9F7-4040-BB8C-0CE8105CB957}" presName="img" presStyleLbl="fgImgPlace1" presStyleIdx="1" presStyleCnt="4"/>
      <dgm:spPr/>
    </dgm:pt>
    <dgm:pt modelId="{FF70DC5C-6590-4C09-970A-E4F8DB33CCF0}" type="pres">
      <dgm:prSet presAssocID="{E9571549-A9F7-4040-BB8C-0CE8105CB95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C6068-3CD8-46D5-AE14-9DF09CCAFFBF}" type="pres">
      <dgm:prSet presAssocID="{644C1652-3617-4400-BF4E-88885F087D79}" presName="spacer" presStyleCnt="0"/>
      <dgm:spPr/>
    </dgm:pt>
    <dgm:pt modelId="{8FEA17BE-C5A2-4CA8-AB6B-47E565AA4926}" type="pres">
      <dgm:prSet presAssocID="{71C1744B-C6D8-4122-B67C-06B6F9060233}" presName="comp" presStyleCnt="0"/>
      <dgm:spPr/>
    </dgm:pt>
    <dgm:pt modelId="{00E331B6-0F9E-4D08-93A2-8F95E22C389C}" type="pres">
      <dgm:prSet presAssocID="{71C1744B-C6D8-4122-B67C-06B6F9060233}" presName="box" presStyleLbl="node1" presStyleIdx="2" presStyleCnt="4"/>
      <dgm:spPr/>
      <dgm:t>
        <a:bodyPr/>
        <a:lstStyle/>
        <a:p>
          <a:endParaRPr lang="en-US"/>
        </a:p>
      </dgm:t>
    </dgm:pt>
    <dgm:pt modelId="{0D93C623-96F9-4468-8D06-A70A8D802F1B}" type="pres">
      <dgm:prSet presAssocID="{71C1744B-C6D8-4122-B67C-06B6F9060233}" presName="img" presStyleLbl="fgImgPlace1" presStyleIdx="2" presStyleCnt="4"/>
      <dgm:spPr/>
    </dgm:pt>
    <dgm:pt modelId="{58D39C50-5C63-475E-89B2-8403FE0BBF0C}" type="pres">
      <dgm:prSet presAssocID="{71C1744B-C6D8-4122-B67C-06B6F906023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69DC0-A544-41F7-BCE5-3E301B73CBAA}" type="pres">
      <dgm:prSet presAssocID="{E6BA1C11-9C7C-4F11-A68D-4705E4784719}" presName="spacer" presStyleCnt="0"/>
      <dgm:spPr/>
    </dgm:pt>
    <dgm:pt modelId="{28596C06-14FE-4EE4-BE44-B2AF2D27A7B6}" type="pres">
      <dgm:prSet presAssocID="{A56EFE37-A839-4A38-B765-980583DBB8C5}" presName="comp" presStyleCnt="0"/>
      <dgm:spPr/>
    </dgm:pt>
    <dgm:pt modelId="{5217DF67-1105-4112-B80D-B6BA840E67A5}" type="pres">
      <dgm:prSet presAssocID="{A56EFE37-A839-4A38-B765-980583DBB8C5}" presName="box" presStyleLbl="node1" presStyleIdx="3" presStyleCnt="4"/>
      <dgm:spPr/>
      <dgm:t>
        <a:bodyPr/>
        <a:lstStyle/>
        <a:p>
          <a:endParaRPr lang="en-US"/>
        </a:p>
      </dgm:t>
    </dgm:pt>
    <dgm:pt modelId="{EF29C2FB-EFE8-4977-9EF5-32E7D45AFDD7}" type="pres">
      <dgm:prSet presAssocID="{A56EFE37-A839-4A38-B765-980583DBB8C5}" presName="img" presStyleLbl="fgImgPlace1" presStyleIdx="3" presStyleCnt="4"/>
      <dgm:spPr/>
    </dgm:pt>
    <dgm:pt modelId="{9503057E-F962-45A5-83C3-D67226B90B3E}" type="pres">
      <dgm:prSet presAssocID="{A56EFE37-A839-4A38-B765-980583DBB8C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A827B0-6CB8-48CB-8FE5-87889D8A4B35}" type="presOf" srcId="{A56EFE37-A839-4A38-B765-980583DBB8C5}" destId="{5217DF67-1105-4112-B80D-B6BA840E67A5}" srcOrd="0" destOrd="0" presId="urn:microsoft.com/office/officeart/2005/8/layout/vList4"/>
    <dgm:cxn modelId="{0528C8C4-6684-4E4F-97FD-0627744A00CB}" type="presOf" srcId="{13F68ECE-F9FC-47D7-BCF1-1E87036045FB}" destId="{3FFAFD72-8E87-4B2B-A4E5-90B6B7BF5BA5}" srcOrd="0" destOrd="0" presId="urn:microsoft.com/office/officeart/2005/8/layout/vList4"/>
    <dgm:cxn modelId="{FDF8937C-8ADB-4766-A6ED-7723E9B9510F}" type="presOf" srcId="{ABED0D4D-C2A4-4C22-9686-4895F6D38BFE}" destId="{31F372BB-138E-43D4-8589-487268885604}" srcOrd="1" destOrd="1" presId="urn:microsoft.com/office/officeart/2005/8/layout/vList4"/>
    <dgm:cxn modelId="{BAED7485-0192-4818-8A59-2D96F9A2098F}" type="presOf" srcId="{A56EFE37-A839-4A38-B765-980583DBB8C5}" destId="{9503057E-F962-45A5-83C3-D67226B90B3E}" srcOrd="1" destOrd="0" presId="urn:microsoft.com/office/officeart/2005/8/layout/vList4"/>
    <dgm:cxn modelId="{E888AED1-0D1C-439D-96C6-D31D5687004E}" type="presOf" srcId="{71C1744B-C6D8-4122-B67C-06B6F9060233}" destId="{58D39C50-5C63-475E-89B2-8403FE0BBF0C}" srcOrd="1" destOrd="0" presId="urn:microsoft.com/office/officeart/2005/8/layout/vList4"/>
    <dgm:cxn modelId="{CC3F3E0E-8DF8-418B-8E61-E583DE7921A8}" srcId="{13F68ECE-F9FC-47D7-BCF1-1E87036045FB}" destId="{2A4C7EE5-FAB5-4719-B376-930A4EAA6FD6}" srcOrd="1" destOrd="0" parTransId="{B2F7791D-68F8-4288-A0C5-7FE987E0FD9F}" sibTransId="{294087BC-BC17-4183-8E74-CDE20FF0BA93}"/>
    <dgm:cxn modelId="{E07FF621-7504-4FCF-B60A-330EA9CCF2C2}" type="presOf" srcId="{2A4C7EE5-FAB5-4719-B376-930A4EAA6FD6}" destId="{3FFAFD72-8E87-4B2B-A4E5-90B6B7BF5BA5}" srcOrd="0" destOrd="2" presId="urn:microsoft.com/office/officeart/2005/8/layout/vList4"/>
    <dgm:cxn modelId="{C9740814-5F81-4898-BC50-F901732AC467}" type="presOf" srcId="{95395619-6EF7-4CA5-8F7E-67EE35C0A77F}" destId="{14751EC8-4D7E-4166-9902-9D11D135FE80}" srcOrd="0" destOrd="0" presId="urn:microsoft.com/office/officeart/2005/8/layout/vList4"/>
    <dgm:cxn modelId="{B874C0A7-D710-4AD1-A7B2-78D195270283}" type="presOf" srcId="{E9571549-A9F7-4040-BB8C-0CE8105CB957}" destId="{FF70DC5C-6590-4C09-970A-E4F8DB33CCF0}" srcOrd="1" destOrd="0" presId="urn:microsoft.com/office/officeart/2005/8/layout/vList4"/>
    <dgm:cxn modelId="{F6995252-5090-4823-85D7-829722F8524B}" type="presOf" srcId="{BD563D39-2B7D-45FA-B554-01D99C4937BD}" destId="{3FFAFD72-8E87-4B2B-A4E5-90B6B7BF5BA5}" srcOrd="0" destOrd="3" presId="urn:microsoft.com/office/officeart/2005/8/layout/vList4"/>
    <dgm:cxn modelId="{E105F592-FD47-4E2F-BA39-41A6C602A48F}" type="presOf" srcId="{2A4C7EE5-FAB5-4719-B376-930A4EAA6FD6}" destId="{31F372BB-138E-43D4-8589-487268885604}" srcOrd="1" destOrd="2" presId="urn:microsoft.com/office/officeart/2005/8/layout/vList4"/>
    <dgm:cxn modelId="{7C1D0D73-D44B-45D8-96A5-48E6AD7F9A8D}" srcId="{95395619-6EF7-4CA5-8F7E-67EE35C0A77F}" destId="{71C1744B-C6D8-4122-B67C-06B6F9060233}" srcOrd="2" destOrd="0" parTransId="{0273FBE3-E3F8-4F5A-89AC-43E3E3D61949}" sibTransId="{E6BA1C11-9C7C-4F11-A68D-4705E4784719}"/>
    <dgm:cxn modelId="{93BCDAF5-B4CE-41FD-B343-738923566270}" srcId="{95395619-6EF7-4CA5-8F7E-67EE35C0A77F}" destId="{E9571549-A9F7-4040-BB8C-0CE8105CB957}" srcOrd="1" destOrd="0" parTransId="{83AA056A-75A9-4FF7-B458-BB589703C943}" sibTransId="{644C1652-3617-4400-BF4E-88885F087D79}"/>
    <dgm:cxn modelId="{B1DF02D7-227A-471C-BE50-E9D506B83CA3}" type="presOf" srcId="{BD563D39-2B7D-45FA-B554-01D99C4937BD}" destId="{31F372BB-138E-43D4-8589-487268885604}" srcOrd="1" destOrd="3" presId="urn:microsoft.com/office/officeart/2005/8/layout/vList4"/>
    <dgm:cxn modelId="{2EEB1513-7820-4439-8662-B41787451852}" srcId="{13F68ECE-F9FC-47D7-BCF1-1E87036045FB}" destId="{ABED0D4D-C2A4-4C22-9686-4895F6D38BFE}" srcOrd="0" destOrd="0" parTransId="{42368551-327F-4EEC-994A-11B071A3788F}" sibTransId="{F51B376F-5669-4DFA-926F-A0A050F58D74}"/>
    <dgm:cxn modelId="{26CB14A7-8A13-461D-92CC-D4D1C054A0CC}" srcId="{13F68ECE-F9FC-47D7-BCF1-1E87036045FB}" destId="{BD563D39-2B7D-45FA-B554-01D99C4937BD}" srcOrd="2" destOrd="0" parTransId="{54E613E3-2319-4D20-8475-EB81C0387972}" sibTransId="{179B92F8-C265-45E0-AD26-190ACD9760D9}"/>
    <dgm:cxn modelId="{DE4FE973-38ED-4C23-9798-719C1E15F6D0}" type="presOf" srcId="{71C1744B-C6D8-4122-B67C-06B6F9060233}" destId="{00E331B6-0F9E-4D08-93A2-8F95E22C389C}" srcOrd="0" destOrd="0" presId="urn:microsoft.com/office/officeart/2005/8/layout/vList4"/>
    <dgm:cxn modelId="{54310FC8-4BE5-4A4C-A34A-E2D7CD47261B}" type="presOf" srcId="{13F68ECE-F9FC-47D7-BCF1-1E87036045FB}" destId="{31F372BB-138E-43D4-8589-487268885604}" srcOrd="1" destOrd="0" presId="urn:microsoft.com/office/officeart/2005/8/layout/vList4"/>
    <dgm:cxn modelId="{709D073F-E5DC-46DF-8450-49C16003F7B2}" srcId="{95395619-6EF7-4CA5-8F7E-67EE35C0A77F}" destId="{13F68ECE-F9FC-47D7-BCF1-1E87036045FB}" srcOrd="0" destOrd="0" parTransId="{77B8A825-858C-48AA-978F-A267F878C152}" sibTransId="{EBD81CF7-3F4A-4AA5-8BB4-ECB2B59C60D5}"/>
    <dgm:cxn modelId="{3865A672-9354-4791-AFAA-6C53A17CD0F9}" type="presOf" srcId="{E9571549-A9F7-4040-BB8C-0CE8105CB957}" destId="{4778E5F8-E1D6-4D46-B44D-86885FF5DF74}" srcOrd="0" destOrd="0" presId="urn:microsoft.com/office/officeart/2005/8/layout/vList4"/>
    <dgm:cxn modelId="{0FA77341-E22A-4196-AA83-3D3970AC7A33}" srcId="{95395619-6EF7-4CA5-8F7E-67EE35C0A77F}" destId="{A56EFE37-A839-4A38-B765-980583DBB8C5}" srcOrd="3" destOrd="0" parTransId="{BFA00DA7-BE47-4D40-88D5-95AF5A7E59E6}" sibTransId="{65C2F347-62B3-4F2B-A0A4-E51F54F5848C}"/>
    <dgm:cxn modelId="{BBD0B8FF-389F-487C-AE89-BAE220D18BF1}" type="presOf" srcId="{ABED0D4D-C2A4-4C22-9686-4895F6D38BFE}" destId="{3FFAFD72-8E87-4B2B-A4E5-90B6B7BF5BA5}" srcOrd="0" destOrd="1" presId="urn:microsoft.com/office/officeart/2005/8/layout/vList4"/>
    <dgm:cxn modelId="{5D6C42F8-1038-4851-9567-C13B1E05017C}" type="presParOf" srcId="{14751EC8-4D7E-4166-9902-9D11D135FE80}" destId="{9C6D82AC-42D1-4C90-A5B3-D97BC01E2399}" srcOrd="0" destOrd="0" presId="urn:microsoft.com/office/officeart/2005/8/layout/vList4"/>
    <dgm:cxn modelId="{57C2C026-6683-4124-8876-2E4AAE76F585}" type="presParOf" srcId="{9C6D82AC-42D1-4C90-A5B3-D97BC01E2399}" destId="{3FFAFD72-8E87-4B2B-A4E5-90B6B7BF5BA5}" srcOrd="0" destOrd="0" presId="urn:microsoft.com/office/officeart/2005/8/layout/vList4"/>
    <dgm:cxn modelId="{01A5A2BB-F4BF-4177-A66D-6A11956DDFA4}" type="presParOf" srcId="{9C6D82AC-42D1-4C90-A5B3-D97BC01E2399}" destId="{7B049731-AAB9-461F-8C42-E8C4E06777D7}" srcOrd="1" destOrd="0" presId="urn:microsoft.com/office/officeart/2005/8/layout/vList4"/>
    <dgm:cxn modelId="{8D0FADCC-8E71-4B5C-A3D0-1CED2A40394B}" type="presParOf" srcId="{9C6D82AC-42D1-4C90-A5B3-D97BC01E2399}" destId="{31F372BB-138E-43D4-8589-487268885604}" srcOrd="2" destOrd="0" presId="urn:microsoft.com/office/officeart/2005/8/layout/vList4"/>
    <dgm:cxn modelId="{A7B0891A-3F08-4E2A-8B90-AB10ADEA1474}" type="presParOf" srcId="{14751EC8-4D7E-4166-9902-9D11D135FE80}" destId="{5ABA5ED8-D44B-4BFF-8ACB-8CCCB470D5FF}" srcOrd="1" destOrd="0" presId="urn:microsoft.com/office/officeart/2005/8/layout/vList4"/>
    <dgm:cxn modelId="{A1522F14-9530-4E74-85B7-B8A93420BD67}" type="presParOf" srcId="{14751EC8-4D7E-4166-9902-9D11D135FE80}" destId="{7162C5EF-623E-4E2D-8770-E1B8A3493F13}" srcOrd="2" destOrd="0" presId="urn:microsoft.com/office/officeart/2005/8/layout/vList4"/>
    <dgm:cxn modelId="{3673717C-EAD1-43A8-921D-2505D69FBF5A}" type="presParOf" srcId="{7162C5EF-623E-4E2D-8770-E1B8A3493F13}" destId="{4778E5F8-E1D6-4D46-B44D-86885FF5DF74}" srcOrd="0" destOrd="0" presId="urn:microsoft.com/office/officeart/2005/8/layout/vList4"/>
    <dgm:cxn modelId="{91D1F1C8-7D8F-4E5D-ADDA-9ED5C00AC3AF}" type="presParOf" srcId="{7162C5EF-623E-4E2D-8770-E1B8A3493F13}" destId="{CE87D55D-1CB4-4F66-98D1-90E1321463DE}" srcOrd="1" destOrd="0" presId="urn:microsoft.com/office/officeart/2005/8/layout/vList4"/>
    <dgm:cxn modelId="{8EB1D195-320B-4C2F-BA46-9DCEA55A39E0}" type="presParOf" srcId="{7162C5EF-623E-4E2D-8770-E1B8A3493F13}" destId="{FF70DC5C-6590-4C09-970A-E4F8DB33CCF0}" srcOrd="2" destOrd="0" presId="urn:microsoft.com/office/officeart/2005/8/layout/vList4"/>
    <dgm:cxn modelId="{596CA45C-4B89-4A4F-A1CB-BF77AB4CE124}" type="presParOf" srcId="{14751EC8-4D7E-4166-9902-9D11D135FE80}" destId="{A83C6068-3CD8-46D5-AE14-9DF09CCAFFBF}" srcOrd="3" destOrd="0" presId="urn:microsoft.com/office/officeart/2005/8/layout/vList4"/>
    <dgm:cxn modelId="{6FC256D2-02A8-467D-9213-EFFBC5945364}" type="presParOf" srcId="{14751EC8-4D7E-4166-9902-9D11D135FE80}" destId="{8FEA17BE-C5A2-4CA8-AB6B-47E565AA4926}" srcOrd="4" destOrd="0" presId="urn:microsoft.com/office/officeart/2005/8/layout/vList4"/>
    <dgm:cxn modelId="{10C70E84-A290-4735-93A7-B2D63CE74D66}" type="presParOf" srcId="{8FEA17BE-C5A2-4CA8-AB6B-47E565AA4926}" destId="{00E331B6-0F9E-4D08-93A2-8F95E22C389C}" srcOrd="0" destOrd="0" presId="urn:microsoft.com/office/officeart/2005/8/layout/vList4"/>
    <dgm:cxn modelId="{39F07AFE-DA28-431E-B1DB-E93637E9EF93}" type="presParOf" srcId="{8FEA17BE-C5A2-4CA8-AB6B-47E565AA4926}" destId="{0D93C623-96F9-4468-8D06-A70A8D802F1B}" srcOrd="1" destOrd="0" presId="urn:microsoft.com/office/officeart/2005/8/layout/vList4"/>
    <dgm:cxn modelId="{6DF00C46-E8CE-44DB-B48F-5F7126894F39}" type="presParOf" srcId="{8FEA17BE-C5A2-4CA8-AB6B-47E565AA4926}" destId="{58D39C50-5C63-475E-89B2-8403FE0BBF0C}" srcOrd="2" destOrd="0" presId="urn:microsoft.com/office/officeart/2005/8/layout/vList4"/>
    <dgm:cxn modelId="{8FCC970E-B477-4622-9867-A9975B58469C}" type="presParOf" srcId="{14751EC8-4D7E-4166-9902-9D11D135FE80}" destId="{0F669DC0-A544-41F7-BCE5-3E301B73CBAA}" srcOrd="5" destOrd="0" presId="urn:microsoft.com/office/officeart/2005/8/layout/vList4"/>
    <dgm:cxn modelId="{0704A502-AD37-4E89-98C7-29AC534126CA}" type="presParOf" srcId="{14751EC8-4D7E-4166-9902-9D11D135FE80}" destId="{28596C06-14FE-4EE4-BE44-B2AF2D27A7B6}" srcOrd="6" destOrd="0" presId="urn:microsoft.com/office/officeart/2005/8/layout/vList4"/>
    <dgm:cxn modelId="{B24871E2-A90C-4CA1-80F9-EA0DDC46FE08}" type="presParOf" srcId="{28596C06-14FE-4EE4-BE44-B2AF2D27A7B6}" destId="{5217DF67-1105-4112-B80D-B6BA840E67A5}" srcOrd="0" destOrd="0" presId="urn:microsoft.com/office/officeart/2005/8/layout/vList4"/>
    <dgm:cxn modelId="{7826BA56-1030-4BA2-A2AE-21ECB5ABD6B7}" type="presParOf" srcId="{28596C06-14FE-4EE4-BE44-B2AF2D27A7B6}" destId="{EF29C2FB-EFE8-4977-9EF5-32E7D45AFDD7}" srcOrd="1" destOrd="0" presId="urn:microsoft.com/office/officeart/2005/8/layout/vList4"/>
    <dgm:cxn modelId="{C6B34E83-8A66-4763-9366-7E4785C1DA03}" type="presParOf" srcId="{28596C06-14FE-4EE4-BE44-B2AF2D27A7B6}" destId="{9503057E-F962-45A5-83C3-D67226B90B3E}" srcOrd="2" destOrd="0" presId="urn:microsoft.com/office/officeart/2005/8/layout/vList4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77D8-B443-4FF0-8632-06D0D429A5C0}" type="datetimeFigureOut">
              <a:rPr lang="en-GB" smtClean="0"/>
              <a:t>5/19/16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9616-B675-4BEF-816E-0D60CFBCE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5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C43FBC-62E4-455F-88C4-952B84680443}" type="slidenum">
              <a:rPr lang="id-ID">
                <a:solidFill>
                  <a:srgbClr val="000000"/>
                </a:solidFill>
              </a:rPr>
              <a:pPr/>
              <a:t>2</a:t>
            </a:fld>
            <a:endParaRPr lang="id-ID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244D1-B851-412A-984F-69E0A6DE5FE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2B0-AB78-4CA4-9803-0B4A75C7B17C}" type="datetime1">
              <a:rPr lang="en-US" smtClean="0"/>
              <a:t>5/19/16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F89D-ABD0-424A-8AFD-7EE6EE7A3FE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69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6D0E-A018-4691-A9B5-84E8D93314E9}" type="datetime1">
              <a:rPr lang="en-US" smtClean="0"/>
              <a:t>5/19/16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5DFE-4955-DF4C-905E-91F5E78596D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31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5D69-2C93-4642-BB2B-4055F89A81D9}" type="datetime1">
              <a:rPr lang="en-US" smtClean="0"/>
              <a:t>5/19/16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8651-6982-5249-87BE-0D9C236A521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7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7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7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4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4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73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6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3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4D2C-BEAA-4816-B8A6-BE192E59CF1B}" type="datetime1">
              <a:rPr lang="en-US" smtClean="0"/>
              <a:t>5/19/16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7D92-23E3-7441-B361-A6F3B83CBBF5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9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5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6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6413-8166-484D-BCCF-DBACA3304E0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2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75789-02B7-480E-B982-7D41A85CB4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BD9E6-2314-42BF-A09B-EAA84937A7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592A4-AA05-4545-9108-BE098EEFC0B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5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C0304-F813-4920-9C7A-7D1A4FA058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91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450AD-453F-4EBB-958F-8144FEEC2E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F9C5-5A53-4BD7-B1D3-E523A19901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6AE7-0D02-42D3-85F3-05979430A52B}" type="datetime1">
              <a:rPr lang="en-US" smtClean="0"/>
              <a:t>5/19/16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34B21-CB60-C240-95B8-175B7C65D17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F58B-4B7F-43F3-848C-F35070488C6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4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D3A7-181B-4F3B-9193-D207AB52811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7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A1C57-8248-483A-999E-979C3A1D03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3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5F290-84B8-4A2E-AA13-19DF2FC4E35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573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34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2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43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7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0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DB3A9-C9CC-4042-985D-2CCD037D8E08}" type="datetime1">
              <a:rPr lang="en-US" smtClean="0"/>
              <a:t>5/19/16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A4D-6A03-A34E-B231-13291FF9083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04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8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83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26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F0F-D98D-4169-B098-604B758B1A38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83D7-8E11-427E-BB8E-2397A6FA1582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33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17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53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1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3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900F-FBF5-473A-93B4-F6B2D1E1DCFD}" type="datetime1">
              <a:rPr lang="en-US" smtClean="0"/>
              <a:t>5/19/16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011DB-586D-4240-A6B1-9E90CF83F87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5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9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87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498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73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869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9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C8E2-DF1E-433F-9AA3-732AA1050E3A}" type="datetime1">
              <a:rPr lang="en-US" smtClean="0"/>
              <a:t>5/19/16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0637-5057-F442-89E8-8AAB2FE5FF8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9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A491-426D-4EDC-96E0-4FB0931C89C9}" type="datetime1">
              <a:rPr lang="en-US" smtClean="0"/>
              <a:t>5/19/16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4AB58-9B08-334E-9B7D-95528E48486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79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113-F773-4BE0-B2A3-18A147BAF769}" type="datetime1">
              <a:rPr lang="en-US" smtClean="0"/>
              <a:t>5/19/16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F5C2-E7E9-9548-8539-2630F3DE42B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21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F4DF-8BAA-4155-9C7F-253E49574F06}" type="datetime1">
              <a:rPr lang="en-US" smtClean="0"/>
              <a:t>5/19/16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7C59-B039-1F4E-A8D3-69204E9BE2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13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DA9FD-6838-4E89-80D3-6FC9D55F80CF}" type="datetime1">
              <a:rPr lang="en-US" smtClean="0">
                <a:ea typeface="ＭＳ Ｐゴシック" charset="0"/>
              </a:rPr>
              <a:t>5/19/16</a:t>
            </a:fld>
            <a:endParaRPr lang="id-ID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A4CD6-278E-4646-A975-DA8B274D4A83}" type="slidenum">
              <a:rPr lang="id-ID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d-ID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969F0F-D98D-4169-B098-604B758B1A38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AA83D7-8E11-427E-BB8E-2397A6FA158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6AEC4-FABC-4EED-B9F4-E068981CC5CA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7064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6EA1-A373-49F5-9A93-48BC7FC7D6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11EC-5CCD-4809-825E-C313E188CA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3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72E11-E739-40CC-93FD-37DB70196E73}" type="datetimeFigureOut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5/19/16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485AFC1-A5F9-4A11-952C-3E4CB400FFC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microsoft.com/office/2007/relationships/media" Target="file://localhost/Users/djonidarmadjaja/Documents/CV%20Dr.%20Djoni/02.%20FIRST%20AY%20OF%20SCHOOL.mp3" TargetMode="External"/><Relationship Id="rId2" Type="http://schemas.openxmlformats.org/officeDocument/2006/relationships/audio" Target="file://localhost/Users/djonidarmadjaja/Documents/CV%20Dr.%20Djoni/02.%20FIRST%20AY%20OF%20SCHOOL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173" y="1570064"/>
            <a:ext cx="5327202" cy="3351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041" y="4785899"/>
            <a:ext cx="6400800" cy="1370865"/>
          </a:xfrm>
        </p:spPr>
        <p:txBody>
          <a:bodyPr/>
          <a:lstStyle/>
          <a:p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Kualifikasi &amp;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Pendidikan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b="1" dirty="0" err="1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Staf</a:t>
            </a:r>
            <a:r>
              <a:rPr lang="en-US" b="1" dirty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 </a:t>
            </a:r>
          </a:p>
          <a:p>
            <a:r>
              <a:rPr lang="en-US" b="1" dirty="0" smtClean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(KPS</a:t>
            </a:r>
            <a:r>
              <a:rPr lang="en-US" b="1" dirty="0" smtClean="0">
                <a:ln w="11430"/>
                <a:solidFill>
                  <a:srgbClr val="8E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</a:rPr>
              <a:t>)</a:t>
            </a:r>
            <a:endParaRPr lang="fi-FI" b="1" cap="all" dirty="0" smtClean="0"/>
          </a:p>
        </p:txBody>
      </p:sp>
      <p:pic>
        <p:nvPicPr>
          <p:cNvPr id="4" name="Picture 2" descr="C:\Users\User\Desktop\background-PPT-KA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35285"/>
          </a:xfrm>
          <a:prstGeom prst="rect">
            <a:avLst/>
          </a:prstGeom>
          <a:noFill/>
        </p:spPr>
      </p:pic>
      <p:pic>
        <p:nvPicPr>
          <p:cNvPr id="5" name="Picture 3" descr="C:\Users\Alfa\Desktop\KEMENKES\PICTURE\psien\KPS\Healthcare-Profession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0" y="1652083"/>
            <a:ext cx="4480560" cy="29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5" y="0"/>
            <a:ext cx="647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Standar</a:t>
            </a:r>
            <a:r>
              <a:rPr lang="en-US" sz="4000" dirty="0" smtClean="0">
                <a:solidFill>
                  <a:schemeClr val="bg1"/>
                </a:solidFill>
              </a:rPr>
              <a:t> KPS 1 - 8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75936" cy="99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REKRUTMEN, SELEKSI, ORIENTASI, </a:t>
            </a:r>
            <a:r>
              <a:rPr lang="en-US" b="1" dirty="0" smtClean="0"/>
              <a:t>PENUGASAN,</a:t>
            </a:r>
            <a:endParaRPr lang="en-US" b="1" dirty="0"/>
          </a:p>
          <a:p>
            <a:r>
              <a:rPr lang="en-US" b="1" dirty="0"/>
              <a:t>PELATIHAN, EVALUASI KINERJA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60" y="381000"/>
            <a:ext cx="245331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Ketenagaan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Uraian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Rekruitmen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4320" y="284480"/>
            <a:ext cx="6324600" cy="184912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1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per-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syaratan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1981200"/>
            <a:ext cx="6324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en-US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1.1.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dideskripsikan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569" y="4267200"/>
            <a:ext cx="5621215" cy="18874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2 </a:t>
            </a:r>
            <a:r>
              <a:rPr lang="id-ID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mengimplementasikan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buFont typeface="Arial" pitchFamily="34" charset="0"/>
              <a:buNone/>
            </a:pPr>
            <a:endParaRPr lang="id-ID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</a:pPr>
            <a:endParaRPr lang="id-ID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093" y="516467"/>
            <a:ext cx="27845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Kualifikasi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klinis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klinis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Pegawai</a:t>
            </a:r>
            <a:endParaRPr lang="en-US" sz="3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381000"/>
            <a:ext cx="5486400" cy="15298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3  </a:t>
            </a:r>
          </a:p>
          <a:p>
            <a:pPr marL="0" indent="0">
              <a:buFont typeface="Arial" pitchFamily="34" charset="0"/>
              <a:buNone/>
            </a:pP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3200400"/>
            <a:ext cx="6248400" cy="1723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4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2300" b="1" dirty="0" err="1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persya-ratan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jabatan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190500">
              <a:buClr>
                <a:srgbClr val="4F81BD"/>
              </a:buClr>
              <a:buFont typeface="+mj-lt"/>
              <a:buAutoNum type="arabicPeriod"/>
            </a:pPr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5122984"/>
            <a:ext cx="6096000" cy="1453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5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terdokumentasi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5467"/>
            <a:ext cx="2819400" cy="6553200"/>
          </a:xfrm>
          <a:prstGeom prst="rect">
            <a:avLst/>
          </a:prstGeom>
          <a:solidFill>
            <a:srgbClr val="8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66" y="516466"/>
            <a:ext cx="2795244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Pengembangan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rencana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SDM</a:t>
            </a: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533400"/>
            <a:ext cx="5791200" cy="12309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6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mengidenti-fikasi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diinginkan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id-ID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19400" y="2667000"/>
            <a:ext cx="6019800" cy="1676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KPS 6.1.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direview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terus-menerus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diperbaharui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2819400" cy="6553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243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Orientasi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Pendidikan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pelatihan</a:t>
            </a:r>
            <a:r>
              <a:rPr lang="en-US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staf</a:t>
            </a:r>
            <a:endParaRPr lang="en-US" sz="3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5600" y="381000"/>
            <a:ext cx="5943600" cy="3505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7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nonklinis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dilakukan </a:t>
            </a:r>
            <a:r>
              <a:rPr lang="id-ID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bertugas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bertang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gungjawab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 tugas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8015" y="3956538"/>
            <a:ext cx="5961185" cy="15298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8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in-service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pendi-dikan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Arial" pitchFamily="34" charset="0"/>
              <a:buNone/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97" y="1922886"/>
            <a:ext cx="4762731" cy="27873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037" y="4927028"/>
            <a:ext cx="4974407" cy="1459071"/>
          </a:xfrm>
        </p:spPr>
        <p:txBody>
          <a:bodyPr/>
          <a:lstStyle/>
          <a:p>
            <a:r>
              <a:rPr lang="en-US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Contoh </a:t>
            </a:r>
            <a:r>
              <a:rPr lang="en-US" cap="all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DOKUMEN </a:t>
            </a:r>
            <a:r>
              <a:rPr lang="en-US" dirty="0" err="1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dan</a:t>
            </a:r>
            <a:r>
              <a:rPr lang="en-US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 </a:t>
            </a:r>
            <a:r>
              <a:rPr lang="en-US" cap="all" dirty="0">
                <a:ln w="9000" cmpd="sng">
                  <a:solidFill>
                    <a:srgbClr val="8E0000"/>
                  </a:solidFill>
                  <a:prstDash val="solid"/>
                </a:ln>
                <a:solidFill>
                  <a:srgbClr val="8E0000"/>
                </a:solidFill>
                <a:effectLst>
                  <a:reflection blurRad="12700" stA="28000" endPos="45000" dist="1000" dir="5400000" sy="-100000" algn="bl" rotWithShape="0"/>
                </a:effectLst>
                <a:latin typeface="Trebuchet MS" pitchFamily="34" charset="0"/>
              </a:rPr>
              <a:t>IMPLEMENTASI KPS</a:t>
            </a:r>
          </a:p>
          <a:p>
            <a:endParaRPr lang="fi-FI" b="1" cap="all" dirty="0" smtClean="0"/>
          </a:p>
        </p:txBody>
      </p:sp>
      <p:pic>
        <p:nvPicPr>
          <p:cNvPr id="4" name="Picture 2" descr="C:\Users\User\Desktop\background-PPT-KAR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35285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8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:\Users\Alfa\Desktop\KEMENKES\PICTURE\psien\KPS\Doctor-Nurse-Communic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015067"/>
            <a:ext cx="4724400" cy="2929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225191"/>
            <a:ext cx="6477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PERENCANAAN SDM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554792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POLA KETENAGAAN, ANALISA JABATAN, URAIAN TUGAS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3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00" y="1727200"/>
            <a:ext cx="7400780" cy="184912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1 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4146359"/>
            <a:ext cx="739804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id-ID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 </a:t>
            </a:r>
            <a:r>
              <a:rPr lang="id-ID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ketenagaan 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15103" y="607238"/>
            <a:ext cx="3234788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8E0000"/>
                </a:solidFill>
              </a:rPr>
              <a:t>Perencanaan</a:t>
            </a:r>
            <a:r>
              <a:rPr lang="en-US" sz="2800" dirty="0" smtClean="0">
                <a:solidFill>
                  <a:srgbClr val="8E0000"/>
                </a:solidFill>
              </a:rPr>
              <a:t> SDM</a:t>
            </a:r>
            <a:endParaRPr lang="id-ID" sz="2800" dirty="0">
              <a:solidFill>
                <a:srgbClr val="8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8686800" cy="56356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pola</a:t>
            </a:r>
            <a:r>
              <a:rPr lang="en-US" sz="2800" dirty="0" smtClean="0"/>
              <a:t> </a:t>
            </a:r>
            <a:r>
              <a:rPr lang="en-US" sz="2800" dirty="0" err="1" smtClean="0"/>
              <a:t>ketenagaan</a:t>
            </a:r>
            <a:r>
              <a:rPr lang="en-US" sz="2800" dirty="0" smtClean="0"/>
              <a:t> </a:t>
            </a:r>
            <a:r>
              <a:rPr lang="en-US" sz="2800" dirty="0" err="1" smtClean="0"/>
              <a:t>rekam</a:t>
            </a:r>
            <a:r>
              <a:rPr lang="en-US" sz="2800" dirty="0" smtClean="0"/>
              <a:t> </a:t>
            </a:r>
            <a:r>
              <a:rPr lang="en-US" sz="2800" dirty="0" err="1" smtClean="0"/>
              <a:t>medik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04538" cy="50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27318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9402"/>
            <a:ext cx="8229600" cy="476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3506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2. FIRST AY OF SCHOO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8" name="Picture 8" descr="D:\PICTURE\MANAGEMENT\gambar\master05_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-15501"/>
            <a:ext cx="9144000" cy="6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lfa\Desktop\KEMENKES\CV Dr Djoni\Foto\20131113_0731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29863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067441" y="4969042"/>
            <a:ext cx="661935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D</a:t>
            </a:r>
            <a:r>
              <a:rPr lang="en-US" sz="32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r</a:t>
            </a:r>
            <a:r>
              <a:rPr lang="en-US" sz="30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.</a:t>
            </a:r>
            <a:r>
              <a:rPr lang="id-ID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</a:t>
            </a:r>
            <a:r>
              <a:rPr lang="en-GB" sz="40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DJONI DARMADJAJA</a:t>
            </a:r>
            <a:r>
              <a:rPr lang="id-ID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,</a:t>
            </a:r>
            <a:r>
              <a:rPr lang="en-GB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</a:t>
            </a:r>
          </a:p>
          <a:p>
            <a:r>
              <a:rPr lang="en-GB" sz="3200" b="1" spc="50" dirty="0" err="1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SpB</a:t>
            </a:r>
            <a:r>
              <a:rPr lang="en-GB" sz="32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. </a:t>
            </a:r>
            <a:r>
              <a:rPr lang="en-US" sz="32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MARS,</a:t>
            </a:r>
            <a:r>
              <a:rPr lang="id-ID" sz="3200" b="1" spc="50" dirty="0" smtClean="0">
                <a:ln w="11430">
                  <a:solidFill>
                    <a:schemeClr val="accent1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 FCSI,FInaCS</a:t>
            </a:r>
            <a:endParaRPr lang="en-US" sz="3200" b="1" spc="50" dirty="0">
              <a:ln w="11430">
                <a:solidFill>
                  <a:schemeClr val="accent1">
                    <a:lumMod val="2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457200" y="457200"/>
            <a:ext cx="37338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HP  08129146524</a:t>
            </a:r>
            <a:endParaRPr lang="en-US" sz="2800" dirty="0">
              <a:solidFill>
                <a:schemeClr val="accent1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457200" y="1026695"/>
            <a:ext cx="4532403" cy="8021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kapuyux@centrin.net.id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25000"/>
                  </a:schemeClr>
                </a:solidFill>
                <a:latin typeface="Trebuchet MS" pitchFamily="34" charset="0"/>
              </a:rPr>
              <a:t>kapuyux@gmail.com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" y="932375"/>
            <a:ext cx="8440616" cy="4466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7944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7600"/>
            <a:ext cx="8839200" cy="114300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1.1.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dideskripsikan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1651" y="457031"/>
            <a:ext cx="4068874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8E0000"/>
                </a:solidFill>
              </a:rPr>
              <a:t>Tanggung</a:t>
            </a:r>
            <a:r>
              <a:rPr lang="en-US" sz="3200" dirty="0" smtClean="0">
                <a:solidFill>
                  <a:srgbClr val="8E0000"/>
                </a:solidFill>
              </a:rPr>
              <a:t> </a:t>
            </a:r>
            <a:r>
              <a:rPr lang="en-US" sz="3200" dirty="0" err="1" smtClean="0">
                <a:solidFill>
                  <a:srgbClr val="8E0000"/>
                </a:solidFill>
              </a:rPr>
              <a:t>jawab</a:t>
            </a:r>
            <a:r>
              <a:rPr lang="en-US" sz="3200" dirty="0" smtClean="0">
                <a:solidFill>
                  <a:srgbClr val="8E0000"/>
                </a:solidFill>
              </a:rPr>
              <a:t> </a:t>
            </a:r>
            <a:r>
              <a:rPr lang="en-US" sz="3200" dirty="0" err="1" smtClean="0">
                <a:solidFill>
                  <a:srgbClr val="8E0000"/>
                </a:solidFill>
              </a:rPr>
              <a:t>staf</a:t>
            </a:r>
            <a:r>
              <a:rPr lang="en-US" sz="3200" dirty="0" smtClean="0">
                <a:solidFill>
                  <a:srgbClr val="8E0000"/>
                </a:solidFill>
              </a:rPr>
              <a:t> </a:t>
            </a:r>
            <a:endParaRPr lang="id-ID" sz="3200" dirty="0">
              <a:solidFill>
                <a:srgbClr val="8E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83920" y="2407209"/>
            <a:ext cx="7901354" cy="2074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endParaRPr lang="en-US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termasuk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a)              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sampai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d) 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jajaran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5735" y="4939886"/>
            <a:ext cx="725580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id-ID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Mereka yang kompeten melaksanakan </a:t>
            </a:r>
            <a:r>
              <a:rPr lang="id-ID" sz="2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asesmen</a:t>
            </a:r>
            <a:r>
              <a:rPr lang="en-US" sz="2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id-ID" sz="2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 asesmen ulang terhadap pasien, dan tanggung jawabnya ditetapkan secara tertulis</a:t>
            </a:r>
            <a:r>
              <a:rPr lang="en-US" sz="2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(AP3 Ep5)</a:t>
            </a:r>
            <a:endParaRPr lang="en-US" sz="2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4160"/>
            <a:ext cx="8153400" cy="45720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arenR"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utamanya menjalankan tugas manajerial, seperti manajer departemen/unit kerja atau memiliki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 ganda, di bidang klinis dan manajerial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dengan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 jawab manajerial yang ditetapkan 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 uraian </a:t>
            </a: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endParaRPr lang="en-US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buFont typeface="+mj-lt"/>
              <a:buAutoNum type="alphaLcParenR"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memiliki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beberapa tanggung jawab klinis, dimana dia tidak diberi kewenangan untuk berpraktik mandiri,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sama seperti seorang praktisi mandiri yang sedang belajar tugas baru atau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keteram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pilan 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 (kewenangan dalam KPS.10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bg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alternatif )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2800" dirty="0" smtClean="0">
                <a:solidFill>
                  <a:schemeClr val="tx1"/>
                </a:solidFill>
              </a:rPr>
              <a:t/>
            </a:r>
            <a:br>
              <a:rPr lang="id-ID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rgbClr val="8E0000"/>
                </a:solidFill>
              </a:rPr>
              <a:t>uraian</a:t>
            </a:r>
            <a:r>
              <a:rPr lang="en-US" sz="2800" dirty="0" smtClean="0">
                <a:solidFill>
                  <a:srgbClr val="8E0000"/>
                </a:solidFill>
              </a:rPr>
              <a:t> </a:t>
            </a:r>
            <a:r>
              <a:rPr lang="en-US" sz="2800" dirty="0" err="1" smtClean="0">
                <a:solidFill>
                  <a:srgbClr val="8E0000"/>
                </a:solidFill>
              </a:rPr>
              <a:t>tugas</a:t>
            </a:r>
            <a:r>
              <a:rPr lang="en-US" sz="2800" dirty="0" smtClean="0">
                <a:solidFill>
                  <a:srgbClr val="8E0000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dibutuhkan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oleh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tenaga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profesional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kesehatan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rgbClr val="8E0000"/>
                </a:solidFill>
              </a:rPr>
              <a:t>ketika</a:t>
            </a:r>
            <a:r>
              <a:rPr lang="en-US" sz="2800" dirty="0" smtClean="0">
                <a:solidFill>
                  <a:srgbClr val="8E0000"/>
                </a:solidFill>
              </a:rPr>
              <a:t> :</a:t>
            </a:r>
            <a:r>
              <a:rPr lang="id-ID" sz="2800" dirty="0" smtClean="0">
                <a:solidFill>
                  <a:schemeClr val="tx1"/>
                </a:solidFill>
              </a:rPr>
              <a:t/>
            </a:r>
            <a:br>
              <a:rPr lang="id-ID" sz="2800" dirty="0" smtClean="0">
                <a:solidFill>
                  <a:schemeClr val="tx1"/>
                </a:solidFill>
              </a:rPr>
            </a:br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411" y="219172"/>
            <a:ext cx="8153400" cy="3850640"/>
          </a:xfrm>
        </p:spPr>
        <p:txBody>
          <a:bodyPr>
            <a:noAutofit/>
          </a:bodyPr>
          <a:lstStyle/>
          <a:p>
            <a:pPr marL="457200" indent="-457200" algn="just">
              <a:buAutoNum type="alphaLcParenR" startAt="3"/>
            </a:pP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sedang dalam program pendidikan dan dibawah supervisi</a:t>
            </a:r>
            <a:r>
              <a:rPr lang="id-ID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dan program akademis menetapkan, untuk setiap tahap atau tingkat pelatihan, apa yang dapat dilakukan secara mandiri dan apa yang harus dibawah supervisi. Dalam hal ini, </a:t>
            </a:r>
            <a:r>
              <a:rPr lang="id-ID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deskripsi program dapat berfungsi sebagai uraian </a:t>
            </a: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endParaRPr lang="en-US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pic>
        <p:nvPicPr>
          <p:cNvPr id="6" name="Picture 5" descr="C:\Users\Alfa\Desktop\KEMENKES\PICTURE\psien\KPS\doctor-nurse-having-informal-meeting-hospital-canteen-285225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69" y="3558992"/>
            <a:ext cx="2886393" cy="207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3" y="3177362"/>
            <a:ext cx="4931229" cy="25066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buAutoNum type="alphaLcParenR" startAt="4"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 </a:t>
            </a:r>
            <a:r>
              <a:rPr lang="id-ID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mendapat izin sementara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untuk memberikan pelayanan di rumah sakit. (Pemberian kewenangan di KPS.10, sebagai alternatif)</a:t>
            </a: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487362"/>
          </a:xfrm>
        </p:spPr>
        <p:txBody>
          <a:bodyPr>
            <a:noAutofit/>
          </a:bodyPr>
          <a:lstStyle/>
          <a:p>
            <a:pPr algn="ctr"/>
            <a:r>
              <a:rPr lang="en-US" sz="2000" dirty="0" err="1"/>
              <a:t>C</a:t>
            </a:r>
            <a:r>
              <a:rPr lang="en-US" sz="2000" dirty="0" err="1" smtClean="0"/>
              <a:t>ontoh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uraian</a:t>
            </a:r>
            <a:r>
              <a:rPr lang="en-US" sz="2000" dirty="0" smtClean="0"/>
              <a:t> </a:t>
            </a:r>
            <a:r>
              <a:rPr lang="en-US" sz="2000" dirty="0" err="1" smtClean="0"/>
              <a:t>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231"/>
            <a:ext cx="6979249" cy="5978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8874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2 </a:t>
            </a: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mengimplementasikan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779" y="2738120"/>
            <a:ext cx="8311661" cy="32008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Kebijakan/Panduan/Spo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Rekruitmen</a:t>
            </a: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Pengangkatan Staf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Kualifikasi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Baru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Keseragaman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Diseluruh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 Dan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Implementasi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Proses 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3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721338"/>
            <a:ext cx="7325360" cy="15298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3 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yang             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9280" y="3876040"/>
            <a:ext cx="7965440" cy="17232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4 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yang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konsisten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jabatan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190500" algn="ctr"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70369"/>
              </p:ext>
            </p:extLst>
          </p:nvPr>
        </p:nvGraphicFramePr>
        <p:xfrm>
          <a:off x="1066800" y="1066800"/>
          <a:ext cx="716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-457200"/>
            <a:ext cx="7772400" cy="1274064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/>
              <a:t>K</a:t>
            </a:r>
            <a:r>
              <a:rPr lang="en-US" sz="3400" dirty="0" err="1" smtClean="0"/>
              <a:t>ebijakan</a:t>
            </a:r>
            <a:r>
              <a:rPr lang="en-US" sz="3400" dirty="0" smtClean="0"/>
              <a:t> KPS </a:t>
            </a:r>
            <a:r>
              <a:rPr lang="en-US" sz="3400" dirty="0" err="1" smtClean="0"/>
              <a:t>staf</a:t>
            </a:r>
            <a:r>
              <a:rPr lang="en-US" sz="3400" dirty="0" smtClean="0"/>
              <a:t> </a:t>
            </a:r>
            <a:r>
              <a:rPr lang="en-US" sz="3400" dirty="0" err="1" smtClean="0"/>
              <a:t>Klinis</a:t>
            </a:r>
            <a:endParaRPr lang="en-US" sz="3400" dirty="0"/>
          </a:p>
        </p:txBody>
      </p:sp>
      <p:sp>
        <p:nvSpPr>
          <p:cNvPr id="10" name="Down Arrow 9"/>
          <p:cNvSpPr/>
          <p:nvPr/>
        </p:nvSpPr>
        <p:spPr>
          <a:xfrm>
            <a:off x="7391400" y="1905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00" y="3124200"/>
            <a:ext cx="4953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67600" y="4443046"/>
            <a:ext cx="533400" cy="691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3800" y="5404338"/>
            <a:ext cx="419100" cy="703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36417"/>
              </p:ext>
            </p:extLst>
          </p:nvPr>
        </p:nvGraphicFramePr>
        <p:xfrm>
          <a:off x="1066800" y="914400"/>
          <a:ext cx="7162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7772400" cy="1274064"/>
          </a:xfrm>
        </p:spPr>
        <p:txBody>
          <a:bodyPr>
            <a:normAutofit/>
          </a:bodyPr>
          <a:lstStyle/>
          <a:p>
            <a:pPr algn="ctr"/>
            <a:r>
              <a:rPr lang="en-US" sz="3400" dirty="0" err="1" smtClean="0"/>
              <a:t>Kebijakan</a:t>
            </a:r>
            <a:r>
              <a:rPr lang="en-US" sz="3400" dirty="0" smtClean="0"/>
              <a:t> KPS </a:t>
            </a:r>
            <a:r>
              <a:rPr lang="en-US" sz="3400" dirty="0" err="1" smtClean="0"/>
              <a:t>staf</a:t>
            </a:r>
            <a:r>
              <a:rPr lang="en-US" sz="3400" dirty="0" smtClean="0"/>
              <a:t> Non </a:t>
            </a:r>
            <a:r>
              <a:rPr lang="en-US" sz="3400" dirty="0" err="1" smtClean="0"/>
              <a:t>Klinis</a:t>
            </a:r>
            <a:endParaRPr lang="en-US" sz="3400" dirty="0"/>
          </a:p>
        </p:txBody>
      </p:sp>
      <p:sp>
        <p:nvSpPr>
          <p:cNvPr id="10" name="Down Arrow 9"/>
          <p:cNvSpPr/>
          <p:nvPr/>
        </p:nvSpPr>
        <p:spPr>
          <a:xfrm>
            <a:off x="7391400" y="19050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429500" y="3124200"/>
            <a:ext cx="4953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467600" y="41910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43800" y="5257800"/>
            <a:ext cx="4191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9640" y="632264"/>
            <a:ext cx="6934200" cy="14536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Arial" pitchFamily="34" charset="0"/>
              <a:buNone/>
            </a:pP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KPS 5  </a:t>
            </a:r>
            <a:endParaRPr lang="id-ID" sz="2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4F81BD"/>
              </a:buClr>
              <a:buFont typeface="Arial" pitchFamily="34" charset="0"/>
              <a:buNone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terdokumentasi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4F81BD"/>
              </a:buClr>
            </a:pPr>
            <a:endParaRPr lang="id-ID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2560" y="6014720"/>
            <a:ext cx="9672320" cy="84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0280" y="2087880"/>
            <a:ext cx="8077200" cy="4881880"/>
          </a:xfrm>
          <a:noFill/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5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pemeliharaan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lvl="0" indent="0">
              <a:buNone/>
            </a:pP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8580" lvl="0" indent="0">
              <a:buNone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Riwayat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(CV)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diikuti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Pemutakhiran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Alfa\Desktop\KEMENKES\PICTURE\psien\KPS\1636739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023995"/>
            <a:ext cx="2946400" cy="21532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39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6400"/>
            <a:ext cx="6263640" cy="36877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RS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6781800" cy="134112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8E0000"/>
                </a:solidFill>
              </a:rPr>
              <a:t>Konsep-pokok</a:t>
            </a:r>
            <a:r>
              <a:rPr lang="en-US" sz="3200" dirty="0" smtClean="0">
                <a:solidFill>
                  <a:srgbClr val="8E0000"/>
                </a:solidFill>
              </a:rPr>
              <a:t> KPS</a:t>
            </a:r>
            <a:endParaRPr lang="en-US" sz="3200" dirty="0">
              <a:solidFill>
                <a:srgbClr val="8E0000"/>
              </a:solidFill>
            </a:endParaRPr>
          </a:p>
        </p:txBody>
      </p:sp>
      <p:pic>
        <p:nvPicPr>
          <p:cNvPr id="5" name="Picture 4" descr="C:\Users\Alfa\Desktop\KEMENKES\PICTURE\psien\KPS\006983Young Woman Doctor Reading a Phone Message 5DP4 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1320800"/>
            <a:ext cx="2165985" cy="45542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399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1283677"/>
            <a:ext cx="7645400" cy="1230923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6 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dikembangkan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bersama-sama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pimpinan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diinginkan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5943600"/>
            <a:ext cx="9525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840" y="2275403"/>
            <a:ext cx="8153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SDM (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Regulasi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SDM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SDM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didasarkan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200" b="1" dirty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ditetapkan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pedoman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berlaku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/placement) 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ulang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alih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pendelegasian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misal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pendelegasian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tertulis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914400"/>
          </a:xfrm>
        </p:spPr>
        <p:txBody>
          <a:bodyPr/>
          <a:lstStyle/>
          <a:p>
            <a:r>
              <a:rPr lang="en-US" sz="2400" dirty="0" smtClean="0"/>
              <a:t>AP 6.3.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Radiologi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Diagnostik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id-ID" sz="2400" dirty="0" smtClean="0"/>
              <a:t>j</a:t>
            </a:r>
            <a:r>
              <a:rPr lang="en-US" sz="2400" dirty="0" err="1" smtClean="0"/>
              <a:t>ing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EP 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600" y="5943600"/>
            <a:ext cx="9525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305800" cy="3886200"/>
          </a:xfrm>
          <a:ln>
            <a:noFill/>
          </a:ln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 staf yang melakukan pemeriksaan diagnostik dan imajing, atau yang mengarahkan atau yang mensupervisi.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yang kompeten dan pengalaman yang memadai melaksanakan pemeriksaan diagnostik dan imajing (lihat juga KPS.4, EP 1).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yang kompeten dan pengalaman yang memadai menginterpretasi hasil pemeriksaan (lihat juga KPS.4, EP 1).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 yang kompeten yang memadai, memverifikasi dan membuat laporan hasil pemeriksaan 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Tersedia staf dalam jumlah yang adekuat untuk memenuhi kebutuhan pasien (lihat juga TKP.5.2, EP 3 dan KPS.6, EP 3)</a:t>
            </a:r>
            <a:endParaRPr lang="en-US" sz="22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lvl="0" indent="-514350">
              <a:buFont typeface="+mj-lt"/>
              <a:buAutoNum type="arabicPeriod"/>
            </a:pP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 supervisor </a:t>
            </a: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kompeten </a:t>
            </a:r>
            <a:r>
              <a:rPr lang="id-ID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 berpengalaman yang </a:t>
            </a:r>
            <a:r>
              <a:rPr lang="id-ID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memadai.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82930" indent="-514350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96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377057"/>
            <a:ext cx="8260080" cy="320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3682386"/>
            <a:ext cx="8402319" cy="31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8" y="5257800"/>
            <a:ext cx="8602132" cy="77046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WORKLOAD INDICATOR STAF NEED (WISN)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37" r="537"/>
          <a:stretch>
            <a:fillRect/>
          </a:stretch>
        </p:blipFill>
        <p:spPr>
          <a:xfrm>
            <a:off x="253999" y="685799"/>
            <a:ext cx="8652933" cy="4682067"/>
          </a:xfrm>
        </p:spPr>
      </p:pic>
    </p:spTree>
    <p:extLst>
      <p:ext uri="{BB962C8B-B14F-4D97-AF65-F5344CB8AC3E}">
        <p14:creationId xmlns:p14="http://schemas.microsoft.com/office/powerpoint/2010/main" val="152127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" y="880533"/>
            <a:ext cx="8873067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86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7680"/>
            <a:ext cx="8229600" cy="4165600"/>
          </a:xfrm>
          <a:ln>
            <a:noFill/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6.1. </a:t>
            </a:r>
          </a:p>
          <a:p>
            <a:pPr marL="0" lvl="0" indent="0" algn="ctr">
              <a:buNone/>
            </a:pP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Rencana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direview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terus-menerus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diperbaharui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446053" y="3803113"/>
            <a:ext cx="6990080" cy="208056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D0101"/>
              </a:buClr>
              <a:buFont typeface="Arial" pitchFamily="34" charset="0"/>
              <a:buNone/>
            </a:pPr>
            <a:r>
              <a:rPr lang="en-US" sz="2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Placement 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ketenagaan</a:t>
            </a: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revisi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ketenagaan</a:t>
            </a: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  <a:buClr>
                <a:srgbClr val="AD0101"/>
              </a:buClr>
              <a:buFont typeface="+mj-lt"/>
              <a:buAutoNum type="arabicPeriod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Panduan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rotasi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mutasi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fa\Desktop\KEMENKES\PICTURE\psien\KPS\Doctors-Meet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20" y="1280160"/>
            <a:ext cx="2905760" cy="176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5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640" y="863600"/>
            <a:ext cx="7543800" cy="1524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ORIENTASI DAN PENDIDIKAN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04394" cy="990600"/>
          </a:xfrm>
        </p:spPr>
        <p:txBody>
          <a:bodyPr/>
          <a:lstStyle/>
          <a:p>
            <a:r>
              <a:rPr lang="en-US" b="1" dirty="0" smtClean="0"/>
              <a:t>ORIENTASI UMUM,ORIENTASI KHUSUS, DIKLAT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3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60" y="385762"/>
            <a:ext cx="4800600" cy="579438"/>
          </a:xfrm>
        </p:spPr>
        <p:txBody>
          <a:bodyPr>
            <a:noAutofit/>
          </a:bodyPr>
          <a:lstStyle/>
          <a:p>
            <a:pPr lvl="0" algn="ctr"/>
            <a:r>
              <a:rPr lang="en-US" sz="2800" dirty="0">
                <a:solidFill>
                  <a:srgbClr val="8E0000"/>
                </a:solidFill>
              </a:rPr>
              <a:t>O</a:t>
            </a:r>
            <a:r>
              <a:rPr lang="en-US" sz="2800" dirty="0" smtClean="0">
                <a:solidFill>
                  <a:srgbClr val="8E0000"/>
                </a:solidFill>
              </a:rPr>
              <a:t>rientasi </a:t>
            </a:r>
            <a:r>
              <a:rPr lang="en-US" sz="2800" dirty="0" err="1" smtClean="0">
                <a:solidFill>
                  <a:srgbClr val="8E0000"/>
                </a:solidFill>
              </a:rPr>
              <a:t>dan</a:t>
            </a:r>
            <a:r>
              <a:rPr lang="en-US" sz="2800" dirty="0" smtClean="0">
                <a:solidFill>
                  <a:srgbClr val="8E0000"/>
                </a:solidFill>
              </a:rPr>
              <a:t> </a:t>
            </a:r>
            <a:r>
              <a:rPr lang="en-US" sz="2800" dirty="0" err="1" smtClean="0">
                <a:solidFill>
                  <a:srgbClr val="8E0000"/>
                </a:solidFill>
              </a:rPr>
              <a:t>Pendidikan</a:t>
            </a:r>
            <a:endParaRPr lang="id-ID" sz="2800" dirty="0">
              <a:solidFill>
                <a:srgbClr val="8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2400"/>
            <a:ext cx="8376138" cy="209296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7  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nonklinis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 orientasi di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bertugas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bertang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gungjawab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 tugas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penempatan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575" y="3810000"/>
            <a:ext cx="8469923" cy="20862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baru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(outsourcing)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sukarela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kalau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magang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224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883138"/>
            <a:ext cx="8458200" cy="1529862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 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in-service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menjaga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keterampilan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440" y="2616200"/>
            <a:ext cx="83718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RENCANA KERJA ANGGARAN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Sertifikatnya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identifikasi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(TNA)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Kontinuitas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karyawan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disesuaikan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profesi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0853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241" y="892040"/>
            <a:ext cx="4876800" cy="3310205"/>
          </a:xfrm>
        </p:spPr>
        <p:txBody>
          <a:bodyPr>
            <a:normAutofit/>
          </a:bodyPr>
          <a:lstStyle/>
          <a:p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diperhati-kan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hati-hati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sebab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terlibat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bekerja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KARS</a:t>
            </a: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2957" y="2958515"/>
            <a:ext cx="7748954" cy="36759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terus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profesionalitasnya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in-service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pembelajaran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ditawarkan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Alfa\Desktop\KEMENKES\PICTURE\psien\KPS\14134078894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3" y="1178560"/>
            <a:ext cx="2879408" cy="237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0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967422"/>
            <a:ext cx="8864600" cy="492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961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1"/>
            <a:ext cx="9144000" cy="39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37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3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2221"/>
            <a:ext cx="7721600" cy="203395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8.1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diidentifikasi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dilatih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mendemontrasikan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teknik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resusitasi</a:t>
            </a:r>
            <a:r>
              <a:rPr lang="en-US" sz="23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en-US" sz="23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sz="23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56677" y="3356175"/>
            <a:ext cx="7011963" cy="16496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pelaksanaan 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BHD/</a:t>
            </a:r>
            <a:r>
              <a:rPr lang="en-US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cardiac life support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diminta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mendemokan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 pelatihan </a:t>
            </a:r>
            <a:r>
              <a:rPr lang="en-US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cardiac life support/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RJP</a:t>
            </a:r>
          </a:p>
          <a:p>
            <a:pPr marL="457200" indent="-45720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Refreshing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tiap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tahun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8647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458200" cy="3429000"/>
          </a:xfrm>
          <a:ln>
            <a:noFill/>
          </a:ln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8.2.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fasilitas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046480" y="2845395"/>
            <a:ext cx="7528560" cy="29238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D0101"/>
              </a:buClr>
              <a:buFont typeface="Arial" pitchFamily="34" charset="0"/>
              <a:buNone/>
            </a:pP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diklat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RS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alokasi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pelaksanaan pelatihan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Fasilitas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id-ID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 pelatihan</a:t>
            </a:r>
            <a:endParaRPr lang="en-US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rgbClr val="AD0101"/>
              </a:buClr>
              <a:buFont typeface="+mj-lt"/>
              <a:buAutoNum type="arabicPeriod"/>
            </a:pP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rerata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 orang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pertahun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155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12016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KPS 8.3. </a:t>
            </a:r>
            <a:endParaRPr lang="id-ID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professional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berpedoman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parameter yang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program </a:t>
            </a:r>
            <a:r>
              <a:rPr lang="en-US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endParaRPr lang="en-US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Sutoto. KARS              </a:t>
            </a: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1920" y="5953760"/>
            <a:ext cx="9306560" cy="90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362200"/>
            <a:ext cx="7924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d-ID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id-ID" sz="2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 </a:t>
            </a:r>
            <a:r>
              <a:rPr lang="id-ID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instructur</a:t>
            </a:r>
            <a:r>
              <a:rPr lang="en-US" sz="2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Klinik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id-ID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 </a:t>
            </a:r>
            <a:r>
              <a:rPr lang="id-ID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id-ID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ertifikat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nya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mengikuti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ijasah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sertifikat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sakit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Tersedianya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nara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clinical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instructur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kompeten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terintegrasi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PPI</a:t>
            </a:r>
          </a:p>
        </p:txBody>
      </p:sp>
    </p:spTree>
    <p:extLst>
      <p:ext uri="{BB962C8B-B14F-4D97-AF65-F5344CB8AC3E}">
        <p14:creationId xmlns:p14="http://schemas.microsoft.com/office/powerpoint/2010/main" val="310012492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57480"/>
            <a:ext cx="7772400" cy="914400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</a:rPr>
              <a:t>A</a:t>
            </a:r>
            <a:r>
              <a:rPr lang="en-US" sz="2800" dirty="0" err="1" smtClean="0">
                <a:solidFill>
                  <a:schemeClr val="tx1"/>
                </a:solidFill>
              </a:rPr>
              <a:t>pa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Harus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8E0000"/>
                </a:solidFill>
              </a:rPr>
              <a:t>Program </a:t>
            </a:r>
            <a:r>
              <a:rPr lang="en-US" sz="2800" dirty="0" err="1" smtClean="0">
                <a:solidFill>
                  <a:srgbClr val="8E0000"/>
                </a:solidFill>
              </a:rPr>
              <a:t>Diklat</a:t>
            </a:r>
            <a:r>
              <a:rPr lang="en-US" sz="2800" dirty="0" smtClean="0">
                <a:solidFill>
                  <a:srgbClr val="8E0000"/>
                </a:solidFill>
              </a:rPr>
              <a:t> RS</a:t>
            </a:r>
            <a:endParaRPr lang="en-US" sz="2800" dirty="0">
              <a:solidFill>
                <a:srgbClr val="8E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240"/>
            <a:ext cx="8534400" cy="4602960"/>
          </a:xfrm>
        </p:spPr>
        <p:txBody>
          <a:bodyPr>
            <a:noAutofit/>
          </a:bodyPr>
          <a:lstStyle/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mekanisme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pengawasan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Memakai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kurikulum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endParaRPr lang="id-ID" sz="2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catatan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lengkap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status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pendaftaran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sertifikasi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akademik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supervisor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tingkat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lvl="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Peserta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menjalani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mutu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pencegahan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infeksi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r>
              <a:rPr lang="en-US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574800"/>
            <a:ext cx="8382000" cy="12192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</a:t>
            </a:r>
            <a:r>
              <a:rPr lang="id-ID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8.4. </a:t>
            </a:r>
            <a:endParaRPr lang="id-ID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menyediakan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id-ID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 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680" y="3131717"/>
            <a:ext cx="547116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en-US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K3 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vaksinasi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imunisasi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penanganan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terpapar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penyakit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infeksius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terkait</a:t>
            </a: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PPI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bukti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fa\Desktop\KEMENKES\PICTURE\psien\KPS\hospitalstaff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80" y="3251200"/>
            <a:ext cx="2341880" cy="254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470491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1" y="5034207"/>
            <a:ext cx="8417169" cy="167139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E0000"/>
                </a:solidFill>
              </a:rPr>
              <a:t/>
            </a:r>
            <a:br>
              <a:rPr lang="en-US" dirty="0" smtClean="0">
                <a:solidFill>
                  <a:srgbClr val="8E0000"/>
                </a:solidFill>
              </a:rPr>
            </a:br>
            <a:r>
              <a:rPr lang="en-US" dirty="0" err="1" smtClean="0">
                <a:solidFill>
                  <a:srgbClr val="8E0000"/>
                </a:solidFill>
              </a:rPr>
              <a:t>terima</a:t>
            </a:r>
            <a:r>
              <a:rPr lang="en-US" dirty="0" smtClean="0">
                <a:solidFill>
                  <a:srgbClr val="8E0000"/>
                </a:solidFill>
              </a:rPr>
              <a:t> </a:t>
            </a:r>
            <a:r>
              <a:rPr lang="en-US" dirty="0" err="1" smtClean="0">
                <a:solidFill>
                  <a:srgbClr val="8E0000"/>
                </a:solidFill>
              </a:rPr>
              <a:t>kasih</a:t>
            </a:r>
            <a:r>
              <a:rPr lang="en-US" dirty="0" smtClean="0">
                <a:solidFill>
                  <a:srgbClr val="8E0000"/>
                </a:solidFill>
              </a:rPr>
              <a:t> ..</a:t>
            </a:r>
            <a:br>
              <a:rPr lang="en-US" dirty="0" smtClean="0">
                <a:solidFill>
                  <a:srgbClr val="8E0000"/>
                </a:solidFill>
              </a:rPr>
            </a:br>
            <a:endParaRPr lang="en-US" dirty="0">
              <a:solidFill>
                <a:srgbClr val="8E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KARS             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 RUMAH SAKIT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STAF KLINIS: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 smtClean="0">
                <a:latin typeface="Arial"/>
                <a:cs typeface="Arial"/>
              </a:rPr>
              <a:t>STAF MEDIS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 smtClean="0">
                <a:latin typeface="Arial"/>
                <a:cs typeface="Arial"/>
              </a:rPr>
              <a:t>STAF KEPERAWATAN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800" b="1" dirty="0" smtClean="0">
                <a:latin typeface="Arial"/>
                <a:cs typeface="Arial"/>
              </a:rPr>
              <a:t>STAF KESEHATAN PROFESIONAL LAINNYA</a:t>
            </a:r>
          </a:p>
          <a:p>
            <a:r>
              <a:rPr lang="en-US" sz="2800" b="1" dirty="0" smtClean="0">
                <a:latin typeface="Arial"/>
                <a:cs typeface="Arial"/>
              </a:rPr>
              <a:t>STAF NON KLINIS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44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6" name="Group 2"/>
          <p:cNvGrpSpPr>
            <a:grpSpLocks/>
          </p:cNvGrpSpPr>
          <p:nvPr/>
        </p:nvGrpSpPr>
        <p:grpSpPr bwMode="auto">
          <a:xfrm>
            <a:off x="1052263" y="3479125"/>
            <a:ext cx="7416823" cy="1401195"/>
            <a:chOff x="1344" y="1680"/>
            <a:chExt cx="2928" cy="448"/>
          </a:xfrm>
        </p:grpSpPr>
        <p:sp>
          <p:nvSpPr>
            <p:cNvPr id="34918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88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89" name="Text Box 5"/>
          <p:cNvSpPr txBox="1">
            <a:spLocks noChangeArrowheads="1"/>
          </p:cNvSpPr>
          <p:nvPr/>
        </p:nvSpPr>
        <p:spPr bwMode="gray">
          <a:xfrm>
            <a:off x="1563773" y="3651071"/>
            <a:ext cx="67020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3. 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Kualifikasi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klinis  (KPS 3)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  </a:t>
            </a:r>
          </a:p>
        </p:txBody>
      </p:sp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1052263" y="2720975"/>
            <a:ext cx="7416823" cy="711200"/>
            <a:chOff x="1344" y="1680"/>
            <a:chExt cx="2928" cy="448"/>
          </a:xfrm>
        </p:grpSpPr>
        <p:sp>
          <p:nvSpPr>
            <p:cNvPr id="349191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2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3" name="Text Box 9"/>
          <p:cNvSpPr txBox="1">
            <a:spLocks noChangeArrowheads="1"/>
          </p:cNvSpPr>
          <p:nvPr/>
        </p:nvSpPr>
        <p:spPr bwMode="gray">
          <a:xfrm>
            <a:off x="1563773" y="2746534"/>
            <a:ext cx="41184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charset="0"/>
              </a:rPr>
              <a:t>2.  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Rekruitmen staf (KPS 2)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9194" name="Group 10"/>
          <p:cNvGrpSpPr>
            <a:grpSpLocks/>
          </p:cNvGrpSpPr>
          <p:nvPr/>
        </p:nvGrpSpPr>
        <p:grpSpPr bwMode="auto">
          <a:xfrm>
            <a:off x="1052263" y="1806575"/>
            <a:ext cx="7416823" cy="711200"/>
            <a:chOff x="1344" y="1680"/>
            <a:chExt cx="2928" cy="448"/>
          </a:xfrm>
        </p:grpSpPr>
        <p:sp>
          <p:nvSpPr>
            <p:cNvPr id="349195" name="Freeform 11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6" name="Rectangle 12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DACB5E">
                    <a:gamma/>
                    <a:tint val="21176"/>
                    <a:invGamma/>
                  </a:srgbClr>
                </a:gs>
                <a:gs pos="100000">
                  <a:srgbClr val="DACB5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7" name="Text Box 13"/>
          <p:cNvSpPr txBox="1">
            <a:spLocks noChangeArrowheads="1"/>
          </p:cNvSpPr>
          <p:nvPr/>
        </p:nvSpPr>
        <p:spPr bwMode="gray">
          <a:xfrm>
            <a:off x="1563773" y="1887686"/>
            <a:ext cx="5093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Pola Ketenagaan (KPS 1 &amp; 1.1)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1052263" y="4851400"/>
            <a:ext cx="7355804" cy="854675"/>
            <a:chOff x="1344" y="1680"/>
            <a:chExt cx="2928" cy="448"/>
          </a:xfrm>
        </p:grpSpPr>
        <p:sp>
          <p:nvSpPr>
            <p:cNvPr id="3491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2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201" name="Text Box 17"/>
          <p:cNvSpPr txBox="1">
            <a:spLocks noChangeArrowheads="1"/>
          </p:cNvSpPr>
          <p:nvPr/>
        </p:nvSpPr>
        <p:spPr bwMode="gray">
          <a:xfrm>
            <a:off x="1563773" y="4969559"/>
            <a:ext cx="5879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charset="0"/>
              </a:rPr>
              <a:t>4.  </a:t>
            </a:r>
            <a:r>
              <a:rPr lang="en-US" sz="2400" b="1" dirty="0" err="1" smtClean="0">
                <a:solidFill>
                  <a:srgbClr val="002A29"/>
                </a:solidFill>
                <a:latin typeface="Arial" charset="0"/>
              </a:rPr>
              <a:t>Kualifikasi</a:t>
            </a:r>
            <a:r>
              <a:rPr lang="en-US" sz="2400" b="1" dirty="0" smtClean="0">
                <a:solidFill>
                  <a:srgbClr val="002A29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Non Klinis  (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KPS 4)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7526" y="282735"/>
            <a:ext cx="8379434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                                      Bab 5</a:t>
            </a:r>
            <a:r>
              <a:rPr lang="id-ID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/>
            </a:r>
            <a:br>
              <a:rPr lang="id-ID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</a:br>
            <a:r>
              <a:rPr lang="en-US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Kualifikasi </a:t>
            </a:r>
            <a:r>
              <a:rPr lang="id-ID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&amp; </a:t>
            </a:r>
            <a:r>
              <a:rPr lang="en-US" sz="3200" dirty="0" err="1" smtClean="0">
                <a:solidFill>
                  <a:srgbClr val="002A29"/>
                </a:solidFill>
                <a:effectLst/>
                <a:latin typeface="Impact" pitchFamily="34" charset="0"/>
              </a:rPr>
              <a:t>Pendidikan</a:t>
            </a:r>
            <a:r>
              <a:rPr lang="en-US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 </a:t>
            </a:r>
            <a:r>
              <a:rPr lang="en-US" sz="3200" dirty="0" err="1" smtClean="0">
                <a:solidFill>
                  <a:srgbClr val="002A29"/>
                </a:solidFill>
                <a:effectLst/>
                <a:latin typeface="Impact" pitchFamily="34" charset="0"/>
              </a:rPr>
              <a:t>Staf</a:t>
            </a:r>
            <a:r>
              <a:rPr lang="en-US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  </a:t>
            </a:r>
            <a:r>
              <a:rPr lang="id-ID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 (</a:t>
            </a:r>
            <a:r>
              <a:rPr lang="en-US" sz="3200" dirty="0" smtClean="0">
                <a:solidFill>
                  <a:srgbClr val="002A29"/>
                </a:solidFill>
                <a:effectLst/>
                <a:latin typeface="Impact" pitchFamily="34" charset="0"/>
              </a:rPr>
              <a:t> KPS ) </a:t>
            </a:r>
            <a:endParaRPr lang="id-ID" sz="3200" dirty="0">
              <a:solidFill>
                <a:srgbClr val="002A29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  <p:bldP spid="349193" grpId="0"/>
      <p:bldP spid="349197" grpId="0"/>
      <p:bldP spid="349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186" name="Group 2"/>
          <p:cNvGrpSpPr>
            <a:grpSpLocks/>
          </p:cNvGrpSpPr>
          <p:nvPr/>
        </p:nvGrpSpPr>
        <p:grpSpPr bwMode="auto">
          <a:xfrm>
            <a:off x="1087846" y="2661253"/>
            <a:ext cx="7416823" cy="806938"/>
            <a:chOff x="1344" y="1680"/>
            <a:chExt cx="2928" cy="448"/>
          </a:xfrm>
        </p:grpSpPr>
        <p:sp>
          <p:nvSpPr>
            <p:cNvPr id="349187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88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77E3AD">
                    <a:gamma/>
                    <a:tint val="57647"/>
                    <a:invGamma/>
                  </a:srgbClr>
                </a:gs>
                <a:gs pos="100000">
                  <a:srgbClr val="77E3A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89" name="Text Box 5"/>
          <p:cNvSpPr txBox="1">
            <a:spLocks noChangeArrowheads="1"/>
          </p:cNvSpPr>
          <p:nvPr/>
        </p:nvSpPr>
        <p:spPr bwMode="gray">
          <a:xfrm>
            <a:off x="1706013" y="2784356"/>
            <a:ext cx="6702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SDM (KPS 6)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  </a:t>
            </a:r>
          </a:p>
        </p:txBody>
      </p:sp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1052263" y="1283469"/>
            <a:ext cx="7416823" cy="1276777"/>
            <a:chOff x="1344" y="1680"/>
            <a:chExt cx="2928" cy="448"/>
          </a:xfrm>
        </p:grpSpPr>
        <p:sp>
          <p:nvSpPr>
            <p:cNvPr id="349191" name="Freeform 7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192" name="Rectangle 8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EAB764">
                    <a:gamma/>
                    <a:tint val="42353"/>
                    <a:invGamma/>
                  </a:srgbClr>
                </a:gs>
                <a:gs pos="100000">
                  <a:srgbClr val="EAB76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197" name="Text Box 13"/>
          <p:cNvSpPr txBox="1">
            <a:spLocks noChangeArrowheads="1"/>
          </p:cNvSpPr>
          <p:nvPr/>
        </p:nvSpPr>
        <p:spPr bwMode="gray">
          <a:xfrm>
            <a:off x="1706013" y="1750729"/>
            <a:ext cx="6460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5. File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id-ID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5)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9198" name="Group 14"/>
          <p:cNvGrpSpPr>
            <a:grpSpLocks/>
          </p:cNvGrpSpPr>
          <p:nvPr/>
        </p:nvGrpSpPr>
        <p:grpSpPr bwMode="auto">
          <a:xfrm>
            <a:off x="1148865" y="3713480"/>
            <a:ext cx="7355804" cy="854675"/>
            <a:chOff x="1344" y="1680"/>
            <a:chExt cx="2928" cy="448"/>
          </a:xfrm>
        </p:grpSpPr>
        <p:sp>
          <p:nvSpPr>
            <p:cNvPr id="3491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492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49201" name="Text Box 17"/>
          <p:cNvSpPr txBox="1">
            <a:spLocks noChangeArrowheads="1"/>
          </p:cNvSpPr>
          <p:nvPr/>
        </p:nvSpPr>
        <p:spPr bwMode="gray">
          <a:xfrm>
            <a:off x="1691245" y="3807483"/>
            <a:ext cx="57657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charset="0"/>
              </a:rPr>
              <a:t>7. 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Orientasi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7)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1180302" y="4855352"/>
            <a:ext cx="7355804" cy="854675"/>
            <a:chOff x="1344" y="1680"/>
            <a:chExt cx="2928" cy="448"/>
          </a:xfrm>
        </p:grpSpPr>
        <p:sp>
          <p:nvSpPr>
            <p:cNvPr id="1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9EB0FE">
                    <a:gamma/>
                    <a:tint val="51373"/>
                    <a:invGamma/>
                  </a:srgbClr>
                </a:gs>
                <a:gs pos="100000">
                  <a:srgbClr val="9EB0FE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" name="Text Box 17"/>
          <p:cNvSpPr txBox="1">
            <a:spLocks noChangeArrowheads="1"/>
          </p:cNvSpPr>
          <p:nvPr/>
        </p:nvSpPr>
        <p:spPr bwMode="gray">
          <a:xfrm>
            <a:off x="1550456" y="4875513"/>
            <a:ext cx="61327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dirty="0" smtClean="0">
                <a:solidFill>
                  <a:srgbClr val="002A29"/>
                </a:solidFill>
                <a:latin typeface="Arial" charset="0"/>
              </a:rPr>
              <a:t>  8.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400" b="1" dirty="0" smtClean="0">
                <a:solidFill>
                  <a:srgbClr val="002A29"/>
                </a:solidFill>
                <a:latin typeface="Arial" pitchFamily="34" charset="0"/>
                <a:cs typeface="Arial" pitchFamily="34" charset="0"/>
              </a:rPr>
              <a:t> (KPS 8)</a:t>
            </a: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endParaRPr lang="id-ID" sz="2400" b="1" dirty="0">
              <a:solidFill>
                <a:srgbClr val="002A2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  <p:bldP spid="349197" grpId="0"/>
      <p:bldP spid="349201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71690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8E0000"/>
                </a:solidFill>
              </a:rPr>
              <a:t>Pengelolaan</a:t>
            </a:r>
            <a:r>
              <a:rPr lang="en-US" sz="3200" dirty="0" smtClean="0">
                <a:solidFill>
                  <a:srgbClr val="8E0000"/>
                </a:solidFill>
              </a:rPr>
              <a:t>  SDM  </a:t>
            </a:r>
            <a:endParaRPr lang="id-ID" sz="3200" dirty="0">
              <a:solidFill>
                <a:srgbClr val="8E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75680"/>
            <a:ext cx="9326880" cy="782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0920" y="1506446"/>
            <a:ext cx="7772400" cy="4933913"/>
          </a:xfrm>
        </p:spPr>
        <p:txBody>
          <a:bodyPr>
            <a:noAutofit/>
          </a:bodyPr>
          <a:lstStyle/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(KPS 1)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Uraian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(KPS1.1)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Rekrutmen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penerimaan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kualifikasi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Keseragaman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proses (KPS2), </a:t>
            </a: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Kredensialing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144588" lvl="2" indent="-277813">
              <a:lnSpc>
                <a:spcPct val="120000"/>
              </a:lnSpc>
              <a:buClrTx/>
              <a:buSzPct val="100000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klinis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unit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dokumentasi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(KPS 3)</a:t>
            </a:r>
          </a:p>
          <a:p>
            <a:pPr marL="1144588" lvl="1" indent="-277813">
              <a:lnSpc>
                <a:spcPct val="120000"/>
              </a:lnSpc>
              <a:buClrTx/>
              <a:buSzPct val="100000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kinis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berkelanjutan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4)</a:t>
            </a:r>
          </a:p>
          <a:p>
            <a:pPr marL="1118616" lvl="2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532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03" y="1254812"/>
            <a:ext cx="7696200" cy="6298626"/>
          </a:xfrm>
        </p:spPr>
        <p:txBody>
          <a:bodyPr>
            <a:noAutofit/>
          </a:bodyPr>
          <a:lstStyle/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6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(1.Kualifikasi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2.Uraian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3.CV; 4.bukti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5.Catatan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diikuti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6.Pemutakhiran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kepegawaian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5)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7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perencanaan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SDM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mengacu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ketenagaan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penugasan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penetapan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alih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(KPS 6)</a:t>
            </a:r>
          </a:p>
          <a:p>
            <a:pPr marL="786384" lvl="1" indent="-457200">
              <a:lnSpc>
                <a:spcPct val="120000"/>
              </a:lnSpc>
              <a:buClrTx/>
              <a:buSzPct val="100000"/>
              <a:buFont typeface="Arial" pitchFamily="34" charset="0"/>
              <a:buAutoNum type="arabicPeriod" startAt="7"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KPS 7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ttg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RS,Mutu,PS,PPI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Orientasi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khusus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(unit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29184" lvl="1" indent="0">
              <a:lnSpc>
                <a:spcPct val="120000"/>
              </a:lnSpc>
              <a:buClrTx/>
              <a:buSzPct val="100000"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 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Pelatihan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KPS 8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86384" lvl="1" indent="-457200">
              <a:lnSpc>
                <a:spcPct val="120000"/>
              </a:lnSpc>
              <a:buClrTx/>
              <a:buSzPct val="100000"/>
              <a:buAutoNum type="arabicPeriod" startAt="7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18616" lvl="2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2584" lvl="1" indent="-533400">
              <a:lnSpc>
                <a:spcPct val="120000"/>
              </a:lnSpc>
              <a:buClrTx/>
              <a:buSzPct val="100000"/>
              <a:buFont typeface="+mj-lt"/>
              <a:buAutoNum type="arabicPeriod"/>
            </a:pPr>
            <a:endParaRPr lang="id-ID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Sutoto</a:t>
            </a:r>
            <a:r>
              <a:rPr lang="en-US" dirty="0" smtClean="0">
                <a:solidFill>
                  <a:srgbClr val="303030">
                    <a:lumMod val="90000"/>
                    <a:lumOff val="10000"/>
                  </a:srgbClr>
                </a:solidFill>
              </a:rPr>
              <a:t>. KARS              </a:t>
            </a:r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094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G_Diagram_02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10082</TotalTime>
  <Words>1909</Words>
  <Application>Microsoft Macintosh PowerPoint</Application>
  <PresentationFormat>On-screen Show (4:3)</PresentationFormat>
  <Paragraphs>323</Paragraphs>
  <Slides>48</Slides>
  <Notes>3</Notes>
  <HiddenSlides>1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8_Office Theme</vt:lpstr>
      <vt:lpstr>NewsPrint</vt:lpstr>
      <vt:lpstr>TG_Diagram_022</vt:lpstr>
      <vt:lpstr>Office Theme</vt:lpstr>
      <vt:lpstr>1_NewsPrint</vt:lpstr>
      <vt:lpstr>PowerPoint Presentation</vt:lpstr>
      <vt:lpstr>PowerPoint Presentation</vt:lpstr>
      <vt:lpstr>Konsep-pokok KPS</vt:lpstr>
      <vt:lpstr>PowerPoint Presentation</vt:lpstr>
      <vt:lpstr>STAF RUMAH SAKIT </vt:lpstr>
      <vt:lpstr>PowerPoint Presentation</vt:lpstr>
      <vt:lpstr>PowerPoint Presentation</vt:lpstr>
      <vt:lpstr>Pengelolaan  SDM  </vt:lpstr>
      <vt:lpstr>PowerPoint Presentation</vt:lpstr>
      <vt:lpstr>Standar KPS 1 - 8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PERENCANAAN SDM</vt:lpstr>
      <vt:lpstr>Perencanaan SDM</vt:lpstr>
      <vt:lpstr>contoh pola ketenagaan rekam medik</vt:lpstr>
      <vt:lpstr>PowerPoint Presentation</vt:lpstr>
      <vt:lpstr>PowerPoint Presentation</vt:lpstr>
      <vt:lpstr>Tanggung jawab staf </vt:lpstr>
      <vt:lpstr> uraian tugas dibutuhkan oleh tenaga  profesional kesehatan ketika : </vt:lpstr>
      <vt:lpstr>PowerPoint Presentation</vt:lpstr>
      <vt:lpstr>Contoh format uraian tugas perawat</vt:lpstr>
      <vt:lpstr>PowerPoint Presentation</vt:lpstr>
      <vt:lpstr>PowerPoint Presentation</vt:lpstr>
      <vt:lpstr>Kebijakan KPS staf Klinis</vt:lpstr>
      <vt:lpstr>Kebijakan KPS staf Non Klinis</vt:lpstr>
      <vt:lpstr>PowerPoint Presentation</vt:lpstr>
      <vt:lpstr>PowerPoint Presentation</vt:lpstr>
      <vt:lpstr>AP 6.3. Pelayanan Radiologi dan Diagnostik Imajing  EP 5</vt:lpstr>
      <vt:lpstr>PowerPoint Presentation</vt:lpstr>
      <vt:lpstr>PowerPoint Presentation</vt:lpstr>
      <vt:lpstr>WORKLOAD INDICATOR STAF NEED (WISN)</vt:lpstr>
      <vt:lpstr>PowerPoint Presentation</vt:lpstr>
      <vt:lpstr>PowerPoint Presentation</vt:lpstr>
      <vt:lpstr>ORIENTASI DAN PENDIDIKAN</vt:lpstr>
      <vt:lpstr>Orientasi dan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Apa yang Harus Dilakukan Program Diklat RS</vt:lpstr>
      <vt:lpstr>PowerPoint Presentation</vt:lpstr>
      <vt:lpstr> terima kasih 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</dc:creator>
  <cp:lastModifiedBy>Djoni Darmadjaja</cp:lastModifiedBy>
  <cp:revision>118</cp:revision>
  <dcterms:created xsi:type="dcterms:W3CDTF">2014-03-16T07:49:07Z</dcterms:created>
  <dcterms:modified xsi:type="dcterms:W3CDTF">2016-05-19T02:51:34Z</dcterms:modified>
</cp:coreProperties>
</file>