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3" r:id="rId4"/>
    <p:sldId id="264" r:id="rId5"/>
    <p:sldId id="258" r:id="rId6"/>
    <p:sldId id="259" r:id="rId7"/>
    <p:sldId id="260" r:id="rId8"/>
    <p:sldId id="257" r:id="rId9"/>
    <p:sldId id="261" r:id="rId10"/>
    <p:sldId id="262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E556A2-5F05-4157-94F1-2C8FF2FB891A}">
          <p14:sldIdLst>
            <p14:sldId id="256"/>
            <p14:sldId id="267"/>
            <p14:sldId id="263"/>
          </p14:sldIdLst>
        </p14:section>
        <p14:section name="Untitled Section" id="{51FA30BE-28CE-4E33-83CA-F88F1A35DC94}">
          <p14:sldIdLst>
            <p14:sldId id="264"/>
            <p14:sldId id="258"/>
            <p14:sldId id="259"/>
            <p14:sldId id="260"/>
            <p14:sldId id="257"/>
            <p14:sldId id="261"/>
            <p14:sldId id="262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mutu</a:t>
            </a:r>
            <a:br>
              <a:rPr lang="en-US" dirty="0"/>
            </a:br>
            <a:r>
              <a:rPr lang="en-US" sz="4000" dirty="0"/>
              <a:t>dimension Of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Oleh</a:t>
            </a:r>
            <a:endParaRPr lang="en-US" dirty="0"/>
          </a:p>
          <a:p>
            <a:r>
              <a:rPr lang="en-US" dirty="0"/>
              <a:t>Mus </a:t>
            </a:r>
            <a:r>
              <a:rPr lang="en-US" dirty="0" err="1"/>
              <a:t>aida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56C39-0C7B-4197-8C35-2D0B13178A91}"/>
              </a:ext>
            </a:extLst>
          </p:cNvPr>
          <p:cNvSpPr txBox="1"/>
          <p:nvPr/>
        </p:nvSpPr>
        <p:spPr>
          <a:xfrm>
            <a:off x="8363415" y="390293"/>
            <a:ext cx="3389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PERTEMUAN 1</a:t>
            </a:r>
          </a:p>
        </p:txBody>
      </p:sp>
    </p:spTree>
    <p:extLst>
      <p:ext uri="{BB962C8B-B14F-4D97-AF65-F5344CB8AC3E}">
        <p14:creationId xmlns:p14="http://schemas.microsoft.com/office/powerpoint/2010/main" val="235379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5. EMPATHY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00B050"/>
                </a:solidFill>
              </a:rPr>
              <a:t>PEDULI, MEMBERIPERHATIAN SECARA PRIBADI KEPADA PASIEN DAN KENYAMANAN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PERHATIAN ILEH STAF KEPADA PASIEN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KEPEDULIAN TERHADAP KEBUTUHAN PASIEN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PEMAHAMAN STAF TERHADAP KEBUTUHAN PASIN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KESANGGUPAN RS TERHADAP KEPENTINGAN PASIEN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KESESUAIAN WAKTU PELAYANAN</a:t>
            </a:r>
          </a:p>
        </p:txBody>
      </p:sp>
    </p:spTree>
    <p:extLst>
      <p:ext uri="{BB962C8B-B14F-4D97-AF65-F5344CB8AC3E}">
        <p14:creationId xmlns:p14="http://schemas.microsoft.com/office/powerpoint/2010/main" val="374804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8 DIMENSI MUTU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1. PELAYANAN BERKESINAMBUNGAN</a:t>
            </a:r>
          </a:p>
          <a:p>
            <a:r>
              <a:rPr lang="en-US" dirty="0">
                <a:solidFill>
                  <a:srgbClr val="0070C0"/>
                </a:solidFill>
              </a:rPr>
              <a:t>KEMUDAHAN AKSES PELAYANAN</a:t>
            </a:r>
          </a:p>
          <a:p>
            <a:r>
              <a:rPr lang="en-US" dirty="0">
                <a:solidFill>
                  <a:srgbClr val="0070C0"/>
                </a:solidFill>
              </a:rPr>
              <a:t>KENYAMANAN</a:t>
            </a:r>
          </a:p>
          <a:p>
            <a:r>
              <a:rPr lang="en-US" dirty="0">
                <a:solidFill>
                  <a:srgbClr val="0070C0"/>
                </a:solidFill>
              </a:rPr>
              <a:t>KEEFEKTIFAN/HASIL GUNA	</a:t>
            </a:r>
          </a:p>
          <a:p>
            <a:r>
              <a:rPr lang="en-US" dirty="0">
                <a:solidFill>
                  <a:srgbClr val="0070C0"/>
                </a:solidFill>
              </a:rPr>
              <a:t>KEELAMATAN PASIEN</a:t>
            </a:r>
          </a:p>
          <a:p>
            <a:r>
              <a:rPr lang="en-US" dirty="0">
                <a:solidFill>
                  <a:srgbClr val="0070C0"/>
                </a:solidFill>
              </a:rPr>
              <a:t>PARTISIPASI DAN PENERIMAAN PELANGGAN</a:t>
            </a:r>
          </a:p>
          <a:p>
            <a:r>
              <a:rPr lang="en-US" dirty="0">
                <a:solidFill>
                  <a:srgbClr val="0070C0"/>
                </a:solidFill>
              </a:rPr>
              <a:t>KOMPETENSI TEKNIS</a:t>
            </a:r>
          </a:p>
          <a:p>
            <a:r>
              <a:rPr lang="en-US" dirty="0">
                <a:solidFill>
                  <a:srgbClr val="0070C0"/>
                </a:solidFill>
              </a:rPr>
              <a:t>EFISIENSI/DAYA GUNA</a:t>
            </a:r>
          </a:p>
        </p:txBody>
      </p:sp>
    </p:spTree>
    <p:extLst>
      <p:ext uri="{BB962C8B-B14F-4D97-AF65-F5344CB8AC3E}">
        <p14:creationId xmlns:p14="http://schemas.microsoft.com/office/powerpoint/2010/main" val="55822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5086"/>
          </a:xfrm>
        </p:spPr>
        <p:txBody>
          <a:bodyPr/>
          <a:lstStyle/>
          <a:p>
            <a:r>
              <a:rPr lang="en-US" dirty="0"/>
              <a:t>COBA BUAT KPI BERDASAR </a:t>
            </a:r>
            <a:r>
              <a:rPr lang="en-US" dirty="0" err="1"/>
              <a:t>DoQ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686099"/>
              </p:ext>
            </p:extLst>
          </p:nvPr>
        </p:nvGraphicFramePr>
        <p:xfrm>
          <a:off x="1444715" y="1463634"/>
          <a:ext cx="14114145" cy="712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0877537" imgH="11896783" progId="Excel.Sheet.12">
                  <p:embed/>
                </p:oleObj>
              </mc:Choice>
              <mc:Fallback>
                <p:oleObj name="Worksheet" r:id="rId3" imgW="10877537" imgH="11896783" progId="Excel.Sheet.12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715" y="1463634"/>
                        <a:ext cx="14114145" cy="7127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09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D9D9-311D-45B3-9895-C81C3EAC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68222-85E3-49B1-8B2F-D6879BB5E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Mahasiswa dapat menyebutkan  tujuan mata ajar dimensi mutu</a:t>
            </a:r>
          </a:p>
          <a:p>
            <a:pPr algn="just"/>
            <a:r>
              <a:rPr lang="id-ID" dirty="0"/>
              <a:t>Mahasiswa dapat menguraikan topik- topik dan jadwal mata ajar dimensi mutu</a:t>
            </a:r>
          </a:p>
          <a:p>
            <a:pPr algn="just"/>
            <a:r>
              <a:rPr lang="id-ID" dirty="0"/>
              <a:t>Mahasiswa dapat menggambarkan sistem evaluasi pembelajaran dan buku wajib</a:t>
            </a:r>
          </a:p>
          <a:p>
            <a:pPr algn="just"/>
            <a:r>
              <a:rPr lang="id-ID" dirty="0"/>
              <a:t>Mahasiswa mampu memahami kompetensi yang diharapkan dari mata ajar</a:t>
            </a:r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011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DAN DIMENSI MUTU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1941"/>
            <a:ext cx="10178322" cy="5446059"/>
          </a:xfrm>
        </p:spPr>
        <p:txBody>
          <a:bodyPr>
            <a:normAutofit/>
          </a:bodyPr>
          <a:lstStyle/>
          <a:p>
            <a:r>
              <a:rPr lang="en-US" dirty="0"/>
              <a:t>JURAN: 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kecocokan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(</a:t>
            </a:r>
            <a:r>
              <a:rPr lang="en-US" i="1" dirty="0"/>
              <a:t>fitness of use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</a:t>
            </a:r>
          </a:p>
          <a:p>
            <a:r>
              <a:rPr lang="en-US" dirty="0"/>
              <a:t>CROSBY: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i="1" dirty="0" err="1"/>
              <a:t>conformance</a:t>
            </a:r>
            <a:r>
              <a:rPr lang="en-US" i="1" dirty="0"/>
              <a:t> to requirement,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disyaratkan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distandarkan</a:t>
            </a:r>
            <a:r>
              <a:rPr lang="en-US" dirty="0"/>
              <a:t>.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mememiliki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baku,proses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( </a:t>
            </a:r>
            <a:r>
              <a:rPr lang="en-US" dirty="0" err="1"/>
              <a:t>Donabedian</a:t>
            </a:r>
            <a:r>
              <a:rPr lang="en-US" dirty="0"/>
              <a:t>: input-proses-output)</a:t>
            </a:r>
          </a:p>
          <a:p>
            <a:r>
              <a:rPr lang="en-US" dirty="0"/>
              <a:t>STANLEY SUTRISNO: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MUTU MERUPAKAN KESESUAIAN ANTARA PRODUK/JASA YANG DIHASILKAN DENGAN PERSYARATAN YANG DIINGINKANNPELANGGAN SEHINGGA KEPUASAN PELANGGAN BISA TERWUJUD.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8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 MUTU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99448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MUTU BISA DIUKU DENGAN BEBERAPA DIMENSI, SEHINGGA DENGAN DIMENSI INI BISA DIANALISA APAKAH SUATU PRODUK ITU BERMUTU ATAUKAH TIDAK.</a:t>
            </a:r>
          </a:p>
        </p:txBody>
      </p:sp>
    </p:spTree>
    <p:extLst>
      <p:ext uri="{BB962C8B-B14F-4D97-AF65-F5344CB8AC3E}">
        <p14:creationId xmlns:p14="http://schemas.microsoft.com/office/powerpoint/2010/main" val="328790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Lima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mutu</a:t>
            </a:r>
            <a:br>
              <a:rPr lang="en-US" dirty="0"/>
            </a:b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 TANGIBLE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2. RELIABILITY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3. RESPONSIVENESS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4. ASSURANCE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5. EMPATHY</a:t>
            </a: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0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1. TANGIBLE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2000" dirty="0" err="1">
                <a:solidFill>
                  <a:srgbClr val="00B050"/>
                </a:solidFill>
              </a:rPr>
              <a:t>segala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sesuatu</a:t>
            </a:r>
            <a:r>
              <a:rPr lang="en-US" sz="2000" dirty="0">
                <a:solidFill>
                  <a:srgbClr val="00B050"/>
                </a:solidFill>
              </a:rPr>
              <a:t> yang </a:t>
            </a:r>
            <a:r>
              <a:rPr lang="en-US" sz="2000" dirty="0" err="1">
                <a:solidFill>
                  <a:srgbClr val="00B050"/>
                </a:solidFill>
              </a:rPr>
              <a:t>terlihat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>
                <a:solidFill>
                  <a:srgbClr val="00B050"/>
                </a:solidFill>
              </a:rPr>
              <a:t>berwujud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>
                <a:solidFill>
                  <a:srgbClr val="00B050"/>
                </a:solidFill>
              </a:rPr>
              <a:t>bisa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diraba</a:t>
            </a:r>
            <a:r>
              <a:rPr lang="en-US" sz="2000" dirty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</a:rPr>
              <a:t> PERALATAN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</a:rPr>
              <a:t>PENAMPILAN FISIK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</a:rPr>
              <a:t>PENAMPILAN STAF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</a:rPr>
              <a:t>KESESUAIAN ALAT-PELAYANAN</a:t>
            </a:r>
          </a:p>
        </p:txBody>
      </p:sp>
    </p:spTree>
    <p:extLst>
      <p:ext uri="{BB962C8B-B14F-4D97-AF65-F5344CB8AC3E}">
        <p14:creationId xmlns:p14="http://schemas.microsoft.com/office/powerpoint/2010/main" val="153890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2. RELIABILITY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KEMAMPUAN MELAKSANAKAN JANJI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</a:rPr>
              <a:t>KESESUAIAN PELAYANAN DENGAN JANJI/INFORMASI PADA WAKTU   PROMOSI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</a:rPr>
              <a:t>KEPESULIAN-PERHATIAN RS. TERHADAP PASIEN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</a:rPr>
              <a:t>KEANDALAN-KEMAMPUAN RS. DALAM PELAYANAN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</a:rPr>
              <a:t>KETEPATAN WAKTU DALAM PELAYANAN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</a:rPr>
              <a:t>KETEPATAN WAKTU DALAM PENCATATAN/ADMINISTRASI</a:t>
            </a:r>
          </a:p>
        </p:txBody>
      </p:sp>
    </p:spTree>
    <p:extLst>
      <p:ext uri="{BB962C8B-B14F-4D97-AF65-F5344CB8AC3E}">
        <p14:creationId xmlns:p14="http://schemas.microsoft.com/office/powerpoint/2010/main" val="120174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3. RESPONSIVENESS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DAYA TANGGAP/RESPON</a:t>
            </a:r>
            <a:br>
              <a:rPr lang="en-US" sz="5400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729753"/>
            <a:ext cx="10178322" cy="31498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PEMBERIAN INFORMASI WAKTU PELAYANAN SECARA PASTI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PELAYANAN CEPAT TEPAT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KESIAPAN STAF RS DALAM MEMBERIKAN PELAYANAN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MENANGGAPI PERMINTAAN PASIEN</a:t>
            </a:r>
          </a:p>
        </p:txBody>
      </p:sp>
    </p:spTree>
    <p:extLst>
      <p:ext uri="{BB962C8B-B14F-4D97-AF65-F5344CB8AC3E}">
        <p14:creationId xmlns:p14="http://schemas.microsoft.com/office/powerpoint/2010/main" val="394786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55491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4. ASSURANCE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PENGETAHUAN DAN KERAMANAN STAF YANG DAPAT MENIMBULKAN KEPERCAYAAN TERHADAP RS.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608729"/>
            <a:ext cx="10178322" cy="32708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KEANDALAN-KEMAMPUAN STAF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RASA AMAN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RAMAH DAN SOPAN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70C0"/>
                </a:solidFill>
              </a:rPr>
              <a:t>DUKUNGAN RS TERHADAP PELAKSANAAN TUGAS STAF</a:t>
            </a:r>
          </a:p>
        </p:txBody>
      </p:sp>
    </p:spTree>
    <p:extLst>
      <p:ext uri="{BB962C8B-B14F-4D97-AF65-F5344CB8AC3E}">
        <p14:creationId xmlns:p14="http://schemas.microsoft.com/office/powerpoint/2010/main" val="36819343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167</TotalTime>
  <Words>320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Impact</vt:lpstr>
      <vt:lpstr>Wingdings</vt:lpstr>
      <vt:lpstr>Badge</vt:lpstr>
      <vt:lpstr>Worksheet</vt:lpstr>
      <vt:lpstr>Dimensi mutu dimension Of quality</vt:lpstr>
      <vt:lpstr>Tujuan </vt:lpstr>
      <vt:lpstr>PENGERTIAN DAN DIMENSI MUTU</vt:lpstr>
      <vt:lpstr>DIMENSI MUTU</vt:lpstr>
      <vt:lpstr>Lima dimensi mutu pelayanan kesehatan</vt:lpstr>
      <vt:lpstr>1. TANGIBLE segala sesuatu yang terlihat, berwujud, bisa diraba.</vt:lpstr>
      <vt:lpstr>2. RELIABILITY KEMAMPUAN MELAKSANAKAN JANJI</vt:lpstr>
      <vt:lpstr>3. RESPONSIVENESS DAYA TANGGAP/RESPON </vt:lpstr>
      <vt:lpstr>4. ASSURANCE PENGETAHUAN DAN KERAMANAN STAF YANG DAPAT MENIMBULKAN KEPERCAYAAN TERHADAP RS.</vt:lpstr>
      <vt:lpstr>5. EMPATHY PEDULI, MEMBERIPERHATIAN SECARA PRIBADI KEPADA PASIEN DAN KENYAMANAN</vt:lpstr>
      <vt:lpstr>8 DIMENSI MUTU</vt:lpstr>
      <vt:lpstr>COBA BUAT KPI BERDASAR DoQ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 mutu dimension Of quality</dc:title>
  <dc:creator>Musaida</dc:creator>
  <cp:lastModifiedBy>FKIP</cp:lastModifiedBy>
  <cp:revision>13</cp:revision>
  <dcterms:created xsi:type="dcterms:W3CDTF">2017-06-10T03:59:59Z</dcterms:created>
  <dcterms:modified xsi:type="dcterms:W3CDTF">2018-01-24T04:28:23Z</dcterms:modified>
</cp:coreProperties>
</file>