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906000" cy="6858000" type="A4"/>
  <p:notesSz cx="9906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1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1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906000" cy="88900"/>
          </a:xfrm>
          <a:custGeom>
            <a:avLst/>
            <a:gdLst/>
            <a:ahLst/>
            <a:cxnLst/>
            <a:rect l="l" t="t" r="r" b="b"/>
            <a:pathLst>
              <a:path w="9906000" h="88900">
                <a:moveTo>
                  <a:pt x="1270" y="90170"/>
                </a:moveTo>
                <a:lnTo>
                  <a:pt x="1270" y="1270"/>
                </a:lnTo>
                <a:lnTo>
                  <a:pt x="9907270" y="127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89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9070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39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C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70509"/>
            <a:ext cx="9906000" cy="88900"/>
          </a:xfrm>
          <a:custGeom>
            <a:avLst/>
            <a:gdLst/>
            <a:ahLst/>
            <a:cxnLst/>
            <a:rect l="l" t="t" r="r" b="b"/>
            <a:pathLst>
              <a:path w="9906000" h="88900">
                <a:moveTo>
                  <a:pt x="1270" y="8890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88900"/>
                </a:lnTo>
                <a:lnTo>
                  <a:pt x="1270" y="88900"/>
                </a:lnTo>
              </a:path>
            </a:pathLst>
          </a:custGeom>
          <a:solidFill>
            <a:srgbClr val="00C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59409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40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C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4508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54101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63119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72135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8115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9017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99186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108203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117221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26238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3525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442719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40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B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53416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16243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17145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180467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20419" y="1216659"/>
            <a:ext cx="3822065" cy="439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54270" y="1723390"/>
            <a:ext cx="4231005" cy="3865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>
                <a:solidFill>
                  <a:srgbClr val="98FF66"/>
                </a:solidFill>
                <a:latin typeface="Symbol"/>
                <a:cs typeface="Symbo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906000" cy="88900"/>
          </a:xfrm>
          <a:custGeom>
            <a:avLst/>
            <a:gdLst/>
            <a:ahLst/>
            <a:cxnLst/>
            <a:rect l="l" t="t" r="r" b="b"/>
            <a:pathLst>
              <a:path w="9906000" h="88900">
                <a:moveTo>
                  <a:pt x="1270" y="90170"/>
                </a:moveTo>
                <a:lnTo>
                  <a:pt x="1270" y="1270"/>
                </a:lnTo>
                <a:lnTo>
                  <a:pt x="9907270" y="127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89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9070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39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C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70509"/>
            <a:ext cx="9906000" cy="88900"/>
          </a:xfrm>
          <a:custGeom>
            <a:avLst/>
            <a:gdLst/>
            <a:ahLst/>
            <a:cxnLst/>
            <a:rect l="l" t="t" r="r" b="b"/>
            <a:pathLst>
              <a:path w="9906000" h="88900">
                <a:moveTo>
                  <a:pt x="1270" y="8890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88900"/>
                </a:lnTo>
                <a:lnTo>
                  <a:pt x="1270" y="88900"/>
                </a:lnTo>
              </a:path>
            </a:pathLst>
          </a:custGeom>
          <a:solidFill>
            <a:srgbClr val="00C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59409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40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C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4508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54101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63119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72135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8115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9017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99186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108203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117221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26238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3525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442719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40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B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53416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0" y="16243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0" y="17145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0" y="180467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906000" cy="88900"/>
          </a:xfrm>
          <a:custGeom>
            <a:avLst/>
            <a:gdLst/>
            <a:ahLst/>
            <a:cxnLst/>
            <a:rect l="l" t="t" r="r" b="b"/>
            <a:pathLst>
              <a:path w="9906000" h="88900">
                <a:moveTo>
                  <a:pt x="1270" y="90170"/>
                </a:moveTo>
                <a:lnTo>
                  <a:pt x="1270" y="1270"/>
                </a:lnTo>
                <a:lnTo>
                  <a:pt x="9907270" y="127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89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9070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39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C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70509"/>
            <a:ext cx="9906000" cy="88900"/>
          </a:xfrm>
          <a:custGeom>
            <a:avLst/>
            <a:gdLst/>
            <a:ahLst/>
            <a:cxnLst/>
            <a:rect l="l" t="t" r="r" b="b"/>
            <a:pathLst>
              <a:path w="9906000" h="88900">
                <a:moveTo>
                  <a:pt x="1270" y="8890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88900"/>
                </a:lnTo>
                <a:lnTo>
                  <a:pt x="1270" y="88900"/>
                </a:lnTo>
              </a:path>
            </a:pathLst>
          </a:custGeom>
          <a:solidFill>
            <a:srgbClr val="00C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59409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40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C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4508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54101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63119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72135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8115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9017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0" y="99186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C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0" y="108203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C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0" y="117221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126238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0" y="13525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0" y="1442719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40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B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0" y="153416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2769" y="626109"/>
            <a:ext cx="8760460" cy="685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8670" y="1409700"/>
            <a:ext cx="8328659" cy="4660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1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62109" y="6291579"/>
            <a:ext cx="248920" cy="231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906000" cy="91440"/>
          </a:xfrm>
          <a:custGeom>
            <a:avLst/>
            <a:gdLst/>
            <a:ahLst/>
            <a:cxnLst/>
            <a:rect l="l" t="t" r="r" b="b"/>
            <a:pathLst>
              <a:path w="9906000" h="91439">
                <a:moveTo>
                  <a:pt x="1270" y="914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1439"/>
                </a:lnTo>
                <a:lnTo>
                  <a:pt x="1270" y="91439"/>
                </a:lnTo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08050" cy="91440"/>
          </a:xfrm>
          <a:custGeom>
            <a:avLst/>
            <a:gdLst/>
            <a:ahLst/>
            <a:cxnLst/>
            <a:rect l="l" t="t" r="r" b="b"/>
            <a:pathLst>
              <a:path w="908050" h="91439">
                <a:moveTo>
                  <a:pt x="0" y="91440"/>
                </a:moveTo>
                <a:lnTo>
                  <a:pt x="908050" y="91440"/>
                </a:lnTo>
                <a:lnTo>
                  <a:pt x="9080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69"/>
                </a:moveTo>
                <a:lnTo>
                  <a:pt x="908050" y="90169"/>
                </a:lnTo>
                <a:lnTo>
                  <a:pt x="9080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908050" cy="91440"/>
          </a:xfrm>
          <a:custGeom>
            <a:avLst/>
            <a:gdLst/>
            <a:ahLst/>
            <a:cxnLst/>
            <a:rect l="l" t="t" r="r" b="b"/>
            <a:pathLst>
              <a:path w="908050" h="91439">
                <a:moveTo>
                  <a:pt x="0" y="91439"/>
                </a:moveTo>
                <a:lnTo>
                  <a:pt x="908050" y="91439"/>
                </a:lnTo>
                <a:lnTo>
                  <a:pt x="9080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69"/>
                </a:moveTo>
                <a:lnTo>
                  <a:pt x="908050" y="90169"/>
                </a:lnTo>
                <a:lnTo>
                  <a:pt x="9080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69"/>
                </a:moveTo>
                <a:lnTo>
                  <a:pt x="908050" y="90169"/>
                </a:lnTo>
                <a:lnTo>
                  <a:pt x="9080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69"/>
                </a:moveTo>
                <a:lnTo>
                  <a:pt x="908050" y="90169"/>
                </a:lnTo>
                <a:lnTo>
                  <a:pt x="9080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69"/>
                </a:moveTo>
                <a:lnTo>
                  <a:pt x="908050" y="90169"/>
                </a:lnTo>
                <a:lnTo>
                  <a:pt x="9080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69"/>
                </a:moveTo>
                <a:lnTo>
                  <a:pt x="908050" y="90169"/>
                </a:lnTo>
                <a:lnTo>
                  <a:pt x="9080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908050" cy="91440"/>
          </a:xfrm>
          <a:custGeom>
            <a:avLst/>
            <a:gdLst/>
            <a:ahLst/>
            <a:cxnLst/>
            <a:rect l="l" t="t" r="r" b="b"/>
            <a:pathLst>
              <a:path w="908050" h="91439">
                <a:moveTo>
                  <a:pt x="0" y="91440"/>
                </a:moveTo>
                <a:lnTo>
                  <a:pt x="908050" y="91440"/>
                </a:lnTo>
                <a:lnTo>
                  <a:pt x="9080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908050" cy="88900"/>
          </a:xfrm>
          <a:custGeom>
            <a:avLst/>
            <a:gdLst/>
            <a:ahLst/>
            <a:cxnLst/>
            <a:rect l="l" t="t" r="r" b="b"/>
            <a:pathLst>
              <a:path w="908050" h="88900">
                <a:moveTo>
                  <a:pt x="0" y="88900"/>
                </a:moveTo>
                <a:lnTo>
                  <a:pt x="908050" y="88900"/>
                </a:lnTo>
                <a:lnTo>
                  <a:pt x="9080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908050" cy="91440"/>
          </a:xfrm>
          <a:custGeom>
            <a:avLst/>
            <a:gdLst/>
            <a:ahLst/>
            <a:cxnLst/>
            <a:rect l="l" t="t" r="r" b="b"/>
            <a:pathLst>
              <a:path w="908050" h="91440">
                <a:moveTo>
                  <a:pt x="0" y="91439"/>
                </a:moveTo>
                <a:lnTo>
                  <a:pt x="908050" y="91439"/>
                </a:lnTo>
                <a:lnTo>
                  <a:pt x="9080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908050" cy="90170"/>
          </a:xfrm>
          <a:custGeom>
            <a:avLst/>
            <a:gdLst/>
            <a:ahLst/>
            <a:cxnLst/>
            <a:rect l="l" t="t" r="r" b="b"/>
            <a:pathLst>
              <a:path w="908050" h="90170">
                <a:moveTo>
                  <a:pt x="0" y="90170"/>
                </a:moveTo>
                <a:lnTo>
                  <a:pt x="908050" y="90170"/>
                </a:lnTo>
                <a:lnTo>
                  <a:pt x="9080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908050" cy="88900"/>
          </a:xfrm>
          <a:custGeom>
            <a:avLst/>
            <a:gdLst/>
            <a:ahLst/>
            <a:cxnLst/>
            <a:rect l="l" t="t" r="r" b="b"/>
            <a:pathLst>
              <a:path w="908050" h="88900">
                <a:moveTo>
                  <a:pt x="0" y="88900"/>
                </a:moveTo>
                <a:lnTo>
                  <a:pt x="908050" y="88900"/>
                </a:lnTo>
                <a:lnTo>
                  <a:pt x="9080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1752600"/>
            <a:ext cx="9544050" cy="5105400"/>
          </a:xfrm>
          <a:custGeom>
            <a:avLst/>
            <a:gdLst/>
            <a:ahLst/>
            <a:cxnLst/>
            <a:rect l="l" t="t" r="r" b="b"/>
            <a:pathLst>
              <a:path w="9544050" h="5105400">
                <a:moveTo>
                  <a:pt x="9544050" y="0"/>
                </a:moveTo>
                <a:lnTo>
                  <a:pt x="575310" y="0"/>
                </a:lnTo>
                <a:lnTo>
                  <a:pt x="571500" y="2048510"/>
                </a:lnTo>
                <a:lnTo>
                  <a:pt x="0" y="2048510"/>
                </a:lnTo>
                <a:lnTo>
                  <a:pt x="10160" y="5096510"/>
                </a:lnTo>
                <a:lnTo>
                  <a:pt x="9544050" y="5105400"/>
                </a:lnTo>
                <a:lnTo>
                  <a:pt x="954405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908050" y="3810000"/>
            <a:ext cx="8997950" cy="3048000"/>
          </a:xfrm>
          <a:custGeom>
            <a:avLst/>
            <a:gdLst/>
            <a:ahLst/>
            <a:cxnLst/>
            <a:rect l="l" t="t" r="r" b="b"/>
            <a:pathLst>
              <a:path w="8997950" h="3048000">
                <a:moveTo>
                  <a:pt x="0" y="0"/>
                </a:moveTo>
                <a:lnTo>
                  <a:pt x="8997950" y="0"/>
                </a:lnTo>
                <a:lnTo>
                  <a:pt x="8997950" y="3048000"/>
                </a:lnTo>
                <a:lnTo>
                  <a:pt x="0" y="3048000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37869" y="1494790"/>
            <a:ext cx="6838950" cy="83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b="1" spc="520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5400" b="1" spc="39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5400" b="1" spc="37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5400" b="1" spc="36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5400" b="1" spc="-120" dirty="0">
                <a:solidFill>
                  <a:srgbClr val="FFFFB6"/>
                </a:solidFill>
                <a:latin typeface="Tahoma"/>
                <a:cs typeface="Tahoma"/>
              </a:rPr>
              <a:t>j</a:t>
            </a:r>
            <a:r>
              <a:rPr sz="5400" b="1" spc="34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5400" b="1" spc="570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5400" b="1" spc="38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5400" b="1" spc="409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5400" b="1" spc="29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5400" b="1" spc="365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5400" b="1" spc="19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5400" b="1" spc="390" dirty="0">
                <a:solidFill>
                  <a:srgbClr val="FFFFB6"/>
                </a:solidFill>
                <a:latin typeface="Tahoma"/>
                <a:cs typeface="Tahoma"/>
              </a:rPr>
              <a:t>nen</a:t>
            </a:r>
            <a:endParaRPr sz="5400">
              <a:latin typeface="Tahoma"/>
              <a:cs typeface="Tahoma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1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7869" y="2317750"/>
            <a:ext cx="4598035" cy="83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b="1" spc="290" dirty="0">
                <a:solidFill>
                  <a:srgbClr val="FFFFB6"/>
                </a:solidFill>
                <a:latin typeface="Tahoma"/>
                <a:cs typeface="Tahoma"/>
              </a:rPr>
              <a:t>Ru</a:t>
            </a:r>
            <a:r>
              <a:rPr sz="5400" b="1" spc="409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5400" b="1" spc="39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5400" b="1" spc="440" dirty="0">
                <a:solidFill>
                  <a:srgbClr val="FFFFB6"/>
                </a:solidFill>
                <a:latin typeface="Tahoma"/>
                <a:cs typeface="Tahoma"/>
              </a:rPr>
              <a:t>h</a:t>
            </a:r>
            <a:r>
              <a:rPr sz="5400" b="1" spc="35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5400" b="1" spc="39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5400" b="1" spc="350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5400" b="1" spc="17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5400" b="1" spc="31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endParaRPr sz="5400">
              <a:latin typeface="Tahoma"/>
              <a:cs typeface="Tahom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50619" y="3907952"/>
            <a:ext cx="5891530" cy="1203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20800"/>
              </a:lnSpc>
            </a:pP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tik 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3200" spc="-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243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145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80467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820419" y="212090"/>
            <a:ext cx="6445885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575" dirty="0">
                <a:solidFill>
                  <a:srgbClr val="FFFFB6"/>
                </a:solidFill>
                <a:latin typeface="Tahoma"/>
                <a:cs typeface="Tahoma"/>
              </a:rPr>
              <a:t>J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14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24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2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390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18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195" dirty="0">
                <a:solidFill>
                  <a:srgbClr val="FFFFB6"/>
                </a:solidFill>
                <a:latin typeface="Tahoma"/>
                <a:cs typeface="Tahoma"/>
              </a:rPr>
              <a:t>fi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2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17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10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/>
              <a:t>Je</a:t>
            </a:r>
            <a:r>
              <a:rPr sz="3200" spc="-10" dirty="0"/>
              <a:t>n</a:t>
            </a:r>
            <a:r>
              <a:rPr sz="3200" dirty="0"/>
              <a:t>is</a:t>
            </a:r>
            <a:r>
              <a:rPr sz="3200" spc="5" dirty="0"/>
              <a:t> </a:t>
            </a:r>
            <a:r>
              <a:rPr sz="3200" dirty="0"/>
              <a:t>l</a:t>
            </a:r>
            <a:r>
              <a:rPr sz="3200" spc="-10" dirty="0"/>
              <a:t>i</a:t>
            </a:r>
            <a:r>
              <a:rPr sz="3200" dirty="0"/>
              <a:t>nen</a:t>
            </a:r>
            <a:endParaRPr sz="3200"/>
          </a:p>
          <a:p>
            <a:pPr marL="754380" lvl="1" indent="-284480">
              <a:lnSpc>
                <a:spcPct val="100000"/>
              </a:lnSpc>
              <a:spcBef>
                <a:spcPts val="36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apan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nen</a:t>
            </a:r>
            <a:endParaRPr sz="28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6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fung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onal</a:t>
            </a:r>
            <a:endParaRPr sz="28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6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nas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/>
              <a:t>Je</a:t>
            </a:r>
            <a:r>
              <a:rPr sz="3200" spc="-10" dirty="0"/>
              <a:t>n</a:t>
            </a:r>
            <a:r>
              <a:rPr sz="3200" dirty="0"/>
              <a:t>is</a:t>
            </a:r>
            <a:r>
              <a:rPr sz="3200" spc="5" dirty="0"/>
              <a:t> </a:t>
            </a:r>
            <a:r>
              <a:rPr sz="3200" dirty="0"/>
              <a:t>t</a:t>
            </a:r>
            <a:r>
              <a:rPr sz="3200" spc="-10" dirty="0"/>
              <a:t>e</a:t>
            </a:r>
            <a:r>
              <a:rPr sz="3200" dirty="0"/>
              <a:t>nun</a:t>
            </a:r>
            <a:endParaRPr sz="3200"/>
          </a:p>
          <a:p>
            <a:pPr marL="754380" lvl="1" indent="-284480">
              <a:lnSpc>
                <a:spcPct val="100000"/>
              </a:lnSpc>
              <a:spcBef>
                <a:spcPts val="359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ede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6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 dan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355600" marR="6350" indent="-342900">
              <a:lnSpc>
                <a:spcPts val="3460"/>
              </a:lnSpc>
              <a:spcBef>
                <a:spcPts val="84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/>
              <a:t>W</a:t>
            </a:r>
            <a:r>
              <a:rPr sz="3200" spc="-10" dirty="0"/>
              <a:t>a</a:t>
            </a:r>
            <a:r>
              <a:rPr sz="3200" dirty="0"/>
              <a:t>rna</a:t>
            </a:r>
            <a:r>
              <a:rPr sz="3200" spc="-10" dirty="0"/>
              <a:t> </a:t>
            </a:r>
            <a:r>
              <a:rPr sz="3200" dirty="0"/>
              <a:t>di</a:t>
            </a:r>
            <a:r>
              <a:rPr sz="3200" spc="5" dirty="0"/>
              <a:t>s</a:t>
            </a:r>
            <a:r>
              <a:rPr sz="3200" spc="-10" dirty="0"/>
              <a:t>e</a:t>
            </a:r>
            <a:r>
              <a:rPr sz="3200" spc="5" dirty="0"/>
              <a:t>s</a:t>
            </a:r>
            <a:r>
              <a:rPr sz="3200" spc="-10" dirty="0"/>
              <a:t>u</a:t>
            </a:r>
            <a:r>
              <a:rPr sz="3200" dirty="0"/>
              <a:t>ai</a:t>
            </a:r>
            <a:r>
              <a:rPr sz="3200" spc="5" dirty="0"/>
              <a:t>k</a:t>
            </a:r>
            <a:r>
              <a:rPr sz="3200" spc="-10" dirty="0"/>
              <a:t>a</a:t>
            </a:r>
            <a:r>
              <a:rPr sz="3200" dirty="0"/>
              <a:t>n cor</a:t>
            </a:r>
            <a:r>
              <a:rPr sz="3200" spc="-10" dirty="0"/>
              <a:t>p</a:t>
            </a:r>
            <a:r>
              <a:rPr sz="3200" dirty="0"/>
              <a:t>or</a:t>
            </a:r>
            <a:r>
              <a:rPr sz="3200" spc="-10" dirty="0"/>
              <a:t>a</a:t>
            </a:r>
            <a:r>
              <a:rPr sz="3200" dirty="0"/>
              <a:t>te col</a:t>
            </a:r>
            <a:r>
              <a:rPr sz="3200" spc="-10" dirty="0"/>
              <a:t>o</a:t>
            </a:r>
            <a:r>
              <a:rPr sz="3200" dirty="0"/>
              <a:t>r</a:t>
            </a:r>
            <a:endParaRPr sz="3200"/>
          </a:p>
        </p:txBody>
      </p:sp>
      <p:sp>
        <p:nvSpPr>
          <p:cNvPr id="96" name="object 96"/>
          <p:cNvSpPr txBox="1"/>
          <p:nvPr/>
        </p:nvSpPr>
        <p:spPr>
          <a:xfrm>
            <a:off x="4878070" y="1203959"/>
            <a:ext cx="3543935" cy="400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210" marR="1513840" indent="-270510" algn="ctr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750" spc="7" baseline="2222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750" baseline="222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750" spc="15" baseline="222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750" baseline="2222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750" spc="15" baseline="222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750" baseline="2222" dirty="0">
                <a:solidFill>
                  <a:srgbClr val="FFFFFF"/>
                </a:solidFill>
                <a:latin typeface="Arial"/>
                <a:cs typeface="Arial"/>
              </a:rPr>
              <a:t> ba</a:t>
            </a:r>
            <a:r>
              <a:rPr sz="3750" spc="15" baseline="2222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750" baseline="222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750" spc="15" baseline="222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750" baseline="2222">
              <a:latin typeface="Arial"/>
              <a:cs typeface="Arial"/>
            </a:endParaRPr>
          </a:p>
          <a:p>
            <a:pPr>
              <a:lnSpc>
                <a:spcPts val="3600"/>
              </a:lnSpc>
              <a:spcBef>
                <a:spcPts val="50"/>
              </a:spcBef>
              <a:buClr>
                <a:srgbClr val="98FF66"/>
              </a:buClr>
              <a:buFont typeface="Symbol"/>
              <a:buChar char=""/>
            </a:pPr>
            <a:endParaRPr sz="3600"/>
          </a:p>
          <a:p>
            <a:pPr marL="915669" lvl="1" indent="-18161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915669" algn="l"/>
              </a:tabLst>
            </a:pP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dah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sut</a:t>
            </a:r>
            <a:endParaRPr sz="2850" baseline="1461">
              <a:latin typeface="Arial"/>
              <a:cs typeface="Arial"/>
            </a:endParaRPr>
          </a:p>
          <a:p>
            <a:pPr marL="915669" lvl="1" indent="-181610">
              <a:lnSpc>
                <a:spcPct val="100000"/>
              </a:lnSpc>
              <a:spcBef>
                <a:spcPts val="459"/>
              </a:spcBef>
              <a:buClr>
                <a:srgbClr val="98FF66"/>
              </a:buClr>
              <a:buFont typeface="Symbol"/>
              <a:buChar char=""/>
              <a:tabLst>
                <a:tab pos="915669" algn="l"/>
              </a:tabLst>
            </a:pPr>
            <a:r>
              <a:rPr sz="2850" spc="-22" baseline="1461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dah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850" baseline="1461">
              <a:latin typeface="Arial"/>
              <a:cs typeface="Arial"/>
            </a:endParaRPr>
          </a:p>
          <a:p>
            <a:pPr marL="915669" marR="6350" lvl="1" indent="-181610">
              <a:lnSpc>
                <a:spcPts val="2210"/>
              </a:lnSpc>
              <a:spcBef>
                <a:spcPts val="600"/>
              </a:spcBef>
              <a:buClr>
                <a:srgbClr val="98FF66"/>
              </a:buClr>
              <a:buFont typeface="Symbol"/>
              <a:buChar char=""/>
              <a:tabLst>
                <a:tab pos="915669" algn="l"/>
              </a:tabLst>
            </a:pP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abu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19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bau</a:t>
            </a:r>
            <a:endParaRPr sz="1900">
              <a:latin typeface="Arial"/>
              <a:cs typeface="Arial"/>
            </a:endParaRPr>
          </a:p>
          <a:p>
            <a:pPr marL="598170" indent="-224790">
              <a:lnSpc>
                <a:spcPct val="100000"/>
              </a:lnSpc>
              <a:spcBef>
                <a:spcPts val="565"/>
              </a:spcBef>
              <a:buClr>
                <a:srgbClr val="00CC00"/>
              </a:buClr>
              <a:buFont typeface="Symbol"/>
              <a:buChar char=""/>
              <a:tabLst>
                <a:tab pos="598170" algn="l"/>
              </a:tabLst>
            </a:pP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300" baseline="1262">
              <a:latin typeface="Arial"/>
              <a:cs typeface="Arial"/>
            </a:endParaRPr>
          </a:p>
          <a:p>
            <a:pPr marL="915669" lvl="1" indent="-181610">
              <a:lnSpc>
                <a:spcPct val="100000"/>
              </a:lnSpc>
              <a:spcBef>
                <a:spcPts val="459"/>
              </a:spcBef>
              <a:buClr>
                <a:srgbClr val="98FF66"/>
              </a:buClr>
              <a:buFont typeface="Symbol"/>
              <a:buChar char=""/>
              <a:tabLst>
                <a:tab pos="915669" algn="l"/>
              </a:tabLst>
            </a:pP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sut</a:t>
            </a:r>
            <a:endParaRPr sz="2850" baseline="1461">
              <a:latin typeface="Arial"/>
              <a:cs typeface="Arial"/>
            </a:endParaRPr>
          </a:p>
          <a:p>
            <a:pPr marL="915669" lvl="1" indent="-181610">
              <a:lnSpc>
                <a:spcPct val="100000"/>
              </a:lnSpc>
              <a:spcBef>
                <a:spcPts val="459"/>
              </a:spcBef>
              <a:buClr>
                <a:srgbClr val="98FF66"/>
              </a:buClr>
              <a:buFont typeface="Symbol"/>
              <a:buChar char=""/>
              <a:tabLst>
                <a:tab pos="915669" algn="l"/>
              </a:tabLst>
            </a:pP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aya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endParaRPr sz="2850" baseline="1461">
              <a:latin typeface="Arial"/>
              <a:cs typeface="Arial"/>
            </a:endParaRPr>
          </a:p>
          <a:p>
            <a:pPr marL="915669" lvl="1" indent="-181610">
              <a:lnSpc>
                <a:spcPct val="100000"/>
              </a:lnSpc>
              <a:spcBef>
                <a:spcPts val="459"/>
              </a:spcBef>
              <a:buClr>
                <a:srgbClr val="98FF66"/>
              </a:buClr>
              <a:buFont typeface="Symbol"/>
              <a:buChar char=""/>
              <a:tabLst>
                <a:tab pos="915669" algn="l"/>
              </a:tabLst>
            </a:pP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50" spc="7" baseline="14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akar 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50" spc="-15" baseline="146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ya</a:t>
            </a:r>
            <a:r>
              <a:rPr sz="2850" spc="-7" baseline="146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50" baseline="146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850" baseline="1461">
              <a:latin typeface="Arial"/>
              <a:cs typeface="Arial"/>
            </a:endParaRPr>
          </a:p>
          <a:p>
            <a:pPr marL="598170" indent="-224790">
              <a:lnSpc>
                <a:spcPct val="100000"/>
              </a:lnSpc>
              <a:spcBef>
                <a:spcPts val="570"/>
              </a:spcBef>
              <a:buClr>
                <a:srgbClr val="00CC00"/>
              </a:buClr>
              <a:buFont typeface="Symbol"/>
              <a:buChar char=""/>
              <a:tabLst>
                <a:tab pos="59817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300" baseline="1262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238750" y="1654809"/>
            <a:ext cx="983615" cy="363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300" dirty="0">
                <a:solidFill>
                  <a:srgbClr val="00CC00"/>
                </a:solidFill>
                <a:latin typeface="Symbol"/>
                <a:cs typeface="Symbol"/>
              </a:rPr>
              <a:t></a:t>
            </a:r>
            <a:r>
              <a:rPr sz="2200" spc="1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endParaRPr sz="3300" baseline="1262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20419" y="321309"/>
            <a:ext cx="7080250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1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32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245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24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st</a:t>
            </a:r>
            <a:r>
              <a:rPr sz="4400" b="1" spc="290" dirty="0">
                <a:solidFill>
                  <a:srgbClr val="FFFFB6"/>
                </a:solidFill>
                <a:latin typeface="Tahoma"/>
                <a:cs typeface="Tahoma"/>
              </a:rPr>
              <a:t>o</a:t>
            </a:r>
            <a:r>
              <a:rPr sz="4400" b="1" spc="28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24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9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120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32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11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53769" y="1209040"/>
            <a:ext cx="6393180" cy="4093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210" indent="-27051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b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s k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ain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( 1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r,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lim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ek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( 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las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eil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in)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elim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ng 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b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h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h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h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spc="7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lb w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h lap</a:t>
            </a:r>
            <a:endParaRPr sz="3300" baseline="1262">
              <a:latin typeface="Arial"/>
              <a:cs typeface="Arial"/>
            </a:endParaRPr>
          </a:p>
          <a:p>
            <a:pPr marL="283210" indent="-27051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283210" algn="l"/>
              </a:tabLst>
            </a:pP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300" spc="-7" baseline="1262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3300" spc="-22" baseline="1262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300" spc="-15" baseline="1262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300" baseline="1262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300" baseline="1262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20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17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o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9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24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Pa</a:t>
            </a:r>
            <a:r>
              <a:rPr sz="4400" b="1" spc="245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17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17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33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12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84250" y="1951990"/>
            <a:ext cx="5377180" cy="3456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3 –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9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 : 1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: 6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10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lin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pasien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gan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610869" y="38100"/>
            <a:ext cx="7280909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30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30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b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19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000" b="1" spc="29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h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2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per</a:t>
            </a:r>
            <a:r>
              <a:rPr sz="4000" b="1" spc="145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000" b="1" spc="33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95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000" b="1" spc="27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13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0219" y="647700"/>
            <a:ext cx="8839200" cy="540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0">
              <a:lnSpc>
                <a:spcPts val="4530"/>
              </a:lnSpc>
            </a:pP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li</a:t>
            </a: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90" dirty="0">
                <a:solidFill>
                  <a:srgbClr val="FFFFB6"/>
                </a:solidFill>
                <a:latin typeface="Tahoma"/>
                <a:cs typeface="Tahoma"/>
              </a:rPr>
              <a:t>en</a:t>
            </a:r>
            <a:endParaRPr sz="4000">
              <a:latin typeface="Tahoma"/>
              <a:cs typeface="Tahoma"/>
            </a:endParaRPr>
          </a:p>
          <a:p>
            <a:pPr marL="341630" indent="-328930">
              <a:lnSpc>
                <a:spcPts val="2970"/>
              </a:lnSpc>
              <a:buClr>
                <a:srgbClr val="98FF66"/>
              </a:buClr>
              <a:buSzPct val="98148"/>
              <a:buFont typeface="Symbol"/>
              <a:buChar char=""/>
              <a:tabLst>
                <a:tab pos="341630" algn="l"/>
              </a:tabLst>
            </a:pPr>
            <a:r>
              <a:rPr sz="2700" spc="-3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penggan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pen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se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kali, bu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700">
              <a:latin typeface="Arial"/>
              <a:cs typeface="Arial"/>
            </a:endParaRPr>
          </a:p>
          <a:p>
            <a:pPr marL="341630">
              <a:lnSpc>
                <a:spcPct val="100000"/>
              </a:lnSpc>
              <a:spcBef>
                <a:spcPts val="30"/>
              </a:spcBef>
            </a:pP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­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650">
              <a:latin typeface="Arial"/>
              <a:cs typeface="Arial"/>
            </a:endParaRPr>
          </a:p>
          <a:p>
            <a:pPr marL="452120">
              <a:lnSpc>
                <a:spcPct val="100000"/>
              </a:lnSpc>
              <a:spcBef>
                <a:spcPts val="580"/>
              </a:spcBef>
              <a:tabLst>
                <a:tab pos="724535" algn="l"/>
              </a:tabLst>
            </a:pPr>
            <a:r>
              <a:rPr sz="3450" spc="-472" baseline="4830" dirty="0">
                <a:solidFill>
                  <a:srgbClr val="00CC00"/>
                </a:solidFill>
                <a:latin typeface="Symbol"/>
                <a:cs typeface="Symbol"/>
              </a:rPr>
              <a:t></a:t>
            </a:r>
            <a:r>
              <a:rPr sz="3450" spc="-472" baseline="483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ak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i,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en ro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3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 l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endParaRPr sz="2300">
              <a:latin typeface="Arial"/>
              <a:cs typeface="Arial"/>
            </a:endParaRPr>
          </a:p>
          <a:p>
            <a:pPr marL="341630" indent="-328930">
              <a:lnSpc>
                <a:spcPct val="100000"/>
              </a:lnSpc>
              <a:spcBef>
                <a:spcPts val="660"/>
              </a:spcBef>
              <a:buClr>
                <a:srgbClr val="98FF66"/>
              </a:buClr>
              <a:buSzPct val="98148"/>
              <a:buFont typeface="Symbol"/>
              <a:buChar char=""/>
              <a:tabLst>
                <a:tab pos="341630" algn="l"/>
              </a:tabLst>
            </a:pP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­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ina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tuh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700">
              <a:latin typeface="Arial"/>
              <a:cs typeface="Arial"/>
            </a:endParaRPr>
          </a:p>
          <a:p>
            <a:pPr marL="341630" indent="-328930">
              <a:lnSpc>
                <a:spcPct val="100000"/>
              </a:lnSpc>
              <a:spcBef>
                <a:spcPts val="650"/>
              </a:spcBef>
              <a:buClr>
                <a:srgbClr val="98FF66"/>
              </a:buClr>
              <a:buFont typeface="Symbol"/>
              <a:buChar char=""/>
              <a:tabLst>
                <a:tab pos="341630" algn="l"/>
              </a:tabLst>
            </a:pP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­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ina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if dib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7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700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7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7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700">
              <a:latin typeface="Arial"/>
              <a:cs typeface="Arial"/>
            </a:endParaRPr>
          </a:p>
          <a:p>
            <a:pPr marL="341630" indent="-328930">
              <a:lnSpc>
                <a:spcPct val="100000"/>
              </a:lnSpc>
              <a:spcBef>
                <a:spcPts val="700"/>
              </a:spcBef>
              <a:buClr>
                <a:srgbClr val="98FF66"/>
              </a:buClr>
              <a:buFont typeface="Symbol"/>
              <a:buChar char=""/>
              <a:tabLst>
                <a:tab pos="341630" algn="l"/>
              </a:tabLst>
            </a:pP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ayana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ope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5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50" spc="5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gan</a:t>
            </a:r>
            <a:r>
              <a:rPr sz="265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50" spc="1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650" spc="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650">
              <a:latin typeface="Arial"/>
              <a:cs typeface="Arial"/>
            </a:endParaRPr>
          </a:p>
          <a:p>
            <a:pPr marL="725170" lvl="1" indent="-273050">
              <a:lnSpc>
                <a:spcPct val="100000"/>
              </a:lnSpc>
              <a:spcBef>
                <a:spcPts val="580"/>
              </a:spcBef>
              <a:buClr>
                <a:srgbClr val="00CC00"/>
              </a:buClr>
              <a:buFont typeface="Symbol"/>
              <a:buChar char=""/>
              <a:tabLst>
                <a:tab pos="725170" algn="l"/>
              </a:tabLst>
            </a:pP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an j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ml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h o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erasi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per h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300">
              <a:latin typeface="Arial"/>
              <a:cs typeface="Arial"/>
            </a:endParaRPr>
          </a:p>
          <a:p>
            <a:pPr marL="725170" lvl="1" indent="-273050">
              <a:lnSpc>
                <a:spcPct val="100000"/>
              </a:lnSpc>
              <a:spcBef>
                <a:spcPts val="580"/>
              </a:spcBef>
              <a:buClr>
                <a:srgbClr val="00CC00"/>
              </a:buClr>
              <a:buFont typeface="Symbol"/>
              <a:buChar char=""/>
              <a:tabLst>
                <a:tab pos="725170" algn="l"/>
              </a:tabLst>
            </a:pP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entuk : ber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ak</a:t>
            </a:r>
            <a:endParaRPr sz="2300">
              <a:latin typeface="Arial"/>
              <a:cs typeface="Arial"/>
            </a:endParaRPr>
          </a:p>
          <a:p>
            <a:pPr marL="725170" lvl="1" indent="-273050">
              <a:lnSpc>
                <a:spcPct val="100000"/>
              </a:lnSpc>
              <a:spcBef>
                <a:spcPts val="580"/>
              </a:spcBef>
              <a:buClr>
                <a:srgbClr val="00CC00"/>
              </a:buClr>
              <a:buFont typeface="Symbol"/>
              <a:buChar char=""/>
              <a:tabLst>
                <a:tab pos="725170" algn="l"/>
              </a:tabLst>
            </a:pP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kuran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ar,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ng,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ec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300">
              <a:latin typeface="Arial"/>
              <a:cs typeface="Arial"/>
            </a:endParaRPr>
          </a:p>
          <a:p>
            <a:pPr marL="725170" lvl="1" indent="-273050">
              <a:lnSpc>
                <a:spcPct val="100000"/>
              </a:lnSpc>
              <a:spcBef>
                <a:spcPts val="570"/>
              </a:spcBef>
              <a:buClr>
                <a:srgbClr val="00CC00"/>
              </a:buClr>
              <a:buFont typeface="Symbol"/>
              <a:buChar char=""/>
              <a:tabLst>
                <a:tab pos="725170" algn="l"/>
              </a:tabLst>
            </a:pP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en :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tun,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300">
              <a:latin typeface="Arial"/>
              <a:cs typeface="Arial"/>
            </a:endParaRPr>
          </a:p>
          <a:p>
            <a:pPr marL="725170" lvl="1" indent="-273050">
              <a:lnSpc>
                <a:spcPct val="100000"/>
              </a:lnSpc>
              <a:spcBef>
                <a:spcPts val="580"/>
              </a:spcBef>
              <a:buClr>
                <a:srgbClr val="00CC00"/>
              </a:buClr>
              <a:buFont typeface="Symbol"/>
              <a:buChar char=""/>
              <a:tabLst>
                <a:tab pos="725170" algn="l"/>
              </a:tabLst>
            </a:pP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ak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3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nal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20419" y="53340"/>
            <a:ext cx="4776470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24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34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120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24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75309" y="1541780"/>
            <a:ext cx="0" cy="4431030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0"/>
                </a:moveTo>
                <a:lnTo>
                  <a:pt x="0" y="44310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367279" y="1541780"/>
            <a:ext cx="0" cy="4431030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0"/>
                </a:moveTo>
                <a:lnTo>
                  <a:pt x="0" y="44310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298950" y="1541780"/>
            <a:ext cx="0" cy="4431030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0"/>
                </a:moveTo>
                <a:lnTo>
                  <a:pt x="0" y="44310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418579" y="1541780"/>
            <a:ext cx="0" cy="4431030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0"/>
                </a:moveTo>
                <a:lnTo>
                  <a:pt x="0" y="44310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520940" y="1541780"/>
            <a:ext cx="0" cy="4431030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0"/>
                </a:moveTo>
                <a:lnTo>
                  <a:pt x="0" y="44310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185909" y="1541780"/>
            <a:ext cx="0" cy="4431030"/>
          </a:xfrm>
          <a:custGeom>
            <a:avLst/>
            <a:gdLst/>
            <a:ahLst/>
            <a:cxnLst/>
            <a:rect l="l" t="t" r="r" b="b"/>
            <a:pathLst>
              <a:path h="4431030">
                <a:moveTo>
                  <a:pt x="0" y="0"/>
                </a:moveTo>
                <a:lnTo>
                  <a:pt x="0" y="44310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81025" y="1551939"/>
            <a:ext cx="0" cy="4411980"/>
          </a:xfrm>
          <a:custGeom>
            <a:avLst/>
            <a:gdLst/>
            <a:ahLst/>
            <a:cxnLst/>
            <a:rect l="l" t="t" r="r" b="b"/>
            <a:pathLst>
              <a:path h="4411980">
                <a:moveTo>
                  <a:pt x="0" y="0"/>
                </a:moveTo>
                <a:lnTo>
                  <a:pt x="0" y="44119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372995" y="1551939"/>
            <a:ext cx="0" cy="4411980"/>
          </a:xfrm>
          <a:custGeom>
            <a:avLst/>
            <a:gdLst/>
            <a:ahLst/>
            <a:cxnLst/>
            <a:rect l="l" t="t" r="r" b="b"/>
            <a:pathLst>
              <a:path h="4411980">
                <a:moveTo>
                  <a:pt x="0" y="0"/>
                </a:moveTo>
                <a:lnTo>
                  <a:pt x="0" y="44119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304665" y="1551939"/>
            <a:ext cx="0" cy="4411980"/>
          </a:xfrm>
          <a:custGeom>
            <a:avLst/>
            <a:gdLst/>
            <a:ahLst/>
            <a:cxnLst/>
            <a:rect l="l" t="t" r="r" b="b"/>
            <a:pathLst>
              <a:path h="4411980">
                <a:moveTo>
                  <a:pt x="0" y="0"/>
                </a:moveTo>
                <a:lnTo>
                  <a:pt x="0" y="44119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424295" y="1551939"/>
            <a:ext cx="0" cy="4411980"/>
          </a:xfrm>
          <a:custGeom>
            <a:avLst/>
            <a:gdLst/>
            <a:ahLst/>
            <a:cxnLst/>
            <a:rect l="l" t="t" r="r" b="b"/>
            <a:pathLst>
              <a:path h="4411980">
                <a:moveTo>
                  <a:pt x="0" y="0"/>
                </a:moveTo>
                <a:lnTo>
                  <a:pt x="0" y="44119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526655" y="1551939"/>
            <a:ext cx="0" cy="4411980"/>
          </a:xfrm>
          <a:custGeom>
            <a:avLst/>
            <a:gdLst/>
            <a:ahLst/>
            <a:cxnLst/>
            <a:rect l="l" t="t" r="r" b="b"/>
            <a:pathLst>
              <a:path h="4411980">
                <a:moveTo>
                  <a:pt x="0" y="0"/>
                </a:moveTo>
                <a:lnTo>
                  <a:pt x="0" y="44119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9191625" y="1551939"/>
            <a:ext cx="0" cy="4411980"/>
          </a:xfrm>
          <a:custGeom>
            <a:avLst/>
            <a:gdLst/>
            <a:ahLst/>
            <a:cxnLst/>
            <a:rect l="l" t="t" r="r" b="b"/>
            <a:pathLst>
              <a:path h="4411980">
                <a:moveTo>
                  <a:pt x="0" y="0"/>
                </a:moveTo>
                <a:lnTo>
                  <a:pt x="0" y="44119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5309" y="2301875"/>
            <a:ext cx="8622030" cy="0"/>
          </a:xfrm>
          <a:custGeom>
            <a:avLst/>
            <a:gdLst/>
            <a:ahLst/>
            <a:cxnLst/>
            <a:rect l="l" t="t" r="r" b="b"/>
            <a:pathLst>
              <a:path w="8622030">
                <a:moveTo>
                  <a:pt x="0" y="0"/>
                </a:moveTo>
                <a:lnTo>
                  <a:pt x="8622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75309" y="2296160"/>
            <a:ext cx="8620760" cy="0"/>
          </a:xfrm>
          <a:custGeom>
            <a:avLst/>
            <a:gdLst/>
            <a:ahLst/>
            <a:cxnLst/>
            <a:rect l="l" t="t" r="r" b="b"/>
            <a:pathLst>
              <a:path w="8620760">
                <a:moveTo>
                  <a:pt x="0" y="0"/>
                </a:moveTo>
                <a:lnTo>
                  <a:pt x="86207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8253730" y="2862579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75309" y="2884804"/>
            <a:ext cx="8622030" cy="0"/>
          </a:xfrm>
          <a:custGeom>
            <a:avLst/>
            <a:gdLst/>
            <a:ahLst/>
            <a:cxnLst/>
            <a:rect l="l" t="t" r="r" b="b"/>
            <a:pathLst>
              <a:path w="8622030">
                <a:moveTo>
                  <a:pt x="0" y="0"/>
                </a:moveTo>
                <a:lnTo>
                  <a:pt x="8622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75309" y="2879089"/>
            <a:ext cx="8620760" cy="0"/>
          </a:xfrm>
          <a:custGeom>
            <a:avLst/>
            <a:gdLst/>
            <a:ahLst/>
            <a:cxnLst/>
            <a:rect l="l" t="t" r="r" b="b"/>
            <a:pathLst>
              <a:path w="8620760">
                <a:moveTo>
                  <a:pt x="0" y="0"/>
                </a:moveTo>
                <a:lnTo>
                  <a:pt x="86207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6870700" y="3442970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253730" y="3442970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75309" y="3465195"/>
            <a:ext cx="8622030" cy="0"/>
          </a:xfrm>
          <a:custGeom>
            <a:avLst/>
            <a:gdLst/>
            <a:ahLst/>
            <a:cxnLst/>
            <a:rect l="l" t="t" r="r" b="b"/>
            <a:pathLst>
              <a:path w="8622030">
                <a:moveTo>
                  <a:pt x="0" y="0"/>
                </a:moveTo>
                <a:lnTo>
                  <a:pt x="8622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75309" y="3459479"/>
            <a:ext cx="8620760" cy="0"/>
          </a:xfrm>
          <a:custGeom>
            <a:avLst/>
            <a:gdLst/>
            <a:ahLst/>
            <a:cxnLst/>
            <a:rect l="l" t="t" r="r" b="b"/>
            <a:pathLst>
              <a:path w="8620760">
                <a:moveTo>
                  <a:pt x="0" y="0"/>
                </a:moveTo>
                <a:lnTo>
                  <a:pt x="86207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907530" y="4399279"/>
            <a:ext cx="13398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­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253730" y="4399279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575309" y="4048125"/>
            <a:ext cx="8622030" cy="0"/>
          </a:xfrm>
          <a:custGeom>
            <a:avLst/>
            <a:gdLst/>
            <a:ahLst/>
            <a:cxnLst/>
            <a:rect l="l" t="t" r="r" b="b"/>
            <a:pathLst>
              <a:path w="8622030">
                <a:moveTo>
                  <a:pt x="0" y="0"/>
                </a:moveTo>
                <a:lnTo>
                  <a:pt x="8622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75309" y="4042409"/>
            <a:ext cx="8620760" cy="0"/>
          </a:xfrm>
          <a:custGeom>
            <a:avLst/>
            <a:gdLst/>
            <a:ahLst/>
            <a:cxnLst/>
            <a:rect l="l" t="t" r="r" b="b"/>
            <a:pathLst>
              <a:path w="8620760">
                <a:moveTo>
                  <a:pt x="0" y="0"/>
                </a:moveTo>
                <a:lnTo>
                  <a:pt x="86207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6907530" y="4780279"/>
            <a:ext cx="13398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­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8253730" y="4780279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575309" y="4802504"/>
            <a:ext cx="8622030" cy="0"/>
          </a:xfrm>
          <a:custGeom>
            <a:avLst/>
            <a:gdLst/>
            <a:ahLst/>
            <a:cxnLst/>
            <a:rect l="l" t="t" r="r" b="b"/>
            <a:pathLst>
              <a:path w="8622030">
                <a:moveTo>
                  <a:pt x="0" y="0"/>
                </a:moveTo>
                <a:lnTo>
                  <a:pt x="8622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75309" y="4796790"/>
            <a:ext cx="8620760" cy="0"/>
          </a:xfrm>
          <a:custGeom>
            <a:avLst/>
            <a:gdLst/>
            <a:ahLst/>
            <a:cxnLst/>
            <a:rect l="l" t="t" r="r" b="b"/>
            <a:pathLst>
              <a:path w="8620760">
                <a:moveTo>
                  <a:pt x="0" y="0"/>
                </a:moveTo>
                <a:lnTo>
                  <a:pt x="86207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640080" y="723900"/>
            <a:ext cx="6678930" cy="5051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955800" algn="ctr">
              <a:lnSpc>
                <a:spcPct val="100000"/>
              </a:lnSpc>
            </a:pP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75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17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17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h</a:t>
            </a:r>
            <a:r>
              <a:rPr sz="4400" b="1" spc="29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2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2995"/>
              </a:lnSpc>
              <a:spcBef>
                <a:spcPts val="1030"/>
              </a:spcBef>
              <a:tabLst>
                <a:tab pos="2230755" algn="l"/>
                <a:tab pos="3857625" algn="l"/>
                <a:tab pos="6001385" algn="l"/>
              </a:tabLst>
            </a:pP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sz="2550" spc="-1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S	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2550" spc="-3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S	</a:t>
            </a:r>
            <a:r>
              <a:rPr sz="2550" spc="-15" dirty="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ADA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P	</a:t>
            </a:r>
            <a:r>
              <a:rPr sz="255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ts val="2970"/>
              </a:lnSpc>
              <a:tabLst>
                <a:tab pos="2256155" algn="l"/>
                <a:tab pos="3786504" algn="l"/>
              </a:tabLst>
            </a:pP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N	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U	</a:t>
            </a:r>
            <a:r>
              <a:rPr sz="2550" spc="-3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CH</a:t>
            </a: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ts val="3035"/>
              </a:lnSpc>
              <a:tabLst>
                <a:tab pos="2534285" algn="l"/>
                <a:tab pos="4666615" algn="l"/>
              </a:tabLst>
            </a:pP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550" spc="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0	­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  <a:tabLst>
                <a:tab pos="2036445" algn="l"/>
                <a:tab pos="4629785" algn="l"/>
              </a:tabLst>
            </a:pP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tun	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 wa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a	+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  <a:tabLst>
                <a:tab pos="2534285" algn="l"/>
                <a:tab pos="4629785" algn="l"/>
              </a:tabLst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550" spc="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ih	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0	+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ts val="3000"/>
              </a:lnSpc>
              <a:spcBef>
                <a:spcPts val="1530"/>
              </a:spcBef>
            </a:pP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50" spc="-3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ts val="2970"/>
              </a:lnSpc>
              <a:tabLst>
                <a:tab pos="2534285" algn="l"/>
                <a:tab pos="4629785" algn="l"/>
              </a:tabLst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550" spc="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ih	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0	+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ts val="3030"/>
              </a:lnSpc>
              <a:tabLst>
                <a:tab pos="2534285" algn="l"/>
                <a:tab pos="4666615" algn="l"/>
              </a:tabLst>
            </a:pP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0	­</a:t>
            </a: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30"/>
              </a:spcBef>
              <a:tabLst>
                <a:tab pos="2534285" algn="l"/>
                <a:tab pos="4629785" algn="l"/>
              </a:tabLst>
            </a:pP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30" dirty="0">
                <a:solidFill>
                  <a:srgbClr val="FFFFFF"/>
                </a:solidFill>
                <a:latin typeface="Times New Roman"/>
                <a:cs typeface="Times New Roman"/>
              </a:rPr>
              <a:t>mp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55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n	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0	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483350" y="1897379"/>
            <a:ext cx="95948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2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012430" y="1525270"/>
            <a:ext cx="689610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741919" y="1897379"/>
            <a:ext cx="122872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550" spc="-1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2550" spc="-2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55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907530" y="2279650"/>
            <a:ext cx="13398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­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291830" y="2279650"/>
            <a:ext cx="13398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­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870700" y="2862579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870700" y="5363209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253730" y="5363209"/>
            <a:ext cx="208915" cy="41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dirty="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575309" y="5385434"/>
            <a:ext cx="8622030" cy="0"/>
          </a:xfrm>
          <a:custGeom>
            <a:avLst/>
            <a:gdLst/>
            <a:ahLst/>
            <a:cxnLst/>
            <a:rect l="l" t="t" r="r" b="b"/>
            <a:pathLst>
              <a:path w="8622030">
                <a:moveTo>
                  <a:pt x="0" y="0"/>
                </a:moveTo>
                <a:lnTo>
                  <a:pt x="8622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75309" y="5379720"/>
            <a:ext cx="8620760" cy="0"/>
          </a:xfrm>
          <a:custGeom>
            <a:avLst/>
            <a:gdLst/>
            <a:ahLst/>
            <a:cxnLst/>
            <a:rect l="l" t="t" r="r" b="b"/>
            <a:pathLst>
              <a:path w="8620760">
                <a:moveTo>
                  <a:pt x="0" y="0"/>
                </a:moveTo>
                <a:lnTo>
                  <a:pt x="86207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75309" y="5968365"/>
            <a:ext cx="8622030" cy="0"/>
          </a:xfrm>
          <a:custGeom>
            <a:avLst/>
            <a:gdLst/>
            <a:ahLst/>
            <a:cxnLst/>
            <a:rect l="l" t="t" r="r" b="b"/>
            <a:pathLst>
              <a:path w="8622030">
                <a:moveTo>
                  <a:pt x="0" y="0"/>
                </a:moveTo>
                <a:lnTo>
                  <a:pt x="862203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75309" y="5962650"/>
            <a:ext cx="8620760" cy="0"/>
          </a:xfrm>
          <a:custGeom>
            <a:avLst/>
            <a:gdLst/>
            <a:ahLst/>
            <a:cxnLst/>
            <a:rect l="l" t="t" r="r" b="b"/>
            <a:pathLst>
              <a:path w="8620760">
                <a:moveTo>
                  <a:pt x="0" y="0"/>
                </a:moveTo>
                <a:lnTo>
                  <a:pt x="86207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14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243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145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80467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90219" y="38100"/>
            <a:ext cx="7391400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290" dirty="0">
                <a:solidFill>
                  <a:srgbClr val="FFFFB6"/>
                </a:solidFill>
                <a:latin typeface="Tahoma"/>
                <a:cs typeface="Tahoma"/>
              </a:rPr>
              <a:t>Um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225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000" b="1" spc="21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000" b="1" spc="33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000" b="1" spc="330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29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2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145" dirty="0">
                <a:solidFill>
                  <a:srgbClr val="FFFFB6"/>
                </a:solidFill>
                <a:latin typeface="Tahoma"/>
                <a:cs typeface="Tahoma"/>
              </a:rPr>
              <a:t>:</a:t>
            </a:r>
            <a:r>
              <a:rPr sz="4000" b="1" spc="21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-90" dirty="0">
                <a:solidFill>
                  <a:srgbClr val="FFFFB6"/>
                </a:solidFill>
                <a:latin typeface="Tahoma"/>
                <a:cs typeface="Tahoma"/>
              </a:rPr>
              <a:t>j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330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h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90219" y="647700"/>
            <a:ext cx="2934335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pe</a:t>
            </a:r>
            <a:r>
              <a:rPr sz="4000" b="1" spc="32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5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235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72819" y="1570990"/>
            <a:ext cx="169926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ingl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hee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714750" y="1570990"/>
            <a:ext cx="704215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972819" y="1936871"/>
            <a:ext cx="1835785" cy="2672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20800"/>
              </a:lnSpc>
            </a:pP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ubl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owe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owe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abl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oth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714750" y="2012950"/>
            <a:ext cx="704215" cy="2596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972819" y="4587727"/>
            <a:ext cx="1395730" cy="134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20700"/>
              </a:lnSpc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14750" y="4663440"/>
            <a:ext cx="704215" cy="1270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954270" y="1723390"/>
            <a:ext cx="258127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99565" algn="l"/>
              </a:tabLst>
            </a:pPr>
            <a:r>
              <a:rPr sz="5400" spc="-735" baseline="5401" dirty="0">
                <a:solidFill>
                  <a:srgbClr val="98FF66"/>
                </a:solidFill>
                <a:latin typeface="Symbol"/>
                <a:cs typeface="Symbol"/>
              </a:rPr>
              <a:t></a:t>
            </a:r>
            <a:r>
              <a:rPr sz="5400" spc="202" baseline="5401" dirty="0">
                <a:solidFill>
                  <a:srgbClr val="98FF66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Umur	l</a:t>
            </a:r>
            <a:r>
              <a:rPr sz="36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297170" y="2272029"/>
            <a:ext cx="3737610" cy="223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tabLst>
                <a:tab pos="2439670" algn="l"/>
                <a:tab pos="3584575" algn="l"/>
              </a:tabLst>
            </a:pP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ng	p</a:t>
            </a:r>
            <a:r>
              <a:rPr sz="3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da	:</a:t>
            </a:r>
            <a:endParaRPr sz="3600">
              <a:latin typeface="Arial"/>
              <a:cs typeface="Arial"/>
            </a:endParaRPr>
          </a:p>
          <a:p>
            <a:pPr marL="411480" indent="-284480">
              <a:lnSpc>
                <a:spcPct val="100000"/>
              </a:lnSpc>
              <a:spcBef>
                <a:spcPts val="800"/>
              </a:spcBef>
              <a:buClr>
                <a:srgbClr val="00CC00"/>
              </a:buClr>
              <a:buFont typeface="Symbol"/>
              <a:buChar char=""/>
              <a:tabLst>
                <a:tab pos="411480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411480" marR="1312545" indent="-284480">
              <a:lnSpc>
                <a:spcPct val="100000"/>
              </a:lnSpc>
              <a:spcBef>
                <a:spcPts val="790"/>
              </a:spcBef>
              <a:buClr>
                <a:srgbClr val="00CC00"/>
              </a:buClr>
              <a:buFont typeface="Symbol"/>
              <a:buChar char=""/>
              <a:tabLst>
                <a:tab pos="411480" algn="l"/>
                <a:tab pos="183197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ju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lah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 parstock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411470" y="4587240"/>
            <a:ext cx="365061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652" baseline="5208" dirty="0">
                <a:solidFill>
                  <a:srgbClr val="00CC00"/>
                </a:solidFill>
                <a:latin typeface="Symbol"/>
                <a:cs typeface="Symbol"/>
              </a:rPr>
              <a:t></a:t>
            </a:r>
            <a:r>
              <a:rPr sz="4800" spc="-60" baseline="5208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11470" y="5176520"/>
            <a:ext cx="306514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800" spc="-652" baseline="6076" dirty="0">
                <a:solidFill>
                  <a:srgbClr val="00CC00"/>
                </a:solidFill>
                <a:latin typeface="Symbol"/>
                <a:cs typeface="Symbol"/>
              </a:rPr>
              <a:t></a:t>
            </a:r>
            <a:r>
              <a:rPr sz="4800" spc="-60" baseline="6076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ara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648200" y="1447800"/>
            <a:ext cx="412750" cy="4419600"/>
          </a:xfrm>
          <a:custGeom>
            <a:avLst/>
            <a:gdLst/>
            <a:ahLst/>
            <a:cxnLst/>
            <a:rect l="l" t="t" r="r" b="b"/>
            <a:pathLst>
              <a:path w="412750" h="4419600">
                <a:moveTo>
                  <a:pt x="0" y="0"/>
                </a:moveTo>
                <a:lnTo>
                  <a:pt x="46021" y="11808"/>
                </a:lnTo>
                <a:lnTo>
                  <a:pt x="90079" y="44748"/>
                </a:lnTo>
                <a:lnTo>
                  <a:pt x="117307" y="76606"/>
                </a:lnTo>
                <a:lnTo>
                  <a:pt x="142081" y="115093"/>
                </a:lnTo>
                <a:lnTo>
                  <a:pt x="163769" y="159105"/>
                </a:lnTo>
                <a:lnTo>
                  <a:pt x="181738" y="207537"/>
                </a:lnTo>
                <a:lnTo>
                  <a:pt x="195356" y="259283"/>
                </a:lnTo>
                <a:lnTo>
                  <a:pt x="203991" y="313239"/>
                </a:lnTo>
                <a:lnTo>
                  <a:pt x="207010" y="368300"/>
                </a:lnTo>
                <a:lnTo>
                  <a:pt x="207010" y="1841500"/>
                </a:lnTo>
                <a:lnTo>
                  <a:pt x="207768" y="1869099"/>
                </a:lnTo>
                <a:lnTo>
                  <a:pt x="213606" y="1923745"/>
                </a:lnTo>
                <a:lnTo>
                  <a:pt x="224690" y="1976735"/>
                </a:lnTo>
                <a:lnTo>
                  <a:pt x="240404" y="2026962"/>
                </a:lnTo>
                <a:lnTo>
                  <a:pt x="260129" y="2073321"/>
                </a:lnTo>
                <a:lnTo>
                  <a:pt x="283249" y="2114709"/>
                </a:lnTo>
                <a:lnTo>
                  <a:pt x="309147" y="2150020"/>
                </a:lnTo>
                <a:lnTo>
                  <a:pt x="337204" y="2178149"/>
                </a:lnTo>
                <a:lnTo>
                  <a:pt x="381991" y="2204459"/>
                </a:lnTo>
                <a:lnTo>
                  <a:pt x="412750" y="2209800"/>
                </a:lnTo>
                <a:lnTo>
                  <a:pt x="397332" y="2211158"/>
                </a:lnTo>
                <a:lnTo>
                  <a:pt x="351850" y="2230424"/>
                </a:lnTo>
                <a:lnTo>
                  <a:pt x="309147" y="2269579"/>
                </a:lnTo>
                <a:lnTo>
                  <a:pt x="283249" y="2304890"/>
                </a:lnTo>
                <a:lnTo>
                  <a:pt x="260129" y="2346278"/>
                </a:lnTo>
                <a:lnTo>
                  <a:pt x="240404" y="2392637"/>
                </a:lnTo>
                <a:lnTo>
                  <a:pt x="224690" y="2442864"/>
                </a:lnTo>
                <a:lnTo>
                  <a:pt x="213606" y="2495854"/>
                </a:lnTo>
                <a:lnTo>
                  <a:pt x="207768" y="2550500"/>
                </a:lnTo>
                <a:lnTo>
                  <a:pt x="207010" y="2578100"/>
                </a:lnTo>
                <a:lnTo>
                  <a:pt x="207010" y="4051300"/>
                </a:lnTo>
                <a:lnTo>
                  <a:pt x="206242" y="4078899"/>
                </a:lnTo>
                <a:lnTo>
                  <a:pt x="200336" y="4133545"/>
                </a:lnTo>
                <a:lnTo>
                  <a:pt x="189130" y="4186535"/>
                </a:lnTo>
                <a:lnTo>
                  <a:pt x="173258" y="4236762"/>
                </a:lnTo>
                <a:lnTo>
                  <a:pt x="153350" y="4283121"/>
                </a:lnTo>
                <a:lnTo>
                  <a:pt x="130040" y="4324509"/>
                </a:lnTo>
                <a:lnTo>
                  <a:pt x="103960" y="4359820"/>
                </a:lnTo>
                <a:lnTo>
                  <a:pt x="75743" y="4387949"/>
                </a:lnTo>
                <a:lnTo>
                  <a:pt x="30793" y="4414259"/>
                </a:lnTo>
                <a:lnTo>
                  <a:pt x="15426" y="4418241"/>
                </a:lnTo>
                <a:lnTo>
                  <a:pt x="0" y="441960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48200" y="1447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060950" y="5867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15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243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145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80467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490219" y="38100"/>
            <a:ext cx="7644130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30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240" dirty="0">
                <a:solidFill>
                  <a:srgbClr val="FFFFB6"/>
                </a:solidFill>
                <a:latin typeface="Tahoma"/>
                <a:cs typeface="Tahoma"/>
              </a:rPr>
              <a:t>er</a:t>
            </a:r>
            <a:r>
              <a:rPr sz="4000" b="1" spc="29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000" b="1" spc="33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29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2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2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229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000" b="1" spc="305" dirty="0">
                <a:solidFill>
                  <a:srgbClr val="FFFFB6"/>
                </a:solidFill>
                <a:latin typeface="Tahoma"/>
                <a:cs typeface="Tahoma"/>
              </a:rPr>
              <a:t>h</a:t>
            </a:r>
            <a:r>
              <a:rPr sz="4000" b="1" spc="14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90219" y="647700"/>
            <a:ext cx="3944620" cy="540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li</a:t>
            </a: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90" dirty="0">
                <a:solidFill>
                  <a:srgbClr val="FFFFB6"/>
                </a:solidFill>
                <a:latin typeface="Tahoma"/>
                <a:cs typeface="Tahoma"/>
              </a:rPr>
              <a:t>en</a:t>
            </a:r>
            <a:endParaRPr sz="4000">
              <a:latin typeface="Tahoma"/>
              <a:cs typeface="Tahoma"/>
            </a:endParaRPr>
          </a:p>
          <a:p>
            <a:pPr marL="400050" indent="-342900">
              <a:lnSpc>
                <a:spcPct val="100000"/>
              </a:lnSpc>
              <a:spcBef>
                <a:spcPts val="2470"/>
              </a:spcBef>
              <a:buClr>
                <a:srgbClr val="98FF66"/>
              </a:buClr>
              <a:buFont typeface="Symbol"/>
              <a:buChar char=""/>
              <a:tabLst>
                <a:tab pos="40005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akan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endParaRPr sz="2800">
              <a:latin typeface="Arial"/>
              <a:cs typeface="Arial"/>
            </a:endParaRPr>
          </a:p>
          <a:p>
            <a:pPr marL="800100" lvl="1" indent="-285750">
              <a:lnSpc>
                <a:spcPct val="100000"/>
              </a:lnSpc>
              <a:spcBef>
                <a:spcPts val="590"/>
              </a:spcBef>
              <a:buClr>
                <a:srgbClr val="00CC00"/>
              </a:buClr>
              <a:buFont typeface="Symbol"/>
              <a:buChar char=""/>
              <a:tabLst>
                <a:tab pos="80010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  <a:p>
            <a:pPr marL="800100" marR="6350" lvl="1" indent="-285750">
              <a:lnSpc>
                <a:spcPct val="100000"/>
              </a:lnSpc>
              <a:spcBef>
                <a:spcPts val="600"/>
              </a:spcBef>
              <a:buClr>
                <a:srgbClr val="00CC00"/>
              </a:buClr>
              <a:buFont typeface="Symbol"/>
              <a:buChar char=""/>
              <a:tabLst>
                <a:tab pos="80010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t/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dihilang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800100" marR="244475" lvl="1" indent="-285750">
              <a:lnSpc>
                <a:spcPct val="100000"/>
              </a:lnSpc>
              <a:spcBef>
                <a:spcPts val="600"/>
              </a:spcBef>
              <a:buClr>
                <a:srgbClr val="00CC00"/>
              </a:buClr>
              <a:buFont typeface="Symbol"/>
              <a:buChar char=""/>
              <a:tabLst>
                <a:tab pos="80010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eliha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kur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  <a:p>
            <a:pPr marL="800100" marR="227329" lvl="1" indent="-285750">
              <a:lnSpc>
                <a:spcPct val="100000"/>
              </a:lnSpc>
              <a:spcBef>
                <a:spcPts val="600"/>
              </a:spcBef>
              <a:buClr>
                <a:srgbClr val="00CC00"/>
              </a:buClr>
              <a:buFont typeface="Symbol"/>
              <a:buChar char=""/>
              <a:tabLst>
                <a:tab pos="80010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si 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 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800100" marR="312420" lvl="1" indent="-285750">
              <a:lnSpc>
                <a:spcPct val="100000"/>
              </a:lnSpc>
              <a:spcBef>
                <a:spcPts val="600"/>
              </a:spcBef>
              <a:buClr>
                <a:srgbClr val="00CC00"/>
              </a:buClr>
              <a:buFont typeface="Symbol"/>
              <a:buChar char=""/>
              <a:tabLst>
                <a:tab pos="80010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188709" y="327152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168390" y="3251200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29209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64845" indent="-342900">
              <a:lnSpc>
                <a:spcPct val="100000"/>
              </a:lnSpc>
              <a:tabLst>
                <a:tab pos="354965" algn="l"/>
              </a:tabLst>
            </a:pPr>
            <a:r>
              <a:rPr sz="4800" spc="-652" baseline="6076" dirty="0"/>
              <a:t></a:t>
            </a:r>
            <a:r>
              <a:rPr sz="4800" spc="-652" baseline="6076" dirty="0">
                <a:latin typeface="Times New Roman"/>
                <a:cs typeface="Times New Roman"/>
              </a:rPr>
              <a:t>	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 =</a:t>
            </a:r>
            <a:endParaRPr sz="3200">
              <a:latin typeface="Arial"/>
              <a:cs typeface="Arial"/>
            </a:endParaRPr>
          </a:p>
          <a:p>
            <a:pPr marL="1800225" marR="1179830" indent="-586740">
              <a:lnSpc>
                <a:spcPts val="4640"/>
              </a:lnSpc>
              <a:spcBef>
                <a:spcPts val="275"/>
              </a:spcBef>
            </a:pP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65 X</a:t>
            </a:r>
            <a:r>
              <a:rPr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</a:p>
          <a:p>
            <a:pPr marL="355600">
              <a:lnSpc>
                <a:spcPct val="100000"/>
              </a:lnSpc>
              <a:spcBef>
                <a:spcPts val="31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9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ck</a:t>
            </a:r>
            <a:endParaRPr sz="2400">
              <a:latin typeface="Arial"/>
              <a:cs typeface="Arial"/>
            </a:endParaRPr>
          </a:p>
          <a:p>
            <a:pPr marL="355600" marR="635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=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cu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954270" y="3920490"/>
            <a:ext cx="166370" cy="83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954270" y="4804409"/>
            <a:ext cx="16637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</p:spTree>
  </p:cSld>
  <p:clrMapOvr>
    <a:masterClrMapping/>
  </p:clrMapOvr>
  <p:transition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6040"/>
          </a:xfrm>
          <a:custGeom>
            <a:avLst/>
            <a:gdLst/>
            <a:ahLst/>
            <a:cxnLst/>
            <a:rect l="l" t="t" r="r" b="b"/>
            <a:pathLst>
              <a:path w="9906000" h="66040">
                <a:moveTo>
                  <a:pt x="1270" y="67310"/>
                </a:moveTo>
                <a:lnTo>
                  <a:pt x="1270" y="1270"/>
                </a:lnTo>
                <a:lnTo>
                  <a:pt x="9907270" y="127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03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0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09"/>
                </a:lnTo>
                <a:lnTo>
                  <a:pt x="1270" y="67309"/>
                </a:lnTo>
              </a:path>
            </a:pathLst>
          </a:custGeom>
          <a:solidFill>
            <a:srgbClr val="0000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3335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0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09"/>
                </a:lnTo>
                <a:lnTo>
                  <a:pt x="1270" y="67309"/>
                </a:lnTo>
              </a:path>
            </a:pathLst>
          </a:custGeom>
          <a:solidFill>
            <a:srgbClr val="0000F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0066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6797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0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09"/>
                </a:lnTo>
                <a:lnTo>
                  <a:pt x="1270" y="67309"/>
                </a:lnTo>
              </a:path>
            </a:pathLst>
          </a:custGeom>
          <a:solidFill>
            <a:srgbClr val="0000F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3527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0259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46990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53720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0451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0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09"/>
                </a:lnTo>
                <a:lnTo>
                  <a:pt x="1270" y="67309"/>
                </a:lnTo>
              </a:path>
            </a:pathLst>
          </a:custGeom>
          <a:solidFill>
            <a:srgbClr val="0000F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67183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73914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80645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87376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94106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0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09"/>
                </a:lnTo>
                <a:lnTo>
                  <a:pt x="1270" y="67309"/>
                </a:lnTo>
              </a:path>
            </a:pathLst>
          </a:custGeom>
          <a:solidFill>
            <a:srgbClr val="0000F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00838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F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075689"/>
            <a:ext cx="9906000" cy="66040"/>
          </a:xfrm>
          <a:custGeom>
            <a:avLst/>
            <a:gdLst/>
            <a:ahLst/>
            <a:cxnLst/>
            <a:rect l="l" t="t" r="r" b="b"/>
            <a:pathLst>
              <a:path w="9906000" h="66040">
                <a:moveTo>
                  <a:pt x="1270" y="6603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6039"/>
                </a:lnTo>
                <a:lnTo>
                  <a:pt x="1270" y="66039"/>
                </a:lnTo>
              </a:path>
            </a:pathLst>
          </a:custGeom>
          <a:solidFill>
            <a:srgbClr val="0000E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14173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20903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27635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34366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41096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0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09"/>
                </a:lnTo>
                <a:lnTo>
                  <a:pt x="1270" y="67309"/>
                </a:lnTo>
              </a:path>
            </a:pathLst>
          </a:custGeom>
          <a:solidFill>
            <a:srgbClr val="0000E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147828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154558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09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161290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168021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74752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0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09"/>
                </a:lnTo>
                <a:lnTo>
                  <a:pt x="1270" y="67309"/>
                </a:lnTo>
              </a:path>
            </a:pathLst>
          </a:custGeom>
          <a:solidFill>
            <a:srgbClr val="0000E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1814829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E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188213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E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94945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E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01676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E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08407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E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15137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221868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228600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235331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242062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487929"/>
            <a:ext cx="928369" cy="66040"/>
          </a:xfrm>
          <a:custGeom>
            <a:avLst/>
            <a:gdLst/>
            <a:ahLst/>
            <a:cxnLst/>
            <a:rect l="l" t="t" r="r" b="b"/>
            <a:pathLst>
              <a:path w="928369" h="66039">
                <a:moveTo>
                  <a:pt x="0" y="66040"/>
                </a:moveTo>
                <a:lnTo>
                  <a:pt x="928369" y="66040"/>
                </a:lnTo>
                <a:lnTo>
                  <a:pt x="928369" y="0"/>
                </a:lnTo>
                <a:lnTo>
                  <a:pt x="0" y="0"/>
                </a:lnTo>
                <a:lnTo>
                  <a:pt x="0" y="66040"/>
                </a:lnTo>
                <a:close/>
              </a:path>
            </a:pathLst>
          </a:custGeom>
          <a:solidFill>
            <a:srgbClr val="0000D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255397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262127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268858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275590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82321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89052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95782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02513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309245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315976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D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322707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329437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336169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342900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349630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356362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363092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369824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10"/>
                </a:moveTo>
                <a:lnTo>
                  <a:pt x="928369" y="67310"/>
                </a:lnTo>
                <a:lnTo>
                  <a:pt x="928369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C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376555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10"/>
                </a:moveTo>
                <a:lnTo>
                  <a:pt x="928369" y="67310"/>
                </a:lnTo>
                <a:lnTo>
                  <a:pt x="928369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C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383285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390017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96747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403479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10"/>
                </a:moveTo>
                <a:lnTo>
                  <a:pt x="928369" y="67310"/>
                </a:lnTo>
                <a:lnTo>
                  <a:pt x="928369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C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410210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10"/>
                </a:moveTo>
                <a:lnTo>
                  <a:pt x="928369" y="67310"/>
                </a:lnTo>
                <a:lnTo>
                  <a:pt x="928369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C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416940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0" y="423672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C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4304029"/>
            <a:ext cx="928369" cy="66040"/>
          </a:xfrm>
          <a:custGeom>
            <a:avLst/>
            <a:gdLst/>
            <a:ahLst/>
            <a:cxnLst/>
            <a:rect l="l" t="t" r="r" b="b"/>
            <a:pathLst>
              <a:path w="928369" h="66039">
                <a:moveTo>
                  <a:pt x="0" y="66040"/>
                </a:moveTo>
                <a:lnTo>
                  <a:pt x="928369" y="66040"/>
                </a:lnTo>
                <a:lnTo>
                  <a:pt x="928369" y="0"/>
                </a:lnTo>
                <a:lnTo>
                  <a:pt x="0" y="0"/>
                </a:lnTo>
                <a:lnTo>
                  <a:pt x="0" y="66040"/>
                </a:lnTo>
                <a:close/>
              </a:path>
            </a:pathLst>
          </a:custGeom>
          <a:solidFill>
            <a:srgbClr val="0000B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0" y="437007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0" y="4437379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09"/>
                </a:moveTo>
                <a:lnTo>
                  <a:pt x="928369" y="67309"/>
                </a:lnTo>
                <a:lnTo>
                  <a:pt x="928369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4504690"/>
            <a:ext cx="928369" cy="67310"/>
          </a:xfrm>
          <a:custGeom>
            <a:avLst/>
            <a:gdLst/>
            <a:ahLst/>
            <a:cxnLst/>
            <a:rect l="l" t="t" r="r" b="b"/>
            <a:pathLst>
              <a:path w="928369" h="67310">
                <a:moveTo>
                  <a:pt x="0" y="67310"/>
                </a:moveTo>
                <a:lnTo>
                  <a:pt x="928369" y="67310"/>
                </a:lnTo>
                <a:lnTo>
                  <a:pt x="928369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B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4572000"/>
            <a:ext cx="9906000" cy="67310"/>
          </a:xfrm>
          <a:custGeom>
            <a:avLst/>
            <a:gdLst/>
            <a:ahLst/>
            <a:cxnLst/>
            <a:rect l="l" t="t" r="r" b="b"/>
            <a:pathLst>
              <a:path w="9906000" h="67310">
                <a:moveTo>
                  <a:pt x="1270" y="6731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67310"/>
                </a:lnTo>
                <a:lnTo>
                  <a:pt x="1270" y="67310"/>
                </a:lnTo>
              </a:path>
            </a:pathLst>
          </a:custGeom>
          <a:solidFill>
            <a:srgbClr val="0000B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463930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470662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477392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0" y="484124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B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0" y="490855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B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0" y="497585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0" y="504317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0" y="511047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B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0" y="517779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B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0" y="524510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B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0" y="531240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B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0" y="537972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A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0" y="544702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0" y="551434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0" y="558165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0" y="564895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0" y="5716270"/>
            <a:ext cx="361950" cy="66040"/>
          </a:xfrm>
          <a:custGeom>
            <a:avLst/>
            <a:gdLst/>
            <a:ahLst/>
            <a:cxnLst/>
            <a:rect l="l" t="t" r="r" b="b"/>
            <a:pathLst>
              <a:path w="361950" h="66039">
                <a:moveTo>
                  <a:pt x="0" y="66039"/>
                </a:moveTo>
                <a:lnTo>
                  <a:pt x="361950" y="66039"/>
                </a:lnTo>
                <a:lnTo>
                  <a:pt x="361950" y="0"/>
                </a:lnTo>
                <a:lnTo>
                  <a:pt x="0" y="0"/>
                </a:lnTo>
                <a:lnTo>
                  <a:pt x="0" y="66039"/>
                </a:lnTo>
                <a:close/>
              </a:path>
            </a:pathLst>
          </a:custGeom>
          <a:solidFill>
            <a:srgbClr val="0000A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0" y="578230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0" y="584962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A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0" y="591692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0" y="598424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6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0" y="605155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A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0" y="611885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A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0" y="618617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0" y="625347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2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0" y="632079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A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0" y="638810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10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A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0" y="645540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09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9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0" y="6522719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09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9E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0" y="659003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09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9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0" y="665734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09">
                <a:moveTo>
                  <a:pt x="0" y="67309"/>
                </a:moveTo>
                <a:lnTo>
                  <a:pt x="361950" y="67309"/>
                </a:lnTo>
                <a:lnTo>
                  <a:pt x="361950" y="0"/>
                </a:lnTo>
                <a:lnTo>
                  <a:pt x="0" y="0"/>
                </a:lnTo>
                <a:lnTo>
                  <a:pt x="0" y="67309"/>
                </a:lnTo>
                <a:close/>
              </a:path>
            </a:pathLst>
          </a:custGeom>
          <a:solidFill>
            <a:srgbClr val="00009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6724650"/>
            <a:ext cx="361950" cy="67310"/>
          </a:xfrm>
          <a:custGeom>
            <a:avLst/>
            <a:gdLst/>
            <a:ahLst/>
            <a:cxnLst/>
            <a:rect l="l" t="t" r="r" b="b"/>
            <a:pathLst>
              <a:path w="361950" h="67309">
                <a:moveTo>
                  <a:pt x="0" y="67310"/>
                </a:moveTo>
                <a:lnTo>
                  <a:pt x="361950" y="67310"/>
                </a:lnTo>
                <a:lnTo>
                  <a:pt x="361950" y="0"/>
                </a:lnTo>
                <a:lnTo>
                  <a:pt x="0" y="0"/>
                </a:lnTo>
                <a:lnTo>
                  <a:pt x="0" y="67310"/>
                </a:lnTo>
                <a:close/>
              </a:path>
            </a:pathLst>
          </a:custGeom>
          <a:solidFill>
            <a:srgbClr val="00009B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0" y="6791959"/>
            <a:ext cx="361950" cy="66040"/>
          </a:xfrm>
          <a:custGeom>
            <a:avLst/>
            <a:gdLst/>
            <a:ahLst/>
            <a:cxnLst/>
            <a:rect l="l" t="t" r="r" b="b"/>
            <a:pathLst>
              <a:path w="361950" h="66040">
                <a:moveTo>
                  <a:pt x="0" y="66040"/>
                </a:moveTo>
                <a:lnTo>
                  <a:pt x="361950" y="66040"/>
                </a:lnTo>
                <a:lnTo>
                  <a:pt x="361950" y="0"/>
                </a:lnTo>
                <a:lnTo>
                  <a:pt x="0" y="0"/>
                </a:lnTo>
                <a:lnTo>
                  <a:pt x="0" y="66040"/>
                </a:lnTo>
                <a:close/>
              </a:path>
            </a:pathLst>
          </a:custGeom>
          <a:solidFill>
            <a:srgbClr val="00009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 txBox="1"/>
          <p:nvPr/>
        </p:nvSpPr>
        <p:spPr>
          <a:xfrm>
            <a:off x="382270" y="574040"/>
            <a:ext cx="817562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4800" spc="-652" baseline="6076" dirty="0">
                <a:solidFill>
                  <a:srgbClr val="98FF66"/>
                </a:solidFill>
                <a:latin typeface="Symbol"/>
                <a:cs typeface="Symbol"/>
              </a:rPr>
              <a:t></a:t>
            </a:r>
            <a:r>
              <a:rPr sz="4800" spc="-652" baseline="6076" dirty="0">
                <a:solidFill>
                  <a:srgbClr val="98FF66"/>
                </a:solidFill>
                <a:latin typeface="Times New Roman"/>
                <a:cs typeface="Times New Roman"/>
              </a:rPr>
              <a:t>	</a:t>
            </a:r>
            <a:r>
              <a:rPr sz="3200" spc="-434" dirty="0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ah sa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erl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0" name="object 1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82270" y="1060683"/>
            <a:ext cx="9004935" cy="477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>
              <a:lnSpc>
                <a:spcPct val="12990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r/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32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ncu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 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 80% </a:t>
            </a:r>
            <a:r>
              <a:rPr sz="3200" spc="16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ol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 = (8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x 3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/(3x1) =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97,3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ts val="3650"/>
              </a:lnSpc>
              <a:spcBef>
                <a:spcPts val="40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3200" spc="105" dirty="0">
                <a:solidFill>
                  <a:srgbClr val="FFFFFF"/>
                </a:solidFill>
                <a:latin typeface="Century Gothic"/>
                <a:cs typeface="Century Gothic"/>
              </a:rPr>
              <a:t>≤</a:t>
            </a:r>
            <a:r>
              <a:rPr sz="3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, 3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par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ri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par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6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endParaRPr sz="3200">
              <a:latin typeface="Symbol"/>
              <a:cs typeface="Symbol"/>
            </a:endParaRPr>
          </a:p>
          <a:p>
            <a:pPr marL="355600">
              <a:lnSpc>
                <a:spcPts val="3650"/>
              </a:lnSpc>
            </a:pP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 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lam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k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an (&lt;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50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did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lam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tu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59"/>
              </a:spcBef>
            </a:pPr>
            <a:r>
              <a:rPr sz="4200" spc="-1710" baseline="5952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r>
              <a:rPr sz="4200" spc="382" baseline="5952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250/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365/3)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x 1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4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endParaRPr sz="2800">
              <a:latin typeface="Symbol"/>
              <a:cs typeface="Symbol"/>
            </a:endParaRPr>
          </a:p>
          <a:p>
            <a:pPr marL="755015" marR="24765" indent="-285750">
              <a:lnSpc>
                <a:spcPts val="3020"/>
              </a:lnSpc>
              <a:spcBef>
                <a:spcPts val="745"/>
              </a:spcBef>
            </a:pPr>
            <a:r>
              <a:rPr sz="4200" spc="-569" baseline="5952" dirty="0">
                <a:solidFill>
                  <a:srgbClr val="00CC00"/>
                </a:solidFill>
                <a:latin typeface="Symbol"/>
                <a:cs typeface="Symbol"/>
              </a:rPr>
              <a:t></a:t>
            </a:r>
            <a:r>
              <a:rPr sz="4200" spc="382" baseline="5952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ond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 pe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aka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ncuc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par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 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ebut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pakai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572769" y="626109"/>
            <a:ext cx="925830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210" dirty="0">
                <a:solidFill>
                  <a:srgbClr val="FFFFB6"/>
                </a:solidFill>
                <a:latin typeface="Tahoma"/>
                <a:cs typeface="Tahoma"/>
              </a:rPr>
              <a:t>ir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18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34669" y="1333500"/>
            <a:ext cx="5873750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9565" algn="l"/>
              </a:tabLst>
            </a:pPr>
            <a:r>
              <a:rPr sz="2600" spc="-355" dirty="0">
                <a:solidFill>
                  <a:srgbClr val="98FF66"/>
                </a:solidFill>
                <a:latin typeface="Symbol"/>
                <a:cs typeface="Symbol"/>
              </a:rPr>
              <a:t></a:t>
            </a:r>
            <a:r>
              <a:rPr sz="2600" spc="-355" dirty="0">
                <a:solidFill>
                  <a:srgbClr val="98FF66"/>
                </a:solidFill>
                <a:latin typeface="Times New Roman"/>
                <a:cs typeface="Times New Roman"/>
              </a:rPr>
              <a:t>	</a:t>
            </a:r>
            <a:r>
              <a:rPr sz="3900" spc="7" baseline="1068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900" spc="22" baseline="1068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900" spc="-7" baseline="10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3900" spc="-15" baseline="10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spc="15" baseline="1068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900" spc="-15" baseline="1068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50" baseline="-22222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3900" spc="-7" baseline="1068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900" spc="7" baseline="1068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50" baseline="-22222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3900" spc="-15" baseline="10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spc="1964" baseline="1068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3900" spc="104" baseline="106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900" spc="15" baseline="1068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900" spc="7" baseline="1068" dirty="0">
                <a:solidFill>
                  <a:srgbClr val="FFFFFF"/>
                </a:solidFill>
                <a:latin typeface="Arial"/>
                <a:cs typeface="Arial"/>
              </a:rPr>
              <a:t>ara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900" spc="-15" baseline="10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spc="7" baseline="1068" dirty="0">
                <a:solidFill>
                  <a:srgbClr val="FFFFFF"/>
                </a:solidFill>
                <a:latin typeface="Arial"/>
                <a:cs typeface="Arial"/>
              </a:rPr>
              <a:t>pad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900" spc="15" baseline="10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900" spc="7" baseline="1068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900" spc="7" baseline="1068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900" spc="7" baseline="1068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900" spc="15" baseline="1068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900" baseline="1068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900" baseline="1068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34669" y="1781809"/>
            <a:ext cx="7574915" cy="4410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indent="-3175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30200" algn="l"/>
              </a:tabLst>
            </a:pP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 :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13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meng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600">
              <a:latin typeface="Arial"/>
              <a:cs typeface="Arial"/>
            </a:endParaRPr>
          </a:p>
          <a:p>
            <a:pPr marL="330200" indent="-3175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330200" algn="l"/>
                <a:tab pos="2562225" algn="l"/>
              </a:tabLst>
            </a:pP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oga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 :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e	</a:t>
            </a:r>
            <a:r>
              <a:rPr sz="2600" spc="13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13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nga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600">
              <a:latin typeface="Arial"/>
              <a:cs typeface="Arial"/>
            </a:endParaRPr>
          </a:p>
          <a:p>
            <a:pPr marL="330200" marR="2140585" lvl="1">
              <a:lnSpc>
                <a:spcPct val="100600"/>
              </a:lnSpc>
              <a:buChar char=""/>
              <a:tabLst>
                <a:tab pos="753110" algn="l"/>
              </a:tabLst>
            </a:pP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arn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13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mer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600" spc="13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spc="1310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6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nga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600">
              <a:latin typeface="Arial"/>
              <a:cs typeface="Arial"/>
            </a:endParaRPr>
          </a:p>
          <a:p>
            <a:pPr marL="330200" indent="-3175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330200" algn="l"/>
              </a:tabLst>
            </a:pP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6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702310" indent="-265430">
              <a:lnSpc>
                <a:spcPct val="100000"/>
              </a:lnSpc>
              <a:spcBef>
                <a:spcPts val="50"/>
              </a:spcBef>
              <a:buClr>
                <a:srgbClr val="00CC00"/>
              </a:buClr>
              <a:buFont typeface="Symbol"/>
              <a:buChar char=""/>
              <a:tabLst>
                <a:tab pos="702310" algn="l"/>
              </a:tabLst>
            </a:pP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: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s 40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200">
              <a:latin typeface="Arial"/>
              <a:cs typeface="Arial"/>
            </a:endParaRPr>
          </a:p>
          <a:p>
            <a:pPr marL="436880">
              <a:lnSpc>
                <a:spcPct val="100000"/>
              </a:lnSpc>
              <a:spcBef>
                <a:spcPts val="60"/>
              </a:spcBef>
              <a:tabLst>
                <a:tab pos="701675" algn="l"/>
              </a:tabLst>
            </a:pPr>
            <a:r>
              <a:rPr sz="3300" spc="-1342" baseline="3787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r>
              <a:rPr sz="3300" spc="-1342" baseline="3787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pH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: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6,5 – 7</a:t>
            </a:r>
            <a:endParaRPr sz="2200">
              <a:latin typeface="Arial"/>
              <a:cs typeface="Arial"/>
            </a:endParaRPr>
          </a:p>
          <a:p>
            <a:pPr marL="702310" indent="-265430">
              <a:lnSpc>
                <a:spcPct val="100000"/>
              </a:lnSpc>
              <a:spcBef>
                <a:spcPts val="50"/>
              </a:spcBef>
              <a:buClr>
                <a:srgbClr val="00CC00"/>
              </a:buClr>
              <a:buFont typeface="Symbol"/>
              <a:buChar char=""/>
              <a:tabLst>
                <a:tab pos="702310" algn="l"/>
              </a:tabLst>
            </a:pP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aks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ppm</a:t>
            </a:r>
            <a:endParaRPr sz="2200">
              <a:latin typeface="Arial"/>
              <a:cs typeface="Arial"/>
            </a:endParaRPr>
          </a:p>
          <a:p>
            <a:pPr marL="702310" indent="-265430">
              <a:lnSpc>
                <a:spcPct val="100000"/>
              </a:lnSpc>
              <a:spcBef>
                <a:spcPts val="60"/>
              </a:spcBef>
              <a:buClr>
                <a:srgbClr val="00CC00"/>
              </a:buClr>
              <a:buFont typeface="Symbol"/>
              <a:buChar char=""/>
              <a:tabLst>
                <a:tab pos="702310" algn="l"/>
              </a:tabLst>
            </a:pP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200" spc="2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ks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ppm</a:t>
            </a:r>
            <a:endParaRPr sz="2200">
              <a:latin typeface="Arial"/>
              <a:cs typeface="Arial"/>
            </a:endParaRPr>
          </a:p>
          <a:p>
            <a:pPr marL="702310" indent="-265430">
              <a:lnSpc>
                <a:spcPct val="100000"/>
              </a:lnSpc>
              <a:spcBef>
                <a:spcPts val="50"/>
              </a:spcBef>
              <a:buClr>
                <a:srgbClr val="00CC00"/>
              </a:buClr>
              <a:buFont typeface="Symbol"/>
              <a:buChar char=""/>
              <a:tabLst>
                <a:tab pos="702310" algn="l"/>
              </a:tabLst>
            </a:pP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ks 1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00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pm</a:t>
            </a:r>
            <a:endParaRPr sz="2200">
              <a:latin typeface="Arial"/>
              <a:cs typeface="Arial"/>
            </a:endParaRPr>
          </a:p>
          <a:p>
            <a:pPr marL="702310" indent="-265430">
              <a:lnSpc>
                <a:spcPct val="100000"/>
              </a:lnSpc>
              <a:spcBef>
                <a:spcPts val="60"/>
              </a:spcBef>
              <a:buClr>
                <a:srgbClr val="00CC00"/>
              </a:buClr>
              <a:buFont typeface="Symbol"/>
              <a:buChar char=""/>
              <a:tabLst>
                <a:tab pos="702310" algn="l"/>
              </a:tabLst>
            </a:pP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tas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aks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200">
              <a:latin typeface="Arial"/>
              <a:cs typeface="Arial"/>
            </a:endParaRPr>
          </a:p>
          <a:p>
            <a:pPr marL="702310" indent="-265430">
              <a:lnSpc>
                <a:spcPct val="100000"/>
              </a:lnSpc>
              <a:spcBef>
                <a:spcPts val="60"/>
              </a:spcBef>
              <a:buClr>
                <a:srgbClr val="00CC00"/>
              </a:buClr>
              <a:buFont typeface="Symbol"/>
              <a:buChar char=""/>
              <a:tabLst>
                <a:tab pos="702310" algn="l"/>
              </a:tabLst>
            </a:pP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ak</a:t>
            </a:r>
            <a:r>
              <a:rPr sz="22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au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B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18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275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175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19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06070" y="1451609"/>
            <a:ext cx="8981440" cy="480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endParaRPr sz="2800">
              <a:latin typeface="Arial"/>
              <a:cs typeface="Arial"/>
            </a:endParaRPr>
          </a:p>
          <a:p>
            <a:pPr marL="755650" marR="6350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elep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ah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5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eak</a:t>
            </a:r>
            <a:endParaRPr sz="2800">
              <a:latin typeface="Arial"/>
              <a:cs typeface="Arial"/>
            </a:endParaRPr>
          </a:p>
          <a:p>
            <a:pPr marL="755650" marR="75565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elep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ask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 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uanga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ash</a:t>
            </a:r>
            <a:endParaRPr sz="2800">
              <a:latin typeface="Arial"/>
              <a:cs typeface="Arial"/>
            </a:endParaRPr>
          </a:p>
          <a:p>
            <a:pPr marL="755650" marR="347345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fer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endParaRPr sz="2800">
              <a:latin typeface="Arial"/>
              <a:cs typeface="Arial"/>
            </a:endParaRPr>
          </a:p>
          <a:p>
            <a:pPr marL="755650" marR="430530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elep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jeni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kot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ingg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ksi o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20419" y="312420"/>
            <a:ext cx="2169160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160" dirty="0">
                <a:solidFill>
                  <a:srgbClr val="FFFFB6"/>
                </a:solidFill>
                <a:latin typeface="Tahoma"/>
                <a:cs typeface="Tahoma"/>
              </a:rPr>
              <a:t>Tuj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2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72769" y="1188720"/>
            <a:ext cx="8700135" cy="4847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7820" marR="93980" indent="-325120">
              <a:lnSpc>
                <a:spcPct val="100000"/>
              </a:lnSpc>
              <a:buClr>
                <a:srgbClr val="98FF66"/>
              </a:buClr>
              <a:buSzPct val="98360"/>
              <a:buFont typeface="Symbol"/>
              <a:buChar char=""/>
              <a:tabLst>
                <a:tab pos="337820" algn="l"/>
              </a:tabLst>
            </a:pP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egah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terjadi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ya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fek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ang,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fek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ok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gi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ien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pet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gas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ahs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ki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gan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ngel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eng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ndal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kan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han­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endParaRPr sz="3000">
              <a:latin typeface="Arial"/>
              <a:cs typeface="Arial"/>
            </a:endParaRPr>
          </a:p>
          <a:p>
            <a:pPr marL="337820" marR="6350" indent="-325120">
              <a:lnSpc>
                <a:spcPct val="101099"/>
              </a:lnSpc>
              <a:spcBef>
                <a:spcPts val="720"/>
              </a:spcBef>
              <a:buClr>
                <a:srgbClr val="98FF66"/>
              </a:buClr>
              <a:buSzPct val="98360"/>
              <a:buFont typeface="Symbol"/>
              <a:buChar char=""/>
              <a:tabLst>
                <a:tab pos="337820" algn="l"/>
              </a:tabLst>
            </a:pP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aga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itra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ru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deng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ipta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han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nen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esu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den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isi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ak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3000">
              <a:latin typeface="Arial"/>
              <a:cs typeface="Arial"/>
            </a:endParaRPr>
          </a:p>
          <a:p>
            <a:pPr marL="337820" marR="585470" indent="-325120">
              <a:lnSpc>
                <a:spcPct val="99600"/>
              </a:lnSpc>
              <a:spcBef>
                <a:spcPts val="765"/>
              </a:spcBef>
              <a:buClr>
                <a:srgbClr val="98FF66"/>
              </a:buClr>
              <a:buFont typeface="Symbol"/>
              <a:buChar char=""/>
              <a:tabLst>
                <a:tab pos="337820" algn="l"/>
              </a:tabLst>
            </a:pP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r­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3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aya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um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ahs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untuk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akan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inen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bagi k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ebutu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harap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sto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50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aki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305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B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18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275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175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y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49019" y="5694679"/>
            <a:ext cx="68453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20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06070" y="1409700"/>
            <a:ext cx="9144635" cy="4380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endParaRPr sz="2800">
              <a:latin typeface="Arial"/>
              <a:cs typeface="Arial"/>
            </a:endParaRPr>
          </a:p>
          <a:p>
            <a:pPr marL="755650" marR="189230" lvl="1" indent="-285750">
              <a:lnSpc>
                <a:spcPct val="79900"/>
              </a:lnSpc>
              <a:spcBef>
                <a:spcPts val="59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gun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 6</a:t>
            </a: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025" spc="-465" baseline="26748" dirty="0">
                <a:solidFill>
                  <a:srgbClr val="E5E5E5"/>
                </a:solidFill>
                <a:latin typeface="Arial"/>
                <a:cs typeface="Arial"/>
              </a:rPr>
              <a:t>0</a:t>
            </a:r>
            <a:r>
              <a:rPr sz="2025" baseline="26748" dirty="0">
                <a:solidFill>
                  <a:srgbClr val="E5E5E5"/>
                </a:solidFill>
                <a:latin typeface="Arial"/>
                <a:cs typeface="Arial"/>
              </a:rPr>
              <a:t> </a:t>
            </a:r>
            <a:r>
              <a:rPr sz="2025" spc="-247" baseline="26748" dirty="0">
                <a:solidFill>
                  <a:srgbClr val="E5E5E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5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tuk 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lep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205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pu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nse</a:t>
            </a:r>
            <a:endParaRPr sz="2800">
              <a:latin typeface="Arial"/>
              <a:cs typeface="Arial"/>
            </a:endParaRPr>
          </a:p>
          <a:p>
            <a:pPr marL="755650" marR="6350" lvl="1" indent="-285750">
              <a:lnSpc>
                <a:spcPct val="79900"/>
              </a:lnSpc>
              <a:spcBef>
                <a:spcPts val="59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si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spc="1205" dirty="0">
                <a:solidFill>
                  <a:srgbClr val="FFFFFF"/>
                </a:solidFill>
                <a:latin typeface="Symbol"/>
                <a:cs typeface="Symbol"/>
              </a:rPr>
              <a:t>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 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gguna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dingi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ju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diulan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3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Inte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xt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 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nse</a:t>
            </a:r>
            <a:endParaRPr sz="28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  <a:tab pos="7087870" algn="l"/>
              </a:tabLst>
            </a:pP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ebag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ai	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70" dirty="0">
                <a:solidFill>
                  <a:srgbClr val="FFFFB6"/>
                </a:solidFill>
                <a:latin typeface="Tahoma"/>
                <a:cs typeface="Tahoma"/>
              </a:rPr>
              <a:t>ro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4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no</a:t>
            </a:r>
            <a:r>
              <a:rPr sz="4400" b="1" spc="229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36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14400" y="5711190"/>
            <a:ext cx="16637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80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200150" y="5741670"/>
            <a:ext cx="7197725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cc/kg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025" spc="-465" baseline="26748" dirty="0">
                <a:solidFill>
                  <a:srgbClr val="E5E5E5"/>
                </a:solidFill>
                <a:latin typeface="Arial"/>
                <a:cs typeface="Arial"/>
              </a:rPr>
              <a:t>0</a:t>
            </a:r>
            <a:r>
              <a:rPr sz="2025" baseline="26748" dirty="0">
                <a:solidFill>
                  <a:srgbClr val="E5E5E5"/>
                </a:solidFill>
                <a:latin typeface="Arial"/>
                <a:cs typeface="Arial"/>
              </a:rPr>
              <a:t> </a:t>
            </a:r>
            <a:r>
              <a:rPr sz="2025" spc="-232" baseline="26748" dirty="0">
                <a:solidFill>
                  <a:srgbClr val="E5E5E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21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7200" y="1570990"/>
            <a:ext cx="8928100" cy="411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lfa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ag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g;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me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nghilang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jeni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(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r)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”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jeni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ka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70" dirty="0">
                <a:solidFill>
                  <a:srgbClr val="FFFFB6"/>
                </a:solidFill>
                <a:latin typeface="Tahoma"/>
                <a:cs typeface="Tahoma"/>
              </a:rPr>
              <a:t>ro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4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no</a:t>
            </a:r>
            <a:r>
              <a:rPr sz="4400" b="1" spc="229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36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14400" y="5599429"/>
            <a:ext cx="16637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80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200150" y="5672835"/>
            <a:ext cx="8310880" cy="850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9235">
              <a:lnSpc>
                <a:spcPts val="259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cc/kg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 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22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7200" y="1521459"/>
            <a:ext cx="9040495" cy="40913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686175" indent="-342900" algn="ctr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w = 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00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ige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penin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aya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09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95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9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 (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1155700" marR="6350" lvl="2" indent="-228600">
              <a:lnSpc>
                <a:spcPts val="2160"/>
              </a:lnSpc>
              <a:spcBef>
                <a:spcPts val="53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70" dirty="0">
                <a:solidFill>
                  <a:srgbClr val="FFFFB6"/>
                </a:solidFill>
                <a:latin typeface="Tahoma"/>
                <a:cs typeface="Tahoma"/>
              </a:rPr>
              <a:t>ro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4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no</a:t>
            </a:r>
            <a:r>
              <a:rPr sz="4400" b="1" spc="229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36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14400" y="5539740"/>
            <a:ext cx="16637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80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200150" y="5640323"/>
            <a:ext cx="8087359" cy="611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31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cc/kg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 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23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7200" y="1473200"/>
            <a:ext cx="8624570" cy="411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855335" indent="-342900" algn="ctr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20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endParaRPr sz="2400">
              <a:latin typeface="Arial"/>
              <a:cs typeface="Arial"/>
            </a:endParaRPr>
          </a:p>
          <a:p>
            <a:pPr marL="755650" marR="432434" lvl="1" indent="-285750">
              <a:lnSpc>
                <a:spcPct val="79900"/>
              </a:lnSpc>
              <a:spcBef>
                <a:spcPts val="59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builde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ban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lepa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 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abi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(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bo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1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70" dirty="0">
                <a:solidFill>
                  <a:srgbClr val="FFFFB6"/>
                </a:solidFill>
                <a:latin typeface="Tahoma"/>
                <a:cs typeface="Tahoma"/>
              </a:rPr>
              <a:t>ro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4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no</a:t>
            </a:r>
            <a:r>
              <a:rPr sz="4400" b="1" spc="229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36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24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7200" y="1521459"/>
            <a:ext cx="8624570" cy="4881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20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endParaRPr sz="2400">
              <a:latin typeface="Arial"/>
              <a:cs typeface="Arial"/>
            </a:endParaRPr>
          </a:p>
          <a:p>
            <a:pPr marL="755650" marR="803275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ghilan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kum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pu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7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hl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y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9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ah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awa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9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9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755650" marR="307975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cc/kg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 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025" spc="-465" baseline="26748" dirty="0">
                <a:solidFill>
                  <a:srgbClr val="E5E5E5"/>
                </a:solidFill>
                <a:latin typeface="Arial"/>
                <a:cs typeface="Arial"/>
              </a:rPr>
              <a:t>0</a:t>
            </a:r>
            <a:r>
              <a:rPr sz="2025" spc="-337" baseline="26748" dirty="0">
                <a:solidFill>
                  <a:srgbClr val="E5E5E5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70" dirty="0">
                <a:solidFill>
                  <a:srgbClr val="FFFFB6"/>
                </a:solidFill>
                <a:latin typeface="Tahoma"/>
                <a:cs typeface="Tahoma"/>
              </a:rPr>
              <a:t>ro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4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no</a:t>
            </a:r>
            <a:r>
              <a:rPr sz="4400" b="1" spc="229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36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25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7200" y="1521459"/>
            <a:ext cx="8624570" cy="4534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923280" indent="-342900" algn="ctr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x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20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endParaRPr sz="2400">
              <a:latin typeface="Arial"/>
              <a:cs typeface="Arial"/>
            </a:endParaRPr>
          </a:p>
          <a:p>
            <a:pPr marL="755650" marR="735330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 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ram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es 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rta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uning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7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0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9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755650" marR="307975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cc/kg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 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70" dirty="0">
                <a:solidFill>
                  <a:srgbClr val="FFFFB6"/>
                </a:solidFill>
                <a:latin typeface="Tahoma"/>
                <a:cs typeface="Tahoma"/>
              </a:rPr>
              <a:t>ro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54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400" b="1" spc="23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no</a:t>
            </a:r>
            <a:r>
              <a:rPr sz="4400" b="1" spc="229" dirty="0">
                <a:solidFill>
                  <a:srgbClr val="FFFFB6"/>
                </a:solidFill>
                <a:latin typeface="Tahoma"/>
                <a:cs typeface="Tahoma"/>
              </a:rPr>
              <a:t>w</a:t>
            </a:r>
            <a:r>
              <a:rPr sz="4400" b="1" spc="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37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36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200150" y="5951220"/>
            <a:ext cx="4153535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94" name="object 9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57200" y="1521459"/>
            <a:ext cx="8623935" cy="4488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Cai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wa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20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endParaRPr sz="2400">
              <a:latin typeface="Arial"/>
              <a:cs typeface="Arial"/>
            </a:endParaRPr>
          </a:p>
          <a:p>
            <a:pPr marL="755650" marR="125095" lvl="1" indent="-285750">
              <a:lnSpc>
                <a:spcPts val="2590"/>
              </a:lnSpc>
              <a:spcBef>
                <a:spcPts val="63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 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ening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mp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mua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jeni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70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unga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+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309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6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lvl="2" indent="-228600">
              <a:lnSpc>
                <a:spcPct val="100000"/>
              </a:lnSpc>
              <a:spcBef>
                <a:spcPts val="259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1155700" marR="557530" lvl="2" indent="-228600">
              <a:lnSpc>
                <a:spcPts val="2160"/>
              </a:lnSpc>
              <a:spcBef>
                <a:spcPts val="530"/>
              </a:spcBef>
              <a:buClr>
                <a:srgbClr val="98FF66"/>
              </a:buClr>
              <a:buFont typeface="Symbol"/>
              <a:buChar char=""/>
              <a:tabLst>
                <a:tab pos="11557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ma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ba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gg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755650" lvl="1" indent="-285750">
              <a:lnSpc>
                <a:spcPct val="100000"/>
              </a:lnSpc>
              <a:spcBef>
                <a:spcPts val="275"/>
              </a:spcBef>
              <a:buClr>
                <a:srgbClr val="00CC00"/>
              </a:buClr>
              <a:buFont typeface="Symbol"/>
              <a:buChar char=""/>
              <a:tabLst>
                <a:tab pos="7556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cc/kg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bah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0" y="6858000"/>
                </a:moveTo>
                <a:lnTo>
                  <a:pt x="9906000" y="6858000"/>
                </a:lnTo>
                <a:lnTo>
                  <a:pt x="990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sus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84250" y="1502409"/>
            <a:ext cx="16637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27150" y="1534159"/>
            <a:ext cx="1550035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84250" y="1907540"/>
            <a:ext cx="166370" cy="2421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spc="-980" dirty="0">
                <a:solidFill>
                  <a:srgbClr val="98FF66"/>
                </a:solidFill>
                <a:latin typeface="Symbol"/>
                <a:cs typeface="Symbol"/>
              </a:rPr>
              <a:t>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27150" y="1901251"/>
            <a:ext cx="6054090" cy="2450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6264">
              <a:lnSpc>
                <a:spcPct val="1104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VIP :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BOR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 8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2400">
              <a:latin typeface="Arial"/>
              <a:cs typeface="Arial"/>
            </a:endParaRPr>
          </a:p>
          <a:p>
            <a:pPr marL="12700" marR="919480">
              <a:lnSpc>
                <a:spcPct val="1108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,3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eng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BOR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80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 B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yi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ari</a:t>
            </a:r>
            <a:endParaRPr sz="2400">
              <a:latin typeface="Arial"/>
              <a:cs typeface="Arial"/>
            </a:endParaRPr>
          </a:p>
          <a:p>
            <a:pPr marL="12700" marR="6350">
              <a:lnSpc>
                <a:spcPct val="1108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rasi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alina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8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g/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ebija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41450" y="4337050"/>
            <a:ext cx="142875" cy="331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815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727200" y="4362450"/>
            <a:ext cx="181927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IP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41450" y="4674870"/>
            <a:ext cx="142875" cy="1343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815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59"/>
              </a:spcBef>
            </a:pPr>
            <a:r>
              <a:rPr sz="2000" spc="-815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000" spc="-815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spc="-815" dirty="0">
                <a:solidFill>
                  <a:srgbClr val="00CC00"/>
                </a:solidFill>
                <a:latin typeface="Symbol"/>
                <a:cs typeface="Symbol"/>
              </a:rPr>
              <a:t>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27200" y="4667351"/>
            <a:ext cx="7083425" cy="1370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53204">
              <a:lnSpc>
                <a:spcPct val="110800"/>
              </a:lnSpc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3 :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 2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ri I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U :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ri 2 x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 :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5 x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000" spc="65" dirty="0">
                <a:solidFill>
                  <a:srgbClr val="FFFFFF"/>
                </a:solidFill>
                <a:latin typeface="Century Gothic"/>
                <a:cs typeface="Century Gothic"/>
              </a:rPr>
              <a:t>±</a:t>
            </a:r>
            <a:r>
              <a:rPr sz="20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5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6000" cy="6858000"/>
          </a:xfrm>
          <a:custGeom>
            <a:avLst/>
            <a:gdLst/>
            <a:ahLst/>
            <a:cxnLst/>
            <a:rect l="l" t="t" r="r" b="b"/>
            <a:pathLst>
              <a:path w="9906000" h="6858000">
                <a:moveTo>
                  <a:pt x="0" y="6858000"/>
                </a:moveTo>
                <a:lnTo>
                  <a:pt x="9906000" y="6858000"/>
                </a:lnTo>
                <a:lnTo>
                  <a:pt x="990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274809" y="6291579"/>
            <a:ext cx="223520" cy="23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28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2769" y="304800"/>
            <a:ext cx="2363470" cy="549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260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3600" b="1" spc="254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3600" b="1" spc="28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3600" b="1" spc="29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3600" b="1" spc="245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3600" b="1" spc="114" dirty="0">
                <a:solidFill>
                  <a:srgbClr val="FFFFB6"/>
                </a:solidFill>
                <a:latin typeface="Tahoma"/>
                <a:cs typeface="Tahoma"/>
              </a:rPr>
              <a:t>….</a:t>
            </a:r>
            <a:r>
              <a:rPr sz="3600" b="1" spc="235" dirty="0">
                <a:solidFill>
                  <a:srgbClr val="FFFFB6"/>
                </a:solidFill>
                <a:latin typeface="Tahoma"/>
                <a:cs typeface="Tahoma"/>
              </a:rPr>
              <a:t>.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4669" y="994409"/>
            <a:ext cx="6951345" cy="4566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330" indent="-34163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433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cu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60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09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rat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feks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s)</a:t>
            </a:r>
            <a:endParaRPr sz="24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09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  <a:tab pos="126301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15	%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360"/>
              </a:spcBef>
              <a:buClr>
                <a:srgbClr val="98FF66"/>
              </a:buClr>
              <a:buFont typeface="Symbol"/>
              <a:buChar char=""/>
              <a:tabLst>
                <a:tab pos="35433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uk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set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kg</a:t>
            </a:r>
            <a:endParaRPr sz="28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0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b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rat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09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bi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as/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au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d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ram/kg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09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ele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 :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g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/kg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754380" lvl="1" indent="-284480">
              <a:lnSpc>
                <a:spcPct val="100000"/>
              </a:lnSpc>
              <a:spcBef>
                <a:spcPts val="310"/>
              </a:spcBef>
              <a:buClr>
                <a:srgbClr val="00CC00"/>
              </a:buClr>
              <a:buFont typeface="Symbol"/>
              <a:buChar char=""/>
              <a:tabLst>
                <a:tab pos="75438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: f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/kg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cu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34669" y="5584190"/>
            <a:ext cx="8348980" cy="922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330" indent="-34163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433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apa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butuh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 tahun?</a:t>
            </a:r>
            <a:endParaRPr sz="2800">
              <a:latin typeface="Arial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360"/>
              </a:spcBef>
              <a:buClr>
                <a:srgbClr val="98FF66"/>
              </a:buClr>
              <a:buFont typeface="Symbol"/>
              <a:buChar char=""/>
              <a:tabLst>
                <a:tab pos="35433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apa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bahan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 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butuhkan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tahun?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4809" y="6291579"/>
            <a:ext cx="223520" cy="23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4139" y="1479550"/>
            <a:ext cx="6498590" cy="3656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20419" y="0"/>
            <a:ext cx="6902450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000" b="1" spc="20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000" b="1" spc="295" dirty="0">
                <a:solidFill>
                  <a:srgbClr val="FFFFB6"/>
                </a:solidFill>
                <a:latin typeface="Tahoma"/>
                <a:cs typeface="Tahoma"/>
              </a:rPr>
              <a:t>odu</a:t>
            </a:r>
            <a:r>
              <a:rPr sz="4000" b="1" spc="240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21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-90" dirty="0">
                <a:solidFill>
                  <a:srgbClr val="FFFFB6"/>
                </a:solidFill>
                <a:latin typeface="Tahoma"/>
                <a:cs typeface="Tahoma"/>
              </a:rPr>
              <a:t>j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000" b="1" spc="33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2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330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-90" dirty="0">
                <a:solidFill>
                  <a:srgbClr val="FFFFB6"/>
                </a:solidFill>
                <a:latin typeface="Tahoma"/>
                <a:cs typeface="Tahoma"/>
              </a:rPr>
              <a:t>j</a:t>
            </a:r>
            <a:r>
              <a:rPr sz="4000" b="1" spc="254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000" b="1" spc="405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4000" b="1" spc="290" dirty="0">
                <a:solidFill>
                  <a:srgbClr val="FFFFB6"/>
                </a:solidFill>
                <a:latin typeface="Tahoma"/>
                <a:cs typeface="Tahoma"/>
              </a:rPr>
              <a:t>en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3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0219" y="533400"/>
            <a:ext cx="8824595" cy="534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265">
              <a:lnSpc>
                <a:spcPts val="4495"/>
              </a:lnSpc>
            </a:pP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000" b="1" spc="14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90" dirty="0">
                <a:solidFill>
                  <a:srgbClr val="FFFFB6"/>
                </a:solidFill>
                <a:latin typeface="Tahoma"/>
                <a:cs typeface="Tahoma"/>
              </a:rPr>
              <a:t>en</a:t>
            </a:r>
            <a:endParaRPr sz="4000">
              <a:latin typeface="Tahoma"/>
              <a:cs typeface="Tahoma"/>
            </a:endParaRPr>
          </a:p>
          <a:p>
            <a:pPr marL="337820" marR="172085" indent="-325120">
              <a:lnSpc>
                <a:spcPts val="3279"/>
              </a:lnSpc>
              <a:spcBef>
                <a:spcPts val="120"/>
              </a:spcBef>
              <a:buClr>
                <a:srgbClr val="98FF66"/>
              </a:buClr>
              <a:buSzPct val="101666"/>
              <a:buFont typeface="Symbol"/>
              <a:buChar char=""/>
              <a:tabLst>
                <a:tab pos="337820" algn="l"/>
              </a:tabLst>
            </a:pP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cena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uh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han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ncu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nya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tuk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lay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asien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eperlu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50" spc="-2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etugas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suai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ngan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gas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ung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3000">
              <a:latin typeface="Arial"/>
              <a:cs typeface="Arial"/>
            </a:endParaRPr>
          </a:p>
          <a:p>
            <a:pPr marL="337820" indent="-325120">
              <a:lnSpc>
                <a:spcPct val="100000"/>
              </a:lnSpc>
              <a:spcBef>
                <a:spcPts val="325"/>
              </a:spcBef>
              <a:buClr>
                <a:srgbClr val="98FF66"/>
              </a:buClr>
              <a:buFont typeface="Symbol"/>
              <a:buChar char=""/>
              <a:tabLst>
                <a:tab pos="337820" algn="l"/>
              </a:tabLst>
            </a:pPr>
            <a:r>
              <a:rPr sz="3050" spc="-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erb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ikan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bahan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inen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yang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sak</a:t>
            </a:r>
            <a:endParaRPr sz="3050">
              <a:latin typeface="Arial"/>
              <a:cs typeface="Arial"/>
            </a:endParaRPr>
          </a:p>
          <a:p>
            <a:pPr marL="337820" indent="-325120">
              <a:lnSpc>
                <a:spcPct val="100000"/>
              </a:lnSpc>
              <a:spcBef>
                <a:spcPts val="380"/>
              </a:spcBef>
              <a:buClr>
                <a:srgbClr val="98FF66"/>
              </a:buClr>
              <a:buFont typeface="Symbol"/>
              <a:buChar char=""/>
              <a:tabLst>
                <a:tab pos="337820" algn="l"/>
              </a:tabLst>
            </a:pPr>
            <a:r>
              <a:rPr sz="3050" spc="-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ribu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nen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pek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rjaan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aundry</a:t>
            </a:r>
            <a:endParaRPr sz="3050">
              <a:latin typeface="Arial"/>
              <a:cs typeface="Arial"/>
            </a:endParaRPr>
          </a:p>
          <a:p>
            <a:pPr marL="337820" indent="-325120">
              <a:lnSpc>
                <a:spcPct val="100000"/>
              </a:lnSpc>
              <a:spcBef>
                <a:spcPts val="380"/>
              </a:spcBef>
              <a:buClr>
                <a:srgbClr val="98FF66"/>
              </a:buClr>
              <a:buSzPct val="101666"/>
              <a:buFont typeface="Symbol"/>
              <a:buChar char=""/>
              <a:tabLst>
                <a:tab pos="337820" algn="l"/>
              </a:tabLst>
            </a:pP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ha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und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3000">
              <a:latin typeface="Arial"/>
              <a:cs typeface="Arial"/>
            </a:endParaRPr>
          </a:p>
          <a:p>
            <a:pPr marL="337820" indent="-325120">
              <a:lnSpc>
                <a:spcPct val="100000"/>
              </a:lnSpc>
              <a:spcBef>
                <a:spcPts val="370"/>
              </a:spcBef>
              <a:buClr>
                <a:srgbClr val="98FF66"/>
              </a:buClr>
              <a:buSzPct val="101666"/>
              <a:buFont typeface="Symbol"/>
              <a:buChar char=""/>
              <a:tabLst>
                <a:tab pos="337820" algn="l"/>
              </a:tabLst>
            </a:pP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end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nggu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han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nen</a:t>
            </a:r>
            <a:endParaRPr sz="3000">
              <a:latin typeface="Arial"/>
              <a:cs typeface="Arial"/>
            </a:endParaRPr>
          </a:p>
          <a:p>
            <a:pPr marL="337820" indent="-325120">
              <a:lnSpc>
                <a:spcPct val="100000"/>
              </a:lnSpc>
              <a:spcBef>
                <a:spcPts val="380"/>
              </a:spcBef>
              <a:buClr>
                <a:srgbClr val="98FF66"/>
              </a:buClr>
              <a:buSzPct val="101666"/>
              <a:buFont typeface="Symbol"/>
              <a:buChar char=""/>
              <a:tabLst>
                <a:tab pos="337820" algn="l"/>
              </a:tabLst>
            </a:pP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asan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eg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 li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aun</a:t>
            </a:r>
            <a:r>
              <a:rPr sz="3000" spc="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0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000" spc="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3000">
              <a:latin typeface="Arial"/>
              <a:cs typeface="Arial"/>
            </a:endParaRPr>
          </a:p>
          <a:p>
            <a:pPr marL="337820" indent="-325120">
              <a:lnSpc>
                <a:spcPct val="100000"/>
              </a:lnSpc>
              <a:spcBef>
                <a:spcPts val="380"/>
              </a:spcBef>
              <a:buClr>
                <a:srgbClr val="98FF66"/>
              </a:buClr>
              <a:buFont typeface="Symbol"/>
              <a:buChar char=""/>
              <a:tabLst>
                <a:tab pos="337820" algn="l"/>
              </a:tabLst>
            </a:pPr>
            <a:r>
              <a:rPr sz="3050" spc="-2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poran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egia</a:t>
            </a:r>
            <a:r>
              <a:rPr sz="305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30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stock</a:t>
            </a:r>
            <a:r>
              <a:rPr sz="30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opn</a:t>
            </a:r>
            <a:r>
              <a:rPr sz="305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05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05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305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Tu</a:t>
            </a: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90" dirty="0">
                <a:solidFill>
                  <a:srgbClr val="FFFFB6"/>
                </a:solidFill>
                <a:latin typeface="Tahoma"/>
                <a:cs typeface="Tahoma"/>
              </a:rPr>
              <a:t>o</a:t>
            </a:r>
            <a:r>
              <a:rPr sz="4400" b="1" spc="26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17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4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118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5" dirty="0"/>
              <a:t>r</a:t>
            </a:r>
            <a:r>
              <a:rPr sz="2800" dirty="0"/>
              <a:t>encana</a:t>
            </a:r>
            <a:r>
              <a:rPr sz="2800" spc="10" dirty="0"/>
              <a:t>k</a:t>
            </a:r>
            <a:r>
              <a:rPr sz="2800" spc="-10" dirty="0"/>
              <a:t>a</a:t>
            </a:r>
            <a:r>
              <a:rPr sz="2800" dirty="0"/>
              <a:t>n</a:t>
            </a:r>
            <a:r>
              <a:rPr sz="2800" spc="15" dirty="0"/>
              <a:t> </a:t>
            </a:r>
            <a:r>
              <a:rPr sz="2800" dirty="0"/>
              <a:t>kebutuhan</a:t>
            </a:r>
            <a:r>
              <a:rPr sz="2800" spc="5" dirty="0"/>
              <a:t> </a:t>
            </a:r>
            <a:r>
              <a:rPr sz="2800" spc="-5" dirty="0"/>
              <a:t>l</a:t>
            </a:r>
            <a:r>
              <a:rPr sz="2800" spc="5" dirty="0"/>
              <a:t>i</a:t>
            </a:r>
            <a:r>
              <a:rPr sz="2800" dirty="0"/>
              <a:t>nen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5" dirty="0"/>
              <a:t>r</a:t>
            </a:r>
            <a:r>
              <a:rPr sz="2800" dirty="0"/>
              <a:t>encana</a:t>
            </a:r>
            <a:r>
              <a:rPr sz="2800" spc="10" dirty="0"/>
              <a:t>k</a:t>
            </a:r>
            <a:r>
              <a:rPr sz="2800" spc="-10" dirty="0"/>
              <a:t>a</a:t>
            </a:r>
            <a:r>
              <a:rPr sz="2800" dirty="0"/>
              <a:t>n</a:t>
            </a:r>
            <a:r>
              <a:rPr sz="2800" spc="15" dirty="0"/>
              <a:t> </a:t>
            </a:r>
            <a:r>
              <a:rPr sz="2800" dirty="0"/>
              <a:t>kebutuhan</a:t>
            </a:r>
            <a:r>
              <a:rPr sz="2800" spc="5" dirty="0"/>
              <a:t> </a:t>
            </a:r>
            <a:r>
              <a:rPr sz="2800" dirty="0"/>
              <a:t>bahan</a:t>
            </a:r>
            <a:r>
              <a:rPr sz="2800" spc="5" dirty="0"/>
              <a:t> </a:t>
            </a:r>
            <a:r>
              <a:rPr sz="2800" dirty="0"/>
              <a:t>pencu</a:t>
            </a:r>
            <a:r>
              <a:rPr sz="2800" spc="10" dirty="0"/>
              <a:t>c</a:t>
            </a:r>
            <a:r>
              <a:rPr sz="2800" dirty="0"/>
              <a:t>i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en</a:t>
            </a:r>
            <a:r>
              <a:rPr sz="2800" spc="5" dirty="0"/>
              <a:t>j</a:t>
            </a:r>
            <a:r>
              <a:rPr sz="2800" spc="-10" dirty="0"/>
              <a:t>a</a:t>
            </a:r>
            <a:r>
              <a:rPr sz="2800" spc="10" dirty="0"/>
              <a:t>g</a:t>
            </a:r>
            <a:r>
              <a:rPr sz="2800" dirty="0"/>
              <a:t>a</a:t>
            </a:r>
            <a:r>
              <a:rPr sz="2800" spc="-10" dirty="0"/>
              <a:t> </a:t>
            </a:r>
            <a:r>
              <a:rPr sz="2800" spc="10" dirty="0"/>
              <a:t>k</a:t>
            </a:r>
            <a:r>
              <a:rPr sz="2800" dirty="0"/>
              <a:t>ebe</a:t>
            </a:r>
            <a:r>
              <a:rPr sz="2800" spc="5" dirty="0"/>
              <a:t>r</a:t>
            </a:r>
            <a:r>
              <a:rPr sz="2800" dirty="0"/>
              <a:t>s</a:t>
            </a:r>
            <a:r>
              <a:rPr sz="2800" spc="-5" dirty="0"/>
              <a:t>i</a:t>
            </a:r>
            <a:r>
              <a:rPr sz="2800" dirty="0"/>
              <a:t>han</a:t>
            </a:r>
            <a:r>
              <a:rPr sz="2800" spc="5" dirty="0"/>
              <a:t> l</a:t>
            </a:r>
            <a:r>
              <a:rPr sz="2800" spc="-5" dirty="0"/>
              <a:t>i</a:t>
            </a:r>
            <a:r>
              <a:rPr sz="2800" dirty="0"/>
              <a:t>nen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-5" dirty="0"/>
              <a:t>m</a:t>
            </a:r>
            <a:r>
              <a:rPr sz="2800" dirty="0"/>
              <a:t>pe</a:t>
            </a:r>
            <a:r>
              <a:rPr sz="2800" spc="5" dirty="0"/>
              <a:t>r</a:t>
            </a:r>
            <a:r>
              <a:rPr sz="2800" dirty="0"/>
              <a:t>b</a:t>
            </a:r>
            <a:r>
              <a:rPr sz="2800" spc="-10" dirty="0"/>
              <a:t>a</a:t>
            </a:r>
            <a:r>
              <a:rPr sz="2800" spc="5" dirty="0"/>
              <a:t>i</a:t>
            </a:r>
            <a:r>
              <a:rPr sz="2800" dirty="0"/>
              <a:t>ki</a:t>
            </a:r>
            <a:r>
              <a:rPr sz="2800" spc="10" dirty="0"/>
              <a:t> </a:t>
            </a:r>
            <a:r>
              <a:rPr sz="2800" dirty="0"/>
              <a:t>a</a:t>
            </a:r>
            <a:r>
              <a:rPr sz="2800" spc="-5" dirty="0"/>
              <a:t>l</a:t>
            </a:r>
            <a:r>
              <a:rPr sz="2800" dirty="0"/>
              <a:t>at</a:t>
            </a:r>
            <a:r>
              <a:rPr sz="2800" spc="5" dirty="0"/>
              <a:t> </a:t>
            </a:r>
            <a:r>
              <a:rPr sz="2800" dirty="0"/>
              <a:t>tenun</a:t>
            </a:r>
            <a:r>
              <a:rPr sz="2800" spc="5" dirty="0"/>
              <a:t> </a:t>
            </a:r>
            <a:r>
              <a:rPr sz="2800" dirty="0"/>
              <a:t>y</a:t>
            </a:r>
            <a:r>
              <a:rPr sz="2800" spc="10" dirty="0"/>
              <a:t>a</a:t>
            </a:r>
            <a:r>
              <a:rPr sz="2800" dirty="0"/>
              <a:t>ng</a:t>
            </a:r>
            <a:r>
              <a:rPr sz="2800" spc="-5" dirty="0"/>
              <a:t> </a:t>
            </a:r>
            <a:r>
              <a:rPr sz="2800" spc="5" dirty="0"/>
              <a:t>r</a:t>
            </a:r>
            <a:r>
              <a:rPr sz="2800" dirty="0"/>
              <a:t>us</a:t>
            </a:r>
            <a:r>
              <a:rPr sz="2800" spc="10" dirty="0"/>
              <a:t>a</a:t>
            </a:r>
            <a:r>
              <a:rPr sz="2800" dirty="0"/>
              <a:t>k</a:t>
            </a:r>
            <a:endParaRPr sz="2800"/>
          </a:p>
          <a:p>
            <a:pPr marL="551180" marR="818515" indent="-342900">
              <a:lnSpc>
                <a:spcPct val="79800"/>
              </a:lnSpc>
              <a:spcBef>
                <a:spcPts val="705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engatur</a:t>
            </a:r>
            <a:r>
              <a:rPr sz="2800" spc="10" dirty="0"/>
              <a:t> </a:t>
            </a:r>
            <a:r>
              <a:rPr sz="2800" dirty="0"/>
              <a:t>s</a:t>
            </a:r>
            <a:r>
              <a:rPr sz="2800" spc="5" dirty="0"/>
              <a:t>i</a:t>
            </a:r>
            <a:r>
              <a:rPr sz="2800" dirty="0"/>
              <a:t>stem d</a:t>
            </a:r>
            <a:r>
              <a:rPr sz="2800" spc="-5" dirty="0"/>
              <a:t>i</a:t>
            </a:r>
            <a:r>
              <a:rPr sz="2800" spc="10" dirty="0"/>
              <a:t>s</a:t>
            </a:r>
            <a:r>
              <a:rPr sz="2800" dirty="0"/>
              <a:t>t</a:t>
            </a:r>
            <a:r>
              <a:rPr sz="2800" spc="-5" dirty="0"/>
              <a:t>ri</a:t>
            </a:r>
            <a:r>
              <a:rPr sz="2800" spc="10" dirty="0"/>
              <a:t>b</a:t>
            </a:r>
            <a:r>
              <a:rPr sz="2800" dirty="0"/>
              <a:t>usi untuk</a:t>
            </a:r>
            <a:r>
              <a:rPr sz="2800" spc="10" dirty="0"/>
              <a:t> </a:t>
            </a:r>
            <a:r>
              <a:rPr sz="2800" dirty="0"/>
              <a:t>ke</a:t>
            </a:r>
            <a:r>
              <a:rPr sz="2800" spc="5" dirty="0"/>
              <a:t>l</a:t>
            </a:r>
            <a:r>
              <a:rPr sz="2800" spc="-10" dirty="0"/>
              <a:t>a</a:t>
            </a:r>
            <a:r>
              <a:rPr sz="2800" spc="10" dirty="0"/>
              <a:t>n</a:t>
            </a:r>
            <a:r>
              <a:rPr sz="2800" dirty="0"/>
              <a:t>ca</a:t>
            </a:r>
            <a:r>
              <a:rPr sz="2800" spc="5" dirty="0"/>
              <a:t>r</a:t>
            </a:r>
            <a:r>
              <a:rPr sz="2800" dirty="0"/>
              <a:t>an pe</a:t>
            </a:r>
            <a:r>
              <a:rPr sz="2800" spc="5" dirty="0"/>
              <a:t>l</a:t>
            </a:r>
            <a:r>
              <a:rPr sz="2800" dirty="0"/>
              <a:t>ayanan</a:t>
            </a:r>
            <a:r>
              <a:rPr sz="2800" spc="5" dirty="0"/>
              <a:t> l</a:t>
            </a:r>
            <a:r>
              <a:rPr sz="2800" spc="-5" dirty="0"/>
              <a:t>i</a:t>
            </a:r>
            <a:r>
              <a:rPr sz="2800" dirty="0"/>
              <a:t>nen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-5" dirty="0"/>
              <a:t>l</a:t>
            </a:r>
            <a:r>
              <a:rPr sz="2800" spc="5" dirty="0"/>
              <a:t>i</a:t>
            </a:r>
            <a:r>
              <a:rPr sz="2800" dirty="0"/>
              <a:t>ha</a:t>
            </a:r>
            <a:r>
              <a:rPr sz="2800" spc="-5" dirty="0"/>
              <a:t>r</a:t>
            </a:r>
            <a:r>
              <a:rPr sz="2800" dirty="0"/>
              <a:t>a</a:t>
            </a:r>
            <a:r>
              <a:rPr sz="2800" spc="5" dirty="0"/>
              <a:t> </a:t>
            </a:r>
            <a:r>
              <a:rPr sz="2800" dirty="0"/>
              <a:t>pe</a:t>
            </a:r>
            <a:r>
              <a:rPr sz="2800" spc="5" dirty="0"/>
              <a:t>r</a:t>
            </a:r>
            <a:r>
              <a:rPr sz="2800" dirty="0"/>
              <a:t>a</a:t>
            </a:r>
            <a:r>
              <a:rPr sz="2800" spc="-5" dirty="0"/>
              <a:t>l</a:t>
            </a:r>
            <a:r>
              <a:rPr sz="2800" dirty="0"/>
              <a:t>atan</a:t>
            </a:r>
            <a:r>
              <a:rPr sz="2800" spc="5" dirty="0"/>
              <a:t> l</a:t>
            </a:r>
            <a:r>
              <a:rPr sz="2800" dirty="0"/>
              <a:t>aund</a:t>
            </a:r>
            <a:r>
              <a:rPr sz="2800" spc="-5" dirty="0"/>
              <a:t>r</a:t>
            </a:r>
            <a:r>
              <a:rPr sz="2800" dirty="0"/>
              <a:t>i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eny</a:t>
            </a:r>
            <a:r>
              <a:rPr sz="2800" spc="10" dirty="0"/>
              <a:t>u</a:t>
            </a:r>
            <a:r>
              <a:rPr sz="2800" dirty="0"/>
              <a:t>sun</a:t>
            </a:r>
            <a:r>
              <a:rPr sz="2800" spc="5" dirty="0"/>
              <a:t> </a:t>
            </a:r>
            <a:r>
              <a:rPr sz="2800" spc="-5" dirty="0"/>
              <a:t>l</a:t>
            </a:r>
            <a:r>
              <a:rPr sz="2800" dirty="0"/>
              <a:t>apo</a:t>
            </a:r>
            <a:r>
              <a:rPr sz="2800" spc="5" dirty="0"/>
              <a:t>r</a:t>
            </a:r>
            <a:r>
              <a:rPr sz="2800" dirty="0"/>
              <a:t>an</a:t>
            </a:r>
            <a:r>
              <a:rPr sz="2800" spc="5" dirty="0"/>
              <a:t> </a:t>
            </a:r>
            <a:r>
              <a:rPr sz="2800" dirty="0"/>
              <a:t>keg</a:t>
            </a:r>
            <a:r>
              <a:rPr sz="2800" spc="5" dirty="0"/>
              <a:t>i</a:t>
            </a:r>
            <a:r>
              <a:rPr sz="2800" dirty="0"/>
              <a:t>atan</a:t>
            </a:r>
            <a:r>
              <a:rPr sz="2800" spc="5" dirty="0"/>
              <a:t> </a:t>
            </a:r>
            <a:r>
              <a:rPr sz="2800" dirty="0"/>
              <a:t>un</a:t>
            </a:r>
            <a:r>
              <a:rPr sz="2800" spc="-5" dirty="0"/>
              <a:t>i</a:t>
            </a:r>
            <a:r>
              <a:rPr sz="2800" dirty="0"/>
              <a:t>t</a:t>
            </a:r>
            <a:r>
              <a:rPr sz="2800" spc="5" dirty="0"/>
              <a:t> l</a:t>
            </a:r>
            <a:r>
              <a:rPr sz="2800" spc="-5" dirty="0"/>
              <a:t>i</a:t>
            </a:r>
            <a:r>
              <a:rPr sz="2800" dirty="0"/>
              <a:t>nen</a:t>
            </a:r>
            <a:r>
              <a:rPr sz="2800" spc="5" dirty="0"/>
              <a:t> </a:t>
            </a:r>
            <a:r>
              <a:rPr sz="2800" dirty="0"/>
              <a:t>dan</a:t>
            </a:r>
            <a:r>
              <a:rPr sz="2800" spc="5" dirty="0"/>
              <a:t> </a:t>
            </a:r>
            <a:r>
              <a:rPr sz="2800" spc="-5" dirty="0"/>
              <a:t>l</a:t>
            </a:r>
            <a:r>
              <a:rPr sz="2800" dirty="0"/>
              <a:t>aund</a:t>
            </a:r>
            <a:r>
              <a:rPr sz="2800" spc="5" dirty="0"/>
              <a:t>r</a:t>
            </a:r>
            <a:r>
              <a:rPr sz="2800" dirty="0"/>
              <a:t>i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enga</a:t>
            </a:r>
            <a:r>
              <a:rPr sz="2800" spc="-5" dirty="0"/>
              <a:t>w</a:t>
            </a:r>
            <a:r>
              <a:rPr sz="2800" dirty="0"/>
              <a:t>asi</a:t>
            </a:r>
            <a:r>
              <a:rPr sz="2800" spc="10" dirty="0"/>
              <a:t> </a:t>
            </a:r>
            <a:r>
              <a:rPr sz="2800" dirty="0"/>
              <a:t>keg</a:t>
            </a:r>
            <a:r>
              <a:rPr sz="2800" spc="-5" dirty="0"/>
              <a:t>i</a:t>
            </a:r>
            <a:r>
              <a:rPr sz="2800" dirty="0"/>
              <a:t>atan</a:t>
            </a:r>
            <a:r>
              <a:rPr sz="2800" spc="5" dirty="0"/>
              <a:t> </a:t>
            </a:r>
            <a:r>
              <a:rPr sz="2800" dirty="0"/>
              <a:t>un</a:t>
            </a:r>
            <a:r>
              <a:rPr sz="2800" spc="5" dirty="0"/>
              <a:t>i</a:t>
            </a:r>
            <a:r>
              <a:rPr sz="2800" dirty="0"/>
              <a:t>t</a:t>
            </a:r>
            <a:r>
              <a:rPr sz="2800" spc="5" dirty="0"/>
              <a:t> </a:t>
            </a:r>
            <a:r>
              <a:rPr sz="2800" spc="-5" dirty="0"/>
              <a:t>l</a:t>
            </a:r>
            <a:r>
              <a:rPr sz="2800" spc="5" dirty="0"/>
              <a:t>i</a:t>
            </a:r>
            <a:r>
              <a:rPr sz="2800" dirty="0"/>
              <a:t>n</a:t>
            </a:r>
            <a:r>
              <a:rPr sz="2800" spc="-10" dirty="0"/>
              <a:t>e</a:t>
            </a:r>
            <a:r>
              <a:rPr sz="2800" dirty="0"/>
              <a:t>n</a:t>
            </a:r>
            <a:r>
              <a:rPr sz="2800" spc="15" dirty="0"/>
              <a:t> </a:t>
            </a:r>
            <a:r>
              <a:rPr sz="2800" dirty="0"/>
              <a:t>d</a:t>
            </a:r>
            <a:r>
              <a:rPr sz="2800" spc="-10" dirty="0"/>
              <a:t>a</a:t>
            </a:r>
            <a:r>
              <a:rPr sz="2800" dirty="0"/>
              <a:t>n</a:t>
            </a:r>
            <a:r>
              <a:rPr sz="2800" spc="15" dirty="0"/>
              <a:t> </a:t>
            </a:r>
            <a:r>
              <a:rPr sz="2800" spc="-5" dirty="0"/>
              <a:t>l</a:t>
            </a:r>
            <a:r>
              <a:rPr sz="2800" dirty="0"/>
              <a:t>aund</a:t>
            </a:r>
            <a:r>
              <a:rPr sz="2800" spc="5" dirty="0"/>
              <a:t>r</a:t>
            </a:r>
            <a:r>
              <a:rPr sz="2800" dirty="0"/>
              <a:t>i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2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5" dirty="0"/>
              <a:t>l</a:t>
            </a:r>
            <a:r>
              <a:rPr sz="2800" dirty="0"/>
              <a:t>aksana</a:t>
            </a:r>
            <a:r>
              <a:rPr sz="2800" spc="10" dirty="0"/>
              <a:t>k</a:t>
            </a:r>
            <a:r>
              <a:rPr sz="2800" dirty="0"/>
              <a:t>an</a:t>
            </a:r>
            <a:r>
              <a:rPr sz="2800" spc="5" dirty="0"/>
              <a:t> </a:t>
            </a:r>
            <a:r>
              <a:rPr sz="2800" dirty="0"/>
              <a:t>sto</a:t>
            </a:r>
            <a:r>
              <a:rPr sz="2800" spc="10" dirty="0"/>
              <a:t>c</a:t>
            </a:r>
            <a:r>
              <a:rPr sz="2800" dirty="0"/>
              <a:t>k opna</a:t>
            </a: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5" dirty="0"/>
              <a:t> </a:t>
            </a:r>
            <a:r>
              <a:rPr sz="2800" dirty="0"/>
              <a:t>sec</a:t>
            </a:r>
            <a:r>
              <a:rPr sz="2800" spc="10" dirty="0"/>
              <a:t>a</a:t>
            </a:r>
            <a:r>
              <a:rPr sz="2800" spc="-5" dirty="0"/>
              <a:t>r</a:t>
            </a:r>
            <a:r>
              <a:rPr sz="2800" dirty="0"/>
              <a:t>a</a:t>
            </a:r>
            <a:r>
              <a:rPr sz="2800" spc="5" dirty="0"/>
              <a:t> </a:t>
            </a:r>
            <a:r>
              <a:rPr sz="2800" dirty="0"/>
              <a:t>pe</a:t>
            </a:r>
            <a:r>
              <a:rPr sz="2800" spc="5" dirty="0"/>
              <a:t>r</a:t>
            </a:r>
            <a:r>
              <a:rPr sz="2800" spc="-5" dirty="0"/>
              <a:t>i</a:t>
            </a:r>
            <a:r>
              <a:rPr sz="2800" dirty="0"/>
              <a:t>od</a:t>
            </a:r>
            <a:r>
              <a:rPr sz="2800" spc="-5" dirty="0"/>
              <a:t>i</a:t>
            </a:r>
            <a:r>
              <a:rPr sz="2800" dirty="0"/>
              <a:t>k</a:t>
            </a:r>
            <a:endParaRPr sz="2800"/>
          </a:p>
          <a:p>
            <a:pPr marL="551180" indent="-342900">
              <a:lnSpc>
                <a:spcPct val="100000"/>
              </a:lnSpc>
              <a:spcBef>
                <a:spcPts val="30"/>
              </a:spcBef>
              <a:buClr>
                <a:srgbClr val="98FF66"/>
              </a:buClr>
              <a:buFont typeface="Symbol"/>
              <a:buChar char=""/>
              <a:tabLst>
                <a:tab pos="551180" algn="l"/>
              </a:tabLst>
            </a:pPr>
            <a:r>
              <a:rPr sz="2800" spc="-5" dirty="0"/>
              <a:t>M</a:t>
            </a:r>
            <a:r>
              <a:rPr sz="2800" dirty="0"/>
              <a:t>e</a:t>
            </a:r>
            <a:r>
              <a:rPr sz="2800" spc="5" dirty="0"/>
              <a:t>l</a:t>
            </a:r>
            <a:r>
              <a:rPr sz="2800" dirty="0"/>
              <a:t>aksana</a:t>
            </a:r>
            <a:r>
              <a:rPr sz="2800" spc="10" dirty="0"/>
              <a:t>k</a:t>
            </a:r>
            <a:r>
              <a:rPr sz="2800" dirty="0"/>
              <a:t>an</a:t>
            </a:r>
            <a:r>
              <a:rPr sz="2800" spc="5" dirty="0"/>
              <a:t> </a:t>
            </a:r>
            <a:r>
              <a:rPr sz="2800" dirty="0"/>
              <a:t>tugas </a:t>
            </a:r>
            <a:r>
              <a:rPr sz="2800" spc="10" dirty="0"/>
              <a:t>k</a:t>
            </a:r>
            <a:r>
              <a:rPr sz="2800" dirty="0"/>
              <a:t>e</a:t>
            </a:r>
            <a:r>
              <a:rPr sz="2800" spc="-10" dirty="0"/>
              <a:t>p</a:t>
            </a:r>
            <a:r>
              <a:rPr sz="2800" spc="10" dirty="0"/>
              <a:t>e</a:t>
            </a:r>
            <a:r>
              <a:rPr sz="2800" dirty="0"/>
              <a:t>g</a:t>
            </a:r>
            <a:r>
              <a:rPr sz="2800" spc="-10" dirty="0"/>
              <a:t>a</a:t>
            </a:r>
            <a:r>
              <a:rPr sz="2800" spc="-5" dirty="0"/>
              <a:t>w</a:t>
            </a:r>
            <a:r>
              <a:rPr sz="2800" dirty="0"/>
              <a:t>a</a:t>
            </a:r>
            <a:r>
              <a:rPr sz="2800" spc="5" dirty="0"/>
              <a:t>i</a:t>
            </a:r>
            <a:r>
              <a:rPr sz="2800" spc="-10" dirty="0"/>
              <a:t>a</a:t>
            </a:r>
            <a:r>
              <a:rPr sz="2800" dirty="0"/>
              <a:t>n</a:t>
            </a:r>
            <a:endParaRPr sz="2800"/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2433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1450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804670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69">
                <a:moveTo>
                  <a:pt x="1270" y="90169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69"/>
                </a:lnTo>
                <a:lnTo>
                  <a:pt x="1270" y="90169"/>
                </a:lnTo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9373869" y="6291579"/>
            <a:ext cx="124460" cy="23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75" dirty="0">
                <a:solidFill>
                  <a:srgbClr val="FFFFB6"/>
                </a:solidFill>
                <a:latin typeface="Tahoma"/>
                <a:cs typeface="Tahoma"/>
              </a:rPr>
              <a:t>om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400" b="1" spc="290" dirty="0">
                <a:solidFill>
                  <a:srgbClr val="FFFFB6"/>
                </a:solidFill>
                <a:latin typeface="Tahoma"/>
                <a:cs typeface="Tahoma"/>
              </a:rPr>
              <a:t>o</a:t>
            </a:r>
            <a:r>
              <a:rPr sz="4400" b="1" spc="31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35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o</a:t>
            </a:r>
            <a:r>
              <a:rPr sz="4400" b="1" spc="24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15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32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s</a:t>
            </a:r>
            <a:r>
              <a:rPr sz="4400" b="1" spc="17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015480" y="3218179"/>
            <a:ext cx="401320" cy="3281679"/>
          </a:xfrm>
          <a:custGeom>
            <a:avLst/>
            <a:gdLst/>
            <a:ahLst/>
            <a:cxnLst/>
            <a:rect l="l" t="t" r="r" b="b"/>
            <a:pathLst>
              <a:path w="401320" h="3281679">
                <a:moveTo>
                  <a:pt x="0" y="3281680"/>
                </a:moveTo>
                <a:lnTo>
                  <a:pt x="401320" y="3281680"/>
                </a:lnTo>
                <a:lnTo>
                  <a:pt x="40132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015480" y="3218179"/>
            <a:ext cx="401320" cy="2561590"/>
          </a:xfrm>
          <a:custGeom>
            <a:avLst/>
            <a:gdLst/>
            <a:ahLst/>
            <a:cxnLst/>
            <a:rect l="l" t="t" r="r" b="b"/>
            <a:pathLst>
              <a:path w="401320" h="2561590">
                <a:moveTo>
                  <a:pt x="0" y="2561590"/>
                </a:moveTo>
                <a:lnTo>
                  <a:pt x="401320" y="2561590"/>
                </a:lnTo>
                <a:lnTo>
                  <a:pt x="40132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015480" y="3218179"/>
            <a:ext cx="401320" cy="1840230"/>
          </a:xfrm>
          <a:custGeom>
            <a:avLst/>
            <a:gdLst/>
            <a:ahLst/>
            <a:cxnLst/>
            <a:rect l="l" t="t" r="r" b="b"/>
            <a:pathLst>
              <a:path w="401320" h="1840229">
                <a:moveTo>
                  <a:pt x="0" y="1840230"/>
                </a:moveTo>
                <a:lnTo>
                  <a:pt x="401320" y="1840230"/>
                </a:lnTo>
                <a:lnTo>
                  <a:pt x="40132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54529" y="3218179"/>
            <a:ext cx="398780" cy="1121410"/>
          </a:xfrm>
          <a:custGeom>
            <a:avLst/>
            <a:gdLst/>
            <a:ahLst/>
            <a:cxnLst/>
            <a:rect l="l" t="t" r="r" b="b"/>
            <a:pathLst>
              <a:path w="398780" h="1121410">
                <a:moveTo>
                  <a:pt x="398780" y="1121410"/>
                </a:moveTo>
                <a:lnTo>
                  <a:pt x="0" y="1121410"/>
                </a:lnTo>
                <a:lnTo>
                  <a:pt x="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54529" y="3219450"/>
            <a:ext cx="398780" cy="400050"/>
          </a:xfrm>
          <a:custGeom>
            <a:avLst/>
            <a:gdLst/>
            <a:ahLst/>
            <a:cxnLst/>
            <a:rect l="l" t="t" r="r" b="b"/>
            <a:pathLst>
              <a:path w="398780" h="400050">
                <a:moveTo>
                  <a:pt x="398780" y="400050"/>
                </a:moveTo>
                <a:lnTo>
                  <a:pt x="0" y="400050"/>
                </a:lnTo>
                <a:lnTo>
                  <a:pt x="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015480" y="3218179"/>
            <a:ext cx="401320" cy="1121410"/>
          </a:xfrm>
          <a:custGeom>
            <a:avLst/>
            <a:gdLst/>
            <a:ahLst/>
            <a:cxnLst/>
            <a:rect l="l" t="t" r="r" b="b"/>
            <a:pathLst>
              <a:path w="401320" h="1121410">
                <a:moveTo>
                  <a:pt x="0" y="1121410"/>
                </a:moveTo>
                <a:lnTo>
                  <a:pt x="401320" y="1121410"/>
                </a:lnTo>
                <a:lnTo>
                  <a:pt x="40132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015480" y="3219450"/>
            <a:ext cx="401320" cy="400050"/>
          </a:xfrm>
          <a:custGeom>
            <a:avLst/>
            <a:gdLst/>
            <a:ahLst/>
            <a:cxnLst/>
            <a:rect l="l" t="t" r="r" b="b"/>
            <a:pathLst>
              <a:path w="401320" h="400050">
                <a:moveTo>
                  <a:pt x="0" y="400050"/>
                </a:moveTo>
                <a:lnTo>
                  <a:pt x="401320" y="400050"/>
                </a:lnTo>
                <a:lnTo>
                  <a:pt x="40132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282440" y="2597150"/>
            <a:ext cx="403860" cy="208279"/>
          </a:xfrm>
          <a:custGeom>
            <a:avLst/>
            <a:gdLst/>
            <a:ahLst/>
            <a:cxnLst/>
            <a:rect l="l" t="t" r="r" b="b"/>
            <a:pathLst>
              <a:path w="403860" h="208280">
                <a:moveTo>
                  <a:pt x="0" y="208279"/>
                </a:moveTo>
                <a:lnTo>
                  <a:pt x="403860" y="208279"/>
                </a:lnTo>
                <a:lnTo>
                  <a:pt x="40386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686300" y="2598420"/>
            <a:ext cx="2730500" cy="414020"/>
          </a:xfrm>
          <a:custGeom>
            <a:avLst/>
            <a:gdLst/>
            <a:ahLst/>
            <a:cxnLst/>
            <a:rect l="l" t="t" r="r" b="b"/>
            <a:pathLst>
              <a:path w="2730500" h="414019">
                <a:moveTo>
                  <a:pt x="2730500" y="414019"/>
                </a:moveTo>
                <a:lnTo>
                  <a:pt x="2730500" y="299719"/>
                </a:lnTo>
                <a:lnTo>
                  <a:pt x="0" y="299719"/>
                </a:lnTo>
                <a:lnTo>
                  <a:pt x="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954529" y="2598420"/>
            <a:ext cx="2733040" cy="414020"/>
          </a:xfrm>
          <a:custGeom>
            <a:avLst/>
            <a:gdLst/>
            <a:ahLst/>
            <a:cxnLst/>
            <a:rect l="l" t="t" r="r" b="b"/>
            <a:pathLst>
              <a:path w="2733040" h="414019">
                <a:moveTo>
                  <a:pt x="0" y="414019"/>
                </a:moveTo>
                <a:lnTo>
                  <a:pt x="0" y="299719"/>
                </a:lnTo>
                <a:lnTo>
                  <a:pt x="2733040" y="299719"/>
                </a:lnTo>
                <a:lnTo>
                  <a:pt x="2733040" y="0"/>
                </a:lnTo>
              </a:path>
            </a:pathLst>
          </a:custGeom>
          <a:ln w="28393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483609" y="1856739"/>
            <a:ext cx="2566669" cy="742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863340" y="2075434"/>
            <a:ext cx="1645285" cy="49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36220">
              <a:lnSpc>
                <a:spcPts val="1910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t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ne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989330" y="2849879"/>
            <a:ext cx="2090420" cy="3708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54140" y="2849879"/>
            <a:ext cx="2089150" cy="3708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355850" y="2540000"/>
            <a:ext cx="2089150" cy="3695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86350" y="3323590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1830070" y="0"/>
                </a:moveTo>
                <a:lnTo>
                  <a:pt x="97789" y="0"/>
                </a:lnTo>
                <a:lnTo>
                  <a:pt x="85966" y="940"/>
                </a:lnTo>
                <a:lnTo>
                  <a:pt x="47906" y="16329"/>
                </a:lnTo>
                <a:lnTo>
                  <a:pt x="17531" y="46051"/>
                </a:lnTo>
                <a:lnTo>
                  <a:pt x="1213" y="84213"/>
                </a:lnTo>
                <a:lnTo>
                  <a:pt x="0" y="97789"/>
                </a:lnTo>
                <a:lnTo>
                  <a:pt x="1106" y="504476"/>
                </a:lnTo>
                <a:lnTo>
                  <a:pt x="17003" y="542844"/>
                </a:lnTo>
                <a:lnTo>
                  <a:pt x="46914" y="573166"/>
                </a:lnTo>
                <a:lnTo>
                  <a:pt x="84587" y="589350"/>
                </a:lnTo>
                <a:lnTo>
                  <a:pt x="97789" y="590550"/>
                </a:lnTo>
                <a:lnTo>
                  <a:pt x="1830485" y="590548"/>
                </a:lnTo>
                <a:lnTo>
                  <a:pt x="1869869" y="580359"/>
                </a:lnTo>
                <a:lnTo>
                  <a:pt x="1903278" y="554146"/>
                </a:lnTo>
                <a:lnTo>
                  <a:pt x="1924540" y="518135"/>
                </a:lnTo>
                <a:lnTo>
                  <a:pt x="1929129" y="491490"/>
                </a:lnTo>
                <a:lnTo>
                  <a:pt x="1928022" y="84830"/>
                </a:lnTo>
                <a:lnTo>
                  <a:pt x="1912066" y="46813"/>
                </a:lnTo>
                <a:lnTo>
                  <a:pt x="1881890" y="16999"/>
                </a:lnTo>
                <a:lnTo>
                  <a:pt x="1843589" y="1169"/>
                </a:lnTo>
                <a:lnTo>
                  <a:pt x="183007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86350" y="3323590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97789" y="0"/>
                </a:moveTo>
                <a:lnTo>
                  <a:pt x="58676" y="10005"/>
                </a:lnTo>
                <a:lnTo>
                  <a:pt x="25358" y="36093"/>
                </a:lnTo>
                <a:lnTo>
                  <a:pt x="4208" y="72368"/>
                </a:lnTo>
                <a:lnTo>
                  <a:pt x="0" y="491490"/>
                </a:lnTo>
                <a:lnTo>
                  <a:pt x="1198" y="505009"/>
                </a:lnTo>
                <a:lnTo>
                  <a:pt x="17321" y="543310"/>
                </a:lnTo>
                <a:lnTo>
                  <a:pt x="47374" y="573486"/>
                </a:lnTo>
                <a:lnTo>
                  <a:pt x="85108" y="589442"/>
                </a:lnTo>
                <a:lnTo>
                  <a:pt x="1830070" y="590550"/>
                </a:lnTo>
                <a:lnTo>
                  <a:pt x="1843503" y="589365"/>
                </a:lnTo>
                <a:lnTo>
                  <a:pt x="1881589" y="573373"/>
                </a:lnTo>
                <a:lnTo>
                  <a:pt x="1911705" y="543370"/>
                </a:lnTo>
                <a:lnTo>
                  <a:pt x="1927872" y="505335"/>
                </a:lnTo>
                <a:lnTo>
                  <a:pt x="1929129" y="97789"/>
                </a:lnTo>
                <a:lnTo>
                  <a:pt x="1927930" y="84300"/>
                </a:lnTo>
                <a:lnTo>
                  <a:pt x="1911746" y="46353"/>
                </a:lnTo>
                <a:lnTo>
                  <a:pt x="1881424" y="16686"/>
                </a:lnTo>
                <a:lnTo>
                  <a:pt x="1843056" y="1079"/>
                </a:lnTo>
                <a:lnTo>
                  <a:pt x="97789" y="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86350" y="3323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015480" y="3914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86350" y="4043679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1830070" y="0"/>
                </a:moveTo>
                <a:lnTo>
                  <a:pt x="97789" y="0"/>
                </a:lnTo>
                <a:lnTo>
                  <a:pt x="85966" y="940"/>
                </a:lnTo>
                <a:lnTo>
                  <a:pt x="47906" y="16329"/>
                </a:lnTo>
                <a:lnTo>
                  <a:pt x="17531" y="46051"/>
                </a:lnTo>
                <a:lnTo>
                  <a:pt x="1213" y="84213"/>
                </a:lnTo>
                <a:lnTo>
                  <a:pt x="0" y="97790"/>
                </a:lnTo>
                <a:lnTo>
                  <a:pt x="963" y="504583"/>
                </a:lnTo>
                <a:lnTo>
                  <a:pt x="16641" y="542643"/>
                </a:lnTo>
                <a:lnTo>
                  <a:pt x="46611" y="573018"/>
                </a:lnTo>
                <a:lnTo>
                  <a:pt x="84501" y="589336"/>
                </a:lnTo>
                <a:lnTo>
                  <a:pt x="97789" y="590550"/>
                </a:lnTo>
                <a:lnTo>
                  <a:pt x="1843056" y="589443"/>
                </a:lnTo>
                <a:lnTo>
                  <a:pt x="1881424" y="573546"/>
                </a:lnTo>
                <a:lnTo>
                  <a:pt x="1911746" y="543635"/>
                </a:lnTo>
                <a:lnTo>
                  <a:pt x="1927930" y="505962"/>
                </a:lnTo>
                <a:lnTo>
                  <a:pt x="1929129" y="492760"/>
                </a:lnTo>
                <a:lnTo>
                  <a:pt x="1928022" y="84830"/>
                </a:lnTo>
                <a:lnTo>
                  <a:pt x="1912066" y="46813"/>
                </a:lnTo>
                <a:lnTo>
                  <a:pt x="1881890" y="16999"/>
                </a:lnTo>
                <a:lnTo>
                  <a:pt x="1843589" y="1169"/>
                </a:lnTo>
                <a:lnTo>
                  <a:pt x="183007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086350" y="4043679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97789" y="0"/>
                </a:moveTo>
                <a:lnTo>
                  <a:pt x="58676" y="10005"/>
                </a:lnTo>
                <a:lnTo>
                  <a:pt x="25358" y="36093"/>
                </a:lnTo>
                <a:lnTo>
                  <a:pt x="4208" y="72368"/>
                </a:lnTo>
                <a:lnTo>
                  <a:pt x="0" y="492760"/>
                </a:lnTo>
                <a:lnTo>
                  <a:pt x="1213" y="506048"/>
                </a:lnTo>
                <a:lnTo>
                  <a:pt x="17531" y="543938"/>
                </a:lnTo>
                <a:lnTo>
                  <a:pt x="47906" y="573908"/>
                </a:lnTo>
                <a:lnTo>
                  <a:pt x="85966" y="589586"/>
                </a:lnTo>
                <a:lnTo>
                  <a:pt x="1830070" y="590550"/>
                </a:lnTo>
                <a:lnTo>
                  <a:pt x="1843589" y="589351"/>
                </a:lnTo>
                <a:lnTo>
                  <a:pt x="1881890" y="573228"/>
                </a:lnTo>
                <a:lnTo>
                  <a:pt x="1912066" y="543175"/>
                </a:lnTo>
                <a:lnTo>
                  <a:pt x="1928022" y="505441"/>
                </a:lnTo>
                <a:lnTo>
                  <a:pt x="1929129" y="97790"/>
                </a:lnTo>
                <a:lnTo>
                  <a:pt x="1927930" y="84300"/>
                </a:lnTo>
                <a:lnTo>
                  <a:pt x="1911746" y="46353"/>
                </a:lnTo>
                <a:lnTo>
                  <a:pt x="1881424" y="16686"/>
                </a:lnTo>
                <a:lnTo>
                  <a:pt x="1843056" y="1079"/>
                </a:lnTo>
                <a:lnTo>
                  <a:pt x="97789" y="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86350" y="40436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015480" y="46342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354579" y="3323590"/>
            <a:ext cx="1927860" cy="590550"/>
          </a:xfrm>
          <a:custGeom>
            <a:avLst/>
            <a:gdLst/>
            <a:ahLst/>
            <a:cxnLst/>
            <a:rect l="l" t="t" r="r" b="b"/>
            <a:pathLst>
              <a:path w="1927860" h="590550">
                <a:moveTo>
                  <a:pt x="1830070" y="0"/>
                </a:moveTo>
                <a:lnTo>
                  <a:pt x="97789" y="0"/>
                </a:lnTo>
                <a:lnTo>
                  <a:pt x="85704" y="940"/>
                </a:lnTo>
                <a:lnTo>
                  <a:pt x="47344" y="16329"/>
                </a:lnTo>
                <a:lnTo>
                  <a:pt x="17206" y="46051"/>
                </a:lnTo>
                <a:lnTo>
                  <a:pt x="1184" y="84213"/>
                </a:lnTo>
                <a:lnTo>
                  <a:pt x="0" y="97789"/>
                </a:lnTo>
                <a:lnTo>
                  <a:pt x="1079" y="504476"/>
                </a:lnTo>
                <a:lnTo>
                  <a:pt x="16686" y="542844"/>
                </a:lnTo>
                <a:lnTo>
                  <a:pt x="46353" y="573166"/>
                </a:lnTo>
                <a:lnTo>
                  <a:pt x="84300" y="589350"/>
                </a:lnTo>
                <a:lnTo>
                  <a:pt x="97789" y="590550"/>
                </a:lnTo>
                <a:lnTo>
                  <a:pt x="1842751" y="589442"/>
                </a:lnTo>
                <a:lnTo>
                  <a:pt x="1880485" y="573486"/>
                </a:lnTo>
                <a:lnTo>
                  <a:pt x="1910538" y="543310"/>
                </a:lnTo>
                <a:lnTo>
                  <a:pt x="1926661" y="505009"/>
                </a:lnTo>
                <a:lnTo>
                  <a:pt x="1927859" y="491490"/>
                </a:lnTo>
                <a:lnTo>
                  <a:pt x="1926896" y="85704"/>
                </a:lnTo>
                <a:lnTo>
                  <a:pt x="1911218" y="47344"/>
                </a:lnTo>
                <a:lnTo>
                  <a:pt x="1881248" y="17206"/>
                </a:lnTo>
                <a:lnTo>
                  <a:pt x="1843358" y="1184"/>
                </a:lnTo>
                <a:lnTo>
                  <a:pt x="183007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354579" y="3323590"/>
            <a:ext cx="1927860" cy="590550"/>
          </a:xfrm>
          <a:custGeom>
            <a:avLst/>
            <a:gdLst/>
            <a:ahLst/>
            <a:cxnLst/>
            <a:rect l="l" t="t" r="r" b="b"/>
            <a:pathLst>
              <a:path w="1927860" h="590550">
                <a:moveTo>
                  <a:pt x="97789" y="0"/>
                </a:moveTo>
                <a:lnTo>
                  <a:pt x="58125" y="10005"/>
                </a:lnTo>
                <a:lnTo>
                  <a:pt x="24935" y="36093"/>
                </a:lnTo>
                <a:lnTo>
                  <a:pt x="4113" y="72368"/>
                </a:lnTo>
                <a:lnTo>
                  <a:pt x="0" y="491490"/>
                </a:lnTo>
                <a:lnTo>
                  <a:pt x="1169" y="505009"/>
                </a:lnTo>
                <a:lnTo>
                  <a:pt x="16999" y="543310"/>
                </a:lnTo>
                <a:lnTo>
                  <a:pt x="46813" y="573486"/>
                </a:lnTo>
                <a:lnTo>
                  <a:pt x="84830" y="589442"/>
                </a:lnTo>
                <a:lnTo>
                  <a:pt x="1830070" y="590550"/>
                </a:lnTo>
                <a:lnTo>
                  <a:pt x="1843272" y="589350"/>
                </a:lnTo>
                <a:lnTo>
                  <a:pt x="1880945" y="573166"/>
                </a:lnTo>
                <a:lnTo>
                  <a:pt x="1910856" y="542844"/>
                </a:lnTo>
                <a:lnTo>
                  <a:pt x="1926753" y="504476"/>
                </a:lnTo>
                <a:lnTo>
                  <a:pt x="1927859" y="97789"/>
                </a:lnTo>
                <a:lnTo>
                  <a:pt x="1926646" y="84213"/>
                </a:lnTo>
                <a:lnTo>
                  <a:pt x="1910328" y="46051"/>
                </a:lnTo>
                <a:lnTo>
                  <a:pt x="1879953" y="16329"/>
                </a:lnTo>
                <a:lnTo>
                  <a:pt x="1841893" y="940"/>
                </a:lnTo>
                <a:lnTo>
                  <a:pt x="97789" y="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354579" y="3323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282440" y="3914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354579" y="4043679"/>
            <a:ext cx="1927860" cy="590550"/>
          </a:xfrm>
          <a:custGeom>
            <a:avLst/>
            <a:gdLst/>
            <a:ahLst/>
            <a:cxnLst/>
            <a:rect l="l" t="t" r="r" b="b"/>
            <a:pathLst>
              <a:path w="1927860" h="590550">
                <a:moveTo>
                  <a:pt x="1830070" y="0"/>
                </a:moveTo>
                <a:lnTo>
                  <a:pt x="97789" y="0"/>
                </a:lnTo>
                <a:lnTo>
                  <a:pt x="85704" y="940"/>
                </a:lnTo>
                <a:lnTo>
                  <a:pt x="47344" y="16329"/>
                </a:lnTo>
                <a:lnTo>
                  <a:pt x="17206" y="46051"/>
                </a:lnTo>
                <a:lnTo>
                  <a:pt x="1184" y="84213"/>
                </a:lnTo>
                <a:lnTo>
                  <a:pt x="0" y="97790"/>
                </a:lnTo>
                <a:lnTo>
                  <a:pt x="940" y="504583"/>
                </a:lnTo>
                <a:lnTo>
                  <a:pt x="16329" y="542643"/>
                </a:lnTo>
                <a:lnTo>
                  <a:pt x="46051" y="573018"/>
                </a:lnTo>
                <a:lnTo>
                  <a:pt x="84213" y="589336"/>
                </a:lnTo>
                <a:lnTo>
                  <a:pt x="97789" y="590550"/>
                </a:lnTo>
                <a:lnTo>
                  <a:pt x="1841893" y="589586"/>
                </a:lnTo>
                <a:lnTo>
                  <a:pt x="1879953" y="573908"/>
                </a:lnTo>
                <a:lnTo>
                  <a:pt x="1910328" y="543938"/>
                </a:lnTo>
                <a:lnTo>
                  <a:pt x="1926646" y="506048"/>
                </a:lnTo>
                <a:lnTo>
                  <a:pt x="1927859" y="492760"/>
                </a:lnTo>
                <a:lnTo>
                  <a:pt x="1926896" y="85704"/>
                </a:lnTo>
                <a:lnTo>
                  <a:pt x="1911218" y="47344"/>
                </a:lnTo>
                <a:lnTo>
                  <a:pt x="1881248" y="17206"/>
                </a:lnTo>
                <a:lnTo>
                  <a:pt x="1843358" y="1184"/>
                </a:lnTo>
                <a:lnTo>
                  <a:pt x="183007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54579" y="4043679"/>
            <a:ext cx="1927860" cy="590550"/>
          </a:xfrm>
          <a:custGeom>
            <a:avLst/>
            <a:gdLst/>
            <a:ahLst/>
            <a:cxnLst/>
            <a:rect l="l" t="t" r="r" b="b"/>
            <a:pathLst>
              <a:path w="1927860" h="590550">
                <a:moveTo>
                  <a:pt x="97789" y="0"/>
                </a:moveTo>
                <a:lnTo>
                  <a:pt x="58125" y="10005"/>
                </a:lnTo>
                <a:lnTo>
                  <a:pt x="24935" y="36093"/>
                </a:lnTo>
                <a:lnTo>
                  <a:pt x="4113" y="72368"/>
                </a:lnTo>
                <a:lnTo>
                  <a:pt x="0" y="492760"/>
                </a:lnTo>
                <a:lnTo>
                  <a:pt x="1184" y="506048"/>
                </a:lnTo>
                <a:lnTo>
                  <a:pt x="17206" y="543938"/>
                </a:lnTo>
                <a:lnTo>
                  <a:pt x="47344" y="573908"/>
                </a:lnTo>
                <a:lnTo>
                  <a:pt x="85704" y="589586"/>
                </a:lnTo>
                <a:lnTo>
                  <a:pt x="1830070" y="590550"/>
                </a:lnTo>
                <a:lnTo>
                  <a:pt x="1843358" y="589336"/>
                </a:lnTo>
                <a:lnTo>
                  <a:pt x="1881248" y="573018"/>
                </a:lnTo>
                <a:lnTo>
                  <a:pt x="1911218" y="542643"/>
                </a:lnTo>
                <a:lnTo>
                  <a:pt x="1926896" y="504583"/>
                </a:lnTo>
                <a:lnTo>
                  <a:pt x="1927859" y="97790"/>
                </a:lnTo>
                <a:lnTo>
                  <a:pt x="1926646" y="84213"/>
                </a:lnTo>
                <a:lnTo>
                  <a:pt x="1910328" y="46051"/>
                </a:lnTo>
                <a:lnTo>
                  <a:pt x="1879953" y="16329"/>
                </a:lnTo>
                <a:lnTo>
                  <a:pt x="1841893" y="940"/>
                </a:lnTo>
                <a:lnTo>
                  <a:pt x="97789" y="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54579" y="40436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282440" y="46342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1479550" y="2659379"/>
            <a:ext cx="2467610" cy="1823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3485"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mi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asi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2000"/>
              </a:lnSpc>
              <a:spcBef>
                <a:spcPts val="30"/>
              </a:spcBef>
            </a:pPr>
            <a:endParaRPr sz="2000"/>
          </a:p>
          <a:p>
            <a:pPr marL="1209675"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si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600"/>
              </a:lnSpc>
            </a:pPr>
            <a:endParaRPr sz="1600"/>
          </a:p>
          <a:p>
            <a:pPr>
              <a:lnSpc>
                <a:spcPts val="2100"/>
              </a:lnSpc>
              <a:spcBef>
                <a:spcPts val="60"/>
              </a:spcBef>
            </a:pPr>
            <a:endParaRPr sz="2100"/>
          </a:p>
          <a:p>
            <a:pPr marL="1210310"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842759" y="2994659"/>
            <a:ext cx="1149985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au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nd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660390" y="3425159"/>
            <a:ext cx="752475" cy="409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marR="6350" indent="-29209">
              <a:lnSpc>
                <a:spcPct val="79700"/>
              </a:lnSpc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ask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sh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502909" y="4217670"/>
            <a:ext cx="1096010" cy="26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Was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5086350" y="4763770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1830070" y="0"/>
                </a:moveTo>
                <a:lnTo>
                  <a:pt x="97789" y="0"/>
                </a:lnTo>
                <a:lnTo>
                  <a:pt x="85966" y="963"/>
                </a:lnTo>
                <a:lnTo>
                  <a:pt x="47906" y="16641"/>
                </a:lnTo>
                <a:lnTo>
                  <a:pt x="17531" y="46611"/>
                </a:lnTo>
                <a:lnTo>
                  <a:pt x="1213" y="84501"/>
                </a:lnTo>
                <a:lnTo>
                  <a:pt x="0" y="97789"/>
                </a:lnTo>
                <a:lnTo>
                  <a:pt x="963" y="504583"/>
                </a:lnTo>
                <a:lnTo>
                  <a:pt x="16641" y="542643"/>
                </a:lnTo>
                <a:lnTo>
                  <a:pt x="46611" y="573018"/>
                </a:lnTo>
                <a:lnTo>
                  <a:pt x="84501" y="589336"/>
                </a:lnTo>
                <a:lnTo>
                  <a:pt x="97789" y="590549"/>
                </a:lnTo>
                <a:lnTo>
                  <a:pt x="1843056" y="589443"/>
                </a:lnTo>
                <a:lnTo>
                  <a:pt x="1881424" y="573546"/>
                </a:lnTo>
                <a:lnTo>
                  <a:pt x="1911746" y="543635"/>
                </a:lnTo>
                <a:lnTo>
                  <a:pt x="1927930" y="505962"/>
                </a:lnTo>
                <a:lnTo>
                  <a:pt x="1929129" y="492759"/>
                </a:lnTo>
                <a:lnTo>
                  <a:pt x="1928022" y="85108"/>
                </a:lnTo>
                <a:lnTo>
                  <a:pt x="1912066" y="47374"/>
                </a:lnTo>
                <a:lnTo>
                  <a:pt x="1881890" y="17321"/>
                </a:lnTo>
                <a:lnTo>
                  <a:pt x="1843589" y="1198"/>
                </a:lnTo>
                <a:lnTo>
                  <a:pt x="183007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86350" y="4763770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97789" y="0"/>
                </a:moveTo>
                <a:lnTo>
                  <a:pt x="58676" y="10215"/>
                </a:lnTo>
                <a:lnTo>
                  <a:pt x="25358" y="36613"/>
                </a:lnTo>
                <a:lnTo>
                  <a:pt x="4208" y="72819"/>
                </a:lnTo>
                <a:lnTo>
                  <a:pt x="0" y="492759"/>
                </a:lnTo>
                <a:lnTo>
                  <a:pt x="1213" y="506048"/>
                </a:lnTo>
                <a:lnTo>
                  <a:pt x="17531" y="543938"/>
                </a:lnTo>
                <a:lnTo>
                  <a:pt x="47906" y="573908"/>
                </a:lnTo>
                <a:lnTo>
                  <a:pt x="85966" y="589586"/>
                </a:lnTo>
                <a:lnTo>
                  <a:pt x="1830070" y="590549"/>
                </a:lnTo>
                <a:lnTo>
                  <a:pt x="1843589" y="589351"/>
                </a:lnTo>
                <a:lnTo>
                  <a:pt x="1881890" y="573228"/>
                </a:lnTo>
                <a:lnTo>
                  <a:pt x="1912066" y="543175"/>
                </a:lnTo>
                <a:lnTo>
                  <a:pt x="1928022" y="505441"/>
                </a:lnTo>
                <a:lnTo>
                  <a:pt x="1929129" y="97789"/>
                </a:lnTo>
                <a:lnTo>
                  <a:pt x="1927930" y="84587"/>
                </a:lnTo>
                <a:lnTo>
                  <a:pt x="1911746" y="46914"/>
                </a:lnTo>
                <a:lnTo>
                  <a:pt x="1881424" y="17003"/>
                </a:lnTo>
                <a:lnTo>
                  <a:pt x="1843056" y="1106"/>
                </a:lnTo>
                <a:lnTo>
                  <a:pt x="97789" y="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86350" y="47637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015480" y="53555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 txBox="1"/>
          <p:nvPr/>
        </p:nvSpPr>
        <p:spPr>
          <a:xfrm>
            <a:off x="5565140" y="4815840"/>
            <a:ext cx="91440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4005" marR="6350" indent="-281940">
              <a:lnSpc>
                <a:spcPct val="100000"/>
              </a:lnSpc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086350" y="5483859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1830070" y="0"/>
                </a:moveTo>
                <a:lnTo>
                  <a:pt x="97789" y="0"/>
                </a:lnTo>
                <a:lnTo>
                  <a:pt x="85108" y="1107"/>
                </a:lnTo>
                <a:lnTo>
                  <a:pt x="47374" y="17063"/>
                </a:lnTo>
                <a:lnTo>
                  <a:pt x="17321" y="47239"/>
                </a:lnTo>
                <a:lnTo>
                  <a:pt x="1198" y="85540"/>
                </a:lnTo>
                <a:lnTo>
                  <a:pt x="0" y="99059"/>
                </a:lnTo>
                <a:lnTo>
                  <a:pt x="963" y="504845"/>
                </a:lnTo>
                <a:lnTo>
                  <a:pt x="16641" y="543205"/>
                </a:lnTo>
                <a:lnTo>
                  <a:pt x="46611" y="573343"/>
                </a:lnTo>
                <a:lnTo>
                  <a:pt x="84501" y="589365"/>
                </a:lnTo>
                <a:lnTo>
                  <a:pt x="97789" y="590549"/>
                </a:lnTo>
                <a:lnTo>
                  <a:pt x="1843056" y="589470"/>
                </a:lnTo>
                <a:lnTo>
                  <a:pt x="1881424" y="573863"/>
                </a:lnTo>
                <a:lnTo>
                  <a:pt x="1911746" y="544196"/>
                </a:lnTo>
                <a:lnTo>
                  <a:pt x="1927930" y="506249"/>
                </a:lnTo>
                <a:lnTo>
                  <a:pt x="1929129" y="492759"/>
                </a:lnTo>
                <a:lnTo>
                  <a:pt x="1929128" y="98644"/>
                </a:lnTo>
                <a:lnTo>
                  <a:pt x="1918939" y="59260"/>
                </a:lnTo>
                <a:lnTo>
                  <a:pt x="1892809" y="25916"/>
                </a:lnTo>
                <a:lnTo>
                  <a:pt x="1856715" y="4589"/>
                </a:lnTo>
                <a:lnTo>
                  <a:pt x="183007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086350" y="5483859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97789" y="0"/>
                </a:moveTo>
                <a:lnTo>
                  <a:pt x="58918" y="10116"/>
                </a:lnTo>
                <a:lnTo>
                  <a:pt x="25725" y="36403"/>
                </a:lnTo>
                <a:lnTo>
                  <a:pt x="4462" y="72766"/>
                </a:lnTo>
                <a:lnTo>
                  <a:pt x="0" y="492759"/>
                </a:lnTo>
                <a:lnTo>
                  <a:pt x="1213" y="506336"/>
                </a:lnTo>
                <a:lnTo>
                  <a:pt x="17531" y="544498"/>
                </a:lnTo>
                <a:lnTo>
                  <a:pt x="47906" y="574220"/>
                </a:lnTo>
                <a:lnTo>
                  <a:pt x="85966" y="589609"/>
                </a:lnTo>
                <a:lnTo>
                  <a:pt x="1830070" y="590549"/>
                </a:lnTo>
                <a:lnTo>
                  <a:pt x="1843589" y="589380"/>
                </a:lnTo>
                <a:lnTo>
                  <a:pt x="1881890" y="573550"/>
                </a:lnTo>
                <a:lnTo>
                  <a:pt x="1912066" y="543736"/>
                </a:lnTo>
                <a:lnTo>
                  <a:pt x="1928022" y="505719"/>
                </a:lnTo>
                <a:lnTo>
                  <a:pt x="1929129" y="99059"/>
                </a:lnTo>
                <a:lnTo>
                  <a:pt x="1927945" y="85626"/>
                </a:lnTo>
                <a:lnTo>
                  <a:pt x="1911953" y="47540"/>
                </a:lnTo>
                <a:lnTo>
                  <a:pt x="1881950" y="17424"/>
                </a:lnTo>
                <a:lnTo>
                  <a:pt x="1843915" y="1257"/>
                </a:lnTo>
                <a:lnTo>
                  <a:pt x="97789" y="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086350" y="54838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015480" y="60756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5627370" y="5535929"/>
            <a:ext cx="84772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2286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Tu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op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086350" y="6205220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1830070" y="0"/>
                </a:moveTo>
                <a:lnTo>
                  <a:pt x="97789" y="0"/>
                </a:lnTo>
                <a:lnTo>
                  <a:pt x="85966" y="940"/>
                </a:lnTo>
                <a:lnTo>
                  <a:pt x="47906" y="16329"/>
                </a:lnTo>
                <a:lnTo>
                  <a:pt x="17531" y="46051"/>
                </a:lnTo>
                <a:lnTo>
                  <a:pt x="1213" y="84213"/>
                </a:lnTo>
                <a:lnTo>
                  <a:pt x="0" y="97789"/>
                </a:lnTo>
                <a:lnTo>
                  <a:pt x="1106" y="504476"/>
                </a:lnTo>
                <a:lnTo>
                  <a:pt x="17003" y="542844"/>
                </a:lnTo>
                <a:lnTo>
                  <a:pt x="46914" y="573166"/>
                </a:lnTo>
                <a:lnTo>
                  <a:pt x="84587" y="589350"/>
                </a:lnTo>
                <a:lnTo>
                  <a:pt x="97789" y="590549"/>
                </a:lnTo>
                <a:lnTo>
                  <a:pt x="1830485" y="590548"/>
                </a:lnTo>
                <a:lnTo>
                  <a:pt x="1869869" y="580359"/>
                </a:lnTo>
                <a:lnTo>
                  <a:pt x="1903278" y="554146"/>
                </a:lnTo>
                <a:lnTo>
                  <a:pt x="1924540" y="518135"/>
                </a:lnTo>
                <a:lnTo>
                  <a:pt x="1929129" y="491489"/>
                </a:lnTo>
                <a:lnTo>
                  <a:pt x="1928022" y="84830"/>
                </a:lnTo>
                <a:lnTo>
                  <a:pt x="1912066" y="46813"/>
                </a:lnTo>
                <a:lnTo>
                  <a:pt x="1881890" y="16999"/>
                </a:lnTo>
                <a:lnTo>
                  <a:pt x="1843589" y="1169"/>
                </a:lnTo>
                <a:lnTo>
                  <a:pt x="183007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086350" y="6205220"/>
            <a:ext cx="1929130" cy="590550"/>
          </a:xfrm>
          <a:custGeom>
            <a:avLst/>
            <a:gdLst/>
            <a:ahLst/>
            <a:cxnLst/>
            <a:rect l="l" t="t" r="r" b="b"/>
            <a:pathLst>
              <a:path w="1929129" h="590550">
                <a:moveTo>
                  <a:pt x="97789" y="0"/>
                </a:moveTo>
                <a:lnTo>
                  <a:pt x="58676" y="10005"/>
                </a:lnTo>
                <a:lnTo>
                  <a:pt x="25358" y="36093"/>
                </a:lnTo>
                <a:lnTo>
                  <a:pt x="4208" y="72368"/>
                </a:lnTo>
                <a:lnTo>
                  <a:pt x="0" y="491489"/>
                </a:lnTo>
                <a:lnTo>
                  <a:pt x="1198" y="505009"/>
                </a:lnTo>
                <a:lnTo>
                  <a:pt x="17321" y="543310"/>
                </a:lnTo>
                <a:lnTo>
                  <a:pt x="47374" y="573486"/>
                </a:lnTo>
                <a:lnTo>
                  <a:pt x="85108" y="589442"/>
                </a:lnTo>
                <a:lnTo>
                  <a:pt x="1830070" y="590549"/>
                </a:lnTo>
                <a:lnTo>
                  <a:pt x="1843503" y="589365"/>
                </a:lnTo>
                <a:lnTo>
                  <a:pt x="1881589" y="573373"/>
                </a:lnTo>
                <a:lnTo>
                  <a:pt x="1911705" y="543370"/>
                </a:lnTo>
                <a:lnTo>
                  <a:pt x="1927872" y="505335"/>
                </a:lnTo>
                <a:lnTo>
                  <a:pt x="1929129" y="97789"/>
                </a:lnTo>
                <a:lnTo>
                  <a:pt x="1927930" y="84300"/>
                </a:lnTo>
                <a:lnTo>
                  <a:pt x="1911746" y="46353"/>
                </a:lnTo>
                <a:lnTo>
                  <a:pt x="1881424" y="16686"/>
                </a:lnTo>
                <a:lnTo>
                  <a:pt x="1843056" y="1079"/>
                </a:lnTo>
                <a:lnTo>
                  <a:pt x="97789" y="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086350" y="6205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015480" y="67957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5367020" y="6256020"/>
            <a:ext cx="131191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 marR="6350" indent="-260350">
              <a:lnSpc>
                <a:spcPct val="100000"/>
              </a:lnSpc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sser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60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330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29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24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17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33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7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65" dirty="0">
                <a:solidFill>
                  <a:srgbClr val="FFFFB6"/>
                </a:solidFill>
                <a:latin typeface="Tahoma"/>
                <a:cs typeface="Tahoma"/>
              </a:rPr>
              <a:t>j</a:t>
            </a:r>
            <a:r>
              <a:rPr sz="4400" b="1" spc="31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10869" y="1451609"/>
            <a:ext cx="7872095" cy="4700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oper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benar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45" dirty="0">
                <a:solidFill>
                  <a:srgbClr val="FFFFFF"/>
                </a:solidFill>
                <a:latin typeface="Century Gothic"/>
                <a:cs typeface="Century Gothic"/>
              </a:rPr>
              <a:t>²</a:t>
            </a:r>
            <a:r>
              <a:rPr sz="28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ood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tak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bau)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pots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tak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noda)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 p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pengepa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hang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pat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ap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esentat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pena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nya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k)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ck up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penga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nen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tepat)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penganta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ed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(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nfo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5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839200" y="4602479"/>
            <a:ext cx="1066800" cy="90170"/>
          </a:xfrm>
          <a:custGeom>
            <a:avLst/>
            <a:gdLst/>
            <a:ahLst/>
            <a:cxnLst/>
            <a:rect l="l" t="t" r="r" b="b"/>
            <a:pathLst>
              <a:path w="1066800" h="90170">
                <a:moveTo>
                  <a:pt x="0" y="90170"/>
                </a:moveTo>
                <a:lnTo>
                  <a:pt x="1066800" y="90170"/>
                </a:lnTo>
                <a:lnTo>
                  <a:pt x="106680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97379" y="4602479"/>
            <a:ext cx="5570220" cy="90170"/>
          </a:xfrm>
          <a:custGeom>
            <a:avLst/>
            <a:gdLst/>
            <a:ahLst/>
            <a:cxnLst/>
            <a:rect l="l" t="t" r="r" b="b"/>
            <a:pathLst>
              <a:path w="5570220" h="90170">
                <a:moveTo>
                  <a:pt x="0" y="90170"/>
                </a:moveTo>
                <a:lnTo>
                  <a:pt x="5570220" y="90170"/>
                </a:lnTo>
                <a:lnTo>
                  <a:pt x="557022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602479"/>
            <a:ext cx="991869" cy="90170"/>
          </a:xfrm>
          <a:custGeom>
            <a:avLst/>
            <a:gdLst/>
            <a:ahLst/>
            <a:cxnLst/>
            <a:rect l="l" t="t" r="r" b="b"/>
            <a:pathLst>
              <a:path w="991869" h="90170">
                <a:moveTo>
                  <a:pt x="0" y="90170"/>
                </a:moveTo>
                <a:lnTo>
                  <a:pt x="991869" y="90170"/>
                </a:lnTo>
                <a:lnTo>
                  <a:pt x="9918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62000" y="1752600"/>
            <a:ext cx="8229600" cy="4800600"/>
          </a:xfrm>
          <a:custGeom>
            <a:avLst/>
            <a:gdLst/>
            <a:ahLst/>
            <a:cxnLst/>
            <a:rect l="l" t="t" r="r" b="b"/>
            <a:pathLst>
              <a:path w="8229600" h="4800600">
                <a:moveTo>
                  <a:pt x="4114800" y="4800600"/>
                </a:moveTo>
                <a:lnTo>
                  <a:pt x="0" y="4800600"/>
                </a:lnTo>
                <a:lnTo>
                  <a:pt x="0" y="0"/>
                </a:lnTo>
                <a:lnTo>
                  <a:pt x="8229600" y="0"/>
                </a:lnTo>
                <a:lnTo>
                  <a:pt x="8229600" y="4800600"/>
                </a:lnTo>
                <a:lnTo>
                  <a:pt x="4114800" y="4800600"/>
                </a:lnTo>
                <a:close/>
              </a:path>
            </a:pathLst>
          </a:custGeom>
          <a:ln w="57146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D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33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AH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0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UA</a:t>
            </a:r>
            <a:r>
              <a:rPr sz="4400" b="1" spc="34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325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400" b="1" spc="24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8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290" dirty="0">
                <a:solidFill>
                  <a:srgbClr val="FFFFB6"/>
                </a:solidFill>
                <a:latin typeface="Tahoma"/>
                <a:cs typeface="Tahoma"/>
              </a:rPr>
              <a:t>C</a:t>
            </a:r>
            <a:r>
              <a:rPr sz="4400" b="1" spc="-49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975360" y="1902460"/>
            <a:ext cx="1527810" cy="918210"/>
          </a:xfrm>
          <a:custGeom>
            <a:avLst/>
            <a:gdLst/>
            <a:ahLst/>
            <a:cxnLst/>
            <a:rect l="l" t="t" r="r" b="b"/>
            <a:pathLst>
              <a:path w="1527810" h="918210">
                <a:moveTo>
                  <a:pt x="0" y="0"/>
                </a:moveTo>
                <a:lnTo>
                  <a:pt x="1527810" y="0"/>
                </a:lnTo>
                <a:lnTo>
                  <a:pt x="1527810" y="918210"/>
                </a:lnTo>
                <a:lnTo>
                  <a:pt x="0" y="91821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054100" y="1949450"/>
            <a:ext cx="1372235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63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KAMAR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AN TERINFEKSI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975360" y="3846829"/>
            <a:ext cx="905510" cy="642620"/>
          </a:xfrm>
          <a:custGeom>
            <a:avLst/>
            <a:gdLst/>
            <a:ahLst/>
            <a:cxnLst/>
            <a:rect l="l" t="t" r="r" b="b"/>
            <a:pathLst>
              <a:path w="905510" h="642620">
                <a:moveTo>
                  <a:pt x="0" y="0"/>
                </a:moveTo>
                <a:lnTo>
                  <a:pt x="905510" y="0"/>
                </a:lnTo>
                <a:lnTo>
                  <a:pt x="905510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052830" y="3892550"/>
            <a:ext cx="75057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MES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052830" y="4166870"/>
            <a:ext cx="58356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991869" y="4572000"/>
            <a:ext cx="905510" cy="642620"/>
          </a:xfrm>
          <a:custGeom>
            <a:avLst/>
            <a:gdLst/>
            <a:ahLst/>
            <a:cxnLst/>
            <a:rect l="l" t="t" r="r" b="b"/>
            <a:pathLst>
              <a:path w="905510" h="642620">
                <a:moveTo>
                  <a:pt x="0" y="0"/>
                </a:moveTo>
                <a:lnTo>
                  <a:pt x="905510" y="0"/>
                </a:lnTo>
                <a:lnTo>
                  <a:pt x="905510" y="642619"/>
                </a:lnTo>
                <a:lnTo>
                  <a:pt x="0" y="642619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1069339" y="4618990"/>
            <a:ext cx="749935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MESIN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991869" y="5410200"/>
            <a:ext cx="905510" cy="642620"/>
          </a:xfrm>
          <a:custGeom>
            <a:avLst/>
            <a:gdLst/>
            <a:ahLst/>
            <a:cxnLst/>
            <a:rect l="l" t="t" r="r" b="b"/>
            <a:pathLst>
              <a:path w="905510" h="642620">
                <a:moveTo>
                  <a:pt x="0" y="0"/>
                </a:moveTo>
                <a:lnTo>
                  <a:pt x="905510" y="0"/>
                </a:lnTo>
                <a:lnTo>
                  <a:pt x="905510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1069339" y="5455920"/>
            <a:ext cx="749935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MESIN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274570" y="4505959"/>
            <a:ext cx="195326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CUC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338829" y="1932939"/>
            <a:ext cx="1082040" cy="1191260"/>
          </a:xfrm>
          <a:custGeom>
            <a:avLst/>
            <a:gdLst/>
            <a:ahLst/>
            <a:cxnLst/>
            <a:rect l="l" t="t" r="r" b="b"/>
            <a:pathLst>
              <a:path w="1082039" h="1191260">
                <a:moveTo>
                  <a:pt x="0" y="0"/>
                </a:moveTo>
                <a:lnTo>
                  <a:pt x="1082040" y="0"/>
                </a:lnTo>
                <a:lnTo>
                  <a:pt x="1082040" y="1191260"/>
                </a:lnTo>
                <a:lnTo>
                  <a:pt x="0" y="119126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3429000" y="1979929"/>
            <a:ext cx="901700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TROLI CU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AN NON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416300" y="2802890"/>
            <a:ext cx="9277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INFRKSI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4739640" y="1902460"/>
            <a:ext cx="1055370" cy="918210"/>
          </a:xfrm>
          <a:custGeom>
            <a:avLst/>
            <a:gdLst/>
            <a:ahLst/>
            <a:cxnLst/>
            <a:rect l="l" t="t" r="r" b="b"/>
            <a:pathLst>
              <a:path w="1055370" h="918210">
                <a:moveTo>
                  <a:pt x="0" y="0"/>
                </a:moveTo>
                <a:lnTo>
                  <a:pt x="1055370" y="0"/>
                </a:lnTo>
                <a:lnTo>
                  <a:pt x="1055370" y="918210"/>
                </a:lnTo>
                <a:lnTo>
                  <a:pt x="0" y="91821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022340" y="1902460"/>
            <a:ext cx="648970" cy="918210"/>
          </a:xfrm>
          <a:custGeom>
            <a:avLst/>
            <a:gdLst/>
            <a:ahLst/>
            <a:cxnLst/>
            <a:rect l="l" t="t" r="r" b="b"/>
            <a:pathLst>
              <a:path w="648970" h="918210">
                <a:moveTo>
                  <a:pt x="0" y="0"/>
                </a:moveTo>
                <a:lnTo>
                  <a:pt x="648969" y="0"/>
                </a:lnTo>
                <a:lnTo>
                  <a:pt x="648969" y="918210"/>
                </a:lnTo>
                <a:lnTo>
                  <a:pt x="0" y="91821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4817109" y="1949450"/>
            <a:ext cx="1778635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algn="ctr">
              <a:lnSpc>
                <a:spcPct val="100000"/>
              </a:lnSpc>
              <a:tabLst>
                <a:tab pos="1280795" algn="l"/>
              </a:tabLst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	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1282065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CIAN	PAR</a:t>
            </a:r>
            <a:endParaRPr sz="1800">
              <a:latin typeface="Arial"/>
              <a:cs typeface="Arial"/>
            </a:endParaRPr>
          </a:p>
          <a:p>
            <a:pPr marR="13970" algn="ctr">
              <a:lnSpc>
                <a:spcPct val="100000"/>
              </a:lnSpc>
              <a:tabLst>
                <a:tab pos="1299845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H	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945890" y="3693159"/>
            <a:ext cx="2686050" cy="704850"/>
          </a:xfrm>
          <a:custGeom>
            <a:avLst/>
            <a:gdLst/>
            <a:ahLst/>
            <a:cxnLst/>
            <a:rect l="l" t="t" r="r" b="b"/>
            <a:pathLst>
              <a:path w="2686050" h="704850">
                <a:moveTo>
                  <a:pt x="2686050" y="0"/>
                </a:moveTo>
                <a:lnTo>
                  <a:pt x="0" y="0"/>
                </a:lnTo>
                <a:lnTo>
                  <a:pt x="0" y="704850"/>
                </a:lnTo>
                <a:lnTo>
                  <a:pt x="2686050" y="704850"/>
                </a:lnTo>
                <a:lnTo>
                  <a:pt x="268605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4272279" y="3740150"/>
            <a:ext cx="2032635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YE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TR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KAA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894579" y="4044950"/>
            <a:ext cx="788035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b="1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099559" y="5410200"/>
            <a:ext cx="981710" cy="916940"/>
          </a:xfrm>
          <a:custGeom>
            <a:avLst/>
            <a:gdLst/>
            <a:ahLst/>
            <a:cxnLst/>
            <a:rect l="l" t="t" r="r" b="b"/>
            <a:pathLst>
              <a:path w="981710" h="916939">
                <a:moveTo>
                  <a:pt x="0" y="0"/>
                </a:moveTo>
                <a:lnTo>
                  <a:pt x="981710" y="0"/>
                </a:lnTo>
                <a:lnTo>
                  <a:pt x="981710" y="916940"/>
                </a:lnTo>
                <a:lnTo>
                  <a:pt x="0" y="91694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4178300" y="5455920"/>
            <a:ext cx="824865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63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MESIN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GE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5259070" y="5410200"/>
            <a:ext cx="981710" cy="916940"/>
          </a:xfrm>
          <a:custGeom>
            <a:avLst/>
            <a:gdLst/>
            <a:ahLst/>
            <a:cxnLst/>
            <a:rect l="l" t="t" r="r" b="b"/>
            <a:pathLst>
              <a:path w="981710" h="916939">
                <a:moveTo>
                  <a:pt x="0" y="0"/>
                </a:moveTo>
                <a:lnTo>
                  <a:pt x="981709" y="0"/>
                </a:lnTo>
                <a:lnTo>
                  <a:pt x="981709" y="916940"/>
                </a:lnTo>
                <a:lnTo>
                  <a:pt x="0" y="91694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5336540" y="5455920"/>
            <a:ext cx="826135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635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MES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 PENGE RING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467600" y="1905000"/>
            <a:ext cx="1371600" cy="2133600"/>
          </a:xfrm>
          <a:custGeom>
            <a:avLst/>
            <a:gdLst/>
            <a:ahLst/>
            <a:cxnLst/>
            <a:rect l="l" t="t" r="r" b="b"/>
            <a:pathLst>
              <a:path w="1371600" h="2133600">
                <a:moveTo>
                  <a:pt x="1371600" y="0"/>
                </a:moveTo>
                <a:lnTo>
                  <a:pt x="0" y="0"/>
                </a:lnTo>
                <a:lnTo>
                  <a:pt x="0" y="2133600"/>
                </a:lnTo>
                <a:lnTo>
                  <a:pt x="1371600" y="2133600"/>
                </a:lnTo>
                <a:lnTo>
                  <a:pt x="137160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467600" y="1905000"/>
            <a:ext cx="1371600" cy="2133600"/>
          </a:xfrm>
          <a:custGeom>
            <a:avLst/>
            <a:gdLst/>
            <a:ahLst/>
            <a:cxnLst/>
            <a:rect l="l" t="t" r="r" b="b"/>
            <a:pathLst>
              <a:path w="1371600" h="2133600">
                <a:moveTo>
                  <a:pt x="685800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371600" y="0"/>
                </a:lnTo>
                <a:lnTo>
                  <a:pt x="1371600" y="2133600"/>
                </a:lnTo>
                <a:lnTo>
                  <a:pt x="685800" y="21336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7499350" y="2423159"/>
            <a:ext cx="1308735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905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TENPAT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STRIBUSI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804150" y="2971800"/>
            <a:ext cx="6991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LINEN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7467600" y="4267200"/>
            <a:ext cx="1371600" cy="2133600"/>
          </a:xfrm>
          <a:custGeom>
            <a:avLst/>
            <a:gdLst/>
            <a:ahLst/>
            <a:cxnLst/>
            <a:rect l="l" t="t" r="r" b="b"/>
            <a:pathLst>
              <a:path w="1371600" h="2133600">
                <a:moveTo>
                  <a:pt x="1371600" y="0"/>
                </a:moveTo>
                <a:lnTo>
                  <a:pt x="0" y="0"/>
                </a:lnTo>
                <a:lnTo>
                  <a:pt x="0" y="2133600"/>
                </a:lnTo>
                <a:lnTo>
                  <a:pt x="1371600" y="2133600"/>
                </a:lnTo>
                <a:lnTo>
                  <a:pt x="137160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467600" y="4267200"/>
            <a:ext cx="1371600" cy="2133600"/>
          </a:xfrm>
          <a:custGeom>
            <a:avLst/>
            <a:gdLst/>
            <a:ahLst/>
            <a:cxnLst/>
            <a:rect l="l" t="t" r="r" b="b"/>
            <a:pathLst>
              <a:path w="1371600" h="2133600">
                <a:moveTo>
                  <a:pt x="685800" y="2133600"/>
                </a:moveTo>
                <a:lnTo>
                  <a:pt x="0" y="2133600"/>
                </a:lnTo>
                <a:lnTo>
                  <a:pt x="0" y="0"/>
                </a:lnTo>
                <a:lnTo>
                  <a:pt x="1371600" y="0"/>
                </a:lnTo>
                <a:lnTo>
                  <a:pt x="1371600" y="2133600"/>
                </a:lnTo>
                <a:lnTo>
                  <a:pt x="685800" y="21336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7639050" y="4922520"/>
            <a:ext cx="1028065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6350" indent="-1651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GUDA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 LINEN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8686800" y="3124200"/>
            <a:ext cx="457200" cy="838200"/>
          </a:xfrm>
          <a:custGeom>
            <a:avLst/>
            <a:gdLst/>
            <a:ahLst/>
            <a:cxnLst/>
            <a:rect l="l" t="t" r="r" b="b"/>
            <a:pathLst>
              <a:path w="457200" h="838200">
                <a:moveTo>
                  <a:pt x="457200" y="0"/>
                </a:moveTo>
                <a:lnTo>
                  <a:pt x="0" y="0"/>
                </a:lnTo>
                <a:lnTo>
                  <a:pt x="0" y="838200"/>
                </a:lnTo>
                <a:lnTo>
                  <a:pt x="457200" y="838200"/>
                </a:lnTo>
                <a:lnTo>
                  <a:pt x="45720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686800" y="3124200"/>
            <a:ext cx="457200" cy="838200"/>
          </a:xfrm>
          <a:custGeom>
            <a:avLst/>
            <a:gdLst/>
            <a:ahLst/>
            <a:cxnLst/>
            <a:rect l="l" t="t" r="r" b="b"/>
            <a:pathLst>
              <a:path w="457200" h="838200">
                <a:moveTo>
                  <a:pt x="228600" y="838200"/>
                </a:moveTo>
                <a:lnTo>
                  <a:pt x="0" y="838200"/>
                </a:lnTo>
                <a:lnTo>
                  <a:pt x="0" y="0"/>
                </a:lnTo>
                <a:lnTo>
                  <a:pt x="457200" y="0"/>
                </a:lnTo>
                <a:lnTo>
                  <a:pt x="457200" y="838200"/>
                </a:lnTo>
                <a:lnTo>
                  <a:pt x="228600" y="8382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8680450" y="3268979"/>
            <a:ext cx="470534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6985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LO KET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33400" y="1371600"/>
            <a:ext cx="2895600" cy="457200"/>
          </a:xfrm>
          <a:custGeom>
            <a:avLst/>
            <a:gdLst/>
            <a:ahLst/>
            <a:cxnLst/>
            <a:rect l="l" t="t" r="r" b="b"/>
            <a:pathLst>
              <a:path w="2895600" h="457200">
                <a:moveTo>
                  <a:pt x="1614170" y="0"/>
                </a:moveTo>
                <a:lnTo>
                  <a:pt x="1007110" y="0"/>
                </a:lnTo>
                <a:lnTo>
                  <a:pt x="924504" y="1513"/>
                </a:lnTo>
                <a:lnTo>
                  <a:pt x="843739" y="5977"/>
                </a:lnTo>
                <a:lnTo>
                  <a:pt x="765074" y="13274"/>
                </a:lnTo>
                <a:lnTo>
                  <a:pt x="688766" y="23286"/>
                </a:lnTo>
                <a:lnTo>
                  <a:pt x="615076" y="35897"/>
                </a:lnTo>
                <a:lnTo>
                  <a:pt x="544263" y="50989"/>
                </a:lnTo>
                <a:lnTo>
                  <a:pt x="476585" y="68445"/>
                </a:lnTo>
                <a:lnTo>
                  <a:pt x="412302" y="88148"/>
                </a:lnTo>
                <a:lnTo>
                  <a:pt x="351673" y="109980"/>
                </a:lnTo>
                <a:lnTo>
                  <a:pt x="294957" y="133826"/>
                </a:lnTo>
                <a:lnTo>
                  <a:pt x="242413" y="159567"/>
                </a:lnTo>
                <a:lnTo>
                  <a:pt x="194299" y="187086"/>
                </a:lnTo>
                <a:lnTo>
                  <a:pt x="150876" y="216266"/>
                </a:lnTo>
                <a:lnTo>
                  <a:pt x="112402" y="246990"/>
                </a:lnTo>
                <a:lnTo>
                  <a:pt x="79136" y="279142"/>
                </a:lnTo>
                <a:lnTo>
                  <a:pt x="51338" y="312602"/>
                </a:lnTo>
                <a:lnTo>
                  <a:pt x="29266" y="347256"/>
                </a:lnTo>
                <a:lnTo>
                  <a:pt x="13180" y="382985"/>
                </a:lnTo>
                <a:lnTo>
                  <a:pt x="0" y="457200"/>
                </a:lnTo>
                <a:lnTo>
                  <a:pt x="91510" y="453894"/>
                </a:lnTo>
                <a:lnTo>
                  <a:pt x="183904" y="444433"/>
                </a:lnTo>
                <a:lnTo>
                  <a:pt x="276578" y="429502"/>
                </a:lnTo>
                <a:lnTo>
                  <a:pt x="368929" y="409783"/>
                </a:lnTo>
                <a:lnTo>
                  <a:pt x="460355" y="385960"/>
                </a:lnTo>
                <a:lnTo>
                  <a:pt x="550251" y="358719"/>
                </a:lnTo>
                <a:lnTo>
                  <a:pt x="638016" y="328741"/>
                </a:lnTo>
                <a:lnTo>
                  <a:pt x="723046" y="296712"/>
                </a:lnTo>
                <a:lnTo>
                  <a:pt x="804739" y="263315"/>
                </a:lnTo>
                <a:lnTo>
                  <a:pt x="882491" y="229235"/>
                </a:lnTo>
                <a:lnTo>
                  <a:pt x="955699" y="195154"/>
                </a:lnTo>
                <a:lnTo>
                  <a:pt x="1023762" y="161757"/>
                </a:lnTo>
                <a:lnTo>
                  <a:pt x="1086075" y="129728"/>
                </a:lnTo>
                <a:lnTo>
                  <a:pt x="1142036" y="99750"/>
                </a:lnTo>
                <a:lnTo>
                  <a:pt x="1191041" y="72509"/>
                </a:lnTo>
                <a:lnTo>
                  <a:pt x="1232489" y="48686"/>
                </a:lnTo>
                <a:lnTo>
                  <a:pt x="1265775" y="28967"/>
                </a:lnTo>
                <a:lnTo>
                  <a:pt x="1305454" y="4575"/>
                </a:lnTo>
                <a:lnTo>
                  <a:pt x="1310639" y="1270"/>
                </a:lnTo>
                <a:lnTo>
                  <a:pt x="1690247" y="1270"/>
                </a:lnTo>
                <a:lnTo>
                  <a:pt x="1680451" y="888"/>
                </a:lnTo>
                <a:lnTo>
                  <a:pt x="1614170" y="0"/>
                </a:lnTo>
                <a:close/>
              </a:path>
              <a:path w="2895600" h="457200">
                <a:moveTo>
                  <a:pt x="2895600" y="304800"/>
                </a:moveTo>
                <a:lnTo>
                  <a:pt x="1742439" y="304800"/>
                </a:lnTo>
                <a:lnTo>
                  <a:pt x="2319020" y="457200"/>
                </a:lnTo>
                <a:lnTo>
                  <a:pt x="2895600" y="304800"/>
                </a:lnTo>
                <a:close/>
              </a:path>
              <a:path w="2895600" h="457200">
                <a:moveTo>
                  <a:pt x="1690247" y="1270"/>
                </a:moveTo>
                <a:lnTo>
                  <a:pt x="1310639" y="1270"/>
                </a:lnTo>
                <a:lnTo>
                  <a:pt x="2015489" y="304800"/>
                </a:lnTo>
                <a:lnTo>
                  <a:pt x="2622550" y="304800"/>
                </a:lnTo>
                <a:lnTo>
                  <a:pt x="2618342" y="277488"/>
                </a:lnTo>
                <a:lnTo>
                  <a:pt x="2586284" y="225998"/>
                </a:lnTo>
                <a:lnTo>
                  <a:pt x="2526248" y="178950"/>
                </a:lnTo>
                <a:lnTo>
                  <a:pt x="2487070" y="157192"/>
                </a:lnTo>
                <a:lnTo>
                  <a:pt x="2442495" y="136665"/>
                </a:lnTo>
                <a:lnTo>
                  <a:pt x="2393055" y="117408"/>
                </a:lnTo>
                <a:lnTo>
                  <a:pt x="2339284" y="99462"/>
                </a:lnTo>
                <a:lnTo>
                  <a:pt x="2281713" y="82867"/>
                </a:lnTo>
                <a:lnTo>
                  <a:pt x="2220875" y="67662"/>
                </a:lnTo>
                <a:lnTo>
                  <a:pt x="2157303" y="53888"/>
                </a:lnTo>
                <a:lnTo>
                  <a:pt x="2091528" y="41585"/>
                </a:lnTo>
                <a:lnTo>
                  <a:pt x="2024084" y="30792"/>
                </a:lnTo>
                <a:lnTo>
                  <a:pt x="1955502" y="21550"/>
                </a:lnTo>
                <a:lnTo>
                  <a:pt x="1886315" y="13898"/>
                </a:lnTo>
                <a:lnTo>
                  <a:pt x="1817056" y="7878"/>
                </a:lnTo>
                <a:lnTo>
                  <a:pt x="1748257" y="3528"/>
                </a:lnTo>
                <a:lnTo>
                  <a:pt x="1690247" y="127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33400" y="1371600"/>
            <a:ext cx="2895600" cy="457200"/>
          </a:xfrm>
          <a:custGeom>
            <a:avLst/>
            <a:gdLst/>
            <a:ahLst/>
            <a:cxnLst/>
            <a:rect l="l" t="t" r="r" b="b"/>
            <a:pathLst>
              <a:path w="2895600" h="457200">
                <a:moveTo>
                  <a:pt x="0" y="457200"/>
                </a:moveTo>
                <a:lnTo>
                  <a:pt x="13180" y="382985"/>
                </a:lnTo>
                <a:lnTo>
                  <a:pt x="29266" y="347256"/>
                </a:lnTo>
                <a:lnTo>
                  <a:pt x="51338" y="312602"/>
                </a:lnTo>
                <a:lnTo>
                  <a:pt x="79136" y="279142"/>
                </a:lnTo>
                <a:lnTo>
                  <a:pt x="112402" y="246990"/>
                </a:lnTo>
                <a:lnTo>
                  <a:pt x="150876" y="216266"/>
                </a:lnTo>
                <a:lnTo>
                  <a:pt x="194299" y="187086"/>
                </a:lnTo>
                <a:lnTo>
                  <a:pt x="242413" y="159567"/>
                </a:lnTo>
                <a:lnTo>
                  <a:pt x="294957" y="133826"/>
                </a:lnTo>
                <a:lnTo>
                  <a:pt x="351673" y="109980"/>
                </a:lnTo>
                <a:lnTo>
                  <a:pt x="412302" y="88148"/>
                </a:lnTo>
                <a:lnTo>
                  <a:pt x="476585" y="68445"/>
                </a:lnTo>
                <a:lnTo>
                  <a:pt x="544263" y="50989"/>
                </a:lnTo>
                <a:lnTo>
                  <a:pt x="615076" y="35897"/>
                </a:lnTo>
                <a:lnTo>
                  <a:pt x="688766" y="23286"/>
                </a:lnTo>
                <a:lnTo>
                  <a:pt x="765074" y="13274"/>
                </a:lnTo>
                <a:lnTo>
                  <a:pt x="843739" y="5977"/>
                </a:lnTo>
                <a:lnTo>
                  <a:pt x="924504" y="1513"/>
                </a:lnTo>
                <a:lnTo>
                  <a:pt x="1007110" y="0"/>
                </a:lnTo>
                <a:lnTo>
                  <a:pt x="1614170" y="0"/>
                </a:lnTo>
                <a:lnTo>
                  <a:pt x="1680451" y="888"/>
                </a:lnTo>
                <a:lnTo>
                  <a:pt x="1748257" y="3528"/>
                </a:lnTo>
                <a:lnTo>
                  <a:pt x="1817056" y="7878"/>
                </a:lnTo>
                <a:lnTo>
                  <a:pt x="1886315" y="13898"/>
                </a:lnTo>
                <a:lnTo>
                  <a:pt x="1955502" y="21550"/>
                </a:lnTo>
                <a:lnTo>
                  <a:pt x="2024084" y="30792"/>
                </a:lnTo>
                <a:lnTo>
                  <a:pt x="2091528" y="41585"/>
                </a:lnTo>
                <a:lnTo>
                  <a:pt x="2157303" y="53888"/>
                </a:lnTo>
                <a:lnTo>
                  <a:pt x="2220875" y="67662"/>
                </a:lnTo>
                <a:lnTo>
                  <a:pt x="2281713" y="82867"/>
                </a:lnTo>
                <a:lnTo>
                  <a:pt x="2339284" y="99462"/>
                </a:lnTo>
                <a:lnTo>
                  <a:pt x="2393055" y="117408"/>
                </a:lnTo>
                <a:lnTo>
                  <a:pt x="2442495" y="136665"/>
                </a:lnTo>
                <a:lnTo>
                  <a:pt x="2487070" y="157192"/>
                </a:lnTo>
                <a:lnTo>
                  <a:pt x="2526248" y="178950"/>
                </a:lnTo>
                <a:lnTo>
                  <a:pt x="2559497" y="201899"/>
                </a:lnTo>
                <a:lnTo>
                  <a:pt x="2606076" y="251208"/>
                </a:lnTo>
                <a:lnTo>
                  <a:pt x="2622550" y="304800"/>
                </a:lnTo>
                <a:lnTo>
                  <a:pt x="2895600" y="304800"/>
                </a:lnTo>
                <a:lnTo>
                  <a:pt x="2319020" y="457200"/>
                </a:lnTo>
                <a:lnTo>
                  <a:pt x="1742439" y="304800"/>
                </a:lnTo>
                <a:lnTo>
                  <a:pt x="2015489" y="304800"/>
                </a:lnTo>
                <a:lnTo>
                  <a:pt x="1310639" y="1270"/>
                </a:lnTo>
                <a:lnTo>
                  <a:pt x="1265775" y="28967"/>
                </a:lnTo>
                <a:lnTo>
                  <a:pt x="1232489" y="48686"/>
                </a:lnTo>
                <a:lnTo>
                  <a:pt x="1191041" y="72509"/>
                </a:lnTo>
                <a:lnTo>
                  <a:pt x="1142036" y="99750"/>
                </a:lnTo>
                <a:lnTo>
                  <a:pt x="1086075" y="129728"/>
                </a:lnTo>
                <a:lnTo>
                  <a:pt x="1023762" y="161757"/>
                </a:lnTo>
                <a:lnTo>
                  <a:pt x="955699" y="195154"/>
                </a:lnTo>
                <a:lnTo>
                  <a:pt x="882491" y="229235"/>
                </a:lnTo>
                <a:lnTo>
                  <a:pt x="804739" y="263315"/>
                </a:lnTo>
                <a:lnTo>
                  <a:pt x="723046" y="296712"/>
                </a:lnTo>
                <a:lnTo>
                  <a:pt x="638016" y="328741"/>
                </a:lnTo>
                <a:lnTo>
                  <a:pt x="550251" y="358719"/>
                </a:lnTo>
                <a:lnTo>
                  <a:pt x="460355" y="385960"/>
                </a:lnTo>
                <a:lnTo>
                  <a:pt x="368929" y="409783"/>
                </a:lnTo>
                <a:lnTo>
                  <a:pt x="276578" y="429502"/>
                </a:lnTo>
                <a:lnTo>
                  <a:pt x="183904" y="444433"/>
                </a:lnTo>
                <a:lnTo>
                  <a:pt x="91510" y="453894"/>
                </a:lnTo>
                <a:lnTo>
                  <a:pt x="0" y="457200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33400" y="1371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429000" y="1828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678930" y="1136650"/>
            <a:ext cx="574040" cy="1243330"/>
          </a:xfrm>
          <a:custGeom>
            <a:avLst/>
            <a:gdLst/>
            <a:ahLst/>
            <a:cxnLst/>
            <a:rect l="l" t="t" r="r" b="b"/>
            <a:pathLst>
              <a:path w="574040" h="1243330">
                <a:moveTo>
                  <a:pt x="522126" y="360679"/>
                </a:moveTo>
                <a:lnTo>
                  <a:pt x="363220" y="360679"/>
                </a:lnTo>
                <a:lnTo>
                  <a:pt x="561340" y="657860"/>
                </a:lnTo>
                <a:lnTo>
                  <a:pt x="557668" y="660421"/>
                </a:lnTo>
                <a:lnTo>
                  <a:pt x="508792" y="696071"/>
                </a:lnTo>
                <a:lnTo>
                  <a:pt x="452400" y="739675"/>
                </a:lnTo>
                <a:lnTo>
                  <a:pt x="419385" y="766389"/>
                </a:lnTo>
                <a:lnTo>
                  <a:pt x="384190" y="795914"/>
                </a:lnTo>
                <a:lnTo>
                  <a:pt x="347588" y="827904"/>
                </a:lnTo>
                <a:lnTo>
                  <a:pt x="310356" y="862012"/>
                </a:lnTo>
                <a:lnTo>
                  <a:pt x="273266" y="897892"/>
                </a:lnTo>
                <a:lnTo>
                  <a:pt x="237093" y="935197"/>
                </a:lnTo>
                <a:lnTo>
                  <a:pt x="202612" y="973580"/>
                </a:lnTo>
                <a:lnTo>
                  <a:pt x="170597" y="1012695"/>
                </a:lnTo>
                <a:lnTo>
                  <a:pt x="141823" y="1052195"/>
                </a:lnTo>
                <a:lnTo>
                  <a:pt x="117063" y="1091732"/>
                </a:lnTo>
                <a:lnTo>
                  <a:pt x="97092" y="1130961"/>
                </a:lnTo>
                <a:lnTo>
                  <a:pt x="82685" y="1169535"/>
                </a:lnTo>
                <a:lnTo>
                  <a:pt x="74616" y="1207107"/>
                </a:lnTo>
                <a:lnTo>
                  <a:pt x="73660" y="1243329"/>
                </a:lnTo>
                <a:lnTo>
                  <a:pt x="117120" y="1238701"/>
                </a:lnTo>
                <a:lnTo>
                  <a:pt x="159404" y="1231375"/>
                </a:lnTo>
                <a:lnTo>
                  <a:pt x="200382" y="1221471"/>
                </a:lnTo>
                <a:lnTo>
                  <a:pt x="239928" y="1209111"/>
                </a:lnTo>
                <a:lnTo>
                  <a:pt x="277911" y="1194415"/>
                </a:lnTo>
                <a:lnTo>
                  <a:pt x="314204" y="1177504"/>
                </a:lnTo>
                <a:lnTo>
                  <a:pt x="348677" y="1158500"/>
                </a:lnTo>
                <a:lnTo>
                  <a:pt x="381203" y="1137523"/>
                </a:lnTo>
                <a:lnTo>
                  <a:pt x="439896" y="1090136"/>
                </a:lnTo>
                <a:lnTo>
                  <a:pt x="489254" y="1036309"/>
                </a:lnTo>
                <a:lnTo>
                  <a:pt x="528250" y="977012"/>
                </a:lnTo>
                <a:lnTo>
                  <a:pt x="555853" y="913211"/>
                </a:lnTo>
                <a:lnTo>
                  <a:pt x="571036" y="845874"/>
                </a:lnTo>
                <a:lnTo>
                  <a:pt x="573648" y="811182"/>
                </a:lnTo>
                <a:lnTo>
                  <a:pt x="572770" y="775970"/>
                </a:lnTo>
                <a:lnTo>
                  <a:pt x="554990" y="539750"/>
                </a:lnTo>
                <a:lnTo>
                  <a:pt x="548642" y="482859"/>
                </a:lnTo>
                <a:lnTo>
                  <a:pt x="538195" y="424627"/>
                </a:lnTo>
                <a:lnTo>
                  <a:pt x="523968" y="366836"/>
                </a:lnTo>
                <a:lnTo>
                  <a:pt x="522126" y="360679"/>
                </a:lnTo>
                <a:close/>
              </a:path>
              <a:path w="574040" h="1243330">
                <a:moveTo>
                  <a:pt x="336550" y="0"/>
                </a:moveTo>
                <a:lnTo>
                  <a:pt x="0" y="269239"/>
                </a:lnTo>
                <a:lnTo>
                  <a:pt x="372110" y="485139"/>
                </a:lnTo>
                <a:lnTo>
                  <a:pt x="363220" y="360679"/>
                </a:lnTo>
                <a:lnTo>
                  <a:pt x="522126" y="360679"/>
                </a:lnTo>
                <a:lnTo>
                  <a:pt x="506282" y="311271"/>
                </a:lnTo>
                <a:lnTo>
                  <a:pt x="485457" y="259714"/>
                </a:lnTo>
                <a:lnTo>
                  <a:pt x="461812" y="213949"/>
                </a:lnTo>
                <a:lnTo>
                  <a:pt x="435668" y="175757"/>
                </a:lnTo>
                <a:lnTo>
                  <a:pt x="407344" y="146923"/>
                </a:lnTo>
                <a:lnTo>
                  <a:pt x="361473" y="125118"/>
                </a:lnTo>
                <a:lnTo>
                  <a:pt x="345440" y="124460"/>
                </a:lnTo>
                <a:lnTo>
                  <a:pt x="33655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678930" y="1136650"/>
            <a:ext cx="574040" cy="1243330"/>
          </a:xfrm>
          <a:custGeom>
            <a:avLst/>
            <a:gdLst/>
            <a:ahLst/>
            <a:cxnLst/>
            <a:rect l="l" t="t" r="r" b="b"/>
            <a:pathLst>
              <a:path w="574040" h="1243330">
                <a:moveTo>
                  <a:pt x="73660" y="1243329"/>
                </a:moveTo>
                <a:lnTo>
                  <a:pt x="117120" y="1238701"/>
                </a:lnTo>
                <a:lnTo>
                  <a:pt x="159404" y="1231375"/>
                </a:lnTo>
                <a:lnTo>
                  <a:pt x="200382" y="1221471"/>
                </a:lnTo>
                <a:lnTo>
                  <a:pt x="239928" y="1209111"/>
                </a:lnTo>
                <a:lnTo>
                  <a:pt x="277911" y="1194415"/>
                </a:lnTo>
                <a:lnTo>
                  <a:pt x="314204" y="1177504"/>
                </a:lnTo>
                <a:lnTo>
                  <a:pt x="348677" y="1158500"/>
                </a:lnTo>
                <a:lnTo>
                  <a:pt x="381203" y="1137523"/>
                </a:lnTo>
                <a:lnTo>
                  <a:pt x="439896" y="1090136"/>
                </a:lnTo>
                <a:lnTo>
                  <a:pt x="489254" y="1036309"/>
                </a:lnTo>
                <a:lnTo>
                  <a:pt x="528250" y="977012"/>
                </a:lnTo>
                <a:lnTo>
                  <a:pt x="555853" y="913211"/>
                </a:lnTo>
                <a:lnTo>
                  <a:pt x="571036" y="845874"/>
                </a:lnTo>
                <a:lnTo>
                  <a:pt x="573648" y="811182"/>
                </a:lnTo>
                <a:lnTo>
                  <a:pt x="572770" y="775970"/>
                </a:lnTo>
                <a:lnTo>
                  <a:pt x="554990" y="539750"/>
                </a:lnTo>
                <a:lnTo>
                  <a:pt x="548642" y="482859"/>
                </a:lnTo>
                <a:lnTo>
                  <a:pt x="538195" y="424627"/>
                </a:lnTo>
                <a:lnTo>
                  <a:pt x="523968" y="366836"/>
                </a:lnTo>
                <a:lnTo>
                  <a:pt x="506282" y="311271"/>
                </a:lnTo>
                <a:lnTo>
                  <a:pt x="485457" y="259714"/>
                </a:lnTo>
                <a:lnTo>
                  <a:pt x="461812" y="213949"/>
                </a:lnTo>
                <a:lnTo>
                  <a:pt x="435668" y="175757"/>
                </a:lnTo>
                <a:lnTo>
                  <a:pt x="407344" y="146923"/>
                </a:lnTo>
                <a:lnTo>
                  <a:pt x="361473" y="125118"/>
                </a:lnTo>
                <a:lnTo>
                  <a:pt x="345440" y="124460"/>
                </a:lnTo>
                <a:lnTo>
                  <a:pt x="336550" y="0"/>
                </a:lnTo>
                <a:lnTo>
                  <a:pt x="0" y="269239"/>
                </a:lnTo>
                <a:lnTo>
                  <a:pt x="372110" y="485139"/>
                </a:lnTo>
                <a:lnTo>
                  <a:pt x="363220" y="360679"/>
                </a:lnTo>
                <a:lnTo>
                  <a:pt x="561340" y="657860"/>
                </a:lnTo>
                <a:lnTo>
                  <a:pt x="508792" y="696071"/>
                </a:lnTo>
                <a:lnTo>
                  <a:pt x="452400" y="739675"/>
                </a:lnTo>
                <a:lnTo>
                  <a:pt x="419385" y="766389"/>
                </a:lnTo>
                <a:lnTo>
                  <a:pt x="384190" y="795914"/>
                </a:lnTo>
                <a:lnTo>
                  <a:pt x="347588" y="827904"/>
                </a:lnTo>
                <a:lnTo>
                  <a:pt x="310356" y="862012"/>
                </a:lnTo>
                <a:lnTo>
                  <a:pt x="273266" y="897892"/>
                </a:lnTo>
                <a:lnTo>
                  <a:pt x="237093" y="935197"/>
                </a:lnTo>
                <a:lnTo>
                  <a:pt x="202612" y="973580"/>
                </a:lnTo>
                <a:lnTo>
                  <a:pt x="170597" y="1012695"/>
                </a:lnTo>
                <a:lnTo>
                  <a:pt x="141823" y="1052195"/>
                </a:lnTo>
                <a:lnTo>
                  <a:pt x="117063" y="1091732"/>
                </a:lnTo>
                <a:lnTo>
                  <a:pt x="97092" y="1130961"/>
                </a:lnTo>
                <a:lnTo>
                  <a:pt x="82685" y="1169535"/>
                </a:lnTo>
                <a:lnTo>
                  <a:pt x="74616" y="1207107"/>
                </a:lnTo>
                <a:lnTo>
                  <a:pt x="73660" y="1243329"/>
                </a:lnTo>
                <a:close/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752590" y="237997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192009" y="11239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9344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 rot="15960000">
            <a:off x="6499653" y="1638224"/>
            <a:ext cx="955948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LU</a:t>
            </a:r>
            <a:r>
              <a:rPr sz="2700" spc="-15" baseline="1543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700" baseline="1543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2700" baseline="1543">
              <a:latin typeface="Arial"/>
              <a:cs typeface="Arial"/>
            </a:endParaRPr>
          </a:p>
        </p:txBody>
      </p:sp>
      <p:sp>
        <p:nvSpPr>
          <p:cNvPr id="138" name="object 1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739900" y="1301750"/>
            <a:ext cx="83756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MAS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1520" y="1624330"/>
            <a:ext cx="4094479" cy="90170"/>
          </a:xfrm>
          <a:custGeom>
            <a:avLst/>
            <a:gdLst/>
            <a:ahLst/>
            <a:cxnLst/>
            <a:rect l="l" t="t" r="r" b="b"/>
            <a:pathLst>
              <a:path w="4094479" h="90169">
                <a:moveTo>
                  <a:pt x="0" y="90170"/>
                </a:moveTo>
                <a:lnTo>
                  <a:pt x="4094479" y="90170"/>
                </a:lnTo>
                <a:lnTo>
                  <a:pt x="40944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624330"/>
            <a:ext cx="4348480" cy="90170"/>
          </a:xfrm>
          <a:custGeom>
            <a:avLst/>
            <a:gdLst/>
            <a:ahLst/>
            <a:cxnLst/>
            <a:rect l="l" t="t" r="r" b="b"/>
            <a:pathLst>
              <a:path w="4348480" h="90169">
                <a:moveTo>
                  <a:pt x="0" y="90170"/>
                </a:moveTo>
                <a:lnTo>
                  <a:pt x="4348480" y="90170"/>
                </a:lnTo>
                <a:lnTo>
                  <a:pt x="434848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11520" y="1714500"/>
            <a:ext cx="4094479" cy="90170"/>
          </a:xfrm>
          <a:custGeom>
            <a:avLst/>
            <a:gdLst/>
            <a:ahLst/>
            <a:cxnLst/>
            <a:rect l="l" t="t" r="r" b="b"/>
            <a:pathLst>
              <a:path w="4094479" h="90169">
                <a:moveTo>
                  <a:pt x="0" y="90170"/>
                </a:moveTo>
                <a:lnTo>
                  <a:pt x="4094479" y="90170"/>
                </a:lnTo>
                <a:lnTo>
                  <a:pt x="409447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714500"/>
            <a:ext cx="4348480" cy="90170"/>
          </a:xfrm>
          <a:custGeom>
            <a:avLst/>
            <a:gdLst/>
            <a:ahLst/>
            <a:cxnLst/>
            <a:rect l="l" t="t" r="r" b="b"/>
            <a:pathLst>
              <a:path w="4348480" h="90169">
                <a:moveTo>
                  <a:pt x="0" y="90170"/>
                </a:moveTo>
                <a:lnTo>
                  <a:pt x="4348480" y="90170"/>
                </a:lnTo>
                <a:lnTo>
                  <a:pt x="434848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11520" y="1804670"/>
            <a:ext cx="4094479" cy="90170"/>
          </a:xfrm>
          <a:custGeom>
            <a:avLst/>
            <a:gdLst/>
            <a:ahLst/>
            <a:cxnLst/>
            <a:rect l="l" t="t" r="r" b="b"/>
            <a:pathLst>
              <a:path w="4094479" h="90169">
                <a:moveTo>
                  <a:pt x="0" y="90169"/>
                </a:moveTo>
                <a:lnTo>
                  <a:pt x="4094479" y="90169"/>
                </a:lnTo>
                <a:lnTo>
                  <a:pt x="409447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804670"/>
            <a:ext cx="4348480" cy="90170"/>
          </a:xfrm>
          <a:custGeom>
            <a:avLst/>
            <a:gdLst/>
            <a:ahLst/>
            <a:cxnLst/>
            <a:rect l="l" t="t" r="r" b="b"/>
            <a:pathLst>
              <a:path w="4348480" h="90169">
                <a:moveTo>
                  <a:pt x="0" y="90169"/>
                </a:moveTo>
                <a:lnTo>
                  <a:pt x="4348480" y="90169"/>
                </a:lnTo>
                <a:lnTo>
                  <a:pt x="434848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970020"/>
            <a:ext cx="534670" cy="90170"/>
          </a:xfrm>
          <a:custGeom>
            <a:avLst/>
            <a:gdLst/>
            <a:ahLst/>
            <a:cxnLst/>
            <a:rect l="l" t="t" r="r" b="b"/>
            <a:pathLst>
              <a:path w="534670" h="90170">
                <a:moveTo>
                  <a:pt x="0" y="90170"/>
                </a:moveTo>
                <a:lnTo>
                  <a:pt x="534670" y="90170"/>
                </a:lnTo>
                <a:lnTo>
                  <a:pt x="53467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060190"/>
            <a:ext cx="534670" cy="91440"/>
          </a:xfrm>
          <a:custGeom>
            <a:avLst/>
            <a:gdLst/>
            <a:ahLst/>
            <a:cxnLst/>
            <a:rect l="l" t="t" r="r" b="b"/>
            <a:pathLst>
              <a:path w="534670" h="91439">
                <a:moveTo>
                  <a:pt x="0" y="91440"/>
                </a:moveTo>
                <a:lnTo>
                  <a:pt x="534670" y="91440"/>
                </a:lnTo>
                <a:lnTo>
                  <a:pt x="53467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151629"/>
            <a:ext cx="534670" cy="90170"/>
          </a:xfrm>
          <a:custGeom>
            <a:avLst/>
            <a:gdLst/>
            <a:ahLst/>
            <a:cxnLst/>
            <a:rect l="l" t="t" r="r" b="b"/>
            <a:pathLst>
              <a:path w="534670" h="90170">
                <a:moveTo>
                  <a:pt x="0" y="90170"/>
                </a:moveTo>
                <a:lnTo>
                  <a:pt x="534670" y="90170"/>
                </a:lnTo>
                <a:lnTo>
                  <a:pt x="53467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241800"/>
            <a:ext cx="534670" cy="90170"/>
          </a:xfrm>
          <a:custGeom>
            <a:avLst/>
            <a:gdLst/>
            <a:ahLst/>
            <a:cxnLst/>
            <a:rect l="l" t="t" r="r" b="b"/>
            <a:pathLst>
              <a:path w="534670" h="90170">
                <a:moveTo>
                  <a:pt x="0" y="90170"/>
                </a:moveTo>
                <a:lnTo>
                  <a:pt x="534670" y="90170"/>
                </a:lnTo>
                <a:lnTo>
                  <a:pt x="53467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331970"/>
            <a:ext cx="534670" cy="90170"/>
          </a:xfrm>
          <a:custGeom>
            <a:avLst/>
            <a:gdLst/>
            <a:ahLst/>
            <a:cxnLst/>
            <a:rect l="l" t="t" r="r" b="b"/>
            <a:pathLst>
              <a:path w="534670" h="90170">
                <a:moveTo>
                  <a:pt x="0" y="90170"/>
                </a:moveTo>
                <a:lnTo>
                  <a:pt x="534670" y="90170"/>
                </a:lnTo>
                <a:lnTo>
                  <a:pt x="53467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422140"/>
            <a:ext cx="534670" cy="90170"/>
          </a:xfrm>
          <a:custGeom>
            <a:avLst/>
            <a:gdLst/>
            <a:ahLst/>
            <a:cxnLst/>
            <a:rect l="l" t="t" r="r" b="b"/>
            <a:pathLst>
              <a:path w="534670" h="90170">
                <a:moveTo>
                  <a:pt x="0" y="90170"/>
                </a:moveTo>
                <a:lnTo>
                  <a:pt x="534670" y="90170"/>
                </a:lnTo>
                <a:lnTo>
                  <a:pt x="53467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4512309"/>
            <a:ext cx="534670" cy="90170"/>
          </a:xfrm>
          <a:custGeom>
            <a:avLst/>
            <a:gdLst/>
            <a:ahLst/>
            <a:cxnLst/>
            <a:rect l="l" t="t" r="r" b="b"/>
            <a:pathLst>
              <a:path w="534670" h="90170">
                <a:moveTo>
                  <a:pt x="0" y="90170"/>
                </a:moveTo>
                <a:lnTo>
                  <a:pt x="534670" y="90170"/>
                </a:lnTo>
                <a:lnTo>
                  <a:pt x="53467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94809" y="4602479"/>
            <a:ext cx="5711190" cy="90170"/>
          </a:xfrm>
          <a:custGeom>
            <a:avLst/>
            <a:gdLst/>
            <a:ahLst/>
            <a:cxnLst/>
            <a:rect l="l" t="t" r="r" b="b"/>
            <a:pathLst>
              <a:path w="5711190" h="90170">
                <a:moveTo>
                  <a:pt x="0" y="90170"/>
                </a:moveTo>
                <a:lnTo>
                  <a:pt x="5711190" y="90170"/>
                </a:lnTo>
                <a:lnTo>
                  <a:pt x="571119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86279" y="4602479"/>
            <a:ext cx="453390" cy="90170"/>
          </a:xfrm>
          <a:custGeom>
            <a:avLst/>
            <a:gdLst/>
            <a:ahLst/>
            <a:cxnLst/>
            <a:rect l="l" t="t" r="r" b="b"/>
            <a:pathLst>
              <a:path w="453389" h="90170">
                <a:moveTo>
                  <a:pt x="0" y="90170"/>
                </a:moveTo>
                <a:lnTo>
                  <a:pt x="453389" y="90170"/>
                </a:lnTo>
                <a:lnTo>
                  <a:pt x="45338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602479"/>
            <a:ext cx="534670" cy="90170"/>
          </a:xfrm>
          <a:custGeom>
            <a:avLst/>
            <a:gdLst/>
            <a:ahLst/>
            <a:cxnLst/>
            <a:rect l="l" t="t" r="r" b="b"/>
            <a:pathLst>
              <a:path w="534670" h="90170">
                <a:moveTo>
                  <a:pt x="0" y="90170"/>
                </a:moveTo>
                <a:lnTo>
                  <a:pt x="534670" y="90170"/>
                </a:lnTo>
                <a:lnTo>
                  <a:pt x="53467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3812540"/>
            <a:ext cx="0" cy="73660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6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360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400" b="1" spc="2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28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400" b="1" spc="19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400" b="1" spc="254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280" dirty="0">
                <a:solidFill>
                  <a:srgbClr val="FFFFB6"/>
                </a:solidFill>
                <a:latin typeface="Tahoma"/>
                <a:cs typeface="Tahoma"/>
              </a:rPr>
              <a:t>L</a:t>
            </a:r>
            <a:r>
              <a:rPr sz="4400" b="1" spc="-480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r>
              <a:rPr sz="4400" b="1" spc="30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24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400" b="1" spc="27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400" b="1" spc="25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400" b="1" spc="335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400" b="1" spc="295" dirty="0">
                <a:solidFill>
                  <a:srgbClr val="FFFFB6"/>
                </a:solidFill>
                <a:latin typeface="Tahoma"/>
                <a:cs typeface="Tahoma"/>
              </a:rPr>
              <a:t>OT</a:t>
            </a:r>
            <a:r>
              <a:rPr sz="4400" b="1" spc="340" dirty="0">
                <a:solidFill>
                  <a:srgbClr val="FFFFB6"/>
                </a:solidFill>
                <a:latin typeface="Tahoma"/>
                <a:cs typeface="Tahoma"/>
              </a:rPr>
              <a:t>O</a:t>
            </a:r>
            <a:r>
              <a:rPr sz="4400" b="1" spc="19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04800" y="2133600"/>
            <a:ext cx="1295400" cy="381000"/>
          </a:xfrm>
          <a:custGeom>
            <a:avLst/>
            <a:gdLst/>
            <a:ahLst/>
            <a:cxnLst/>
            <a:rect l="l" t="t" r="r" b="b"/>
            <a:pathLst>
              <a:path w="1295400" h="381000">
                <a:moveTo>
                  <a:pt x="1087120" y="0"/>
                </a:moveTo>
                <a:lnTo>
                  <a:pt x="208279" y="0"/>
                </a:lnTo>
                <a:lnTo>
                  <a:pt x="192672" y="702"/>
                </a:lnTo>
                <a:lnTo>
                  <a:pt x="146629" y="10667"/>
                </a:lnTo>
                <a:lnTo>
                  <a:pt x="103398" y="30920"/>
                </a:lnTo>
                <a:lnTo>
                  <a:pt x="65087" y="59531"/>
                </a:lnTo>
                <a:lnTo>
                  <a:pt x="33806" y="94571"/>
                </a:lnTo>
                <a:lnTo>
                  <a:pt x="11663" y="134111"/>
                </a:lnTo>
                <a:lnTo>
                  <a:pt x="768" y="176224"/>
                </a:lnTo>
                <a:lnTo>
                  <a:pt x="0" y="190500"/>
                </a:lnTo>
                <a:lnTo>
                  <a:pt x="768" y="204775"/>
                </a:lnTo>
                <a:lnTo>
                  <a:pt x="11663" y="246887"/>
                </a:lnTo>
                <a:lnTo>
                  <a:pt x="33806" y="286428"/>
                </a:lnTo>
                <a:lnTo>
                  <a:pt x="65087" y="321468"/>
                </a:lnTo>
                <a:lnTo>
                  <a:pt x="103398" y="350079"/>
                </a:lnTo>
                <a:lnTo>
                  <a:pt x="146629" y="370331"/>
                </a:lnTo>
                <a:lnTo>
                  <a:pt x="192672" y="380297"/>
                </a:lnTo>
                <a:lnTo>
                  <a:pt x="208279" y="381000"/>
                </a:lnTo>
                <a:lnTo>
                  <a:pt x="1087120" y="381000"/>
                </a:lnTo>
                <a:lnTo>
                  <a:pt x="1133631" y="374892"/>
                </a:lnTo>
                <a:lnTo>
                  <a:pt x="1178034" y="357854"/>
                </a:lnTo>
                <a:lnTo>
                  <a:pt x="1218219" y="331815"/>
                </a:lnTo>
                <a:lnTo>
                  <a:pt x="1252077" y="298703"/>
                </a:lnTo>
                <a:lnTo>
                  <a:pt x="1277500" y="260449"/>
                </a:lnTo>
                <a:lnTo>
                  <a:pt x="1292379" y="218979"/>
                </a:lnTo>
                <a:lnTo>
                  <a:pt x="1295400" y="190500"/>
                </a:lnTo>
                <a:lnTo>
                  <a:pt x="1294631" y="176224"/>
                </a:lnTo>
                <a:lnTo>
                  <a:pt x="1283736" y="134111"/>
                </a:lnTo>
                <a:lnTo>
                  <a:pt x="1261593" y="94571"/>
                </a:lnTo>
                <a:lnTo>
                  <a:pt x="1230312" y="59531"/>
                </a:lnTo>
                <a:lnTo>
                  <a:pt x="1192001" y="30920"/>
                </a:lnTo>
                <a:lnTo>
                  <a:pt x="1148770" y="10667"/>
                </a:lnTo>
                <a:lnTo>
                  <a:pt x="1102727" y="702"/>
                </a:lnTo>
                <a:lnTo>
                  <a:pt x="108712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04800" y="2133600"/>
            <a:ext cx="1295400" cy="381000"/>
          </a:xfrm>
          <a:custGeom>
            <a:avLst/>
            <a:gdLst/>
            <a:ahLst/>
            <a:cxnLst/>
            <a:rect l="l" t="t" r="r" b="b"/>
            <a:pathLst>
              <a:path w="1295400" h="381000">
                <a:moveTo>
                  <a:pt x="208279" y="381000"/>
                </a:moveTo>
                <a:lnTo>
                  <a:pt x="161768" y="374892"/>
                </a:lnTo>
                <a:lnTo>
                  <a:pt x="117365" y="357854"/>
                </a:lnTo>
                <a:lnTo>
                  <a:pt x="77180" y="331815"/>
                </a:lnTo>
                <a:lnTo>
                  <a:pt x="43322" y="298704"/>
                </a:lnTo>
                <a:lnTo>
                  <a:pt x="17899" y="260449"/>
                </a:lnTo>
                <a:lnTo>
                  <a:pt x="3020" y="218979"/>
                </a:lnTo>
                <a:lnTo>
                  <a:pt x="0" y="190500"/>
                </a:lnTo>
                <a:lnTo>
                  <a:pt x="768" y="176224"/>
                </a:lnTo>
                <a:lnTo>
                  <a:pt x="11663" y="134111"/>
                </a:lnTo>
                <a:lnTo>
                  <a:pt x="33806" y="94571"/>
                </a:lnTo>
                <a:lnTo>
                  <a:pt x="65087" y="59531"/>
                </a:lnTo>
                <a:lnTo>
                  <a:pt x="103398" y="30920"/>
                </a:lnTo>
                <a:lnTo>
                  <a:pt x="146629" y="10667"/>
                </a:lnTo>
                <a:lnTo>
                  <a:pt x="192672" y="702"/>
                </a:lnTo>
                <a:lnTo>
                  <a:pt x="208279" y="0"/>
                </a:lnTo>
                <a:lnTo>
                  <a:pt x="1087120" y="0"/>
                </a:lnTo>
                <a:lnTo>
                  <a:pt x="1133631" y="6107"/>
                </a:lnTo>
                <a:lnTo>
                  <a:pt x="1178034" y="23145"/>
                </a:lnTo>
                <a:lnTo>
                  <a:pt x="1218219" y="49184"/>
                </a:lnTo>
                <a:lnTo>
                  <a:pt x="1252077" y="82296"/>
                </a:lnTo>
                <a:lnTo>
                  <a:pt x="1277500" y="120550"/>
                </a:lnTo>
                <a:lnTo>
                  <a:pt x="1292379" y="162020"/>
                </a:lnTo>
                <a:lnTo>
                  <a:pt x="1295400" y="190500"/>
                </a:lnTo>
                <a:lnTo>
                  <a:pt x="1294631" y="204775"/>
                </a:lnTo>
                <a:lnTo>
                  <a:pt x="1283736" y="246887"/>
                </a:lnTo>
                <a:lnTo>
                  <a:pt x="1261593" y="286428"/>
                </a:lnTo>
                <a:lnTo>
                  <a:pt x="1230312" y="321468"/>
                </a:lnTo>
                <a:lnTo>
                  <a:pt x="1192001" y="350079"/>
                </a:lnTo>
                <a:lnTo>
                  <a:pt x="1148770" y="370331"/>
                </a:lnTo>
                <a:lnTo>
                  <a:pt x="1102727" y="380297"/>
                </a:lnTo>
                <a:lnTo>
                  <a:pt x="1087120" y="381000"/>
                </a:lnTo>
                <a:lnTo>
                  <a:pt x="208279" y="38100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04800" y="2133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600200" y="25146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590550" y="2186940"/>
            <a:ext cx="7245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MULAI</a:t>
            </a:r>
            <a:endParaRPr sz="18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981200" y="1828800"/>
            <a:ext cx="1795780" cy="916940"/>
          </a:xfrm>
          <a:custGeom>
            <a:avLst/>
            <a:gdLst/>
            <a:ahLst/>
            <a:cxnLst/>
            <a:rect l="l" t="t" r="r" b="b"/>
            <a:pathLst>
              <a:path w="1795779" h="916939">
                <a:moveTo>
                  <a:pt x="0" y="0"/>
                </a:moveTo>
                <a:lnTo>
                  <a:pt x="1795779" y="0"/>
                </a:lnTo>
                <a:lnTo>
                  <a:pt x="1795779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981200" y="1828800"/>
            <a:ext cx="1795780" cy="916940"/>
          </a:xfrm>
          <a:custGeom>
            <a:avLst/>
            <a:gdLst/>
            <a:ahLst/>
            <a:cxnLst/>
            <a:rect l="l" t="t" r="r" b="b"/>
            <a:pathLst>
              <a:path w="1795779" h="916939">
                <a:moveTo>
                  <a:pt x="0" y="0"/>
                </a:moveTo>
                <a:lnTo>
                  <a:pt x="1795779" y="0"/>
                </a:lnTo>
                <a:lnTo>
                  <a:pt x="1795779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981200" y="1828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776979" y="27457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2059939" y="1875790"/>
            <a:ext cx="1638935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 YA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DIPAKAI PASIEN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348479" y="1560830"/>
            <a:ext cx="1463040" cy="368300"/>
          </a:xfrm>
          <a:custGeom>
            <a:avLst/>
            <a:gdLst/>
            <a:ahLst/>
            <a:cxnLst/>
            <a:rect l="l" t="t" r="r" b="b"/>
            <a:pathLst>
              <a:path w="1463039" h="368300">
                <a:moveTo>
                  <a:pt x="0" y="0"/>
                </a:moveTo>
                <a:lnTo>
                  <a:pt x="1463040" y="0"/>
                </a:lnTo>
                <a:lnTo>
                  <a:pt x="1463040" y="368300"/>
                </a:lnTo>
                <a:lnTo>
                  <a:pt x="0" y="368300"/>
                </a:lnTo>
                <a:lnTo>
                  <a:pt x="0" y="0"/>
                </a:lnTo>
                <a:close/>
              </a:path>
            </a:pathLst>
          </a:custGeom>
          <a:solidFill>
            <a:srgbClr val="7F7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348479" y="1560830"/>
            <a:ext cx="1463040" cy="368300"/>
          </a:xfrm>
          <a:custGeom>
            <a:avLst/>
            <a:gdLst/>
            <a:ahLst/>
            <a:cxnLst/>
            <a:rect l="l" t="t" r="r" b="b"/>
            <a:pathLst>
              <a:path w="1463039" h="368300">
                <a:moveTo>
                  <a:pt x="0" y="0"/>
                </a:moveTo>
                <a:lnTo>
                  <a:pt x="1463040" y="0"/>
                </a:lnTo>
                <a:lnTo>
                  <a:pt x="1463040" y="368300"/>
                </a:lnTo>
                <a:lnTo>
                  <a:pt x="0" y="368300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348479" y="15608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811520" y="192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4425950" y="1606550"/>
            <a:ext cx="1308100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CEMAR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329429" y="2286000"/>
            <a:ext cx="1463040" cy="642620"/>
          </a:xfrm>
          <a:custGeom>
            <a:avLst/>
            <a:gdLst/>
            <a:ahLst/>
            <a:cxnLst/>
            <a:rect l="l" t="t" r="r" b="b"/>
            <a:pathLst>
              <a:path w="1463039" h="642619">
                <a:moveTo>
                  <a:pt x="0" y="0"/>
                </a:moveTo>
                <a:lnTo>
                  <a:pt x="1463040" y="0"/>
                </a:lnTo>
                <a:lnTo>
                  <a:pt x="1463040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329429" y="2286000"/>
            <a:ext cx="1463040" cy="642620"/>
          </a:xfrm>
          <a:custGeom>
            <a:avLst/>
            <a:gdLst/>
            <a:ahLst/>
            <a:cxnLst/>
            <a:rect l="l" t="t" r="r" b="b"/>
            <a:pathLst>
              <a:path w="1463039" h="642619">
                <a:moveTo>
                  <a:pt x="0" y="0"/>
                </a:moveTo>
                <a:lnTo>
                  <a:pt x="1463040" y="0"/>
                </a:lnTo>
                <a:lnTo>
                  <a:pt x="1463040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329429" y="2286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792470" y="2928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4794250" y="2332990"/>
            <a:ext cx="470534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TAK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406900" y="2607309"/>
            <a:ext cx="13087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CEMAR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800850" y="1905000"/>
            <a:ext cx="1414780" cy="642620"/>
          </a:xfrm>
          <a:custGeom>
            <a:avLst/>
            <a:gdLst/>
            <a:ahLst/>
            <a:cxnLst/>
            <a:rect l="l" t="t" r="r" b="b"/>
            <a:pathLst>
              <a:path w="1414779" h="642619">
                <a:moveTo>
                  <a:pt x="0" y="0"/>
                </a:moveTo>
                <a:lnTo>
                  <a:pt x="1414779" y="0"/>
                </a:lnTo>
                <a:lnTo>
                  <a:pt x="1414779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00850" y="1905000"/>
            <a:ext cx="1414780" cy="642620"/>
          </a:xfrm>
          <a:custGeom>
            <a:avLst/>
            <a:gdLst/>
            <a:ahLst/>
            <a:cxnLst/>
            <a:rect l="l" t="t" r="r" b="b"/>
            <a:pathLst>
              <a:path w="1414779" h="642619">
                <a:moveTo>
                  <a:pt x="0" y="0"/>
                </a:moveTo>
                <a:lnTo>
                  <a:pt x="1414779" y="0"/>
                </a:lnTo>
                <a:lnTo>
                  <a:pt x="1414779" y="642620"/>
                </a:lnTo>
                <a:lnTo>
                  <a:pt x="0" y="642620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00850" y="1905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215630" y="25476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6878319" y="1951990"/>
            <a:ext cx="1259205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DIK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 KE LAU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DRI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534669" y="3886200"/>
            <a:ext cx="1451610" cy="916940"/>
          </a:xfrm>
          <a:custGeom>
            <a:avLst/>
            <a:gdLst/>
            <a:ahLst/>
            <a:cxnLst/>
            <a:rect l="l" t="t" r="r" b="b"/>
            <a:pathLst>
              <a:path w="1451610" h="916939">
                <a:moveTo>
                  <a:pt x="0" y="0"/>
                </a:moveTo>
                <a:lnTo>
                  <a:pt x="1451610" y="0"/>
                </a:lnTo>
                <a:lnTo>
                  <a:pt x="1451610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34669" y="3886200"/>
            <a:ext cx="1451610" cy="916940"/>
          </a:xfrm>
          <a:custGeom>
            <a:avLst/>
            <a:gdLst/>
            <a:ahLst/>
            <a:cxnLst/>
            <a:rect l="l" t="t" r="r" b="b"/>
            <a:pathLst>
              <a:path w="1451610" h="916939">
                <a:moveTo>
                  <a:pt x="0" y="0"/>
                </a:moveTo>
                <a:lnTo>
                  <a:pt x="1451610" y="0"/>
                </a:lnTo>
                <a:lnTo>
                  <a:pt x="1451610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34669" y="3886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986279" y="4803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612140" y="3933190"/>
            <a:ext cx="1296035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27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DIP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SAH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UCI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2439670" y="3962400"/>
            <a:ext cx="1755139" cy="916940"/>
          </a:xfrm>
          <a:custGeom>
            <a:avLst/>
            <a:gdLst/>
            <a:ahLst/>
            <a:cxnLst/>
            <a:rect l="l" t="t" r="r" b="b"/>
            <a:pathLst>
              <a:path w="1755139" h="916939">
                <a:moveTo>
                  <a:pt x="0" y="0"/>
                </a:moveTo>
                <a:lnTo>
                  <a:pt x="1755140" y="0"/>
                </a:lnTo>
                <a:lnTo>
                  <a:pt x="1755140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439670" y="3962400"/>
            <a:ext cx="1755139" cy="916940"/>
          </a:xfrm>
          <a:custGeom>
            <a:avLst/>
            <a:gdLst/>
            <a:ahLst/>
            <a:cxnLst/>
            <a:rect l="l" t="t" r="r" b="b"/>
            <a:pathLst>
              <a:path w="1755139" h="916939">
                <a:moveTo>
                  <a:pt x="0" y="0"/>
                </a:moveTo>
                <a:lnTo>
                  <a:pt x="1755140" y="0"/>
                </a:lnTo>
                <a:lnTo>
                  <a:pt x="1755140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439670" y="3962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194809" y="48793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2517139" y="4009390"/>
            <a:ext cx="1600835" cy="842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DIKERINGKAN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SETRIKA DIP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SA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479540" y="3505200"/>
            <a:ext cx="1183640" cy="916940"/>
          </a:xfrm>
          <a:custGeom>
            <a:avLst/>
            <a:gdLst/>
            <a:ahLst/>
            <a:cxnLst/>
            <a:rect l="l" t="t" r="r" b="b"/>
            <a:pathLst>
              <a:path w="1183640" h="916939">
                <a:moveTo>
                  <a:pt x="0" y="0"/>
                </a:moveTo>
                <a:lnTo>
                  <a:pt x="1183639" y="0"/>
                </a:lnTo>
                <a:lnTo>
                  <a:pt x="1183639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79540" y="3505200"/>
            <a:ext cx="1183640" cy="916940"/>
          </a:xfrm>
          <a:custGeom>
            <a:avLst/>
            <a:gdLst/>
            <a:ahLst/>
            <a:cxnLst/>
            <a:rect l="l" t="t" r="r" b="b"/>
            <a:pathLst>
              <a:path w="1183640" h="916939">
                <a:moveTo>
                  <a:pt x="0" y="0"/>
                </a:moveTo>
                <a:lnTo>
                  <a:pt x="1183639" y="0"/>
                </a:lnTo>
                <a:lnTo>
                  <a:pt x="1183639" y="916939"/>
                </a:lnTo>
                <a:lnTo>
                  <a:pt x="0" y="916939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479540" y="3505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663180" y="442214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214359" y="3693159"/>
            <a:ext cx="930910" cy="642620"/>
          </a:xfrm>
          <a:custGeom>
            <a:avLst/>
            <a:gdLst/>
            <a:ahLst/>
            <a:cxnLst/>
            <a:rect l="l" t="t" r="r" b="b"/>
            <a:pathLst>
              <a:path w="930909" h="642620">
                <a:moveTo>
                  <a:pt x="0" y="0"/>
                </a:moveTo>
                <a:lnTo>
                  <a:pt x="930910" y="0"/>
                </a:lnTo>
                <a:lnTo>
                  <a:pt x="930910" y="642619"/>
                </a:lnTo>
                <a:lnTo>
                  <a:pt x="0" y="642619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214359" y="3693159"/>
            <a:ext cx="930910" cy="642620"/>
          </a:xfrm>
          <a:custGeom>
            <a:avLst/>
            <a:gdLst/>
            <a:ahLst/>
            <a:cxnLst/>
            <a:rect l="l" t="t" r="r" b="b"/>
            <a:pathLst>
              <a:path w="930909" h="642620">
                <a:moveTo>
                  <a:pt x="0" y="0"/>
                </a:moveTo>
                <a:lnTo>
                  <a:pt x="930910" y="0"/>
                </a:lnTo>
                <a:lnTo>
                  <a:pt x="930910" y="642619"/>
                </a:lnTo>
                <a:lnTo>
                  <a:pt x="0" y="642619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214359" y="3693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9145269" y="43370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516619" y="4876800"/>
            <a:ext cx="930910" cy="642620"/>
          </a:xfrm>
          <a:custGeom>
            <a:avLst/>
            <a:gdLst/>
            <a:ahLst/>
            <a:cxnLst/>
            <a:rect l="l" t="t" r="r" b="b"/>
            <a:pathLst>
              <a:path w="930909" h="642620">
                <a:moveTo>
                  <a:pt x="0" y="0"/>
                </a:moveTo>
                <a:lnTo>
                  <a:pt x="930909" y="0"/>
                </a:lnTo>
                <a:lnTo>
                  <a:pt x="930909" y="642619"/>
                </a:lnTo>
                <a:lnTo>
                  <a:pt x="0" y="642619"/>
                </a:lnTo>
                <a:lnTo>
                  <a:pt x="0" y="0"/>
                </a:lnTo>
                <a:close/>
              </a:path>
            </a:pathLst>
          </a:custGeom>
          <a:solidFill>
            <a:srgbClr val="98C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516619" y="4876800"/>
            <a:ext cx="930910" cy="642620"/>
          </a:xfrm>
          <a:custGeom>
            <a:avLst/>
            <a:gdLst/>
            <a:ahLst/>
            <a:cxnLst/>
            <a:rect l="l" t="t" r="r" b="b"/>
            <a:pathLst>
              <a:path w="930909" h="642620">
                <a:moveTo>
                  <a:pt x="0" y="0"/>
                </a:moveTo>
                <a:lnTo>
                  <a:pt x="930909" y="0"/>
                </a:lnTo>
                <a:lnTo>
                  <a:pt x="930909" y="642619"/>
                </a:lnTo>
                <a:lnTo>
                  <a:pt x="0" y="642619"/>
                </a:lnTo>
                <a:lnTo>
                  <a:pt x="0" y="0"/>
                </a:lnTo>
                <a:close/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516619" y="48768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9447530" y="55194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8594090" y="4923790"/>
            <a:ext cx="775335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" marR="6350" indent="-10795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DIS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 BUSI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1600200" y="2286000"/>
            <a:ext cx="289560" cy="0"/>
          </a:xfrm>
          <a:custGeom>
            <a:avLst/>
            <a:gdLst/>
            <a:ahLst/>
            <a:cxnLst/>
            <a:rect l="l" t="t" r="r" b="b"/>
            <a:pathLst>
              <a:path w="289560">
                <a:moveTo>
                  <a:pt x="0" y="0"/>
                </a:moveTo>
                <a:lnTo>
                  <a:pt x="289560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866900" y="22288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722370" y="1791970"/>
            <a:ext cx="558800" cy="433070"/>
          </a:xfrm>
          <a:custGeom>
            <a:avLst/>
            <a:gdLst/>
            <a:ahLst/>
            <a:cxnLst/>
            <a:rect l="l" t="t" r="r" b="b"/>
            <a:pathLst>
              <a:path w="558800" h="433069">
                <a:moveTo>
                  <a:pt x="535939" y="0"/>
                </a:moveTo>
                <a:lnTo>
                  <a:pt x="0" y="402589"/>
                </a:lnTo>
                <a:lnTo>
                  <a:pt x="22859" y="433069"/>
                </a:lnTo>
                <a:lnTo>
                  <a:pt x="558800" y="30479"/>
                </a:lnTo>
                <a:lnTo>
                  <a:pt x="535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217670" y="1752600"/>
            <a:ext cx="125730" cy="114300"/>
          </a:xfrm>
          <a:custGeom>
            <a:avLst/>
            <a:gdLst/>
            <a:ahLst/>
            <a:cxnLst/>
            <a:rect l="l" t="t" r="r" b="b"/>
            <a:pathLst>
              <a:path w="125729" h="114300">
                <a:moveTo>
                  <a:pt x="125729" y="0"/>
                </a:moveTo>
                <a:lnTo>
                  <a:pt x="0" y="22860"/>
                </a:lnTo>
                <a:lnTo>
                  <a:pt x="68579" y="114300"/>
                </a:lnTo>
                <a:lnTo>
                  <a:pt x="1257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801109" y="2193289"/>
            <a:ext cx="472440" cy="292100"/>
          </a:xfrm>
          <a:custGeom>
            <a:avLst/>
            <a:gdLst/>
            <a:ahLst/>
            <a:cxnLst/>
            <a:rect l="l" t="t" r="r" b="b"/>
            <a:pathLst>
              <a:path w="472439" h="292100">
                <a:moveTo>
                  <a:pt x="17779" y="0"/>
                </a:moveTo>
                <a:lnTo>
                  <a:pt x="0" y="33020"/>
                </a:lnTo>
                <a:lnTo>
                  <a:pt x="453389" y="292100"/>
                </a:lnTo>
                <a:lnTo>
                  <a:pt x="462279" y="275589"/>
                </a:lnTo>
                <a:lnTo>
                  <a:pt x="472439" y="259080"/>
                </a:lnTo>
                <a:lnTo>
                  <a:pt x="17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215129" y="2407920"/>
            <a:ext cx="128270" cy="106680"/>
          </a:xfrm>
          <a:custGeom>
            <a:avLst/>
            <a:gdLst/>
            <a:ahLst/>
            <a:cxnLst/>
            <a:rect l="l" t="t" r="r" b="b"/>
            <a:pathLst>
              <a:path w="128270" h="106680">
                <a:moveTo>
                  <a:pt x="57150" y="0"/>
                </a:moveTo>
                <a:lnTo>
                  <a:pt x="0" y="99059"/>
                </a:lnTo>
                <a:lnTo>
                  <a:pt x="128270" y="106679"/>
                </a:lnTo>
                <a:lnTo>
                  <a:pt x="571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783579" y="1734820"/>
            <a:ext cx="998219" cy="455930"/>
          </a:xfrm>
          <a:custGeom>
            <a:avLst/>
            <a:gdLst/>
            <a:ahLst/>
            <a:cxnLst/>
            <a:rect l="l" t="t" r="r" b="b"/>
            <a:pathLst>
              <a:path w="998220" h="455930">
                <a:moveTo>
                  <a:pt x="15240" y="0"/>
                </a:moveTo>
                <a:lnTo>
                  <a:pt x="0" y="35559"/>
                </a:lnTo>
                <a:lnTo>
                  <a:pt x="982979" y="455929"/>
                </a:lnTo>
                <a:lnTo>
                  <a:pt x="990600" y="439419"/>
                </a:lnTo>
                <a:lnTo>
                  <a:pt x="998220" y="421639"/>
                </a:lnTo>
                <a:lnTo>
                  <a:pt x="15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729730" y="2112010"/>
            <a:ext cx="128270" cy="105410"/>
          </a:xfrm>
          <a:custGeom>
            <a:avLst/>
            <a:gdLst/>
            <a:ahLst/>
            <a:cxnLst/>
            <a:rect l="l" t="t" r="r" b="b"/>
            <a:pathLst>
              <a:path w="128270" h="105410">
                <a:moveTo>
                  <a:pt x="45720" y="0"/>
                </a:moveTo>
                <a:lnTo>
                  <a:pt x="0" y="105410"/>
                </a:lnTo>
                <a:lnTo>
                  <a:pt x="128270" y="97789"/>
                </a:lnTo>
                <a:lnTo>
                  <a:pt x="457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786120" y="2294889"/>
            <a:ext cx="913130" cy="313690"/>
          </a:xfrm>
          <a:custGeom>
            <a:avLst/>
            <a:gdLst/>
            <a:ahLst/>
            <a:cxnLst/>
            <a:rect l="l" t="t" r="r" b="b"/>
            <a:pathLst>
              <a:path w="913129" h="313689">
                <a:moveTo>
                  <a:pt x="901700" y="0"/>
                </a:moveTo>
                <a:lnTo>
                  <a:pt x="0" y="276860"/>
                </a:lnTo>
                <a:lnTo>
                  <a:pt x="5079" y="295910"/>
                </a:lnTo>
                <a:lnTo>
                  <a:pt x="11429" y="313689"/>
                </a:lnTo>
                <a:lnTo>
                  <a:pt x="913129" y="35560"/>
                </a:lnTo>
                <a:lnTo>
                  <a:pt x="908050" y="1778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654800" y="2264410"/>
            <a:ext cx="127000" cy="109220"/>
          </a:xfrm>
          <a:custGeom>
            <a:avLst/>
            <a:gdLst/>
            <a:ahLst/>
            <a:cxnLst/>
            <a:rect l="l" t="t" r="r" b="b"/>
            <a:pathLst>
              <a:path w="127000" h="109219">
                <a:moveTo>
                  <a:pt x="0" y="0"/>
                </a:moveTo>
                <a:lnTo>
                  <a:pt x="34290" y="109219"/>
                </a:lnTo>
                <a:lnTo>
                  <a:pt x="127000" y="2158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15200" y="2590800"/>
            <a:ext cx="0" cy="500380"/>
          </a:xfrm>
          <a:custGeom>
            <a:avLst/>
            <a:gdLst/>
            <a:ahLst/>
            <a:cxnLst/>
            <a:rect l="l" t="t" r="r" b="b"/>
            <a:pathLst>
              <a:path h="500380">
                <a:moveTo>
                  <a:pt x="0" y="0"/>
                </a:moveTo>
                <a:lnTo>
                  <a:pt x="0" y="500379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15200" y="3091179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19050" y="0"/>
                </a:moveTo>
                <a:lnTo>
                  <a:pt x="0" y="0"/>
                </a:lnTo>
                <a:lnTo>
                  <a:pt x="1729" y="18975"/>
                </a:lnTo>
                <a:lnTo>
                  <a:pt x="13921" y="13225"/>
                </a:lnTo>
                <a:lnTo>
                  <a:pt x="190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143000" y="3091179"/>
            <a:ext cx="6172200" cy="0"/>
          </a:xfrm>
          <a:custGeom>
            <a:avLst/>
            <a:gdLst/>
            <a:ahLst/>
            <a:cxnLst/>
            <a:rect l="l" t="t" r="r" b="b"/>
            <a:pathLst>
              <a:path w="6172200">
                <a:moveTo>
                  <a:pt x="0" y="0"/>
                </a:moveTo>
                <a:lnTo>
                  <a:pt x="6172200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123950" y="3072215"/>
            <a:ext cx="19050" cy="20320"/>
          </a:xfrm>
          <a:custGeom>
            <a:avLst/>
            <a:gdLst/>
            <a:ahLst/>
            <a:cxnLst/>
            <a:rect l="l" t="t" r="r" b="b"/>
            <a:pathLst>
              <a:path w="19050" h="20319">
                <a:moveTo>
                  <a:pt x="17127" y="0"/>
                </a:moveTo>
                <a:lnTo>
                  <a:pt x="4680" y="6240"/>
                </a:lnTo>
                <a:lnTo>
                  <a:pt x="0" y="18964"/>
                </a:lnTo>
                <a:lnTo>
                  <a:pt x="0" y="20234"/>
                </a:lnTo>
                <a:lnTo>
                  <a:pt x="19050" y="18964"/>
                </a:lnTo>
                <a:lnTo>
                  <a:pt x="171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123950" y="3091179"/>
            <a:ext cx="52069" cy="704850"/>
          </a:xfrm>
          <a:custGeom>
            <a:avLst/>
            <a:gdLst/>
            <a:ahLst/>
            <a:cxnLst/>
            <a:rect l="l" t="t" r="r" b="b"/>
            <a:pathLst>
              <a:path w="52069" h="704850">
                <a:moveTo>
                  <a:pt x="38100" y="0"/>
                </a:moveTo>
                <a:lnTo>
                  <a:pt x="19050" y="0"/>
                </a:lnTo>
                <a:lnTo>
                  <a:pt x="0" y="1270"/>
                </a:lnTo>
                <a:lnTo>
                  <a:pt x="12700" y="704850"/>
                </a:lnTo>
                <a:lnTo>
                  <a:pt x="31750" y="703580"/>
                </a:lnTo>
                <a:lnTo>
                  <a:pt x="52069" y="703580"/>
                </a:lnTo>
                <a:lnTo>
                  <a:pt x="38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98550" y="3770629"/>
            <a:ext cx="114300" cy="115570"/>
          </a:xfrm>
          <a:custGeom>
            <a:avLst/>
            <a:gdLst/>
            <a:ahLst/>
            <a:cxnLst/>
            <a:rect l="l" t="t" r="r" b="b"/>
            <a:pathLst>
              <a:path w="114300" h="115570">
                <a:moveTo>
                  <a:pt x="114300" y="0"/>
                </a:moveTo>
                <a:lnTo>
                  <a:pt x="0" y="2540"/>
                </a:lnTo>
                <a:lnTo>
                  <a:pt x="59690" y="115570"/>
                </a:lnTo>
                <a:lnTo>
                  <a:pt x="114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028700" y="25336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200900" y="38290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981200" y="4343400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324100" y="42862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178300" y="3855720"/>
            <a:ext cx="565150" cy="501650"/>
          </a:xfrm>
          <a:custGeom>
            <a:avLst/>
            <a:gdLst/>
            <a:ahLst/>
            <a:cxnLst/>
            <a:rect l="l" t="t" r="r" b="b"/>
            <a:pathLst>
              <a:path w="565150" h="501650">
                <a:moveTo>
                  <a:pt x="541020" y="0"/>
                </a:moveTo>
                <a:lnTo>
                  <a:pt x="0" y="473709"/>
                </a:lnTo>
                <a:lnTo>
                  <a:pt x="25400" y="501649"/>
                </a:lnTo>
                <a:lnTo>
                  <a:pt x="565150" y="29209"/>
                </a:lnTo>
                <a:lnTo>
                  <a:pt x="553720" y="15239"/>
                </a:lnTo>
                <a:lnTo>
                  <a:pt x="541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676140" y="3810000"/>
            <a:ext cx="124460" cy="118110"/>
          </a:xfrm>
          <a:custGeom>
            <a:avLst/>
            <a:gdLst/>
            <a:ahLst/>
            <a:cxnLst/>
            <a:rect l="l" t="t" r="r" b="b"/>
            <a:pathLst>
              <a:path w="124460" h="118110">
                <a:moveTo>
                  <a:pt x="124460" y="0"/>
                </a:moveTo>
                <a:lnTo>
                  <a:pt x="0" y="31750"/>
                </a:lnTo>
                <a:lnTo>
                  <a:pt x="76200" y="118110"/>
                </a:lnTo>
                <a:lnTo>
                  <a:pt x="12446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75759" y="4331970"/>
            <a:ext cx="664210" cy="937260"/>
          </a:xfrm>
          <a:custGeom>
            <a:avLst/>
            <a:gdLst/>
            <a:ahLst/>
            <a:cxnLst/>
            <a:rect l="l" t="t" r="r" b="b"/>
            <a:pathLst>
              <a:path w="664210" h="937260">
                <a:moveTo>
                  <a:pt x="31750" y="0"/>
                </a:moveTo>
                <a:lnTo>
                  <a:pt x="15239" y="11429"/>
                </a:lnTo>
                <a:lnTo>
                  <a:pt x="0" y="22859"/>
                </a:lnTo>
                <a:lnTo>
                  <a:pt x="633729" y="937259"/>
                </a:lnTo>
                <a:lnTo>
                  <a:pt x="648969" y="927099"/>
                </a:lnTo>
                <a:lnTo>
                  <a:pt x="664210" y="915669"/>
                </a:lnTo>
                <a:lnTo>
                  <a:pt x="31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765040" y="5207000"/>
            <a:ext cx="111760" cy="127000"/>
          </a:xfrm>
          <a:custGeom>
            <a:avLst/>
            <a:gdLst/>
            <a:ahLst/>
            <a:cxnLst/>
            <a:rect l="l" t="t" r="r" b="b"/>
            <a:pathLst>
              <a:path w="111760" h="127000">
                <a:moveTo>
                  <a:pt x="93980" y="0"/>
                </a:moveTo>
                <a:lnTo>
                  <a:pt x="0" y="66040"/>
                </a:lnTo>
                <a:lnTo>
                  <a:pt x="111760" y="127000"/>
                </a:lnTo>
                <a:lnTo>
                  <a:pt x="939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362700" y="38290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6557009" y="3552190"/>
            <a:ext cx="1028065" cy="568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 marR="6350" indent="-635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GU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ANG 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6664959" y="4100829"/>
            <a:ext cx="8134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PANAN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293100" y="3740150"/>
            <a:ext cx="7753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401050" y="4014470"/>
            <a:ext cx="55816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18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6362700" y="52006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696200" y="3886200"/>
            <a:ext cx="441959" cy="0"/>
          </a:xfrm>
          <a:custGeom>
            <a:avLst/>
            <a:gdLst/>
            <a:ahLst/>
            <a:cxnLst/>
            <a:rect l="l" t="t" r="r" b="b"/>
            <a:pathLst>
              <a:path w="441959">
                <a:moveTo>
                  <a:pt x="0" y="0"/>
                </a:moveTo>
                <a:lnTo>
                  <a:pt x="441959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115300" y="38290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8001000" y="5257800"/>
            <a:ext cx="441959" cy="0"/>
          </a:xfrm>
          <a:custGeom>
            <a:avLst/>
            <a:gdLst/>
            <a:ahLst/>
            <a:cxnLst/>
            <a:rect l="l" t="t" r="r" b="b"/>
            <a:pathLst>
              <a:path w="441959">
                <a:moveTo>
                  <a:pt x="0" y="0"/>
                </a:moveTo>
                <a:lnTo>
                  <a:pt x="441959" y="0"/>
                </a:lnTo>
              </a:path>
            </a:pathLst>
          </a:custGeom>
          <a:ln w="39370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8420100" y="520065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0" y="114300"/>
                </a:lnTo>
                <a:lnTo>
                  <a:pt x="11430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7" name="object 1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8</a:t>
            </a:fld>
            <a:endParaRPr sz="1400">
              <a:latin typeface="Arial"/>
              <a:cs typeface="Arial"/>
            </a:endParaRPr>
          </a:p>
        </p:txBody>
      </p:sp>
      <p:graphicFrame>
        <p:nvGraphicFramePr>
          <p:cNvPr id="165" name="object 165"/>
          <p:cNvGraphicFramePr>
            <a:graphicFrameLocks noGrp="1"/>
          </p:cNvGraphicFramePr>
          <p:nvPr/>
        </p:nvGraphicFramePr>
        <p:xfrm>
          <a:off x="4842511" y="3445511"/>
          <a:ext cx="1523998" cy="918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9639"/>
                <a:gridCol w="52070"/>
                <a:gridCol w="542289"/>
              </a:tblGrid>
              <a:tr h="421639">
                <a:tc rowSpan="2">
                  <a:txBody>
                    <a:bodyPr/>
                    <a:lstStyle/>
                    <a:p>
                      <a:pPr marL="72390" marR="31115" indent="-635" algn="ctr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LINEN 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 STERIL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097">
                      <a:solidFill>
                        <a:srgbClr val="FFFFFF"/>
                      </a:solidFill>
                      <a:prstDash val="solid"/>
                    </a:lnR>
                    <a:lnT w="38097">
                      <a:solidFill>
                        <a:srgbClr val="FFFFFF"/>
                      </a:solidFill>
                      <a:prstDash val="solid"/>
                    </a:lnT>
                    <a:lnB w="39370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B w="3937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4965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38097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T w="39370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67" name="object 167"/>
          <p:cNvGraphicFramePr>
            <a:graphicFrameLocks noGrp="1"/>
          </p:cNvGraphicFramePr>
          <p:nvPr/>
        </p:nvGraphicFramePr>
        <p:xfrm>
          <a:off x="4859021" y="4933951"/>
          <a:ext cx="3089908" cy="1160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1709"/>
                <a:gridCol w="542290"/>
                <a:gridCol w="1565909"/>
              </a:tblGrid>
              <a:tr h="44450">
                <a:tc rowSpan="3">
                  <a:txBody>
                    <a:bodyPr/>
                    <a:lstStyle/>
                    <a:p>
                      <a:pPr marL="71120" marR="65405" indent="64769">
                        <a:lnSpc>
                          <a:spcPct val="100000"/>
                        </a:lnSpc>
                      </a:pP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EN S</a:t>
                      </a:r>
                      <a:r>
                        <a:rPr sz="1800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03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B w="3937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70840" marR="65405" indent="-29972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STERILI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 (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</a:tr>
              <a:tr h="3378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T w="39370">
                      <a:solidFill>
                        <a:srgbClr val="FFFFFF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</a:tr>
              <a:tr h="4445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380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097">
                      <a:solidFill>
                        <a:srgbClr val="FFFFFF"/>
                      </a:solidFill>
                      <a:prstDash val="solid"/>
                    </a:lnL>
                    <a:lnR w="38097">
                      <a:solidFill>
                        <a:srgbClr val="FFFFFF"/>
                      </a:solidFill>
                      <a:prstDash val="solid"/>
                    </a:lnR>
                    <a:lnT w="38097">
                      <a:solidFill>
                        <a:srgbClr val="FFFFFF"/>
                      </a:solidFill>
                      <a:prstDash val="solid"/>
                    </a:lnT>
                    <a:lnB w="38097">
                      <a:solidFill>
                        <a:srgbClr val="FFFFFF"/>
                      </a:solidFill>
                      <a:prstDash val="solid"/>
                    </a:lnB>
                    <a:solidFill>
                      <a:srgbClr val="98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9483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850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0751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1653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2555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23456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4358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25260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B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26162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70637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A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79781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28879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781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30683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15848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69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24866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388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34290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5191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69"/>
                </a:moveTo>
                <a:lnTo>
                  <a:pt x="928369" y="90169"/>
                </a:lnTo>
                <a:lnTo>
                  <a:pt x="928369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A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36093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36995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378967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387985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397002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A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4060190"/>
            <a:ext cx="928369" cy="91440"/>
          </a:xfrm>
          <a:custGeom>
            <a:avLst/>
            <a:gdLst/>
            <a:ahLst/>
            <a:cxnLst/>
            <a:rect l="l" t="t" r="r" b="b"/>
            <a:pathLst>
              <a:path w="928369" h="91439">
                <a:moveTo>
                  <a:pt x="0" y="91440"/>
                </a:moveTo>
                <a:lnTo>
                  <a:pt x="928369" y="91440"/>
                </a:lnTo>
                <a:lnTo>
                  <a:pt x="928369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9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415162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424180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433197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4422140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512309"/>
            <a:ext cx="928369" cy="90170"/>
          </a:xfrm>
          <a:custGeom>
            <a:avLst/>
            <a:gdLst/>
            <a:ahLst/>
            <a:cxnLst/>
            <a:rect l="l" t="t" r="r" b="b"/>
            <a:pathLst>
              <a:path w="928369" h="90170">
                <a:moveTo>
                  <a:pt x="0" y="90170"/>
                </a:moveTo>
                <a:lnTo>
                  <a:pt x="928369" y="90170"/>
                </a:lnTo>
                <a:lnTo>
                  <a:pt x="928369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4602479"/>
            <a:ext cx="9906000" cy="90170"/>
          </a:xfrm>
          <a:custGeom>
            <a:avLst/>
            <a:gdLst/>
            <a:ahLst/>
            <a:cxnLst/>
            <a:rect l="l" t="t" r="r" b="b"/>
            <a:pathLst>
              <a:path w="9906000" h="90170">
                <a:moveTo>
                  <a:pt x="1270" y="90170"/>
                </a:moveTo>
                <a:lnTo>
                  <a:pt x="1270" y="0"/>
                </a:lnTo>
                <a:lnTo>
                  <a:pt x="9907269" y="0"/>
                </a:lnTo>
                <a:lnTo>
                  <a:pt x="9907270" y="90170"/>
                </a:lnTo>
                <a:lnTo>
                  <a:pt x="1270" y="90170"/>
                </a:lnTo>
              </a:path>
            </a:pathLst>
          </a:custGeom>
          <a:solidFill>
            <a:srgbClr val="009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46926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7828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48729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9631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0533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51435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52336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9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532384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9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54152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9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50545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559562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E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568579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D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577595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C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612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B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595630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A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604647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9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613664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8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622680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69"/>
                </a:moveTo>
                <a:lnTo>
                  <a:pt x="361950" y="90169"/>
                </a:lnTo>
                <a:lnTo>
                  <a:pt x="361950" y="0"/>
                </a:lnTo>
                <a:lnTo>
                  <a:pt x="0" y="0"/>
                </a:lnTo>
                <a:lnTo>
                  <a:pt x="0" y="90169"/>
                </a:lnTo>
                <a:close/>
              </a:path>
            </a:pathLst>
          </a:custGeom>
          <a:solidFill>
            <a:srgbClr val="0087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6316979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40715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39">
                <a:moveTo>
                  <a:pt x="0" y="91440"/>
                </a:moveTo>
                <a:lnTo>
                  <a:pt x="361950" y="91440"/>
                </a:lnTo>
                <a:lnTo>
                  <a:pt x="361950" y="0"/>
                </a:lnTo>
                <a:lnTo>
                  <a:pt x="0" y="0"/>
                </a:lnTo>
                <a:lnTo>
                  <a:pt x="0" y="91440"/>
                </a:lnTo>
                <a:close/>
              </a:path>
            </a:pathLst>
          </a:custGeom>
          <a:solidFill>
            <a:srgbClr val="0085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649859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4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6587490"/>
            <a:ext cx="361950" cy="91440"/>
          </a:xfrm>
          <a:custGeom>
            <a:avLst/>
            <a:gdLst/>
            <a:ahLst/>
            <a:cxnLst/>
            <a:rect l="l" t="t" r="r" b="b"/>
            <a:pathLst>
              <a:path w="361950" h="91440">
                <a:moveTo>
                  <a:pt x="0" y="91439"/>
                </a:moveTo>
                <a:lnTo>
                  <a:pt x="361950" y="91439"/>
                </a:lnTo>
                <a:lnTo>
                  <a:pt x="36195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0083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6678930"/>
            <a:ext cx="361950" cy="90170"/>
          </a:xfrm>
          <a:custGeom>
            <a:avLst/>
            <a:gdLst/>
            <a:ahLst/>
            <a:cxnLst/>
            <a:rect l="l" t="t" r="r" b="b"/>
            <a:pathLst>
              <a:path w="361950" h="90170">
                <a:moveTo>
                  <a:pt x="0" y="90170"/>
                </a:moveTo>
                <a:lnTo>
                  <a:pt x="361950" y="90170"/>
                </a:lnTo>
                <a:lnTo>
                  <a:pt x="361950" y="0"/>
                </a:lnTo>
                <a:lnTo>
                  <a:pt x="0" y="0"/>
                </a:lnTo>
                <a:lnTo>
                  <a:pt x="0" y="90170"/>
                </a:lnTo>
                <a:close/>
              </a:path>
            </a:pathLst>
          </a:custGeom>
          <a:solidFill>
            <a:srgbClr val="0082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6769100"/>
            <a:ext cx="361950" cy="88900"/>
          </a:xfrm>
          <a:custGeom>
            <a:avLst/>
            <a:gdLst/>
            <a:ahLst/>
            <a:cxnLst/>
            <a:rect l="l" t="t" r="r" b="b"/>
            <a:pathLst>
              <a:path w="361950" h="88900">
                <a:moveTo>
                  <a:pt x="0" y="88900"/>
                </a:moveTo>
                <a:lnTo>
                  <a:pt x="361950" y="88900"/>
                </a:lnTo>
                <a:lnTo>
                  <a:pt x="361950" y="0"/>
                </a:lnTo>
                <a:lnTo>
                  <a:pt x="0" y="0"/>
                </a:lnTo>
                <a:lnTo>
                  <a:pt x="0" y="88900"/>
                </a:lnTo>
                <a:close/>
              </a:path>
            </a:pathLst>
          </a:custGeom>
          <a:solidFill>
            <a:srgbClr val="0081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61950" y="4617720"/>
            <a:ext cx="546100" cy="2240280"/>
          </a:xfrm>
          <a:custGeom>
            <a:avLst/>
            <a:gdLst/>
            <a:ahLst/>
            <a:cxnLst/>
            <a:rect l="l" t="t" r="r" b="b"/>
            <a:pathLst>
              <a:path w="546100" h="2240279">
                <a:moveTo>
                  <a:pt x="0" y="2240279"/>
                </a:moveTo>
                <a:lnTo>
                  <a:pt x="546100" y="2240279"/>
                </a:lnTo>
                <a:lnTo>
                  <a:pt x="546100" y="0"/>
                </a:lnTo>
                <a:lnTo>
                  <a:pt x="0" y="0"/>
                </a:lnTo>
                <a:lnTo>
                  <a:pt x="0" y="2240279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61950" y="4629150"/>
            <a:ext cx="9544050" cy="2228850"/>
          </a:xfrm>
          <a:custGeom>
            <a:avLst/>
            <a:gdLst/>
            <a:ahLst/>
            <a:cxnLst/>
            <a:rect l="l" t="t" r="r" b="b"/>
            <a:pathLst>
              <a:path w="9544050" h="2228850">
                <a:moveTo>
                  <a:pt x="0" y="2228850"/>
                </a:moveTo>
                <a:lnTo>
                  <a:pt x="9544050" y="2228850"/>
                </a:lnTo>
                <a:lnTo>
                  <a:pt x="9544050" y="0"/>
                </a:lnTo>
                <a:lnTo>
                  <a:pt x="0" y="0"/>
                </a:lnTo>
                <a:lnTo>
                  <a:pt x="0" y="22288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28369" y="1828800"/>
            <a:ext cx="8977630" cy="2800350"/>
          </a:xfrm>
          <a:custGeom>
            <a:avLst/>
            <a:gdLst/>
            <a:ahLst/>
            <a:cxnLst/>
            <a:rect l="l" t="t" r="r" b="b"/>
            <a:pathLst>
              <a:path w="8977630" h="2800350">
                <a:moveTo>
                  <a:pt x="0" y="2800350"/>
                </a:moveTo>
                <a:lnTo>
                  <a:pt x="8977630" y="2800350"/>
                </a:lnTo>
                <a:lnTo>
                  <a:pt x="8977630" y="0"/>
                </a:lnTo>
                <a:lnTo>
                  <a:pt x="0" y="0"/>
                </a:lnTo>
                <a:lnTo>
                  <a:pt x="0" y="2800350"/>
                </a:lnTo>
                <a:close/>
              </a:path>
            </a:pathLst>
          </a:custGeom>
          <a:solidFill>
            <a:srgbClr val="0066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8050" y="1828800"/>
            <a:ext cx="48260" cy="92710"/>
          </a:xfrm>
          <a:custGeom>
            <a:avLst/>
            <a:gdLst/>
            <a:ahLst/>
            <a:cxnLst/>
            <a:rect l="l" t="t" r="r" b="b"/>
            <a:pathLst>
              <a:path w="48259" h="92710">
                <a:moveTo>
                  <a:pt x="1269" y="0"/>
                </a:moveTo>
                <a:lnTo>
                  <a:pt x="0" y="0"/>
                </a:lnTo>
                <a:lnTo>
                  <a:pt x="0" y="92710"/>
                </a:lnTo>
                <a:lnTo>
                  <a:pt x="48259" y="92710"/>
                </a:lnTo>
                <a:lnTo>
                  <a:pt x="48259" y="34289"/>
                </a:lnTo>
                <a:lnTo>
                  <a:pt x="45719" y="34289"/>
                </a:lnTo>
                <a:lnTo>
                  <a:pt x="45719" y="33019"/>
                </a:lnTo>
                <a:lnTo>
                  <a:pt x="44450" y="33020"/>
                </a:lnTo>
                <a:lnTo>
                  <a:pt x="44450" y="31750"/>
                </a:lnTo>
                <a:lnTo>
                  <a:pt x="43180" y="31750"/>
                </a:lnTo>
                <a:lnTo>
                  <a:pt x="43180" y="30479"/>
                </a:lnTo>
                <a:lnTo>
                  <a:pt x="40640" y="30479"/>
                </a:lnTo>
                <a:lnTo>
                  <a:pt x="40640" y="29209"/>
                </a:lnTo>
                <a:lnTo>
                  <a:pt x="39369" y="29210"/>
                </a:lnTo>
                <a:lnTo>
                  <a:pt x="39369" y="27939"/>
                </a:lnTo>
                <a:lnTo>
                  <a:pt x="38100" y="27939"/>
                </a:lnTo>
                <a:lnTo>
                  <a:pt x="38100" y="26669"/>
                </a:lnTo>
                <a:lnTo>
                  <a:pt x="35559" y="26670"/>
                </a:lnTo>
                <a:lnTo>
                  <a:pt x="35559" y="25400"/>
                </a:lnTo>
                <a:lnTo>
                  <a:pt x="34290" y="25400"/>
                </a:lnTo>
                <a:lnTo>
                  <a:pt x="34290" y="24129"/>
                </a:lnTo>
                <a:lnTo>
                  <a:pt x="31750" y="24129"/>
                </a:lnTo>
                <a:lnTo>
                  <a:pt x="31750" y="22859"/>
                </a:lnTo>
                <a:lnTo>
                  <a:pt x="30480" y="22860"/>
                </a:lnTo>
                <a:lnTo>
                  <a:pt x="30480" y="21589"/>
                </a:lnTo>
                <a:lnTo>
                  <a:pt x="29209" y="21589"/>
                </a:lnTo>
                <a:lnTo>
                  <a:pt x="29209" y="20319"/>
                </a:lnTo>
                <a:lnTo>
                  <a:pt x="26669" y="20320"/>
                </a:lnTo>
                <a:lnTo>
                  <a:pt x="26669" y="19050"/>
                </a:lnTo>
                <a:lnTo>
                  <a:pt x="25400" y="19050"/>
                </a:lnTo>
                <a:lnTo>
                  <a:pt x="25400" y="17779"/>
                </a:lnTo>
                <a:lnTo>
                  <a:pt x="24130" y="17779"/>
                </a:lnTo>
                <a:lnTo>
                  <a:pt x="24130" y="16509"/>
                </a:lnTo>
                <a:lnTo>
                  <a:pt x="21590" y="16510"/>
                </a:lnTo>
                <a:lnTo>
                  <a:pt x="21590" y="15239"/>
                </a:lnTo>
                <a:lnTo>
                  <a:pt x="20319" y="15239"/>
                </a:lnTo>
                <a:lnTo>
                  <a:pt x="20319" y="13969"/>
                </a:lnTo>
                <a:lnTo>
                  <a:pt x="19050" y="13970"/>
                </a:lnTo>
                <a:lnTo>
                  <a:pt x="19050" y="12700"/>
                </a:lnTo>
                <a:lnTo>
                  <a:pt x="16509" y="12700"/>
                </a:lnTo>
                <a:lnTo>
                  <a:pt x="16509" y="11429"/>
                </a:lnTo>
                <a:lnTo>
                  <a:pt x="15240" y="11429"/>
                </a:lnTo>
                <a:lnTo>
                  <a:pt x="15240" y="10159"/>
                </a:lnTo>
                <a:lnTo>
                  <a:pt x="12700" y="10160"/>
                </a:lnTo>
                <a:lnTo>
                  <a:pt x="12700" y="8889"/>
                </a:lnTo>
                <a:lnTo>
                  <a:pt x="11430" y="8889"/>
                </a:lnTo>
                <a:lnTo>
                  <a:pt x="11430" y="7619"/>
                </a:lnTo>
                <a:lnTo>
                  <a:pt x="10159" y="7620"/>
                </a:lnTo>
                <a:lnTo>
                  <a:pt x="10159" y="6350"/>
                </a:lnTo>
                <a:lnTo>
                  <a:pt x="7619" y="6350"/>
                </a:lnTo>
                <a:lnTo>
                  <a:pt x="7619" y="5079"/>
                </a:lnTo>
                <a:lnTo>
                  <a:pt x="6350" y="5079"/>
                </a:lnTo>
                <a:lnTo>
                  <a:pt x="6350" y="3809"/>
                </a:lnTo>
                <a:lnTo>
                  <a:pt x="5080" y="3810"/>
                </a:lnTo>
                <a:lnTo>
                  <a:pt x="5080" y="2539"/>
                </a:lnTo>
                <a:lnTo>
                  <a:pt x="2540" y="2539"/>
                </a:lnTo>
                <a:lnTo>
                  <a:pt x="2540" y="1269"/>
                </a:lnTo>
                <a:lnTo>
                  <a:pt x="1269" y="1270"/>
                </a:lnTo>
                <a:lnTo>
                  <a:pt x="1269" y="0"/>
                </a:lnTo>
                <a:close/>
              </a:path>
            </a:pathLst>
          </a:custGeom>
          <a:solidFill>
            <a:srgbClr val="1D771D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32180" y="19215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D771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32180" y="20167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49529">
            <a:solidFill>
              <a:srgbClr val="1C761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32180" y="21107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49529">
            <a:solidFill>
              <a:srgbClr val="1B761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32180" y="22059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49529">
            <a:solidFill>
              <a:srgbClr val="1A751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8050" y="2299970"/>
            <a:ext cx="49530" cy="95250"/>
          </a:xfrm>
          <a:custGeom>
            <a:avLst/>
            <a:gdLst/>
            <a:ahLst/>
            <a:cxnLst/>
            <a:rect l="l" t="t" r="r" b="b"/>
            <a:pathLst>
              <a:path w="49530" h="95250">
                <a:moveTo>
                  <a:pt x="48259" y="0"/>
                </a:moveTo>
                <a:lnTo>
                  <a:pt x="0" y="0"/>
                </a:lnTo>
                <a:lnTo>
                  <a:pt x="0" y="95250"/>
                </a:lnTo>
                <a:lnTo>
                  <a:pt x="49530" y="95250"/>
                </a:lnTo>
                <a:lnTo>
                  <a:pt x="49530" y="30479"/>
                </a:lnTo>
                <a:lnTo>
                  <a:pt x="48259" y="30479"/>
                </a:lnTo>
                <a:lnTo>
                  <a:pt x="48259" y="0"/>
                </a:lnTo>
                <a:close/>
              </a:path>
            </a:pathLst>
          </a:custGeom>
          <a:solidFill>
            <a:srgbClr val="19751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32814" y="239522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8741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2814" y="248920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7731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32814" y="25831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6731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32814" y="267842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5721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32814" y="277241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4721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32814" y="286766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3711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932814" y="296163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0800">
            <a:solidFill>
              <a:srgbClr val="12711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932814" y="3056889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0800">
            <a:solidFill>
              <a:srgbClr val="11701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932814" y="3150870"/>
            <a:ext cx="0" cy="93980"/>
          </a:xfrm>
          <a:custGeom>
            <a:avLst/>
            <a:gdLst/>
            <a:ahLst/>
            <a:cxnLst/>
            <a:rect l="l" t="t" r="r" b="b"/>
            <a:pathLst>
              <a:path h="93980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0800">
            <a:solidFill>
              <a:srgbClr val="106F1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8050" y="3244850"/>
            <a:ext cx="50800" cy="95250"/>
          </a:xfrm>
          <a:custGeom>
            <a:avLst/>
            <a:gdLst/>
            <a:ahLst/>
            <a:cxnLst/>
            <a:rect l="l" t="t" r="r" b="b"/>
            <a:pathLst>
              <a:path w="50800" h="95250">
                <a:moveTo>
                  <a:pt x="49530" y="0"/>
                </a:moveTo>
                <a:lnTo>
                  <a:pt x="0" y="0"/>
                </a:lnTo>
                <a:lnTo>
                  <a:pt x="0" y="95250"/>
                </a:lnTo>
                <a:lnTo>
                  <a:pt x="50800" y="95250"/>
                </a:lnTo>
                <a:lnTo>
                  <a:pt x="50800" y="17779"/>
                </a:lnTo>
                <a:lnTo>
                  <a:pt x="49530" y="17779"/>
                </a:lnTo>
                <a:lnTo>
                  <a:pt x="49530" y="0"/>
                </a:lnTo>
                <a:close/>
              </a:path>
            </a:pathLst>
          </a:custGeom>
          <a:solidFill>
            <a:srgbClr val="0F6F0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33450" y="33401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E6E0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33450" y="34340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D6E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33450" y="35293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C6D0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33450" y="362330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B6C0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33450" y="371855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A6C0A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33450" y="381254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96B0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933450" y="390652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49"/>
                </a:lnTo>
              </a:path>
            </a:pathLst>
          </a:custGeom>
          <a:ln w="52069">
            <a:solidFill>
              <a:srgbClr val="086B0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33450" y="400177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76A07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933450" y="409575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66A0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933450" y="4191000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56905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33450" y="4284979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4680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33450" y="438022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80"/>
                </a:lnTo>
              </a:path>
            </a:pathLst>
          </a:custGeom>
          <a:ln w="52069">
            <a:solidFill>
              <a:srgbClr val="03680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33450" y="4474209"/>
            <a:ext cx="0" cy="93980"/>
          </a:xfrm>
          <a:custGeom>
            <a:avLst/>
            <a:gdLst/>
            <a:ahLst/>
            <a:cxnLst/>
            <a:rect l="l" t="t" r="r" b="b"/>
            <a:pathLst>
              <a:path h="93979">
                <a:moveTo>
                  <a:pt x="0" y="0"/>
                </a:moveTo>
                <a:lnTo>
                  <a:pt x="0" y="93979"/>
                </a:lnTo>
              </a:path>
            </a:pathLst>
          </a:custGeom>
          <a:ln w="52069">
            <a:solidFill>
              <a:srgbClr val="02670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33450" y="4568190"/>
            <a:ext cx="0" cy="95250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50"/>
                </a:lnTo>
              </a:path>
            </a:pathLst>
          </a:custGeom>
          <a:ln w="52069">
            <a:solidFill>
              <a:srgbClr val="01670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5440" y="4608829"/>
            <a:ext cx="52069" cy="224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820419" y="152400"/>
            <a:ext cx="7969884" cy="62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380" dirty="0">
                <a:solidFill>
                  <a:srgbClr val="FFFFB6"/>
                </a:solidFill>
                <a:latin typeface="Tahoma"/>
                <a:cs typeface="Tahoma"/>
              </a:rPr>
              <a:t>F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29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19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000" b="1" spc="295" dirty="0">
                <a:solidFill>
                  <a:srgbClr val="FFFFB6"/>
                </a:solidFill>
                <a:latin typeface="Tahoma"/>
                <a:cs typeface="Tahoma"/>
              </a:rPr>
              <a:t>o</a:t>
            </a:r>
            <a:r>
              <a:rPr sz="4000" b="1" spc="225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000" b="1" spc="215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ya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325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000" b="1" spc="204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340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4000" b="1" spc="254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000" b="1" spc="415" dirty="0">
                <a:solidFill>
                  <a:srgbClr val="FFFFB6"/>
                </a:solidFill>
                <a:latin typeface="Tahoma"/>
                <a:cs typeface="Tahoma"/>
              </a:rPr>
              <a:t>m</a:t>
            </a: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p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e</a:t>
            </a:r>
            <a:r>
              <a:rPr sz="4000" b="1" spc="305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310" dirty="0">
                <a:solidFill>
                  <a:srgbClr val="FFFFB6"/>
                </a:solidFill>
                <a:latin typeface="Tahoma"/>
                <a:cs typeface="Tahoma"/>
              </a:rPr>
              <a:t>g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00" dirty="0">
                <a:solidFill>
                  <a:srgbClr val="FFFFB6"/>
                </a:solidFill>
                <a:latin typeface="Tahoma"/>
                <a:cs typeface="Tahoma"/>
              </a:rPr>
              <a:t>r</a:t>
            </a:r>
            <a:r>
              <a:rPr sz="4000" b="1" spc="30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h</a:t>
            </a: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i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93" name="object 9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460">
              <a:lnSpc>
                <a:spcPct val="10000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/>
                <a:cs typeface="Arial"/>
              </a:rPr>
              <a:pPr marL="124460">
                <a:lnSpc>
                  <a:spcPct val="100000"/>
                </a:lnSpc>
              </a:pPr>
              <a:t>9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0219" y="640079"/>
            <a:ext cx="8603615" cy="553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265">
              <a:lnSpc>
                <a:spcPct val="100000"/>
              </a:lnSpc>
            </a:pPr>
            <a:r>
              <a:rPr sz="4000" b="1" spc="229" dirty="0">
                <a:solidFill>
                  <a:srgbClr val="FFFFB6"/>
                </a:solidFill>
                <a:latin typeface="Tahoma"/>
                <a:cs typeface="Tahoma"/>
              </a:rPr>
              <a:t>k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eb</a:t>
            </a:r>
            <a:r>
              <a:rPr sz="4000" b="1" spc="29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190" dirty="0">
                <a:solidFill>
                  <a:srgbClr val="FFFFB6"/>
                </a:solidFill>
                <a:latin typeface="Tahoma"/>
                <a:cs typeface="Tahoma"/>
              </a:rPr>
              <a:t>t</a:t>
            </a:r>
            <a:r>
              <a:rPr sz="4000" b="1" spc="295" dirty="0">
                <a:solidFill>
                  <a:srgbClr val="FFFFB6"/>
                </a:solidFill>
                <a:latin typeface="Tahoma"/>
                <a:cs typeface="Tahoma"/>
              </a:rPr>
              <a:t>u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h</a:t>
            </a:r>
            <a:r>
              <a:rPr sz="4000" b="1" spc="285" dirty="0">
                <a:solidFill>
                  <a:srgbClr val="FFFFB6"/>
                </a:solidFill>
                <a:latin typeface="Tahoma"/>
                <a:cs typeface="Tahoma"/>
              </a:rPr>
              <a:t>a</a:t>
            </a:r>
            <a:r>
              <a:rPr sz="4000" b="1" spc="28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10" dirty="0">
                <a:solidFill>
                  <a:srgbClr val="FFFFB6"/>
                </a:solidFill>
                <a:latin typeface="Tahoma"/>
                <a:cs typeface="Tahoma"/>
              </a:rPr>
              <a:t> </a:t>
            </a:r>
            <a:r>
              <a:rPr sz="4000" b="1" spc="155" dirty="0">
                <a:solidFill>
                  <a:srgbClr val="FFFFB6"/>
                </a:solidFill>
                <a:latin typeface="Tahoma"/>
                <a:cs typeface="Tahoma"/>
              </a:rPr>
              <a:t>li</a:t>
            </a:r>
            <a:r>
              <a:rPr sz="4000" b="1" spc="270" dirty="0">
                <a:solidFill>
                  <a:srgbClr val="FFFFB6"/>
                </a:solidFill>
                <a:latin typeface="Tahoma"/>
                <a:cs typeface="Tahoma"/>
              </a:rPr>
              <a:t>n</a:t>
            </a:r>
            <a:r>
              <a:rPr sz="4000" b="1" spc="290" dirty="0">
                <a:solidFill>
                  <a:srgbClr val="FFFFB6"/>
                </a:solidFill>
                <a:latin typeface="Tahoma"/>
                <a:cs typeface="Tahoma"/>
              </a:rPr>
              <a:t>en</a:t>
            </a:r>
            <a:endParaRPr sz="4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54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 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ay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ut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  <a:tab pos="1889125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ah	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ewa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nak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  <a:tab pos="1889125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ah	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nis 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  <a:tab pos="1889125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ah	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nis 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endParaRPr sz="3200">
              <a:latin typeface="Arial"/>
              <a:cs typeface="Arial"/>
            </a:endParaRPr>
          </a:p>
          <a:p>
            <a:pPr marL="355600" marR="774065" indent="-342900">
              <a:lnSpc>
                <a:spcPts val="3450"/>
              </a:lnSpc>
              <a:spcBef>
                <a:spcPts val="85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  <a:tab pos="1889125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ah	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nis 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tu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nal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 t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70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nis lin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n,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akan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hil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lin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lr>
                <a:srgbClr val="98FF66"/>
              </a:buClr>
              <a:buFont typeface="Symbol"/>
              <a:buChar char=""/>
              <a:tabLst>
                <a:tab pos="355600" algn="l"/>
              </a:tabLst>
            </a:pPr>
            <a:r>
              <a:rPr sz="3200" spc="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3200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blinds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1430</Words>
  <Application>Microsoft Office PowerPoint</Application>
  <PresentationFormat>A4 Paper (210x297 mm)</PresentationFormat>
  <Paragraphs>395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Tupoksi</vt:lpstr>
      <vt:lpstr>Komponen organisasi</vt:lpstr>
      <vt:lpstr>Ukuran Kinerja</vt:lpstr>
      <vt:lpstr>DENAH RUANG CUCI</vt:lpstr>
      <vt:lpstr>ALUR LINEN KOTOR</vt:lpstr>
      <vt:lpstr>Slide 9</vt:lpstr>
      <vt:lpstr>Slide 10</vt:lpstr>
      <vt:lpstr>Slide 11</vt:lpstr>
      <vt:lpstr>Ratio TT dan Par linen</vt:lpstr>
      <vt:lpstr>Slide 13</vt:lpstr>
      <vt:lpstr>Slide 14</vt:lpstr>
      <vt:lpstr>Slide 15</vt:lpstr>
      <vt:lpstr>Slide 16</vt:lpstr>
      <vt:lpstr>Slide 17</vt:lpstr>
      <vt:lpstr>Slide 18</vt:lpstr>
      <vt:lpstr>Basic laundry</vt:lpstr>
      <vt:lpstr>Basic laundry</vt:lpstr>
      <vt:lpstr>Product knowledge</vt:lpstr>
      <vt:lpstr>Product knowledge</vt:lpstr>
      <vt:lpstr>Product knowledge</vt:lpstr>
      <vt:lpstr>Product knowledge</vt:lpstr>
      <vt:lpstr>Product knowledge</vt:lpstr>
      <vt:lpstr>Product knowledge</vt:lpstr>
      <vt:lpstr>Kasus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Linen Rumahsakit</dc:title>
  <dc:creator>TJ Ȁ</dc:creator>
  <cp:lastModifiedBy>RORO</cp:lastModifiedBy>
  <cp:revision>1</cp:revision>
  <dcterms:created xsi:type="dcterms:W3CDTF">2016-04-04T22:16:09Z</dcterms:created>
  <dcterms:modified xsi:type="dcterms:W3CDTF">2016-04-05T14:41:08Z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2010-01-27T00:00:00Z</vt:filetime>
  </property>
  <property fmtid="{D5CDD505-2E9C-101B-9397-08002B2CF9AE}" pid="3" name="LastSaved">
    <vt:filetime>2016-04-04T00:00:00Z</vt:filetime>
  </property>
</Properties>
</file>