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9144000" cy="6858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11/12/2016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11/12/2016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11/12/2016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304" y="3810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505" y="0"/>
                </a:lnTo>
                <a:lnTo>
                  <a:pt x="0" y="819150"/>
                </a:lnTo>
                <a:lnTo>
                  <a:pt x="505" y="819150"/>
                </a:lnTo>
                <a:lnTo>
                  <a:pt x="67687" y="816434"/>
                </a:lnTo>
                <a:lnTo>
                  <a:pt x="133374" y="808427"/>
                </a:lnTo>
                <a:lnTo>
                  <a:pt x="197354" y="795341"/>
                </a:lnTo>
                <a:lnTo>
                  <a:pt x="259418" y="777386"/>
                </a:lnTo>
                <a:lnTo>
                  <a:pt x="319353" y="754772"/>
                </a:lnTo>
                <a:lnTo>
                  <a:pt x="376949" y="727712"/>
                </a:lnTo>
                <a:lnTo>
                  <a:pt x="431996" y="696415"/>
                </a:lnTo>
                <a:lnTo>
                  <a:pt x="484282" y="661092"/>
                </a:lnTo>
                <a:lnTo>
                  <a:pt x="533597" y="621955"/>
                </a:lnTo>
                <a:lnTo>
                  <a:pt x="579729" y="579215"/>
                </a:lnTo>
                <a:lnTo>
                  <a:pt x="622469" y="533081"/>
                </a:lnTo>
                <a:lnTo>
                  <a:pt x="661605" y="483766"/>
                </a:lnTo>
                <a:lnTo>
                  <a:pt x="696926" y="431479"/>
                </a:lnTo>
                <a:lnTo>
                  <a:pt x="728222" y="376433"/>
                </a:lnTo>
                <a:lnTo>
                  <a:pt x="755281" y="318837"/>
                </a:lnTo>
                <a:lnTo>
                  <a:pt x="777893" y="258903"/>
                </a:lnTo>
                <a:lnTo>
                  <a:pt x="795848" y="196841"/>
                </a:lnTo>
                <a:lnTo>
                  <a:pt x="808933" y="132863"/>
                </a:lnTo>
                <a:lnTo>
                  <a:pt x="816939" y="67178"/>
                </a:lnTo>
                <a:lnTo>
                  <a:pt x="819655" y="0"/>
                </a:lnTo>
                <a:close/>
              </a:path>
            </a:pathLst>
          </a:custGeom>
          <a:solidFill>
            <a:srgbClr val="FDF9F4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304" y="3810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816939" y="67178"/>
                </a:lnTo>
                <a:lnTo>
                  <a:pt x="808933" y="132863"/>
                </a:lnTo>
                <a:lnTo>
                  <a:pt x="795848" y="196841"/>
                </a:lnTo>
                <a:lnTo>
                  <a:pt x="777893" y="258903"/>
                </a:lnTo>
                <a:lnTo>
                  <a:pt x="755281" y="318837"/>
                </a:lnTo>
                <a:lnTo>
                  <a:pt x="728222" y="376433"/>
                </a:lnTo>
                <a:lnTo>
                  <a:pt x="696926" y="431479"/>
                </a:lnTo>
                <a:lnTo>
                  <a:pt x="661605" y="483766"/>
                </a:lnTo>
                <a:lnTo>
                  <a:pt x="622469" y="533081"/>
                </a:lnTo>
                <a:lnTo>
                  <a:pt x="579729" y="579215"/>
                </a:lnTo>
                <a:lnTo>
                  <a:pt x="533597" y="621955"/>
                </a:lnTo>
                <a:lnTo>
                  <a:pt x="484282" y="661092"/>
                </a:lnTo>
                <a:lnTo>
                  <a:pt x="431996" y="696415"/>
                </a:lnTo>
                <a:lnTo>
                  <a:pt x="376949" y="727712"/>
                </a:lnTo>
                <a:lnTo>
                  <a:pt x="319353" y="754772"/>
                </a:lnTo>
                <a:lnTo>
                  <a:pt x="259418" y="777386"/>
                </a:lnTo>
                <a:lnTo>
                  <a:pt x="197354" y="795341"/>
                </a:lnTo>
                <a:lnTo>
                  <a:pt x="133374" y="808427"/>
                </a:lnTo>
                <a:lnTo>
                  <a:pt x="67687" y="816434"/>
                </a:lnTo>
                <a:lnTo>
                  <a:pt x="505" y="819150"/>
                </a:lnTo>
                <a:lnTo>
                  <a:pt x="336" y="819150"/>
                </a:lnTo>
                <a:lnTo>
                  <a:pt x="168" y="819150"/>
                </a:lnTo>
                <a:lnTo>
                  <a:pt x="0" y="819150"/>
                </a:lnTo>
                <a:lnTo>
                  <a:pt x="505" y="0"/>
                </a:lnTo>
                <a:lnTo>
                  <a:pt x="819655" y="0"/>
                </a:lnTo>
                <a:close/>
              </a:path>
            </a:pathLst>
          </a:custGeom>
          <a:ln w="3175">
            <a:solidFill>
              <a:srgbClr val="D2C39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28015" y="6095"/>
            <a:ext cx="1784604" cy="17846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169163" y="21335"/>
            <a:ext cx="1702435" cy="1702435"/>
          </a:xfrm>
          <a:custGeom>
            <a:avLst/>
            <a:gdLst/>
            <a:ahLst/>
            <a:cxnLst/>
            <a:rect l="l" t="t" r="r" b="b"/>
            <a:pathLst>
              <a:path w="1702435" h="1702435">
                <a:moveTo>
                  <a:pt x="0" y="851154"/>
                </a:moveTo>
                <a:lnTo>
                  <a:pt x="2821" y="781353"/>
                </a:lnTo>
                <a:lnTo>
                  <a:pt x="11140" y="713105"/>
                </a:lnTo>
                <a:lnTo>
                  <a:pt x="24736" y="646628"/>
                </a:lnTo>
                <a:lnTo>
                  <a:pt x="43392" y="582143"/>
                </a:lnTo>
                <a:lnTo>
                  <a:pt x="66888" y="519868"/>
                </a:lnTo>
                <a:lnTo>
                  <a:pt x="95004" y="460022"/>
                </a:lnTo>
                <a:lnTo>
                  <a:pt x="127522" y="402825"/>
                </a:lnTo>
                <a:lnTo>
                  <a:pt x="164223" y="348496"/>
                </a:lnTo>
                <a:lnTo>
                  <a:pt x="204888" y="297253"/>
                </a:lnTo>
                <a:lnTo>
                  <a:pt x="249297" y="249316"/>
                </a:lnTo>
                <a:lnTo>
                  <a:pt x="297232" y="204905"/>
                </a:lnTo>
                <a:lnTo>
                  <a:pt x="348474" y="164238"/>
                </a:lnTo>
                <a:lnTo>
                  <a:pt x="402803" y="127534"/>
                </a:lnTo>
                <a:lnTo>
                  <a:pt x="460000" y="95014"/>
                </a:lnTo>
                <a:lnTo>
                  <a:pt x="519847" y="66895"/>
                </a:lnTo>
                <a:lnTo>
                  <a:pt x="582124" y="43397"/>
                </a:lnTo>
                <a:lnTo>
                  <a:pt x="646612" y="24739"/>
                </a:lnTo>
                <a:lnTo>
                  <a:pt x="713092" y="11141"/>
                </a:lnTo>
                <a:lnTo>
                  <a:pt x="781346" y="2821"/>
                </a:lnTo>
                <a:lnTo>
                  <a:pt x="851154" y="0"/>
                </a:lnTo>
                <a:lnTo>
                  <a:pt x="920954" y="2821"/>
                </a:lnTo>
                <a:lnTo>
                  <a:pt x="989202" y="11141"/>
                </a:lnTo>
                <a:lnTo>
                  <a:pt x="1055679" y="24739"/>
                </a:lnTo>
                <a:lnTo>
                  <a:pt x="1120164" y="43397"/>
                </a:lnTo>
                <a:lnTo>
                  <a:pt x="1182439" y="66895"/>
                </a:lnTo>
                <a:lnTo>
                  <a:pt x="1242285" y="95014"/>
                </a:lnTo>
                <a:lnTo>
                  <a:pt x="1299482" y="127534"/>
                </a:lnTo>
                <a:lnTo>
                  <a:pt x="1353811" y="164238"/>
                </a:lnTo>
                <a:lnTo>
                  <a:pt x="1405054" y="204905"/>
                </a:lnTo>
                <a:lnTo>
                  <a:pt x="1452991" y="249316"/>
                </a:lnTo>
                <a:lnTo>
                  <a:pt x="1497402" y="297253"/>
                </a:lnTo>
                <a:lnTo>
                  <a:pt x="1538069" y="348496"/>
                </a:lnTo>
                <a:lnTo>
                  <a:pt x="1574773" y="402825"/>
                </a:lnTo>
                <a:lnTo>
                  <a:pt x="1607293" y="460022"/>
                </a:lnTo>
                <a:lnTo>
                  <a:pt x="1635412" y="519868"/>
                </a:lnTo>
                <a:lnTo>
                  <a:pt x="1658910" y="582143"/>
                </a:lnTo>
                <a:lnTo>
                  <a:pt x="1677568" y="646628"/>
                </a:lnTo>
                <a:lnTo>
                  <a:pt x="1691166" y="713105"/>
                </a:lnTo>
                <a:lnTo>
                  <a:pt x="1699486" y="781353"/>
                </a:lnTo>
                <a:lnTo>
                  <a:pt x="1702308" y="851154"/>
                </a:lnTo>
                <a:lnTo>
                  <a:pt x="1699486" y="920954"/>
                </a:lnTo>
                <a:lnTo>
                  <a:pt x="1691166" y="989202"/>
                </a:lnTo>
                <a:lnTo>
                  <a:pt x="1677568" y="1055679"/>
                </a:lnTo>
                <a:lnTo>
                  <a:pt x="1658910" y="1120164"/>
                </a:lnTo>
                <a:lnTo>
                  <a:pt x="1635412" y="1182439"/>
                </a:lnTo>
                <a:lnTo>
                  <a:pt x="1607293" y="1242285"/>
                </a:lnTo>
                <a:lnTo>
                  <a:pt x="1574773" y="1299482"/>
                </a:lnTo>
                <a:lnTo>
                  <a:pt x="1538069" y="1353811"/>
                </a:lnTo>
                <a:lnTo>
                  <a:pt x="1497402" y="1405054"/>
                </a:lnTo>
                <a:lnTo>
                  <a:pt x="1452991" y="1452991"/>
                </a:lnTo>
                <a:lnTo>
                  <a:pt x="1405054" y="1497402"/>
                </a:lnTo>
                <a:lnTo>
                  <a:pt x="1353811" y="1538069"/>
                </a:lnTo>
                <a:lnTo>
                  <a:pt x="1299482" y="1574773"/>
                </a:lnTo>
                <a:lnTo>
                  <a:pt x="1242285" y="1607293"/>
                </a:lnTo>
                <a:lnTo>
                  <a:pt x="1182439" y="1635412"/>
                </a:lnTo>
                <a:lnTo>
                  <a:pt x="1120164" y="1658910"/>
                </a:lnTo>
                <a:lnTo>
                  <a:pt x="1055679" y="1677568"/>
                </a:lnTo>
                <a:lnTo>
                  <a:pt x="989202" y="1691166"/>
                </a:lnTo>
                <a:lnTo>
                  <a:pt x="920954" y="1699486"/>
                </a:lnTo>
                <a:lnTo>
                  <a:pt x="851154" y="1702308"/>
                </a:lnTo>
                <a:lnTo>
                  <a:pt x="781346" y="1699486"/>
                </a:lnTo>
                <a:lnTo>
                  <a:pt x="713092" y="1691166"/>
                </a:lnTo>
                <a:lnTo>
                  <a:pt x="646612" y="1677568"/>
                </a:lnTo>
                <a:lnTo>
                  <a:pt x="582124" y="1658910"/>
                </a:lnTo>
                <a:lnTo>
                  <a:pt x="519847" y="1635412"/>
                </a:lnTo>
                <a:lnTo>
                  <a:pt x="460000" y="1607293"/>
                </a:lnTo>
                <a:lnTo>
                  <a:pt x="402803" y="1574773"/>
                </a:lnTo>
                <a:lnTo>
                  <a:pt x="348474" y="1538069"/>
                </a:lnTo>
                <a:lnTo>
                  <a:pt x="297232" y="1497402"/>
                </a:lnTo>
                <a:lnTo>
                  <a:pt x="249297" y="1452991"/>
                </a:lnTo>
                <a:lnTo>
                  <a:pt x="204888" y="1405054"/>
                </a:lnTo>
                <a:lnTo>
                  <a:pt x="164223" y="1353811"/>
                </a:lnTo>
                <a:lnTo>
                  <a:pt x="127522" y="1299482"/>
                </a:lnTo>
                <a:lnTo>
                  <a:pt x="95004" y="1242285"/>
                </a:lnTo>
                <a:lnTo>
                  <a:pt x="66888" y="1182439"/>
                </a:lnTo>
                <a:lnTo>
                  <a:pt x="43392" y="1120164"/>
                </a:lnTo>
                <a:lnTo>
                  <a:pt x="24736" y="1055679"/>
                </a:lnTo>
                <a:lnTo>
                  <a:pt x="11140" y="989202"/>
                </a:lnTo>
                <a:lnTo>
                  <a:pt x="2821" y="920954"/>
                </a:lnTo>
                <a:lnTo>
                  <a:pt x="0" y="851154"/>
                </a:lnTo>
                <a:close/>
              </a:path>
            </a:pathLst>
          </a:custGeom>
          <a:ln w="27432">
            <a:solidFill>
              <a:srgbClr val="FFF6DB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172212" y="1045463"/>
            <a:ext cx="1155192" cy="11506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87587" y="1050711"/>
            <a:ext cx="1116275" cy="111131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187587" y="1050711"/>
            <a:ext cx="1116330" cy="1111885"/>
          </a:xfrm>
          <a:custGeom>
            <a:avLst/>
            <a:gdLst/>
            <a:ahLst/>
            <a:cxnLst/>
            <a:rect l="l" t="t" r="r" b="b"/>
            <a:pathLst>
              <a:path w="1116330" h="1111885">
                <a:moveTo>
                  <a:pt x="118228" y="204556"/>
                </a:moveTo>
                <a:lnTo>
                  <a:pt x="147893" y="170377"/>
                </a:lnTo>
                <a:lnTo>
                  <a:pt x="179771" y="139253"/>
                </a:lnTo>
                <a:lnTo>
                  <a:pt x="213661" y="111205"/>
                </a:lnTo>
                <a:lnTo>
                  <a:pt x="249360" y="86253"/>
                </a:lnTo>
                <a:lnTo>
                  <a:pt x="286668" y="64418"/>
                </a:lnTo>
                <a:lnTo>
                  <a:pt x="325381" y="45719"/>
                </a:lnTo>
                <a:lnTo>
                  <a:pt x="365300" y="30178"/>
                </a:lnTo>
                <a:lnTo>
                  <a:pt x="406221" y="17815"/>
                </a:lnTo>
                <a:lnTo>
                  <a:pt x="447943" y="8651"/>
                </a:lnTo>
                <a:lnTo>
                  <a:pt x="490265" y="2705"/>
                </a:lnTo>
                <a:lnTo>
                  <a:pt x="532984" y="0"/>
                </a:lnTo>
                <a:lnTo>
                  <a:pt x="575898" y="553"/>
                </a:lnTo>
                <a:lnTo>
                  <a:pt x="618807" y="4388"/>
                </a:lnTo>
                <a:lnTo>
                  <a:pt x="661509" y="11523"/>
                </a:lnTo>
                <a:lnTo>
                  <a:pt x="703801" y="21980"/>
                </a:lnTo>
                <a:lnTo>
                  <a:pt x="745482" y="35778"/>
                </a:lnTo>
                <a:lnTo>
                  <a:pt x="786350" y="52939"/>
                </a:lnTo>
                <a:lnTo>
                  <a:pt x="826203" y="73483"/>
                </a:lnTo>
                <a:lnTo>
                  <a:pt x="864840" y="97429"/>
                </a:lnTo>
                <a:lnTo>
                  <a:pt x="902059" y="124800"/>
                </a:lnTo>
                <a:lnTo>
                  <a:pt x="936999" y="155027"/>
                </a:lnTo>
                <a:lnTo>
                  <a:pt x="968914" y="187397"/>
                </a:lnTo>
                <a:lnTo>
                  <a:pt x="997779" y="221706"/>
                </a:lnTo>
                <a:lnTo>
                  <a:pt x="1023570" y="257755"/>
                </a:lnTo>
                <a:lnTo>
                  <a:pt x="1046263" y="295341"/>
                </a:lnTo>
                <a:lnTo>
                  <a:pt x="1065831" y="334264"/>
                </a:lnTo>
                <a:lnTo>
                  <a:pt x="1082252" y="374322"/>
                </a:lnTo>
                <a:lnTo>
                  <a:pt x="1095500" y="415313"/>
                </a:lnTo>
                <a:lnTo>
                  <a:pt x="1105551" y="457037"/>
                </a:lnTo>
                <a:lnTo>
                  <a:pt x="1112380" y="499291"/>
                </a:lnTo>
                <a:lnTo>
                  <a:pt x="1115963" y="541875"/>
                </a:lnTo>
                <a:lnTo>
                  <a:pt x="1116275" y="584588"/>
                </a:lnTo>
                <a:lnTo>
                  <a:pt x="1113292" y="627227"/>
                </a:lnTo>
                <a:lnTo>
                  <a:pt x="1106988" y="669592"/>
                </a:lnTo>
                <a:lnTo>
                  <a:pt x="1097340" y="711481"/>
                </a:lnTo>
                <a:lnTo>
                  <a:pt x="1084323" y="752692"/>
                </a:lnTo>
                <a:lnTo>
                  <a:pt x="1067912" y="793025"/>
                </a:lnTo>
                <a:lnTo>
                  <a:pt x="1048083" y="832278"/>
                </a:lnTo>
                <a:lnTo>
                  <a:pt x="1024811" y="870250"/>
                </a:lnTo>
                <a:lnTo>
                  <a:pt x="998071" y="906739"/>
                </a:lnTo>
                <a:lnTo>
                  <a:pt x="968406" y="940918"/>
                </a:lnTo>
                <a:lnTo>
                  <a:pt x="936528" y="972042"/>
                </a:lnTo>
                <a:lnTo>
                  <a:pt x="902639" y="1000090"/>
                </a:lnTo>
                <a:lnTo>
                  <a:pt x="866940" y="1025043"/>
                </a:lnTo>
                <a:lnTo>
                  <a:pt x="829633" y="1046880"/>
                </a:lnTo>
                <a:lnTo>
                  <a:pt x="790919" y="1065580"/>
                </a:lnTo>
                <a:lnTo>
                  <a:pt x="751002" y="1081122"/>
                </a:lnTo>
                <a:lnTo>
                  <a:pt x="710081" y="1093488"/>
                </a:lnTo>
                <a:lnTo>
                  <a:pt x="668360" y="1102656"/>
                </a:lnTo>
                <a:lnTo>
                  <a:pt x="626039" y="1108606"/>
                </a:lnTo>
                <a:lnTo>
                  <a:pt x="583320" y="1111317"/>
                </a:lnTo>
                <a:lnTo>
                  <a:pt x="540405" y="1110769"/>
                </a:lnTo>
                <a:lnTo>
                  <a:pt x="497497" y="1106942"/>
                </a:lnTo>
                <a:lnTo>
                  <a:pt x="454795" y="1099816"/>
                </a:lnTo>
                <a:lnTo>
                  <a:pt x="412503" y="1089369"/>
                </a:lnTo>
                <a:lnTo>
                  <a:pt x="370822" y="1075582"/>
                </a:lnTo>
                <a:lnTo>
                  <a:pt x="329953" y="1058434"/>
                </a:lnTo>
                <a:lnTo>
                  <a:pt x="290099" y="1037905"/>
                </a:lnTo>
                <a:lnTo>
                  <a:pt x="251460" y="1013975"/>
                </a:lnTo>
                <a:lnTo>
                  <a:pt x="214240" y="986622"/>
                </a:lnTo>
                <a:lnTo>
                  <a:pt x="179299" y="956395"/>
                </a:lnTo>
                <a:lnTo>
                  <a:pt x="147383" y="924025"/>
                </a:lnTo>
                <a:lnTo>
                  <a:pt x="118516" y="889716"/>
                </a:lnTo>
                <a:lnTo>
                  <a:pt x="92723" y="853666"/>
                </a:lnTo>
                <a:lnTo>
                  <a:pt x="70028" y="816079"/>
                </a:lnTo>
                <a:lnTo>
                  <a:pt x="50457" y="777155"/>
                </a:lnTo>
                <a:lnTo>
                  <a:pt x="34033" y="737095"/>
                </a:lnTo>
                <a:lnTo>
                  <a:pt x="20783" y="696101"/>
                </a:lnTo>
                <a:lnTo>
                  <a:pt x="10729" y="654374"/>
                </a:lnTo>
                <a:lnTo>
                  <a:pt x="3898" y="612115"/>
                </a:lnTo>
                <a:lnTo>
                  <a:pt x="313" y="569526"/>
                </a:lnTo>
                <a:lnTo>
                  <a:pt x="0" y="526807"/>
                </a:lnTo>
                <a:lnTo>
                  <a:pt x="2982" y="484160"/>
                </a:lnTo>
                <a:lnTo>
                  <a:pt x="9286" y="441787"/>
                </a:lnTo>
                <a:lnTo>
                  <a:pt x="18935" y="399888"/>
                </a:lnTo>
                <a:lnTo>
                  <a:pt x="31954" y="358665"/>
                </a:lnTo>
                <a:lnTo>
                  <a:pt x="48369" y="318319"/>
                </a:lnTo>
                <a:lnTo>
                  <a:pt x="68202" y="279051"/>
                </a:lnTo>
                <a:lnTo>
                  <a:pt x="91480" y="241063"/>
                </a:lnTo>
                <a:lnTo>
                  <a:pt x="118228" y="204556"/>
                </a:lnTo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317958" y="1181143"/>
            <a:ext cx="855980" cy="850900"/>
          </a:xfrm>
          <a:custGeom>
            <a:avLst/>
            <a:gdLst/>
            <a:ahLst/>
            <a:cxnLst/>
            <a:rect l="l" t="t" r="r" b="b"/>
            <a:pathLst>
              <a:path w="855980" h="850900">
                <a:moveTo>
                  <a:pt x="89838" y="155531"/>
                </a:moveTo>
                <a:lnTo>
                  <a:pt x="51680" y="212403"/>
                </a:lnTo>
                <a:lnTo>
                  <a:pt x="24090" y="273230"/>
                </a:lnTo>
                <a:lnTo>
                  <a:pt x="6915" y="336780"/>
                </a:lnTo>
                <a:lnTo>
                  <a:pt x="0" y="401817"/>
                </a:lnTo>
                <a:lnTo>
                  <a:pt x="340" y="434509"/>
                </a:lnTo>
                <a:lnTo>
                  <a:pt x="8522" y="499465"/>
                </a:lnTo>
                <a:lnTo>
                  <a:pt x="26576" y="562826"/>
                </a:lnTo>
                <a:lnTo>
                  <a:pt x="54346" y="623357"/>
                </a:lnTo>
                <a:lnTo>
                  <a:pt x="91678" y="679825"/>
                </a:lnTo>
                <a:lnTo>
                  <a:pt x="138416" y="730995"/>
                </a:lnTo>
                <a:lnTo>
                  <a:pt x="193850" y="775241"/>
                </a:lnTo>
                <a:lnTo>
                  <a:pt x="254104" y="809468"/>
                </a:lnTo>
                <a:lnTo>
                  <a:pt x="317435" y="833348"/>
                </a:lnTo>
                <a:lnTo>
                  <a:pt x="382607" y="847004"/>
                </a:lnTo>
                <a:lnTo>
                  <a:pt x="448384" y="850558"/>
                </a:lnTo>
                <a:lnTo>
                  <a:pt x="481113" y="848586"/>
                </a:lnTo>
                <a:lnTo>
                  <a:pt x="545478" y="837218"/>
                </a:lnTo>
                <a:lnTo>
                  <a:pt x="607358" y="816056"/>
                </a:lnTo>
                <a:lnTo>
                  <a:pt x="665516" y="785221"/>
                </a:lnTo>
                <a:lnTo>
                  <a:pt x="718715" y="744837"/>
                </a:lnTo>
                <a:lnTo>
                  <a:pt x="765720" y="695027"/>
                </a:lnTo>
                <a:lnTo>
                  <a:pt x="803881" y="638124"/>
                </a:lnTo>
                <a:lnTo>
                  <a:pt x="831472" y="577279"/>
                </a:lnTo>
                <a:lnTo>
                  <a:pt x="848648" y="513722"/>
                </a:lnTo>
                <a:lnTo>
                  <a:pt x="855565" y="448685"/>
                </a:lnTo>
                <a:lnTo>
                  <a:pt x="855224" y="415997"/>
                </a:lnTo>
                <a:lnTo>
                  <a:pt x="847042" y="351050"/>
                </a:lnTo>
                <a:lnTo>
                  <a:pt x="828988" y="287701"/>
                </a:lnTo>
                <a:lnTo>
                  <a:pt x="801219" y="227183"/>
                </a:lnTo>
                <a:lnTo>
                  <a:pt x="763889" y="170726"/>
                </a:lnTo>
                <a:lnTo>
                  <a:pt x="717153" y="119561"/>
                </a:lnTo>
                <a:lnTo>
                  <a:pt x="661719" y="75317"/>
                </a:lnTo>
                <a:lnTo>
                  <a:pt x="601462" y="41090"/>
                </a:lnTo>
                <a:lnTo>
                  <a:pt x="538128" y="17210"/>
                </a:lnTo>
                <a:lnTo>
                  <a:pt x="472954" y="3554"/>
                </a:lnTo>
                <a:lnTo>
                  <a:pt x="407176" y="0"/>
                </a:lnTo>
                <a:lnTo>
                  <a:pt x="374447" y="1972"/>
                </a:lnTo>
                <a:lnTo>
                  <a:pt x="310080" y="13340"/>
                </a:lnTo>
                <a:lnTo>
                  <a:pt x="248200" y="34502"/>
                </a:lnTo>
                <a:lnTo>
                  <a:pt x="190042" y="65336"/>
                </a:lnTo>
                <a:lnTo>
                  <a:pt x="136843" y="105720"/>
                </a:lnTo>
                <a:lnTo>
                  <a:pt x="89838" y="155531"/>
                </a:lnTo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1088136" y="0"/>
            <a:ext cx="8056245" cy="6858000"/>
          </a:xfrm>
          <a:custGeom>
            <a:avLst/>
            <a:gdLst/>
            <a:ahLst/>
            <a:cxnLst/>
            <a:rect l="l" t="t" r="r" b="b"/>
            <a:pathLst>
              <a:path w="8056245" h="6858000">
                <a:moveTo>
                  <a:pt x="0" y="6857999"/>
                </a:moveTo>
                <a:lnTo>
                  <a:pt x="8055863" y="6857999"/>
                </a:lnTo>
                <a:lnTo>
                  <a:pt x="8055863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1013460" y="0"/>
            <a:ext cx="1905" cy="6858000"/>
          </a:xfrm>
          <a:custGeom>
            <a:avLst/>
            <a:gdLst/>
            <a:ahLst/>
            <a:cxnLst/>
            <a:rect l="l" t="t" r="r" b="b"/>
            <a:pathLst>
              <a:path w="1905" h="6858000">
                <a:moveTo>
                  <a:pt x="0" y="6857999"/>
                </a:moveTo>
                <a:lnTo>
                  <a:pt x="1524" y="6857999"/>
                </a:lnTo>
                <a:lnTo>
                  <a:pt x="1524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935736" y="0"/>
            <a:ext cx="155447" cy="685799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1014983" y="0"/>
            <a:ext cx="73660" cy="6858000"/>
          </a:xfrm>
          <a:custGeom>
            <a:avLst/>
            <a:gdLst/>
            <a:ahLst/>
            <a:cxnLst/>
            <a:rect l="l" t="t" r="r" b="b"/>
            <a:pathLst>
              <a:path w="73659" h="6858000">
                <a:moveTo>
                  <a:pt x="0" y="6858000"/>
                </a:moveTo>
                <a:lnTo>
                  <a:pt x="73152" y="6858000"/>
                </a:lnTo>
                <a:lnTo>
                  <a:pt x="73152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11/12/2016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11/12/2016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64361" y="529590"/>
            <a:ext cx="6415277" cy="9842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50594" y="1846834"/>
            <a:ext cx="6242811" cy="2585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11/12/2016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3.png"/><Relationship Id="rId7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22782" y="1415545"/>
            <a:ext cx="210210" cy="20887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22782" y="1415545"/>
            <a:ext cx="210820" cy="208915"/>
          </a:xfrm>
          <a:custGeom>
            <a:avLst/>
            <a:gdLst/>
            <a:ahLst/>
            <a:cxnLst/>
            <a:rect l="l" t="t" r="r" b="b"/>
            <a:pathLst>
              <a:path w="210819" h="208915">
                <a:moveTo>
                  <a:pt x="0" y="104644"/>
                </a:moveTo>
                <a:lnTo>
                  <a:pt x="8663" y="62795"/>
                </a:lnTo>
                <a:lnTo>
                  <a:pt x="32227" y="28899"/>
                </a:lnTo>
                <a:lnTo>
                  <a:pt x="67051" y="6609"/>
                </a:lnTo>
                <a:lnTo>
                  <a:pt x="94725" y="0"/>
                </a:lnTo>
                <a:lnTo>
                  <a:pt x="110955" y="795"/>
                </a:lnTo>
                <a:lnTo>
                  <a:pt x="153752" y="13284"/>
                </a:lnTo>
                <a:lnTo>
                  <a:pt x="185985" y="38458"/>
                </a:lnTo>
                <a:lnTo>
                  <a:pt x="205437" y="73146"/>
                </a:lnTo>
                <a:lnTo>
                  <a:pt x="210210" y="99991"/>
                </a:lnTo>
                <a:lnTo>
                  <a:pt x="209270" y="115350"/>
                </a:lnTo>
                <a:lnTo>
                  <a:pt x="195872" y="156417"/>
                </a:lnTo>
                <a:lnTo>
                  <a:pt x="169263" y="187655"/>
                </a:lnTo>
                <a:lnTo>
                  <a:pt x="132854" y="206091"/>
                </a:lnTo>
                <a:lnTo>
                  <a:pt x="119130" y="208877"/>
                </a:lnTo>
                <a:lnTo>
                  <a:pt x="102407" y="208203"/>
                </a:lnTo>
                <a:lnTo>
                  <a:pt x="58604" y="196341"/>
                </a:lnTo>
                <a:lnTo>
                  <a:pt x="25760" y="172082"/>
                </a:lnTo>
                <a:lnTo>
                  <a:pt x="5681" y="138460"/>
                </a:lnTo>
                <a:lnTo>
                  <a:pt x="0" y="104644"/>
                </a:lnTo>
                <a:close/>
              </a:path>
            </a:pathLst>
          </a:custGeom>
          <a:ln w="3175">
            <a:solidFill>
              <a:srgbClr val="2F8DA4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56716" y="1346725"/>
            <a:ext cx="64135" cy="62230"/>
          </a:xfrm>
          <a:custGeom>
            <a:avLst/>
            <a:gdLst/>
            <a:ahLst/>
            <a:cxnLst/>
            <a:rect l="l" t="t" r="r" b="b"/>
            <a:pathLst>
              <a:path w="64134" h="62230">
                <a:moveTo>
                  <a:pt x="0" y="30970"/>
                </a:moveTo>
                <a:lnTo>
                  <a:pt x="3141" y="17134"/>
                </a:lnTo>
                <a:lnTo>
                  <a:pt x="11595" y="6322"/>
                </a:lnTo>
                <a:lnTo>
                  <a:pt x="23908" y="0"/>
                </a:lnTo>
                <a:lnTo>
                  <a:pt x="40714" y="1823"/>
                </a:lnTo>
                <a:lnTo>
                  <a:pt x="53164" y="8102"/>
                </a:lnTo>
                <a:lnTo>
                  <a:pt x="61005" y="17780"/>
                </a:lnTo>
                <a:lnTo>
                  <a:pt x="63986" y="29796"/>
                </a:lnTo>
                <a:lnTo>
                  <a:pt x="60969" y="44127"/>
                </a:lnTo>
                <a:lnTo>
                  <a:pt x="52800" y="55182"/>
                </a:lnTo>
                <a:lnTo>
                  <a:pt x="40858" y="61726"/>
                </a:lnTo>
                <a:lnTo>
                  <a:pt x="23826" y="60081"/>
                </a:lnTo>
                <a:lnTo>
                  <a:pt x="11230" y="54030"/>
                </a:lnTo>
                <a:lnTo>
                  <a:pt x="3246" y="44607"/>
                </a:lnTo>
                <a:lnTo>
                  <a:pt x="54" y="32846"/>
                </a:lnTo>
                <a:lnTo>
                  <a:pt x="0" y="30970"/>
                </a:lnTo>
                <a:close/>
              </a:path>
            </a:pathLst>
          </a:custGeom>
          <a:ln w="12192">
            <a:solidFill>
              <a:srgbClr val="2F7E92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286380" y="796290"/>
            <a:ext cx="5487670" cy="984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65885" marR="6350" indent="-1353820">
              <a:lnSpc>
                <a:spcPct val="100000"/>
              </a:lnSpc>
            </a:pPr>
            <a:r>
              <a:rPr sz="3200" b="1" dirty="0">
                <a:solidFill>
                  <a:srgbClr val="562213"/>
                </a:solidFill>
                <a:latin typeface="Arial"/>
                <a:cs typeface="Arial"/>
              </a:rPr>
              <a:t>Bag</a:t>
            </a:r>
            <a:r>
              <a:rPr sz="3200" b="1" spc="-10" dirty="0">
                <a:solidFill>
                  <a:srgbClr val="562213"/>
                </a:solidFill>
                <a:latin typeface="Arial"/>
                <a:cs typeface="Arial"/>
              </a:rPr>
              <a:t>a</a:t>
            </a:r>
            <a:r>
              <a:rPr sz="3200" b="1" dirty="0">
                <a:solidFill>
                  <a:srgbClr val="562213"/>
                </a:solidFill>
                <a:latin typeface="Arial"/>
                <a:cs typeface="Arial"/>
              </a:rPr>
              <a:t>im</a:t>
            </a:r>
            <a:r>
              <a:rPr sz="3200" b="1" spc="-15" dirty="0">
                <a:solidFill>
                  <a:srgbClr val="562213"/>
                </a:solidFill>
                <a:latin typeface="Arial"/>
                <a:cs typeface="Arial"/>
              </a:rPr>
              <a:t>a</a:t>
            </a:r>
            <a:r>
              <a:rPr sz="3200" b="1" dirty="0">
                <a:solidFill>
                  <a:srgbClr val="562213"/>
                </a:solidFill>
                <a:latin typeface="Arial"/>
                <a:cs typeface="Arial"/>
              </a:rPr>
              <a:t>na</a:t>
            </a:r>
            <a:r>
              <a:rPr sz="3200" b="1" spc="-20" dirty="0">
                <a:solidFill>
                  <a:srgbClr val="562213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562213"/>
                </a:solidFill>
                <a:latin typeface="Arial"/>
                <a:cs typeface="Arial"/>
              </a:rPr>
              <a:t>Penulis</a:t>
            </a:r>
            <a:r>
              <a:rPr sz="3200" b="1" spc="-15" dirty="0">
                <a:solidFill>
                  <a:srgbClr val="562213"/>
                </a:solidFill>
                <a:latin typeface="Arial"/>
                <a:cs typeface="Arial"/>
              </a:rPr>
              <a:t>a</a:t>
            </a:r>
            <a:r>
              <a:rPr sz="3200" b="1" dirty="0">
                <a:solidFill>
                  <a:srgbClr val="562213"/>
                </a:solidFill>
                <a:latin typeface="Arial"/>
                <a:cs typeface="Arial"/>
              </a:rPr>
              <a:t>n</a:t>
            </a:r>
            <a:r>
              <a:rPr sz="3200" b="1" spc="-40" dirty="0">
                <a:solidFill>
                  <a:srgbClr val="562213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562213"/>
                </a:solidFill>
                <a:latin typeface="Arial"/>
                <a:cs typeface="Arial"/>
              </a:rPr>
              <a:t>SO</a:t>
            </a:r>
            <a:r>
              <a:rPr sz="3200" b="1" spc="5" dirty="0">
                <a:solidFill>
                  <a:srgbClr val="562213"/>
                </a:solidFill>
                <a:latin typeface="Arial"/>
                <a:cs typeface="Arial"/>
              </a:rPr>
              <a:t>A</a:t>
            </a:r>
            <a:r>
              <a:rPr sz="3200" b="1" dirty="0">
                <a:solidFill>
                  <a:srgbClr val="562213"/>
                </a:solidFill>
                <a:latin typeface="Arial"/>
                <a:cs typeface="Arial"/>
              </a:rPr>
              <a:t>P ol</a:t>
            </a:r>
            <a:r>
              <a:rPr sz="3200" b="1" spc="-10" dirty="0">
                <a:solidFill>
                  <a:srgbClr val="562213"/>
                </a:solidFill>
                <a:latin typeface="Arial"/>
                <a:cs typeface="Arial"/>
              </a:rPr>
              <a:t>e</a:t>
            </a:r>
            <a:r>
              <a:rPr sz="3200" b="1" dirty="0">
                <a:solidFill>
                  <a:srgbClr val="562213"/>
                </a:solidFill>
                <a:latin typeface="Arial"/>
                <a:cs typeface="Arial"/>
              </a:rPr>
              <a:t>h</a:t>
            </a:r>
            <a:r>
              <a:rPr sz="3200" b="1" spc="-20" dirty="0">
                <a:solidFill>
                  <a:srgbClr val="562213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562213"/>
                </a:solidFill>
                <a:latin typeface="Arial"/>
                <a:cs typeface="Arial"/>
              </a:rPr>
              <a:t>Farmas</a:t>
            </a:r>
            <a:r>
              <a:rPr sz="3200" b="1" spc="-25" dirty="0">
                <a:solidFill>
                  <a:srgbClr val="562213"/>
                </a:solidFill>
                <a:latin typeface="Arial"/>
                <a:cs typeface="Arial"/>
              </a:rPr>
              <a:t>i</a:t>
            </a:r>
            <a:r>
              <a:rPr sz="3200" b="1" dirty="0">
                <a:solidFill>
                  <a:srgbClr val="562213"/>
                </a:solidFill>
                <a:latin typeface="Arial"/>
                <a:cs typeface="Arial"/>
              </a:rPr>
              <a:t>?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64357" y="5099050"/>
            <a:ext cx="4356100" cy="3759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mtClean="0">
                <a:latin typeface="Arial"/>
                <a:cs typeface="Arial"/>
              </a:rPr>
              <a:t>Tim KARS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048000" y="2286000"/>
            <a:ext cx="4072128" cy="22905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04" y="3810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505" y="0"/>
                </a:lnTo>
                <a:lnTo>
                  <a:pt x="0" y="819150"/>
                </a:lnTo>
                <a:lnTo>
                  <a:pt x="505" y="819150"/>
                </a:lnTo>
                <a:lnTo>
                  <a:pt x="67687" y="816434"/>
                </a:lnTo>
                <a:lnTo>
                  <a:pt x="133374" y="808427"/>
                </a:lnTo>
                <a:lnTo>
                  <a:pt x="197354" y="795341"/>
                </a:lnTo>
                <a:lnTo>
                  <a:pt x="259418" y="777386"/>
                </a:lnTo>
                <a:lnTo>
                  <a:pt x="319353" y="754772"/>
                </a:lnTo>
                <a:lnTo>
                  <a:pt x="376949" y="727712"/>
                </a:lnTo>
                <a:lnTo>
                  <a:pt x="431996" y="696415"/>
                </a:lnTo>
                <a:lnTo>
                  <a:pt x="484282" y="661092"/>
                </a:lnTo>
                <a:lnTo>
                  <a:pt x="533597" y="621955"/>
                </a:lnTo>
                <a:lnTo>
                  <a:pt x="579729" y="579215"/>
                </a:lnTo>
                <a:lnTo>
                  <a:pt x="622469" y="533081"/>
                </a:lnTo>
                <a:lnTo>
                  <a:pt x="661605" y="483766"/>
                </a:lnTo>
                <a:lnTo>
                  <a:pt x="696926" y="431479"/>
                </a:lnTo>
                <a:lnTo>
                  <a:pt x="728222" y="376433"/>
                </a:lnTo>
                <a:lnTo>
                  <a:pt x="755281" y="318837"/>
                </a:lnTo>
                <a:lnTo>
                  <a:pt x="777893" y="258903"/>
                </a:lnTo>
                <a:lnTo>
                  <a:pt x="795848" y="196841"/>
                </a:lnTo>
                <a:lnTo>
                  <a:pt x="808933" y="132863"/>
                </a:lnTo>
                <a:lnTo>
                  <a:pt x="816939" y="67178"/>
                </a:lnTo>
                <a:lnTo>
                  <a:pt x="819655" y="0"/>
                </a:lnTo>
                <a:close/>
              </a:path>
            </a:pathLst>
          </a:custGeom>
          <a:solidFill>
            <a:srgbClr val="FDF9F4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304" y="3810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816939" y="67178"/>
                </a:lnTo>
                <a:lnTo>
                  <a:pt x="808933" y="132863"/>
                </a:lnTo>
                <a:lnTo>
                  <a:pt x="795848" y="196841"/>
                </a:lnTo>
                <a:lnTo>
                  <a:pt x="777893" y="258903"/>
                </a:lnTo>
                <a:lnTo>
                  <a:pt x="755281" y="318837"/>
                </a:lnTo>
                <a:lnTo>
                  <a:pt x="728222" y="376433"/>
                </a:lnTo>
                <a:lnTo>
                  <a:pt x="696926" y="431479"/>
                </a:lnTo>
                <a:lnTo>
                  <a:pt x="661605" y="483766"/>
                </a:lnTo>
                <a:lnTo>
                  <a:pt x="622469" y="533081"/>
                </a:lnTo>
                <a:lnTo>
                  <a:pt x="579729" y="579215"/>
                </a:lnTo>
                <a:lnTo>
                  <a:pt x="533597" y="621955"/>
                </a:lnTo>
                <a:lnTo>
                  <a:pt x="484282" y="661092"/>
                </a:lnTo>
                <a:lnTo>
                  <a:pt x="431996" y="696415"/>
                </a:lnTo>
                <a:lnTo>
                  <a:pt x="376949" y="727712"/>
                </a:lnTo>
                <a:lnTo>
                  <a:pt x="319353" y="754772"/>
                </a:lnTo>
                <a:lnTo>
                  <a:pt x="259418" y="777386"/>
                </a:lnTo>
                <a:lnTo>
                  <a:pt x="197354" y="795341"/>
                </a:lnTo>
                <a:lnTo>
                  <a:pt x="133374" y="808427"/>
                </a:lnTo>
                <a:lnTo>
                  <a:pt x="67687" y="816434"/>
                </a:lnTo>
                <a:lnTo>
                  <a:pt x="505" y="819150"/>
                </a:lnTo>
                <a:lnTo>
                  <a:pt x="336" y="819150"/>
                </a:lnTo>
                <a:lnTo>
                  <a:pt x="168" y="819150"/>
                </a:lnTo>
                <a:lnTo>
                  <a:pt x="0" y="819150"/>
                </a:lnTo>
                <a:lnTo>
                  <a:pt x="505" y="0"/>
                </a:lnTo>
                <a:lnTo>
                  <a:pt x="819655" y="0"/>
                </a:lnTo>
                <a:close/>
              </a:path>
            </a:pathLst>
          </a:custGeom>
          <a:ln w="3175">
            <a:solidFill>
              <a:srgbClr val="D2C39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8015" y="6095"/>
            <a:ext cx="1784604" cy="17846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9163" y="21335"/>
            <a:ext cx="1702435" cy="1702435"/>
          </a:xfrm>
          <a:custGeom>
            <a:avLst/>
            <a:gdLst/>
            <a:ahLst/>
            <a:cxnLst/>
            <a:rect l="l" t="t" r="r" b="b"/>
            <a:pathLst>
              <a:path w="1702435" h="1702435">
                <a:moveTo>
                  <a:pt x="0" y="851154"/>
                </a:moveTo>
                <a:lnTo>
                  <a:pt x="2821" y="781353"/>
                </a:lnTo>
                <a:lnTo>
                  <a:pt x="11140" y="713105"/>
                </a:lnTo>
                <a:lnTo>
                  <a:pt x="24736" y="646628"/>
                </a:lnTo>
                <a:lnTo>
                  <a:pt x="43392" y="582143"/>
                </a:lnTo>
                <a:lnTo>
                  <a:pt x="66888" y="519868"/>
                </a:lnTo>
                <a:lnTo>
                  <a:pt x="95004" y="460022"/>
                </a:lnTo>
                <a:lnTo>
                  <a:pt x="127522" y="402825"/>
                </a:lnTo>
                <a:lnTo>
                  <a:pt x="164223" y="348496"/>
                </a:lnTo>
                <a:lnTo>
                  <a:pt x="204888" y="297253"/>
                </a:lnTo>
                <a:lnTo>
                  <a:pt x="249297" y="249316"/>
                </a:lnTo>
                <a:lnTo>
                  <a:pt x="297232" y="204905"/>
                </a:lnTo>
                <a:lnTo>
                  <a:pt x="348474" y="164238"/>
                </a:lnTo>
                <a:lnTo>
                  <a:pt x="402803" y="127534"/>
                </a:lnTo>
                <a:lnTo>
                  <a:pt x="460000" y="95014"/>
                </a:lnTo>
                <a:lnTo>
                  <a:pt x="519847" y="66895"/>
                </a:lnTo>
                <a:lnTo>
                  <a:pt x="582124" y="43397"/>
                </a:lnTo>
                <a:lnTo>
                  <a:pt x="646612" y="24739"/>
                </a:lnTo>
                <a:lnTo>
                  <a:pt x="713092" y="11141"/>
                </a:lnTo>
                <a:lnTo>
                  <a:pt x="781346" y="2821"/>
                </a:lnTo>
                <a:lnTo>
                  <a:pt x="851154" y="0"/>
                </a:lnTo>
                <a:lnTo>
                  <a:pt x="920954" y="2821"/>
                </a:lnTo>
                <a:lnTo>
                  <a:pt x="989202" y="11141"/>
                </a:lnTo>
                <a:lnTo>
                  <a:pt x="1055679" y="24739"/>
                </a:lnTo>
                <a:lnTo>
                  <a:pt x="1120164" y="43397"/>
                </a:lnTo>
                <a:lnTo>
                  <a:pt x="1182439" y="66895"/>
                </a:lnTo>
                <a:lnTo>
                  <a:pt x="1242285" y="95014"/>
                </a:lnTo>
                <a:lnTo>
                  <a:pt x="1299482" y="127534"/>
                </a:lnTo>
                <a:lnTo>
                  <a:pt x="1353811" y="164238"/>
                </a:lnTo>
                <a:lnTo>
                  <a:pt x="1405054" y="204905"/>
                </a:lnTo>
                <a:lnTo>
                  <a:pt x="1452991" y="249316"/>
                </a:lnTo>
                <a:lnTo>
                  <a:pt x="1497402" y="297253"/>
                </a:lnTo>
                <a:lnTo>
                  <a:pt x="1538069" y="348496"/>
                </a:lnTo>
                <a:lnTo>
                  <a:pt x="1574773" y="402825"/>
                </a:lnTo>
                <a:lnTo>
                  <a:pt x="1607293" y="460022"/>
                </a:lnTo>
                <a:lnTo>
                  <a:pt x="1635412" y="519868"/>
                </a:lnTo>
                <a:lnTo>
                  <a:pt x="1658910" y="582143"/>
                </a:lnTo>
                <a:lnTo>
                  <a:pt x="1677568" y="646628"/>
                </a:lnTo>
                <a:lnTo>
                  <a:pt x="1691166" y="713105"/>
                </a:lnTo>
                <a:lnTo>
                  <a:pt x="1699486" y="781353"/>
                </a:lnTo>
                <a:lnTo>
                  <a:pt x="1702308" y="851154"/>
                </a:lnTo>
                <a:lnTo>
                  <a:pt x="1699486" y="920954"/>
                </a:lnTo>
                <a:lnTo>
                  <a:pt x="1691166" y="989202"/>
                </a:lnTo>
                <a:lnTo>
                  <a:pt x="1677568" y="1055679"/>
                </a:lnTo>
                <a:lnTo>
                  <a:pt x="1658910" y="1120164"/>
                </a:lnTo>
                <a:lnTo>
                  <a:pt x="1635412" y="1182439"/>
                </a:lnTo>
                <a:lnTo>
                  <a:pt x="1607293" y="1242285"/>
                </a:lnTo>
                <a:lnTo>
                  <a:pt x="1574773" y="1299482"/>
                </a:lnTo>
                <a:lnTo>
                  <a:pt x="1538069" y="1353811"/>
                </a:lnTo>
                <a:lnTo>
                  <a:pt x="1497402" y="1405054"/>
                </a:lnTo>
                <a:lnTo>
                  <a:pt x="1452991" y="1452991"/>
                </a:lnTo>
                <a:lnTo>
                  <a:pt x="1405054" y="1497402"/>
                </a:lnTo>
                <a:lnTo>
                  <a:pt x="1353811" y="1538069"/>
                </a:lnTo>
                <a:lnTo>
                  <a:pt x="1299482" y="1574773"/>
                </a:lnTo>
                <a:lnTo>
                  <a:pt x="1242285" y="1607293"/>
                </a:lnTo>
                <a:lnTo>
                  <a:pt x="1182439" y="1635412"/>
                </a:lnTo>
                <a:lnTo>
                  <a:pt x="1120164" y="1658910"/>
                </a:lnTo>
                <a:lnTo>
                  <a:pt x="1055679" y="1677568"/>
                </a:lnTo>
                <a:lnTo>
                  <a:pt x="989202" y="1691166"/>
                </a:lnTo>
                <a:lnTo>
                  <a:pt x="920954" y="1699486"/>
                </a:lnTo>
                <a:lnTo>
                  <a:pt x="851154" y="1702308"/>
                </a:lnTo>
                <a:lnTo>
                  <a:pt x="781346" y="1699486"/>
                </a:lnTo>
                <a:lnTo>
                  <a:pt x="713092" y="1691166"/>
                </a:lnTo>
                <a:lnTo>
                  <a:pt x="646612" y="1677568"/>
                </a:lnTo>
                <a:lnTo>
                  <a:pt x="582124" y="1658910"/>
                </a:lnTo>
                <a:lnTo>
                  <a:pt x="519847" y="1635412"/>
                </a:lnTo>
                <a:lnTo>
                  <a:pt x="460000" y="1607293"/>
                </a:lnTo>
                <a:lnTo>
                  <a:pt x="402803" y="1574773"/>
                </a:lnTo>
                <a:lnTo>
                  <a:pt x="348474" y="1538069"/>
                </a:lnTo>
                <a:lnTo>
                  <a:pt x="297232" y="1497402"/>
                </a:lnTo>
                <a:lnTo>
                  <a:pt x="249297" y="1452991"/>
                </a:lnTo>
                <a:lnTo>
                  <a:pt x="204888" y="1405054"/>
                </a:lnTo>
                <a:lnTo>
                  <a:pt x="164223" y="1353811"/>
                </a:lnTo>
                <a:lnTo>
                  <a:pt x="127522" y="1299482"/>
                </a:lnTo>
                <a:lnTo>
                  <a:pt x="95004" y="1242285"/>
                </a:lnTo>
                <a:lnTo>
                  <a:pt x="66888" y="1182439"/>
                </a:lnTo>
                <a:lnTo>
                  <a:pt x="43392" y="1120164"/>
                </a:lnTo>
                <a:lnTo>
                  <a:pt x="24736" y="1055679"/>
                </a:lnTo>
                <a:lnTo>
                  <a:pt x="11140" y="989202"/>
                </a:lnTo>
                <a:lnTo>
                  <a:pt x="2821" y="920954"/>
                </a:lnTo>
                <a:lnTo>
                  <a:pt x="0" y="851154"/>
                </a:lnTo>
                <a:close/>
              </a:path>
            </a:pathLst>
          </a:custGeom>
          <a:ln w="27432">
            <a:solidFill>
              <a:srgbClr val="FFF6DB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72212" y="1045463"/>
            <a:ext cx="1155192" cy="11506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7587" y="1050711"/>
            <a:ext cx="1116275" cy="111131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7587" y="1050711"/>
            <a:ext cx="1116330" cy="1111885"/>
          </a:xfrm>
          <a:custGeom>
            <a:avLst/>
            <a:gdLst/>
            <a:ahLst/>
            <a:cxnLst/>
            <a:rect l="l" t="t" r="r" b="b"/>
            <a:pathLst>
              <a:path w="1116330" h="1111885">
                <a:moveTo>
                  <a:pt x="118228" y="204556"/>
                </a:moveTo>
                <a:lnTo>
                  <a:pt x="147893" y="170377"/>
                </a:lnTo>
                <a:lnTo>
                  <a:pt x="179771" y="139253"/>
                </a:lnTo>
                <a:lnTo>
                  <a:pt x="213661" y="111205"/>
                </a:lnTo>
                <a:lnTo>
                  <a:pt x="249360" y="86253"/>
                </a:lnTo>
                <a:lnTo>
                  <a:pt x="286668" y="64418"/>
                </a:lnTo>
                <a:lnTo>
                  <a:pt x="325381" y="45719"/>
                </a:lnTo>
                <a:lnTo>
                  <a:pt x="365300" y="30178"/>
                </a:lnTo>
                <a:lnTo>
                  <a:pt x="406221" y="17815"/>
                </a:lnTo>
                <a:lnTo>
                  <a:pt x="447943" y="8651"/>
                </a:lnTo>
                <a:lnTo>
                  <a:pt x="490265" y="2705"/>
                </a:lnTo>
                <a:lnTo>
                  <a:pt x="532984" y="0"/>
                </a:lnTo>
                <a:lnTo>
                  <a:pt x="575898" y="553"/>
                </a:lnTo>
                <a:lnTo>
                  <a:pt x="618807" y="4388"/>
                </a:lnTo>
                <a:lnTo>
                  <a:pt x="661509" y="11523"/>
                </a:lnTo>
                <a:lnTo>
                  <a:pt x="703801" y="21980"/>
                </a:lnTo>
                <a:lnTo>
                  <a:pt x="745482" y="35778"/>
                </a:lnTo>
                <a:lnTo>
                  <a:pt x="786350" y="52939"/>
                </a:lnTo>
                <a:lnTo>
                  <a:pt x="826203" y="73483"/>
                </a:lnTo>
                <a:lnTo>
                  <a:pt x="864840" y="97429"/>
                </a:lnTo>
                <a:lnTo>
                  <a:pt x="902059" y="124800"/>
                </a:lnTo>
                <a:lnTo>
                  <a:pt x="936999" y="155027"/>
                </a:lnTo>
                <a:lnTo>
                  <a:pt x="968914" y="187397"/>
                </a:lnTo>
                <a:lnTo>
                  <a:pt x="997779" y="221706"/>
                </a:lnTo>
                <a:lnTo>
                  <a:pt x="1023570" y="257755"/>
                </a:lnTo>
                <a:lnTo>
                  <a:pt x="1046263" y="295341"/>
                </a:lnTo>
                <a:lnTo>
                  <a:pt x="1065831" y="334264"/>
                </a:lnTo>
                <a:lnTo>
                  <a:pt x="1082252" y="374322"/>
                </a:lnTo>
                <a:lnTo>
                  <a:pt x="1095500" y="415313"/>
                </a:lnTo>
                <a:lnTo>
                  <a:pt x="1105551" y="457037"/>
                </a:lnTo>
                <a:lnTo>
                  <a:pt x="1112380" y="499291"/>
                </a:lnTo>
                <a:lnTo>
                  <a:pt x="1115963" y="541875"/>
                </a:lnTo>
                <a:lnTo>
                  <a:pt x="1116275" y="584588"/>
                </a:lnTo>
                <a:lnTo>
                  <a:pt x="1113292" y="627227"/>
                </a:lnTo>
                <a:lnTo>
                  <a:pt x="1106988" y="669592"/>
                </a:lnTo>
                <a:lnTo>
                  <a:pt x="1097340" y="711481"/>
                </a:lnTo>
                <a:lnTo>
                  <a:pt x="1084323" y="752692"/>
                </a:lnTo>
                <a:lnTo>
                  <a:pt x="1067912" y="793025"/>
                </a:lnTo>
                <a:lnTo>
                  <a:pt x="1048083" y="832278"/>
                </a:lnTo>
                <a:lnTo>
                  <a:pt x="1024811" y="870250"/>
                </a:lnTo>
                <a:lnTo>
                  <a:pt x="998071" y="906739"/>
                </a:lnTo>
                <a:lnTo>
                  <a:pt x="968406" y="940918"/>
                </a:lnTo>
                <a:lnTo>
                  <a:pt x="936528" y="972042"/>
                </a:lnTo>
                <a:lnTo>
                  <a:pt x="902639" y="1000090"/>
                </a:lnTo>
                <a:lnTo>
                  <a:pt x="866940" y="1025043"/>
                </a:lnTo>
                <a:lnTo>
                  <a:pt x="829633" y="1046880"/>
                </a:lnTo>
                <a:lnTo>
                  <a:pt x="790919" y="1065580"/>
                </a:lnTo>
                <a:lnTo>
                  <a:pt x="751002" y="1081122"/>
                </a:lnTo>
                <a:lnTo>
                  <a:pt x="710081" y="1093488"/>
                </a:lnTo>
                <a:lnTo>
                  <a:pt x="668360" y="1102656"/>
                </a:lnTo>
                <a:lnTo>
                  <a:pt x="626039" y="1108606"/>
                </a:lnTo>
                <a:lnTo>
                  <a:pt x="583320" y="1111317"/>
                </a:lnTo>
                <a:lnTo>
                  <a:pt x="540405" y="1110769"/>
                </a:lnTo>
                <a:lnTo>
                  <a:pt x="497497" y="1106942"/>
                </a:lnTo>
                <a:lnTo>
                  <a:pt x="454795" y="1099816"/>
                </a:lnTo>
                <a:lnTo>
                  <a:pt x="412503" y="1089369"/>
                </a:lnTo>
                <a:lnTo>
                  <a:pt x="370822" y="1075582"/>
                </a:lnTo>
                <a:lnTo>
                  <a:pt x="329953" y="1058434"/>
                </a:lnTo>
                <a:lnTo>
                  <a:pt x="290099" y="1037905"/>
                </a:lnTo>
                <a:lnTo>
                  <a:pt x="251460" y="1013975"/>
                </a:lnTo>
                <a:lnTo>
                  <a:pt x="214240" y="986622"/>
                </a:lnTo>
                <a:lnTo>
                  <a:pt x="179299" y="956395"/>
                </a:lnTo>
                <a:lnTo>
                  <a:pt x="147383" y="924025"/>
                </a:lnTo>
                <a:lnTo>
                  <a:pt x="118516" y="889716"/>
                </a:lnTo>
                <a:lnTo>
                  <a:pt x="92723" y="853666"/>
                </a:lnTo>
                <a:lnTo>
                  <a:pt x="70028" y="816079"/>
                </a:lnTo>
                <a:lnTo>
                  <a:pt x="50457" y="777155"/>
                </a:lnTo>
                <a:lnTo>
                  <a:pt x="34033" y="737095"/>
                </a:lnTo>
                <a:lnTo>
                  <a:pt x="20783" y="696101"/>
                </a:lnTo>
                <a:lnTo>
                  <a:pt x="10729" y="654374"/>
                </a:lnTo>
                <a:lnTo>
                  <a:pt x="3898" y="612115"/>
                </a:lnTo>
                <a:lnTo>
                  <a:pt x="313" y="569526"/>
                </a:lnTo>
                <a:lnTo>
                  <a:pt x="0" y="526807"/>
                </a:lnTo>
                <a:lnTo>
                  <a:pt x="2982" y="484160"/>
                </a:lnTo>
                <a:lnTo>
                  <a:pt x="9286" y="441787"/>
                </a:lnTo>
                <a:lnTo>
                  <a:pt x="18935" y="399888"/>
                </a:lnTo>
                <a:lnTo>
                  <a:pt x="31954" y="358665"/>
                </a:lnTo>
                <a:lnTo>
                  <a:pt x="48369" y="318319"/>
                </a:lnTo>
                <a:lnTo>
                  <a:pt x="68202" y="279051"/>
                </a:lnTo>
                <a:lnTo>
                  <a:pt x="91480" y="241063"/>
                </a:lnTo>
                <a:lnTo>
                  <a:pt x="118228" y="204556"/>
                </a:lnTo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17958" y="1181143"/>
            <a:ext cx="855980" cy="850900"/>
          </a:xfrm>
          <a:custGeom>
            <a:avLst/>
            <a:gdLst/>
            <a:ahLst/>
            <a:cxnLst/>
            <a:rect l="l" t="t" r="r" b="b"/>
            <a:pathLst>
              <a:path w="855980" h="850900">
                <a:moveTo>
                  <a:pt x="89838" y="155531"/>
                </a:moveTo>
                <a:lnTo>
                  <a:pt x="51680" y="212403"/>
                </a:lnTo>
                <a:lnTo>
                  <a:pt x="24090" y="273230"/>
                </a:lnTo>
                <a:lnTo>
                  <a:pt x="6915" y="336780"/>
                </a:lnTo>
                <a:lnTo>
                  <a:pt x="0" y="401817"/>
                </a:lnTo>
                <a:lnTo>
                  <a:pt x="340" y="434509"/>
                </a:lnTo>
                <a:lnTo>
                  <a:pt x="8522" y="499465"/>
                </a:lnTo>
                <a:lnTo>
                  <a:pt x="26576" y="562826"/>
                </a:lnTo>
                <a:lnTo>
                  <a:pt x="54346" y="623357"/>
                </a:lnTo>
                <a:lnTo>
                  <a:pt x="91678" y="679825"/>
                </a:lnTo>
                <a:lnTo>
                  <a:pt x="138416" y="730995"/>
                </a:lnTo>
                <a:lnTo>
                  <a:pt x="193850" y="775241"/>
                </a:lnTo>
                <a:lnTo>
                  <a:pt x="254104" y="809468"/>
                </a:lnTo>
                <a:lnTo>
                  <a:pt x="317435" y="833348"/>
                </a:lnTo>
                <a:lnTo>
                  <a:pt x="382607" y="847004"/>
                </a:lnTo>
                <a:lnTo>
                  <a:pt x="448384" y="850558"/>
                </a:lnTo>
                <a:lnTo>
                  <a:pt x="481113" y="848586"/>
                </a:lnTo>
                <a:lnTo>
                  <a:pt x="545478" y="837218"/>
                </a:lnTo>
                <a:lnTo>
                  <a:pt x="607358" y="816056"/>
                </a:lnTo>
                <a:lnTo>
                  <a:pt x="665516" y="785221"/>
                </a:lnTo>
                <a:lnTo>
                  <a:pt x="718715" y="744837"/>
                </a:lnTo>
                <a:lnTo>
                  <a:pt x="765720" y="695027"/>
                </a:lnTo>
                <a:lnTo>
                  <a:pt x="803881" y="638124"/>
                </a:lnTo>
                <a:lnTo>
                  <a:pt x="831472" y="577279"/>
                </a:lnTo>
                <a:lnTo>
                  <a:pt x="848648" y="513722"/>
                </a:lnTo>
                <a:lnTo>
                  <a:pt x="855565" y="448685"/>
                </a:lnTo>
                <a:lnTo>
                  <a:pt x="855224" y="415997"/>
                </a:lnTo>
                <a:lnTo>
                  <a:pt x="847042" y="351050"/>
                </a:lnTo>
                <a:lnTo>
                  <a:pt x="828988" y="287701"/>
                </a:lnTo>
                <a:lnTo>
                  <a:pt x="801219" y="227183"/>
                </a:lnTo>
                <a:lnTo>
                  <a:pt x="763889" y="170726"/>
                </a:lnTo>
                <a:lnTo>
                  <a:pt x="717153" y="119561"/>
                </a:lnTo>
                <a:lnTo>
                  <a:pt x="661719" y="75317"/>
                </a:lnTo>
                <a:lnTo>
                  <a:pt x="601462" y="41090"/>
                </a:lnTo>
                <a:lnTo>
                  <a:pt x="538128" y="17210"/>
                </a:lnTo>
                <a:lnTo>
                  <a:pt x="472954" y="3554"/>
                </a:lnTo>
                <a:lnTo>
                  <a:pt x="407176" y="0"/>
                </a:lnTo>
                <a:lnTo>
                  <a:pt x="374447" y="1972"/>
                </a:lnTo>
                <a:lnTo>
                  <a:pt x="310080" y="13340"/>
                </a:lnTo>
                <a:lnTo>
                  <a:pt x="248200" y="34502"/>
                </a:lnTo>
                <a:lnTo>
                  <a:pt x="190042" y="65336"/>
                </a:lnTo>
                <a:lnTo>
                  <a:pt x="136843" y="105720"/>
                </a:lnTo>
                <a:lnTo>
                  <a:pt x="89838" y="155531"/>
                </a:lnTo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88136" y="0"/>
            <a:ext cx="8056245" cy="6858000"/>
          </a:xfrm>
          <a:custGeom>
            <a:avLst/>
            <a:gdLst/>
            <a:ahLst/>
            <a:cxnLst/>
            <a:rect l="l" t="t" r="r" b="b"/>
            <a:pathLst>
              <a:path w="8056245" h="6858000">
                <a:moveTo>
                  <a:pt x="0" y="6857999"/>
                </a:moveTo>
                <a:lnTo>
                  <a:pt x="8055863" y="6857999"/>
                </a:lnTo>
                <a:lnTo>
                  <a:pt x="8055863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13460" y="0"/>
            <a:ext cx="1905" cy="6858000"/>
          </a:xfrm>
          <a:custGeom>
            <a:avLst/>
            <a:gdLst/>
            <a:ahLst/>
            <a:cxnLst/>
            <a:rect l="l" t="t" r="r" b="b"/>
            <a:pathLst>
              <a:path w="1905" h="6858000">
                <a:moveTo>
                  <a:pt x="0" y="6857999"/>
                </a:moveTo>
                <a:lnTo>
                  <a:pt x="1524" y="6857999"/>
                </a:lnTo>
                <a:lnTo>
                  <a:pt x="1524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5736" y="0"/>
            <a:ext cx="155447" cy="685799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14983" y="0"/>
            <a:ext cx="73660" cy="6858000"/>
          </a:xfrm>
          <a:custGeom>
            <a:avLst/>
            <a:gdLst/>
            <a:ahLst/>
            <a:cxnLst/>
            <a:rect l="l" t="t" r="r" b="b"/>
            <a:pathLst>
              <a:path w="73659" h="6858000">
                <a:moveTo>
                  <a:pt x="0" y="6858000"/>
                </a:moveTo>
                <a:lnTo>
                  <a:pt x="73152" y="6858000"/>
                </a:lnTo>
                <a:lnTo>
                  <a:pt x="73152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274567" y="463550"/>
            <a:ext cx="2538730" cy="5568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b="1" dirty="0">
                <a:solidFill>
                  <a:srgbClr val="562213"/>
                </a:solidFill>
                <a:latin typeface="Arial"/>
                <a:cs typeface="Arial"/>
              </a:rPr>
              <a:t>(</a:t>
            </a:r>
            <a:r>
              <a:rPr sz="3600" b="1" spc="-5" dirty="0">
                <a:solidFill>
                  <a:srgbClr val="562213"/>
                </a:solidFill>
                <a:latin typeface="Arial"/>
                <a:cs typeface="Arial"/>
              </a:rPr>
              <a:t>…</a:t>
            </a:r>
            <a:r>
              <a:rPr sz="3600" b="1" dirty="0">
                <a:solidFill>
                  <a:srgbClr val="562213"/>
                </a:solidFill>
                <a:latin typeface="Arial"/>
                <a:cs typeface="Arial"/>
              </a:rPr>
              <a:t>lan</a:t>
            </a:r>
            <a:r>
              <a:rPr sz="3600" b="1" spc="-15" dirty="0">
                <a:solidFill>
                  <a:srgbClr val="562213"/>
                </a:solidFill>
                <a:latin typeface="Arial"/>
                <a:cs typeface="Arial"/>
              </a:rPr>
              <a:t>j</a:t>
            </a:r>
            <a:r>
              <a:rPr sz="3600" b="1" dirty="0">
                <a:solidFill>
                  <a:srgbClr val="562213"/>
                </a:solidFill>
                <a:latin typeface="Arial"/>
                <a:cs typeface="Arial"/>
              </a:rPr>
              <a:t>uta</a:t>
            </a:r>
            <a:r>
              <a:rPr sz="3600" b="1" spc="-10" dirty="0">
                <a:solidFill>
                  <a:srgbClr val="562213"/>
                </a:solidFill>
                <a:latin typeface="Arial"/>
                <a:cs typeface="Arial"/>
              </a:rPr>
              <a:t>n</a:t>
            </a:r>
            <a:r>
              <a:rPr sz="3600" b="1" dirty="0">
                <a:solidFill>
                  <a:srgbClr val="562213"/>
                </a:solidFill>
                <a:latin typeface="Arial"/>
                <a:cs typeface="Arial"/>
              </a:rPr>
              <a:t>)</a:t>
            </a:r>
            <a:endParaRPr sz="36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04289" y="1489202"/>
            <a:ext cx="7340600" cy="3695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5910" indent="-283210">
              <a:lnSpc>
                <a:spcPct val="100000"/>
              </a:lnSpc>
              <a:buClr>
                <a:srgbClr val="3891A7"/>
              </a:buClr>
              <a:buSzPct val="79166"/>
              <a:buFont typeface="Wingdings 2"/>
              <a:buChar char=""/>
              <a:tabLst>
                <a:tab pos="296545" algn="l"/>
              </a:tabLst>
            </a:pPr>
            <a:r>
              <a:rPr sz="2400" dirty="0">
                <a:latin typeface="Arial"/>
                <a:cs typeface="Arial"/>
              </a:rPr>
              <a:t>R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w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yat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arga</a:t>
            </a:r>
            <a:endParaRPr sz="2400">
              <a:latin typeface="Arial"/>
              <a:cs typeface="Arial"/>
            </a:endParaRPr>
          </a:p>
          <a:p>
            <a:pPr marL="295910" indent="-283210">
              <a:lnSpc>
                <a:spcPct val="100000"/>
              </a:lnSpc>
              <a:spcBef>
                <a:spcPts val="20"/>
              </a:spcBef>
              <a:buClr>
                <a:srgbClr val="3891A7"/>
              </a:buClr>
              <a:buSzPct val="79166"/>
              <a:buFont typeface="Wingdings 2"/>
              <a:buChar char=""/>
              <a:tabLst>
                <a:tab pos="296545" algn="l"/>
              </a:tabLst>
            </a:pPr>
            <a:r>
              <a:rPr sz="2400" dirty="0">
                <a:latin typeface="Arial"/>
                <a:cs typeface="Arial"/>
              </a:rPr>
              <a:t>R</a:t>
            </a:r>
            <a:r>
              <a:rPr sz="2400" spc="-1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w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yat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-10" dirty="0">
                <a:latin typeface="Arial"/>
                <a:cs typeface="Arial"/>
              </a:rPr>
              <a:t>g</a:t>
            </a:r>
            <a:r>
              <a:rPr sz="2400" dirty="0">
                <a:latin typeface="Arial"/>
                <a:cs typeface="Arial"/>
              </a:rPr>
              <a:t>g</a:t>
            </a:r>
            <a:r>
              <a:rPr sz="2400" spc="-10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an</a:t>
            </a:r>
            <a:r>
              <a:rPr sz="2400" spc="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Obat</a:t>
            </a:r>
            <a:endParaRPr sz="2400">
              <a:latin typeface="Arial"/>
              <a:cs typeface="Arial"/>
            </a:endParaRPr>
          </a:p>
          <a:p>
            <a:pPr marL="295910" indent="-283210">
              <a:lnSpc>
                <a:spcPct val="100000"/>
              </a:lnSpc>
              <a:spcBef>
                <a:spcPts val="25"/>
              </a:spcBef>
              <a:buClr>
                <a:srgbClr val="3891A7"/>
              </a:buClr>
              <a:buSzPct val="79166"/>
              <a:buFont typeface="Wingdings 2"/>
              <a:buChar char=""/>
              <a:tabLst>
                <a:tab pos="296545" algn="l"/>
              </a:tabLst>
            </a:pPr>
            <a:r>
              <a:rPr sz="2400" dirty="0">
                <a:latin typeface="Arial"/>
                <a:cs typeface="Arial"/>
              </a:rPr>
              <a:t>P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meriksa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sik</a:t>
            </a:r>
            <a:endParaRPr sz="2400">
              <a:latin typeface="Arial"/>
              <a:cs typeface="Arial"/>
            </a:endParaRPr>
          </a:p>
          <a:p>
            <a:pPr marL="295910" indent="-283210">
              <a:lnSpc>
                <a:spcPct val="100000"/>
              </a:lnSpc>
              <a:spcBef>
                <a:spcPts val="25"/>
              </a:spcBef>
              <a:buClr>
                <a:srgbClr val="3891A7"/>
              </a:buClr>
              <a:buSzPct val="79166"/>
              <a:buFont typeface="Wingdings 2"/>
              <a:buChar char=""/>
              <a:tabLst>
                <a:tab pos="296545" algn="l"/>
              </a:tabLst>
            </a:pPr>
            <a:r>
              <a:rPr sz="2400" dirty="0">
                <a:latin typeface="Arial"/>
                <a:cs typeface="Arial"/>
              </a:rPr>
              <a:t>Uji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La</a:t>
            </a:r>
            <a:r>
              <a:rPr sz="2400" spc="-10" dirty="0">
                <a:latin typeface="Arial"/>
                <a:cs typeface="Arial"/>
              </a:rPr>
              <a:t>b</a:t>
            </a:r>
            <a:r>
              <a:rPr sz="2400" dirty="0">
                <a:latin typeface="Arial"/>
                <a:cs typeface="Arial"/>
              </a:rPr>
              <a:t>oratori</a:t>
            </a:r>
            <a:r>
              <a:rPr sz="2400" spc="-10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m</a:t>
            </a:r>
            <a:endParaRPr sz="2400">
              <a:latin typeface="Arial"/>
              <a:cs typeface="Arial"/>
            </a:endParaRPr>
          </a:p>
          <a:p>
            <a:pPr marL="295910" indent="-283210">
              <a:lnSpc>
                <a:spcPct val="100000"/>
              </a:lnSpc>
              <a:spcBef>
                <a:spcPts val="25"/>
              </a:spcBef>
              <a:buClr>
                <a:srgbClr val="3891A7"/>
              </a:buClr>
              <a:buSzPct val="79166"/>
              <a:buFont typeface="Wingdings 2"/>
              <a:buChar char=""/>
              <a:tabLst>
                <a:tab pos="296545" algn="l"/>
              </a:tabLst>
            </a:pPr>
            <a:r>
              <a:rPr sz="2400" dirty="0">
                <a:latin typeface="Arial"/>
                <a:cs typeface="Arial"/>
              </a:rPr>
              <a:t>Uji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ag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ostik</a:t>
            </a:r>
            <a:endParaRPr sz="2400">
              <a:latin typeface="Arial"/>
              <a:cs typeface="Arial"/>
            </a:endParaRPr>
          </a:p>
          <a:p>
            <a:pPr marL="295910" indent="-283210">
              <a:lnSpc>
                <a:spcPct val="100000"/>
              </a:lnSpc>
              <a:spcBef>
                <a:spcPts val="20"/>
              </a:spcBef>
              <a:buClr>
                <a:srgbClr val="3891A7"/>
              </a:buClr>
              <a:buSzPct val="79166"/>
              <a:buFont typeface="Wingdings 2"/>
              <a:buChar char=""/>
              <a:tabLst>
                <a:tab pos="296545" algn="l"/>
              </a:tabLst>
            </a:pPr>
            <a:r>
              <a:rPr sz="2400" dirty="0">
                <a:latin typeface="Arial"/>
                <a:cs typeface="Arial"/>
              </a:rPr>
              <a:t>D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ftar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Masa</a:t>
            </a:r>
            <a:r>
              <a:rPr sz="2400" spc="-15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ah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Med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s</a:t>
            </a:r>
            <a:endParaRPr sz="2400">
              <a:latin typeface="Arial"/>
              <a:cs typeface="Arial"/>
            </a:endParaRPr>
          </a:p>
          <a:p>
            <a:pPr marL="295910" indent="-283210">
              <a:lnSpc>
                <a:spcPct val="100000"/>
              </a:lnSpc>
              <a:spcBef>
                <a:spcPts val="25"/>
              </a:spcBef>
              <a:buClr>
                <a:srgbClr val="3891A7"/>
              </a:buClr>
              <a:buSzPct val="79166"/>
              <a:buFont typeface="Wingdings 2"/>
              <a:buChar char=""/>
              <a:tabLst>
                <a:tab pos="296545" algn="l"/>
              </a:tabLst>
            </a:pPr>
            <a:r>
              <a:rPr sz="2400" spc="-270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erapi</a:t>
            </a:r>
            <a:endParaRPr sz="2400">
              <a:latin typeface="Arial"/>
              <a:cs typeface="Arial"/>
            </a:endParaRPr>
          </a:p>
          <a:p>
            <a:pPr marL="295910" indent="-283210">
              <a:lnSpc>
                <a:spcPct val="100000"/>
              </a:lnSpc>
              <a:spcBef>
                <a:spcPts val="20"/>
              </a:spcBef>
              <a:buClr>
                <a:srgbClr val="3891A7"/>
              </a:buClr>
              <a:buSzPct val="79166"/>
              <a:buFont typeface="Wingdings 2"/>
              <a:buChar char=""/>
              <a:tabLst>
                <a:tab pos="296545" algn="l"/>
              </a:tabLst>
            </a:pPr>
            <a:r>
              <a:rPr sz="2400" dirty="0">
                <a:latin typeface="Arial"/>
                <a:cs typeface="Arial"/>
              </a:rPr>
              <a:t>C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tatan P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rkemba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gan</a:t>
            </a:r>
            <a:r>
              <a:rPr sz="2400" spc="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si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270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erintegrasi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(SOAP)</a:t>
            </a:r>
            <a:endParaRPr sz="2400">
              <a:latin typeface="Arial"/>
              <a:cs typeface="Arial"/>
            </a:endParaRPr>
          </a:p>
          <a:p>
            <a:pPr marL="295910" indent="-283210">
              <a:lnSpc>
                <a:spcPct val="100000"/>
              </a:lnSpc>
              <a:spcBef>
                <a:spcPts val="25"/>
              </a:spcBef>
              <a:buClr>
                <a:srgbClr val="3891A7"/>
              </a:buClr>
              <a:buSzPct val="79166"/>
              <a:buFont typeface="Wingdings 2"/>
              <a:buChar char=""/>
              <a:tabLst>
                <a:tab pos="296545" algn="l"/>
              </a:tabLst>
            </a:pPr>
            <a:r>
              <a:rPr sz="2400" dirty="0">
                <a:latin typeface="Arial"/>
                <a:cs typeface="Arial"/>
              </a:rPr>
              <a:t>Obat-</a:t>
            </a:r>
            <a:r>
              <a:rPr sz="2400" spc="-5" dirty="0">
                <a:latin typeface="Arial"/>
                <a:cs typeface="Arial"/>
              </a:rPr>
              <a:t>oba</a:t>
            </a:r>
            <a:r>
              <a:rPr sz="2400" dirty="0">
                <a:latin typeface="Arial"/>
                <a:cs typeface="Arial"/>
              </a:rPr>
              <a:t>t yang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seda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g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gu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akan</a:t>
            </a:r>
            <a:endParaRPr sz="2400">
              <a:latin typeface="Arial"/>
              <a:cs typeface="Arial"/>
            </a:endParaRPr>
          </a:p>
          <a:p>
            <a:pPr marL="295910" indent="-283210">
              <a:lnSpc>
                <a:spcPct val="100000"/>
              </a:lnSpc>
              <a:spcBef>
                <a:spcPts val="20"/>
              </a:spcBef>
              <a:buClr>
                <a:srgbClr val="3891A7"/>
              </a:buClr>
              <a:buSzPct val="79166"/>
              <a:buFont typeface="Wingdings 2"/>
              <a:buChar char=""/>
              <a:tabLst>
                <a:tab pos="296545" algn="l"/>
              </a:tabLst>
            </a:pPr>
            <a:r>
              <a:rPr sz="2400" dirty="0">
                <a:latin typeface="Arial"/>
                <a:cs typeface="Arial"/>
              </a:rPr>
              <a:t>R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sume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Med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04" y="3810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505" y="0"/>
                </a:lnTo>
                <a:lnTo>
                  <a:pt x="0" y="819150"/>
                </a:lnTo>
                <a:lnTo>
                  <a:pt x="505" y="819150"/>
                </a:lnTo>
                <a:lnTo>
                  <a:pt x="67687" y="816434"/>
                </a:lnTo>
                <a:lnTo>
                  <a:pt x="133374" y="808427"/>
                </a:lnTo>
                <a:lnTo>
                  <a:pt x="197354" y="795341"/>
                </a:lnTo>
                <a:lnTo>
                  <a:pt x="259418" y="777386"/>
                </a:lnTo>
                <a:lnTo>
                  <a:pt x="319353" y="754772"/>
                </a:lnTo>
                <a:lnTo>
                  <a:pt x="376949" y="727712"/>
                </a:lnTo>
                <a:lnTo>
                  <a:pt x="431996" y="696415"/>
                </a:lnTo>
                <a:lnTo>
                  <a:pt x="484282" y="661092"/>
                </a:lnTo>
                <a:lnTo>
                  <a:pt x="533597" y="621955"/>
                </a:lnTo>
                <a:lnTo>
                  <a:pt x="579729" y="579215"/>
                </a:lnTo>
                <a:lnTo>
                  <a:pt x="622469" y="533081"/>
                </a:lnTo>
                <a:lnTo>
                  <a:pt x="661605" y="483766"/>
                </a:lnTo>
                <a:lnTo>
                  <a:pt x="696926" y="431479"/>
                </a:lnTo>
                <a:lnTo>
                  <a:pt x="728222" y="376433"/>
                </a:lnTo>
                <a:lnTo>
                  <a:pt x="755281" y="318837"/>
                </a:lnTo>
                <a:lnTo>
                  <a:pt x="777893" y="258903"/>
                </a:lnTo>
                <a:lnTo>
                  <a:pt x="795848" y="196841"/>
                </a:lnTo>
                <a:lnTo>
                  <a:pt x="808933" y="132863"/>
                </a:lnTo>
                <a:lnTo>
                  <a:pt x="816939" y="67178"/>
                </a:lnTo>
                <a:lnTo>
                  <a:pt x="819655" y="0"/>
                </a:lnTo>
                <a:close/>
              </a:path>
            </a:pathLst>
          </a:custGeom>
          <a:solidFill>
            <a:srgbClr val="FDF9F4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304" y="3810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816939" y="67178"/>
                </a:lnTo>
                <a:lnTo>
                  <a:pt x="808933" y="132863"/>
                </a:lnTo>
                <a:lnTo>
                  <a:pt x="795848" y="196841"/>
                </a:lnTo>
                <a:lnTo>
                  <a:pt x="777893" y="258903"/>
                </a:lnTo>
                <a:lnTo>
                  <a:pt x="755281" y="318837"/>
                </a:lnTo>
                <a:lnTo>
                  <a:pt x="728222" y="376433"/>
                </a:lnTo>
                <a:lnTo>
                  <a:pt x="696926" y="431479"/>
                </a:lnTo>
                <a:lnTo>
                  <a:pt x="661605" y="483766"/>
                </a:lnTo>
                <a:lnTo>
                  <a:pt x="622469" y="533081"/>
                </a:lnTo>
                <a:lnTo>
                  <a:pt x="579729" y="579215"/>
                </a:lnTo>
                <a:lnTo>
                  <a:pt x="533597" y="621955"/>
                </a:lnTo>
                <a:lnTo>
                  <a:pt x="484282" y="661092"/>
                </a:lnTo>
                <a:lnTo>
                  <a:pt x="431996" y="696415"/>
                </a:lnTo>
                <a:lnTo>
                  <a:pt x="376949" y="727712"/>
                </a:lnTo>
                <a:lnTo>
                  <a:pt x="319353" y="754772"/>
                </a:lnTo>
                <a:lnTo>
                  <a:pt x="259418" y="777386"/>
                </a:lnTo>
                <a:lnTo>
                  <a:pt x="197354" y="795341"/>
                </a:lnTo>
                <a:lnTo>
                  <a:pt x="133374" y="808427"/>
                </a:lnTo>
                <a:lnTo>
                  <a:pt x="67687" y="816434"/>
                </a:lnTo>
                <a:lnTo>
                  <a:pt x="505" y="819150"/>
                </a:lnTo>
                <a:lnTo>
                  <a:pt x="336" y="819150"/>
                </a:lnTo>
                <a:lnTo>
                  <a:pt x="168" y="819150"/>
                </a:lnTo>
                <a:lnTo>
                  <a:pt x="0" y="819150"/>
                </a:lnTo>
                <a:lnTo>
                  <a:pt x="505" y="0"/>
                </a:lnTo>
                <a:lnTo>
                  <a:pt x="819655" y="0"/>
                </a:lnTo>
                <a:close/>
              </a:path>
            </a:pathLst>
          </a:custGeom>
          <a:ln w="3175">
            <a:solidFill>
              <a:srgbClr val="D2C39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8015" y="6095"/>
            <a:ext cx="1784604" cy="17846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9163" y="21335"/>
            <a:ext cx="1702435" cy="1702435"/>
          </a:xfrm>
          <a:custGeom>
            <a:avLst/>
            <a:gdLst/>
            <a:ahLst/>
            <a:cxnLst/>
            <a:rect l="l" t="t" r="r" b="b"/>
            <a:pathLst>
              <a:path w="1702435" h="1702435">
                <a:moveTo>
                  <a:pt x="0" y="851154"/>
                </a:moveTo>
                <a:lnTo>
                  <a:pt x="2821" y="781353"/>
                </a:lnTo>
                <a:lnTo>
                  <a:pt x="11140" y="713105"/>
                </a:lnTo>
                <a:lnTo>
                  <a:pt x="24736" y="646628"/>
                </a:lnTo>
                <a:lnTo>
                  <a:pt x="43392" y="582143"/>
                </a:lnTo>
                <a:lnTo>
                  <a:pt x="66888" y="519868"/>
                </a:lnTo>
                <a:lnTo>
                  <a:pt x="95004" y="460022"/>
                </a:lnTo>
                <a:lnTo>
                  <a:pt x="127522" y="402825"/>
                </a:lnTo>
                <a:lnTo>
                  <a:pt x="164223" y="348496"/>
                </a:lnTo>
                <a:lnTo>
                  <a:pt x="204888" y="297253"/>
                </a:lnTo>
                <a:lnTo>
                  <a:pt x="249297" y="249316"/>
                </a:lnTo>
                <a:lnTo>
                  <a:pt x="297232" y="204905"/>
                </a:lnTo>
                <a:lnTo>
                  <a:pt x="348474" y="164238"/>
                </a:lnTo>
                <a:lnTo>
                  <a:pt x="402803" y="127534"/>
                </a:lnTo>
                <a:lnTo>
                  <a:pt x="460000" y="95014"/>
                </a:lnTo>
                <a:lnTo>
                  <a:pt x="519847" y="66895"/>
                </a:lnTo>
                <a:lnTo>
                  <a:pt x="582124" y="43397"/>
                </a:lnTo>
                <a:lnTo>
                  <a:pt x="646612" y="24739"/>
                </a:lnTo>
                <a:lnTo>
                  <a:pt x="713092" y="11141"/>
                </a:lnTo>
                <a:lnTo>
                  <a:pt x="781346" y="2821"/>
                </a:lnTo>
                <a:lnTo>
                  <a:pt x="851154" y="0"/>
                </a:lnTo>
                <a:lnTo>
                  <a:pt x="920954" y="2821"/>
                </a:lnTo>
                <a:lnTo>
                  <a:pt x="989202" y="11141"/>
                </a:lnTo>
                <a:lnTo>
                  <a:pt x="1055679" y="24739"/>
                </a:lnTo>
                <a:lnTo>
                  <a:pt x="1120164" y="43397"/>
                </a:lnTo>
                <a:lnTo>
                  <a:pt x="1182439" y="66895"/>
                </a:lnTo>
                <a:lnTo>
                  <a:pt x="1242285" y="95014"/>
                </a:lnTo>
                <a:lnTo>
                  <a:pt x="1299482" y="127534"/>
                </a:lnTo>
                <a:lnTo>
                  <a:pt x="1353811" y="164238"/>
                </a:lnTo>
                <a:lnTo>
                  <a:pt x="1405054" y="204905"/>
                </a:lnTo>
                <a:lnTo>
                  <a:pt x="1452991" y="249316"/>
                </a:lnTo>
                <a:lnTo>
                  <a:pt x="1497402" y="297253"/>
                </a:lnTo>
                <a:lnTo>
                  <a:pt x="1538069" y="348496"/>
                </a:lnTo>
                <a:lnTo>
                  <a:pt x="1574773" y="402825"/>
                </a:lnTo>
                <a:lnTo>
                  <a:pt x="1607293" y="460022"/>
                </a:lnTo>
                <a:lnTo>
                  <a:pt x="1635412" y="519868"/>
                </a:lnTo>
                <a:lnTo>
                  <a:pt x="1658910" y="582143"/>
                </a:lnTo>
                <a:lnTo>
                  <a:pt x="1677568" y="646628"/>
                </a:lnTo>
                <a:lnTo>
                  <a:pt x="1691166" y="713105"/>
                </a:lnTo>
                <a:lnTo>
                  <a:pt x="1699486" y="781353"/>
                </a:lnTo>
                <a:lnTo>
                  <a:pt x="1702308" y="851154"/>
                </a:lnTo>
                <a:lnTo>
                  <a:pt x="1699486" y="920954"/>
                </a:lnTo>
                <a:lnTo>
                  <a:pt x="1691166" y="989202"/>
                </a:lnTo>
                <a:lnTo>
                  <a:pt x="1677568" y="1055679"/>
                </a:lnTo>
                <a:lnTo>
                  <a:pt x="1658910" y="1120164"/>
                </a:lnTo>
                <a:lnTo>
                  <a:pt x="1635412" y="1182439"/>
                </a:lnTo>
                <a:lnTo>
                  <a:pt x="1607293" y="1242285"/>
                </a:lnTo>
                <a:lnTo>
                  <a:pt x="1574773" y="1299482"/>
                </a:lnTo>
                <a:lnTo>
                  <a:pt x="1538069" y="1353811"/>
                </a:lnTo>
                <a:lnTo>
                  <a:pt x="1497402" y="1405054"/>
                </a:lnTo>
                <a:lnTo>
                  <a:pt x="1452991" y="1452991"/>
                </a:lnTo>
                <a:lnTo>
                  <a:pt x="1405054" y="1497402"/>
                </a:lnTo>
                <a:lnTo>
                  <a:pt x="1353811" y="1538069"/>
                </a:lnTo>
                <a:lnTo>
                  <a:pt x="1299482" y="1574773"/>
                </a:lnTo>
                <a:lnTo>
                  <a:pt x="1242285" y="1607293"/>
                </a:lnTo>
                <a:lnTo>
                  <a:pt x="1182439" y="1635412"/>
                </a:lnTo>
                <a:lnTo>
                  <a:pt x="1120164" y="1658910"/>
                </a:lnTo>
                <a:lnTo>
                  <a:pt x="1055679" y="1677568"/>
                </a:lnTo>
                <a:lnTo>
                  <a:pt x="989202" y="1691166"/>
                </a:lnTo>
                <a:lnTo>
                  <a:pt x="920954" y="1699486"/>
                </a:lnTo>
                <a:lnTo>
                  <a:pt x="851154" y="1702308"/>
                </a:lnTo>
                <a:lnTo>
                  <a:pt x="781346" y="1699486"/>
                </a:lnTo>
                <a:lnTo>
                  <a:pt x="713092" y="1691166"/>
                </a:lnTo>
                <a:lnTo>
                  <a:pt x="646612" y="1677568"/>
                </a:lnTo>
                <a:lnTo>
                  <a:pt x="582124" y="1658910"/>
                </a:lnTo>
                <a:lnTo>
                  <a:pt x="519847" y="1635412"/>
                </a:lnTo>
                <a:lnTo>
                  <a:pt x="460000" y="1607293"/>
                </a:lnTo>
                <a:lnTo>
                  <a:pt x="402803" y="1574773"/>
                </a:lnTo>
                <a:lnTo>
                  <a:pt x="348474" y="1538069"/>
                </a:lnTo>
                <a:lnTo>
                  <a:pt x="297232" y="1497402"/>
                </a:lnTo>
                <a:lnTo>
                  <a:pt x="249297" y="1452991"/>
                </a:lnTo>
                <a:lnTo>
                  <a:pt x="204888" y="1405054"/>
                </a:lnTo>
                <a:lnTo>
                  <a:pt x="164223" y="1353811"/>
                </a:lnTo>
                <a:lnTo>
                  <a:pt x="127522" y="1299482"/>
                </a:lnTo>
                <a:lnTo>
                  <a:pt x="95004" y="1242285"/>
                </a:lnTo>
                <a:lnTo>
                  <a:pt x="66888" y="1182439"/>
                </a:lnTo>
                <a:lnTo>
                  <a:pt x="43392" y="1120164"/>
                </a:lnTo>
                <a:lnTo>
                  <a:pt x="24736" y="1055679"/>
                </a:lnTo>
                <a:lnTo>
                  <a:pt x="11140" y="989202"/>
                </a:lnTo>
                <a:lnTo>
                  <a:pt x="2821" y="920954"/>
                </a:lnTo>
                <a:lnTo>
                  <a:pt x="0" y="851154"/>
                </a:lnTo>
                <a:close/>
              </a:path>
            </a:pathLst>
          </a:custGeom>
          <a:ln w="27432">
            <a:solidFill>
              <a:srgbClr val="FFF6DB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72212" y="1045463"/>
            <a:ext cx="1155192" cy="11506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7587" y="1050711"/>
            <a:ext cx="1116275" cy="111131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7587" y="1050711"/>
            <a:ext cx="1116330" cy="1111885"/>
          </a:xfrm>
          <a:custGeom>
            <a:avLst/>
            <a:gdLst/>
            <a:ahLst/>
            <a:cxnLst/>
            <a:rect l="l" t="t" r="r" b="b"/>
            <a:pathLst>
              <a:path w="1116330" h="1111885">
                <a:moveTo>
                  <a:pt x="118228" y="204556"/>
                </a:moveTo>
                <a:lnTo>
                  <a:pt x="147893" y="170377"/>
                </a:lnTo>
                <a:lnTo>
                  <a:pt x="179771" y="139253"/>
                </a:lnTo>
                <a:lnTo>
                  <a:pt x="213661" y="111205"/>
                </a:lnTo>
                <a:lnTo>
                  <a:pt x="249360" y="86253"/>
                </a:lnTo>
                <a:lnTo>
                  <a:pt x="286668" y="64418"/>
                </a:lnTo>
                <a:lnTo>
                  <a:pt x="325381" y="45719"/>
                </a:lnTo>
                <a:lnTo>
                  <a:pt x="365300" y="30178"/>
                </a:lnTo>
                <a:lnTo>
                  <a:pt x="406221" y="17815"/>
                </a:lnTo>
                <a:lnTo>
                  <a:pt x="447943" y="8651"/>
                </a:lnTo>
                <a:lnTo>
                  <a:pt x="490265" y="2705"/>
                </a:lnTo>
                <a:lnTo>
                  <a:pt x="532984" y="0"/>
                </a:lnTo>
                <a:lnTo>
                  <a:pt x="575898" y="553"/>
                </a:lnTo>
                <a:lnTo>
                  <a:pt x="618807" y="4388"/>
                </a:lnTo>
                <a:lnTo>
                  <a:pt x="661509" y="11523"/>
                </a:lnTo>
                <a:lnTo>
                  <a:pt x="703801" y="21980"/>
                </a:lnTo>
                <a:lnTo>
                  <a:pt x="745482" y="35778"/>
                </a:lnTo>
                <a:lnTo>
                  <a:pt x="786350" y="52939"/>
                </a:lnTo>
                <a:lnTo>
                  <a:pt x="826203" y="73483"/>
                </a:lnTo>
                <a:lnTo>
                  <a:pt x="864840" y="97429"/>
                </a:lnTo>
                <a:lnTo>
                  <a:pt x="902059" y="124800"/>
                </a:lnTo>
                <a:lnTo>
                  <a:pt x="936999" y="155027"/>
                </a:lnTo>
                <a:lnTo>
                  <a:pt x="968914" y="187397"/>
                </a:lnTo>
                <a:lnTo>
                  <a:pt x="997779" y="221706"/>
                </a:lnTo>
                <a:lnTo>
                  <a:pt x="1023570" y="257755"/>
                </a:lnTo>
                <a:lnTo>
                  <a:pt x="1046263" y="295341"/>
                </a:lnTo>
                <a:lnTo>
                  <a:pt x="1065831" y="334264"/>
                </a:lnTo>
                <a:lnTo>
                  <a:pt x="1082252" y="374322"/>
                </a:lnTo>
                <a:lnTo>
                  <a:pt x="1095500" y="415313"/>
                </a:lnTo>
                <a:lnTo>
                  <a:pt x="1105551" y="457037"/>
                </a:lnTo>
                <a:lnTo>
                  <a:pt x="1112380" y="499291"/>
                </a:lnTo>
                <a:lnTo>
                  <a:pt x="1115963" y="541875"/>
                </a:lnTo>
                <a:lnTo>
                  <a:pt x="1116275" y="584588"/>
                </a:lnTo>
                <a:lnTo>
                  <a:pt x="1113292" y="627227"/>
                </a:lnTo>
                <a:lnTo>
                  <a:pt x="1106988" y="669592"/>
                </a:lnTo>
                <a:lnTo>
                  <a:pt x="1097340" y="711481"/>
                </a:lnTo>
                <a:lnTo>
                  <a:pt x="1084323" y="752692"/>
                </a:lnTo>
                <a:lnTo>
                  <a:pt x="1067912" y="793025"/>
                </a:lnTo>
                <a:lnTo>
                  <a:pt x="1048083" y="832278"/>
                </a:lnTo>
                <a:lnTo>
                  <a:pt x="1024811" y="870250"/>
                </a:lnTo>
                <a:lnTo>
                  <a:pt x="998071" y="906739"/>
                </a:lnTo>
                <a:lnTo>
                  <a:pt x="968406" y="940918"/>
                </a:lnTo>
                <a:lnTo>
                  <a:pt x="936528" y="972042"/>
                </a:lnTo>
                <a:lnTo>
                  <a:pt x="902639" y="1000090"/>
                </a:lnTo>
                <a:lnTo>
                  <a:pt x="866940" y="1025043"/>
                </a:lnTo>
                <a:lnTo>
                  <a:pt x="829633" y="1046880"/>
                </a:lnTo>
                <a:lnTo>
                  <a:pt x="790919" y="1065580"/>
                </a:lnTo>
                <a:lnTo>
                  <a:pt x="751002" y="1081122"/>
                </a:lnTo>
                <a:lnTo>
                  <a:pt x="710081" y="1093488"/>
                </a:lnTo>
                <a:lnTo>
                  <a:pt x="668360" y="1102656"/>
                </a:lnTo>
                <a:lnTo>
                  <a:pt x="626039" y="1108606"/>
                </a:lnTo>
                <a:lnTo>
                  <a:pt x="583320" y="1111317"/>
                </a:lnTo>
                <a:lnTo>
                  <a:pt x="540405" y="1110769"/>
                </a:lnTo>
                <a:lnTo>
                  <a:pt x="497497" y="1106942"/>
                </a:lnTo>
                <a:lnTo>
                  <a:pt x="454795" y="1099816"/>
                </a:lnTo>
                <a:lnTo>
                  <a:pt x="412503" y="1089369"/>
                </a:lnTo>
                <a:lnTo>
                  <a:pt x="370822" y="1075582"/>
                </a:lnTo>
                <a:lnTo>
                  <a:pt x="329953" y="1058434"/>
                </a:lnTo>
                <a:lnTo>
                  <a:pt x="290099" y="1037905"/>
                </a:lnTo>
                <a:lnTo>
                  <a:pt x="251460" y="1013975"/>
                </a:lnTo>
                <a:lnTo>
                  <a:pt x="214240" y="986622"/>
                </a:lnTo>
                <a:lnTo>
                  <a:pt x="179299" y="956395"/>
                </a:lnTo>
                <a:lnTo>
                  <a:pt x="147383" y="924025"/>
                </a:lnTo>
                <a:lnTo>
                  <a:pt x="118516" y="889716"/>
                </a:lnTo>
                <a:lnTo>
                  <a:pt x="92723" y="853666"/>
                </a:lnTo>
                <a:lnTo>
                  <a:pt x="70028" y="816079"/>
                </a:lnTo>
                <a:lnTo>
                  <a:pt x="50457" y="777155"/>
                </a:lnTo>
                <a:lnTo>
                  <a:pt x="34033" y="737095"/>
                </a:lnTo>
                <a:lnTo>
                  <a:pt x="20783" y="696101"/>
                </a:lnTo>
                <a:lnTo>
                  <a:pt x="10729" y="654374"/>
                </a:lnTo>
                <a:lnTo>
                  <a:pt x="3898" y="612115"/>
                </a:lnTo>
                <a:lnTo>
                  <a:pt x="313" y="569526"/>
                </a:lnTo>
                <a:lnTo>
                  <a:pt x="0" y="526807"/>
                </a:lnTo>
                <a:lnTo>
                  <a:pt x="2982" y="484160"/>
                </a:lnTo>
                <a:lnTo>
                  <a:pt x="9286" y="441787"/>
                </a:lnTo>
                <a:lnTo>
                  <a:pt x="18935" y="399888"/>
                </a:lnTo>
                <a:lnTo>
                  <a:pt x="31954" y="358665"/>
                </a:lnTo>
                <a:lnTo>
                  <a:pt x="48369" y="318319"/>
                </a:lnTo>
                <a:lnTo>
                  <a:pt x="68202" y="279051"/>
                </a:lnTo>
                <a:lnTo>
                  <a:pt x="91480" y="241063"/>
                </a:lnTo>
                <a:lnTo>
                  <a:pt x="118228" y="204556"/>
                </a:lnTo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17958" y="1181143"/>
            <a:ext cx="855980" cy="850900"/>
          </a:xfrm>
          <a:custGeom>
            <a:avLst/>
            <a:gdLst/>
            <a:ahLst/>
            <a:cxnLst/>
            <a:rect l="l" t="t" r="r" b="b"/>
            <a:pathLst>
              <a:path w="855980" h="850900">
                <a:moveTo>
                  <a:pt x="89838" y="155531"/>
                </a:moveTo>
                <a:lnTo>
                  <a:pt x="51680" y="212403"/>
                </a:lnTo>
                <a:lnTo>
                  <a:pt x="24090" y="273230"/>
                </a:lnTo>
                <a:lnTo>
                  <a:pt x="6915" y="336780"/>
                </a:lnTo>
                <a:lnTo>
                  <a:pt x="0" y="401817"/>
                </a:lnTo>
                <a:lnTo>
                  <a:pt x="340" y="434509"/>
                </a:lnTo>
                <a:lnTo>
                  <a:pt x="8522" y="499465"/>
                </a:lnTo>
                <a:lnTo>
                  <a:pt x="26576" y="562826"/>
                </a:lnTo>
                <a:lnTo>
                  <a:pt x="54346" y="623357"/>
                </a:lnTo>
                <a:lnTo>
                  <a:pt x="91678" y="679825"/>
                </a:lnTo>
                <a:lnTo>
                  <a:pt x="138416" y="730995"/>
                </a:lnTo>
                <a:lnTo>
                  <a:pt x="193850" y="775241"/>
                </a:lnTo>
                <a:lnTo>
                  <a:pt x="254104" y="809468"/>
                </a:lnTo>
                <a:lnTo>
                  <a:pt x="317435" y="833348"/>
                </a:lnTo>
                <a:lnTo>
                  <a:pt x="382607" y="847004"/>
                </a:lnTo>
                <a:lnTo>
                  <a:pt x="448384" y="850558"/>
                </a:lnTo>
                <a:lnTo>
                  <a:pt x="481113" y="848586"/>
                </a:lnTo>
                <a:lnTo>
                  <a:pt x="545478" y="837218"/>
                </a:lnTo>
                <a:lnTo>
                  <a:pt x="607358" y="816056"/>
                </a:lnTo>
                <a:lnTo>
                  <a:pt x="665516" y="785221"/>
                </a:lnTo>
                <a:lnTo>
                  <a:pt x="718715" y="744837"/>
                </a:lnTo>
                <a:lnTo>
                  <a:pt x="765720" y="695027"/>
                </a:lnTo>
                <a:lnTo>
                  <a:pt x="803881" y="638124"/>
                </a:lnTo>
                <a:lnTo>
                  <a:pt x="831472" y="577279"/>
                </a:lnTo>
                <a:lnTo>
                  <a:pt x="848648" y="513722"/>
                </a:lnTo>
                <a:lnTo>
                  <a:pt x="855565" y="448685"/>
                </a:lnTo>
                <a:lnTo>
                  <a:pt x="855224" y="415997"/>
                </a:lnTo>
                <a:lnTo>
                  <a:pt x="847042" y="351050"/>
                </a:lnTo>
                <a:lnTo>
                  <a:pt x="828988" y="287701"/>
                </a:lnTo>
                <a:lnTo>
                  <a:pt x="801219" y="227183"/>
                </a:lnTo>
                <a:lnTo>
                  <a:pt x="763889" y="170726"/>
                </a:lnTo>
                <a:lnTo>
                  <a:pt x="717153" y="119561"/>
                </a:lnTo>
                <a:lnTo>
                  <a:pt x="661719" y="75317"/>
                </a:lnTo>
                <a:lnTo>
                  <a:pt x="601462" y="41090"/>
                </a:lnTo>
                <a:lnTo>
                  <a:pt x="538128" y="17210"/>
                </a:lnTo>
                <a:lnTo>
                  <a:pt x="472954" y="3554"/>
                </a:lnTo>
                <a:lnTo>
                  <a:pt x="407176" y="0"/>
                </a:lnTo>
                <a:lnTo>
                  <a:pt x="374447" y="1972"/>
                </a:lnTo>
                <a:lnTo>
                  <a:pt x="310080" y="13340"/>
                </a:lnTo>
                <a:lnTo>
                  <a:pt x="248200" y="34502"/>
                </a:lnTo>
                <a:lnTo>
                  <a:pt x="190042" y="65336"/>
                </a:lnTo>
                <a:lnTo>
                  <a:pt x="136843" y="105720"/>
                </a:lnTo>
                <a:lnTo>
                  <a:pt x="89838" y="155531"/>
                </a:lnTo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88136" y="0"/>
            <a:ext cx="8056245" cy="6858000"/>
          </a:xfrm>
          <a:custGeom>
            <a:avLst/>
            <a:gdLst/>
            <a:ahLst/>
            <a:cxnLst/>
            <a:rect l="l" t="t" r="r" b="b"/>
            <a:pathLst>
              <a:path w="8056245" h="6858000">
                <a:moveTo>
                  <a:pt x="0" y="6857999"/>
                </a:moveTo>
                <a:lnTo>
                  <a:pt x="8055863" y="6857999"/>
                </a:lnTo>
                <a:lnTo>
                  <a:pt x="8055863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13460" y="0"/>
            <a:ext cx="1905" cy="6858000"/>
          </a:xfrm>
          <a:custGeom>
            <a:avLst/>
            <a:gdLst/>
            <a:ahLst/>
            <a:cxnLst/>
            <a:rect l="l" t="t" r="r" b="b"/>
            <a:pathLst>
              <a:path w="1905" h="6858000">
                <a:moveTo>
                  <a:pt x="0" y="6857999"/>
                </a:moveTo>
                <a:lnTo>
                  <a:pt x="1524" y="6857999"/>
                </a:lnTo>
                <a:lnTo>
                  <a:pt x="1524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5736" y="0"/>
            <a:ext cx="155447" cy="685799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14983" y="0"/>
            <a:ext cx="73660" cy="6858000"/>
          </a:xfrm>
          <a:custGeom>
            <a:avLst/>
            <a:gdLst/>
            <a:ahLst/>
            <a:cxnLst/>
            <a:rect l="l" t="t" r="r" b="b"/>
            <a:pathLst>
              <a:path w="73659" h="6858000">
                <a:moveTo>
                  <a:pt x="0" y="6858000"/>
                </a:moveTo>
                <a:lnTo>
                  <a:pt x="73152" y="6858000"/>
                </a:lnTo>
                <a:lnTo>
                  <a:pt x="73152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692910" y="773429"/>
            <a:ext cx="6858634" cy="496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dirty="0">
                <a:latin typeface="Arial"/>
                <a:cs typeface="Arial"/>
              </a:rPr>
              <a:t>M</a:t>
            </a:r>
            <a:r>
              <a:rPr sz="3200" b="1" spc="-10" dirty="0">
                <a:latin typeface="Arial"/>
                <a:cs typeface="Arial"/>
              </a:rPr>
              <a:t>e</a:t>
            </a:r>
            <a:r>
              <a:rPr sz="3200" b="1" dirty="0">
                <a:latin typeface="Arial"/>
                <a:cs typeface="Arial"/>
              </a:rPr>
              <a:t>ngint</a:t>
            </a:r>
            <a:r>
              <a:rPr sz="3200" b="1" spc="-15" dirty="0">
                <a:latin typeface="Arial"/>
                <a:cs typeface="Arial"/>
              </a:rPr>
              <a:t>e</a:t>
            </a:r>
            <a:r>
              <a:rPr sz="3200" b="1" dirty="0">
                <a:latin typeface="Arial"/>
                <a:cs typeface="Arial"/>
              </a:rPr>
              <a:t>rpreta</a:t>
            </a:r>
            <a:r>
              <a:rPr sz="3200" b="1" spc="-15" dirty="0">
                <a:latin typeface="Arial"/>
                <a:cs typeface="Arial"/>
              </a:rPr>
              <a:t>s</a:t>
            </a:r>
            <a:r>
              <a:rPr sz="3200" b="1" dirty="0">
                <a:latin typeface="Arial"/>
                <a:cs typeface="Arial"/>
              </a:rPr>
              <a:t>ik</a:t>
            </a:r>
            <a:r>
              <a:rPr sz="3200" b="1" spc="-15" dirty="0">
                <a:latin typeface="Arial"/>
                <a:cs typeface="Arial"/>
              </a:rPr>
              <a:t>a</a:t>
            </a:r>
            <a:r>
              <a:rPr sz="3200" b="1" dirty="0">
                <a:latin typeface="Arial"/>
                <a:cs typeface="Arial"/>
              </a:rPr>
              <a:t>n</a:t>
            </a:r>
            <a:r>
              <a:rPr sz="3200" b="1" spc="-50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Catat</a:t>
            </a:r>
            <a:r>
              <a:rPr sz="3200" b="1" spc="-15" dirty="0">
                <a:latin typeface="Arial"/>
                <a:cs typeface="Arial"/>
              </a:rPr>
              <a:t>a</a:t>
            </a:r>
            <a:r>
              <a:rPr sz="3200" b="1" dirty="0">
                <a:latin typeface="Arial"/>
                <a:cs typeface="Arial"/>
              </a:rPr>
              <a:t>n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M</a:t>
            </a:r>
            <a:r>
              <a:rPr sz="3200" b="1" spc="-10" dirty="0">
                <a:latin typeface="Arial"/>
                <a:cs typeface="Arial"/>
              </a:rPr>
              <a:t>e</a:t>
            </a:r>
            <a:r>
              <a:rPr sz="3200" b="1" dirty="0">
                <a:latin typeface="Arial"/>
                <a:cs typeface="Arial"/>
              </a:rPr>
              <a:t>dis</a:t>
            </a:r>
            <a:endParaRPr sz="3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532889" y="1999615"/>
            <a:ext cx="6069330" cy="2508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15" dirty="0">
                <a:latin typeface="Arial"/>
                <a:cs typeface="Arial"/>
              </a:rPr>
              <a:t>Per</a:t>
            </a:r>
            <a:r>
              <a:rPr sz="2800" spc="-5" dirty="0">
                <a:latin typeface="Arial"/>
                <a:cs typeface="Arial"/>
              </a:rPr>
              <a:t>l</a:t>
            </a:r>
            <a:r>
              <a:rPr sz="2800" spc="-20" dirty="0">
                <a:latin typeface="Arial"/>
                <a:cs typeface="Arial"/>
              </a:rPr>
              <a:t>u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p</a:t>
            </a:r>
            <a:r>
              <a:rPr sz="2800" spc="-15" dirty="0">
                <a:latin typeface="Arial"/>
                <a:cs typeface="Arial"/>
              </a:rPr>
              <a:t>e</a:t>
            </a:r>
            <a:r>
              <a:rPr sz="2800" spc="-20" dirty="0">
                <a:latin typeface="Arial"/>
                <a:cs typeface="Arial"/>
              </a:rPr>
              <a:t>n</a:t>
            </a:r>
            <a:r>
              <a:rPr sz="2800" spc="-15" dirty="0">
                <a:latin typeface="Arial"/>
                <a:cs typeface="Arial"/>
              </a:rPr>
              <a:t>get</a:t>
            </a:r>
            <a:r>
              <a:rPr sz="2800" spc="-10" dirty="0">
                <a:latin typeface="Arial"/>
                <a:cs typeface="Arial"/>
              </a:rPr>
              <a:t>a</a:t>
            </a:r>
            <a:r>
              <a:rPr sz="2800" spc="-20" dirty="0">
                <a:latin typeface="Arial"/>
                <a:cs typeface="Arial"/>
              </a:rPr>
              <a:t>h</a:t>
            </a:r>
            <a:r>
              <a:rPr sz="2800" spc="-15" dirty="0">
                <a:latin typeface="Arial"/>
                <a:cs typeface="Arial"/>
              </a:rPr>
              <a:t>u</a:t>
            </a:r>
            <a:r>
              <a:rPr sz="2800" spc="-20" dirty="0">
                <a:latin typeface="Arial"/>
                <a:cs typeface="Arial"/>
              </a:rPr>
              <a:t>an</a:t>
            </a:r>
            <a:r>
              <a:rPr sz="2800" spc="45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te</a:t>
            </a:r>
            <a:r>
              <a:rPr sz="2800" spc="-10" dirty="0">
                <a:latin typeface="Arial"/>
                <a:cs typeface="Arial"/>
              </a:rPr>
              <a:t>n</a:t>
            </a:r>
            <a:r>
              <a:rPr sz="2800" spc="-15" dirty="0">
                <a:latin typeface="Arial"/>
                <a:cs typeface="Arial"/>
              </a:rPr>
              <a:t>ta</a:t>
            </a:r>
            <a:r>
              <a:rPr sz="2800" spc="-10" dirty="0">
                <a:latin typeface="Arial"/>
                <a:cs typeface="Arial"/>
              </a:rPr>
              <a:t>ng:</a:t>
            </a:r>
            <a:endParaRPr sz="2800">
              <a:latin typeface="Arial"/>
              <a:cs typeface="Arial"/>
            </a:endParaRPr>
          </a:p>
          <a:p>
            <a:pPr marL="295910" indent="-283210">
              <a:lnSpc>
                <a:spcPct val="100000"/>
              </a:lnSpc>
              <a:spcBef>
                <a:spcPts val="2280"/>
              </a:spcBef>
              <a:buClr>
                <a:srgbClr val="3891A7"/>
              </a:buClr>
              <a:buSzPct val="80357"/>
              <a:buFont typeface="Wingdings 2"/>
              <a:buChar char=""/>
              <a:tabLst>
                <a:tab pos="296545" algn="l"/>
              </a:tabLst>
            </a:pPr>
            <a:r>
              <a:rPr sz="2800" spc="-20" dirty="0">
                <a:latin typeface="Arial"/>
                <a:cs typeface="Arial"/>
              </a:rPr>
              <a:t>Pen</a:t>
            </a:r>
            <a:r>
              <a:rPr sz="2800" spc="-10" dirty="0">
                <a:latin typeface="Arial"/>
                <a:cs typeface="Arial"/>
              </a:rPr>
              <a:t>y</a:t>
            </a:r>
            <a:r>
              <a:rPr sz="2800" spc="-20" dirty="0">
                <a:latin typeface="Arial"/>
                <a:cs typeface="Arial"/>
              </a:rPr>
              <a:t>a</a:t>
            </a:r>
            <a:r>
              <a:rPr sz="2800" spc="-10" dirty="0">
                <a:latin typeface="Arial"/>
                <a:cs typeface="Arial"/>
              </a:rPr>
              <a:t>kit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(</a:t>
            </a:r>
            <a:r>
              <a:rPr sz="2800" spc="-15" dirty="0">
                <a:latin typeface="Arial"/>
                <a:cs typeface="Arial"/>
              </a:rPr>
              <a:t>Pato</a:t>
            </a:r>
            <a:r>
              <a:rPr sz="2800" spc="-20" dirty="0">
                <a:latin typeface="Arial"/>
                <a:cs typeface="Arial"/>
              </a:rPr>
              <a:t>g</a:t>
            </a:r>
            <a:r>
              <a:rPr sz="2800" spc="-15" dirty="0">
                <a:latin typeface="Arial"/>
                <a:cs typeface="Arial"/>
              </a:rPr>
              <a:t>e</a:t>
            </a:r>
            <a:r>
              <a:rPr sz="2800" spc="-20" dirty="0">
                <a:latin typeface="Arial"/>
                <a:cs typeface="Arial"/>
              </a:rPr>
              <a:t>n</a:t>
            </a:r>
            <a:r>
              <a:rPr sz="2800" spc="-15" dirty="0">
                <a:latin typeface="Arial"/>
                <a:cs typeface="Arial"/>
              </a:rPr>
              <a:t>es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dirty="0">
                <a:latin typeface="Arial"/>
                <a:cs typeface="Arial"/>
              </a:rPr>
              <a:t>s</a:t>
            </a:r>
            <a:r>
              <a:rPr sz="2800" spc="-10" dirty="0">
                <a:latin typeface="Arial"/>
                <a:cs typeface="Arial"/>
              </a:rPr>
              <a:t>,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Pato</a:t>
            </a:r>
            <a:r>
              <a:rPr sz="2800" spc="-10" dirty="0">
                <a:latin typeface="Arial"/>
                <a:cs typeface="Arial"/>
              </a:rPr>
              <a:t>fisi</a:t>
            </a:r>
            <a:r>
              <a:rPr sz="2800" spc="-15" dirty="0">
                <a:latin typeface="Arial"/>
                <a:cs typeface="Arial"/>
              </a:rPr>
              <a:t>o</a:t>
            </a:r>
            <a:r>
              <a:rPr sz="2800" spc="-10" dirty="0">
                <a:latin typeface="Arial"/>
                <a:cs typeface="Arial"/>
              </a:rPr>
              <a:t>l</a:t>
            </a:r>
            <a:r>
              <a:rPr sz="2800" spc="-15" dirty="0">
                <a:latin typeface="Arial"/>
                <a:cs typeface="Arial"/>
              </a:rPr>
              <a:t>o</a:t>
            </a:r>
            <a:r>
              <a:rPr sz="2800" spc="-20" dirty="0">
                <a:latin typeface="Arial"/>
                <a:cs typeface="Arial"/>
              </a:rPr>
              <a:t>g</a:t>
            </a:r>
            <a:r>
              <a:rPr sz="2800" spc="5" dirty="0">
                <a:latin typeface="Arial"/>
                <a:cs typeface="Arial"/>
              </a:rPr>
              <a:t>i</a:t>
            </a:r>
            <a:r>
              <a:rPr sz="2800" spc="-10" dirty="0">
                <a:latin typeface="Arial"/>
                <a:cs typeface="Arial"/>
              </a:rPr>
              <a:t>,</a:t>
            </a:r>
            <a:endParaRPr sz="2800">
              <a:latin typeface="Arial"/>
              <a:cs typeface="Arial"/>
            </a:endParaRPr>
          </a:p>
          <a:p>
            <a:pPr marL="295910">
              <a:lnSpc>
                <a:spcPct val="100000"/>
              </a:lnSpc>
              <a:spcBef>
                <a:spcPts val="1680"/>
              </a:spcBef>
            </a:pPr>
            <a:r>
              <a:rPr sz="2800" spc="-340" dirty="0">
                <a:latin typeface="Arial"/>
                <a:cs typeface="Arial"/>
              </a:rPr>
              <a:t>T</a:t>
            </a:r>
            <a:r>
              <a:rPr sz="2800" spc="-20" dirty="0">
                <a:latin typeface="Arial"/>
                <a:cs typeface="Arial"/>
              </a:rPr>
              <a:t>an</a:t>
            </a:r>
            <a:r>
              <a:rPr sz="2800" spc="-15" dirty="0">
                <a:latin typeface="Arial"/>
                <a:cs typeface="Arial"/>
              </a:rPr>
              <a:t>da/Gej</a:t>
            </a:r>
            <a:r>
              <a:rPr sz="2800" spc="-10" dirty="0">
                <a:latin typeface="Arial"/>
                <a:cs typeface="Arial"/>
              </a:rPr>
              <a:t>a</a:t>
            </a:r>
            <a:r>
              <a:rPr sz="2800" spc="-15" dirty="0">
                <a:latin typeface="Arial"/>
                <a:cs typeface="Arial"/>
              </a:rPr>
              <a:t>la)</a:t>
            </a:r>
            <a:endParaRPr sz="2800">
              <a:latin typeface="Arial"/>
              <a:cs typeface="Arial"/>
            </a:endParaRPr>
          </a:p>
          <a:p>
            <a:pPr marL="295910" indent="-283210">
              <a:lnSpc>
                <a:spcPct val="100000"/>
              </a:lnSpc>
              <a:spcBef>
                <a:spcPts val="2280"/>
              </a:spcBef>
              <a:buClr>
                <a:srgbClr val="3891A7"/>
              </a:buClr>
              <a:buSzPct val="80357"/>
              <a:buFont typeface="Wingdings 2"/>
              <a:buChar char=""/>
              <a:tabLst>
                <a:tab pos="296545" algn="l"/>
              </a:tabLst>
            </a:pPr>
            <a:r>
              <a:rPr sz="2800" spc="-10" dirty="0">
                <a:latin typeface="Arial"/>
                <a:cs typeface="Arial"/>
              </a:rPr>
              <a:t>Isti</a:t>
            </a:r>
            <a:r>
              <a:rPr sz="2800" spc="-5" dirty="0">
                <a:latin typeface="Arial"/>
                <a:cs typeface="Arial"/>
              </a:rPr>
              <a:t>l</a:t>
            </a:r>
            <a:r>
              <a:rPr sz="2800" spc="-20" dirty="0">
                <a:latin typeface="Arial"/>
                <a:cs typeface="Arial"/>
              </a:rPr>
              <a:t>ah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me</a:t>
            </a:r>
            <a:r>
              <a:rPr sz="2800" spc="-15" dirty="0">
                <a:latin typeface="Arial"/>
                <a:cs typeface="Arial"/>
              </a:rPr>
              <a:t>dis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04" y="3810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505" y="0"/>
                </a:lnTo>
                <a:lnTo>
                  <a:pt x="0" y="819150"/>
                </a:lnTo>
                <a:lnTo>
                  <a:pt x="505" y="819150"/>
                </a:lnTo>
                <a:lnTo>
                  <a:pt x="67687" y="816434"/>
                </a:lnTo>
                <a:lnTo>
                  <a:pt x="133374" y="808427"/>
                </a:lnTo>
                <a:lnTo>
                  <a:pt x="197354" y="795341"/>
                </a:lnTo>
                <a:lnTo>
                  <a:pt x="259418" y="777386"/>
                </a:lnTo>
                <a:lnTo>
                  <a:pt x="319353" y="754772"/>
                </a:lnTo>
                <a:lnTo>
                  <a:pt x="376949" y="727712"/>
                </a:lnTo>
                <a:lnTo>
                  <a:pt x="431996" y="696415"/>
                </a:lnTo>
                <a:lnTo>
                  <a:pt x="484282" y="661092"/>
                </a:lnTo>
                <a:lnTo>
                  <a:pt x="533597" y="621955"/>
                </a:lnTo>
                <a:lnTo>
                  <a:pt x="579729" y="579215"/>
                </a:lnTo>
                <a:lnTo>
                  <a:pt x="622469" y="533081"/>
                </a:lnTo>
                <a:lnTo>
                  <a:pt x="661605" y="483766"/>
                </a:lnTo>
                <a:lnTo>
                  <a:pt x="696926" y="431479"/>
                </a:lnTo>
                <a:lnTo>
                  <a:pt x="728222" y="376433"/>
                </a:lnTo>
                <a:lnTo>
                  <a:pt x="755281" y="318837"/>
                </a:lnTo>
                <a:lnTo>
                  <a:pt x="777893" y="258903"/>
                </a:lnTo>
                <a:lnTo>
                  <a:pt x="795848" y="196841"/>
                </a:lnTo>
                <a:lnTo>
                  <a:pt x="808933" y="132863"/>
                </a:lnTo>
                <a:lnTo>
                  <a:pt x="816939" y="67178"/>
                </a:lnTo>
                <a:lnTo>
                  <a:pt x="819655" y="0"/>
                </a:lnTo>
                <a:close/>
              </a:path>
            </a:pathLst>
          </a:custGeom>
          <a:solidFill>
            <a:srgbClr val="FDF9F4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304" y="3810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816939" y="67178"/>
                </a:lnTo>
                <a:lnTo>
                  <a:pt x="808933" y="132863"/>
                </a:lnTo>
                <a:lnTo>
                  <a:pt x="795848" y="196841"/>
                </a:lnTo>
                <a:lnTo>
                  <a:pt x="777893" y="258903"/>
                </a:lnTo>
                <a:lnTo>
                  <a:pt x="755281" y="318837"/>
                </a:lnTo>
                <a:lnTo>
                  <a:pt x="728222" y="376433"/>
                </a:lnTo>
                <a:lnTo>
                  <a:pt x="696926" y="431479"/>
                </a:lnTo>
                <a:lnTo>
                  <a:pt x="661605" y="483766"/>
                </a:lnTo>
                <a:lnTo>
                  <a:pt x="622469" y="533081"/>
                </a:lnTo>
                <a:lnTo>
                  <a:pt x="579729" y="579215"/>
                </a:lnTo>
                <a:lnTo>
                  <a:pt x="533597" y="621955"/>
                </a:lnTo>
                <a:lnTo>
                  <a:pt x="484282" y="661092"/>
                </a:lnTo>
                <a:lnTo>
                  <a:pt x="431996" y="696415"/>
                </a:lnTo>
                <a:lnTo>
                  <a:pt x="376949" y="727712"/>
                </a:lnTo>
                <a:lnTo>
                  <a:pt x="319353" y="754772"/>
                </a:lnTo>
                <a:lnTo>
                  <a:pt x="259418" y="777386"/>
                </a:lnTo>
                <a:lnTo>
                  <a:pt x="197354" y="795341"/>
                </a:lnTo>
                <a:lnTo>
                  <a:pt x="133374" y="808427"/>
                </a:lnTo>
                <a:lnTo>
                  <a:pt x="67687" y="816434"/>
                </a:lnTo>
                <a:lnTo>
                  <a:pt x="505" y="819150"/>
                </a:lnTo>
                <a:lnTo>
                  <a:pt x="336" y="819150"/>
                </a:lnTo>
                <a:lnTo>
                  <a:pt x="168" y="819150"/>
                </a:lnTo>
                <a:lnTo>
                  <a:pt x="0" y="819150"/>
                </a:lnTo>
                <a:lnTo>
                  <a:pt x="505" y="0"/>
                </a:lnTo>
                <a:lnTo>
                  <a:pt x="819655" y="0"/>
                </a:lnTo>
                <a:close/>
              </a:path>
            </a:pathLst>
          </a:custGeom>
          <a:ln w="3175">
            <a:solidFill>
              <a:srgbClr val="D2C39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8015" y="6095"/>
            <a:ext cx="1784604" cy="17846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9163" y="21335"/>
            <a:ext cx="1702435" cy="1702435"/>
          </a:xfrm>
          <a:custGeom>
            <a:avLst/>
            <a:gdLst/>
            <a:ahLst/>
            <a:cxnLst/>
            <a:rect l="l" t="t" r="r" b="b"/>
            <a:pathLst>
              <a:path w="1702435" h="1702435">
                <a:moveTo>
                  <a:pt x="0" y="851154"/>
                </a:moveTo>
                <a:lnTo>
                  <a:pt x="2821" y="781353"/>
                </a:lnTo>
                <a:lnTo>
                  <a:pt x="11140" y="713105"/>
                </a:lnTo>
                <a:lnTo>
                  <a:pt x="24736" y="646628"/>
                </a:lnTo>
                <a:lnTo>
                  <a:pt x="43392" y="582143"/>
                </a:lnTo>
                <a:lnTo>
                  <a:pt x="66888" y="519868"/>
                </a:lnTo>
                <a:lnTo>
                  <a:pt x="95004" y="460022"/>
                </a:lnTo>
                <a:lnTo>
                  <a:pt x="127522" y="402825"/>
                </a:lnTo>
                <a:lnTo>
                  <a:pt x="164223" y="348496"/>
                </a:lnTo>
                <a:lnTo>
                  <a:pt x="204888" y="297253"/>
                </a:lnTo>
                <a:lnTo>
                  <a:pt x="249297" y="249316"/>
                </a:lnTo>
                <a:lnTo>
                  <a:pt x="297232" y="204905"/>
                </a:lnTo>
                <a:lnTo>
                  <a:pt x="348474" y="164238"/>
                </a:lnTo>
                <a:lnTo>
                  <a:pt x="402803" y="127534"/>
                </a:lnTo>
                <a:lnTo>
                  <a:pt x="460000" y="95014"/>
                </a:lnTo>
                <a:lnTo>
                  <a:pt x="519847" y="66895"/>
                </a:lnTo>
                <a:lnTo>
                  <a:pt x="582124" y="43397"/>
                </a:lnTo>
                <a:lnTo>
                  <a:pt x="646612" y="24739"/>
                </a:lnTo>
                <a:lnTo>
                  <a:pt x="713092" y="11141"/>
                </a:lnTo>
                <a:lnTo>
                  <a:pt x="781346" y="2821"/>
                </a:lnTo>
                <a:lnTo>
                  <a:pt x="851154" y="0"/>
                </a:lnTo>
                <a:lnTo>
                  <a:pt x="920954" y="2821"/>
                </a:lnTo>
                <a:lnTo>
                  <a:pt x="989202" y="11141"/>
                </a:lnTo>
                <a:lnTo>
                  <a:pt x="1055679" y="24739"/>
                </a:lnTo>
                <a:lnTo>
                  <a:pt x="1120164" y="43397"/>
                </a:lnTo>
                <a:lnTo>
                  <a:pt x="1182439" y="66895"/>
                </a:lnTo>
                <a:lnTo>
                  <a:pt x="1242285" y="95014"/>
                </a:lnTo>
                <a:lnTo>
                  <a:pt x="1299482" y="127534"/>
                </a:lnTo>
                <a:lnTo>
                  <a:pt x="1353811" y="164238"/>
                </a:lnTo>
                <a:lnTo>
                  <a:pt x="1405054" y="204905"/>
                </a:lnTo>
                <a:lnTo>
                  <a:pt x="1452991" y="249316"/>
                </a:lnTo>
                <a:lnTo>
                  <a:pt x="1497402" y="297253"/>
                </a:lnTo>
                <a:lnTo>
                  <a:pt x="1538069" y="348496"/>
                </a:lnTo>
                <a:lnTo>
                  <a:pt x="1574773" y="402825"/>
                </a:lnTo>
                <a:lnTo>
                  <a:pt x="1607293" y="460022"/>
                </a:lnTo>
                <a:lnTo>
                  <a:pt x="1635412" y="519868"/>
                </a:lnTo>
                <a:lnTo>
                  <a:pt x="1658910" y="582143"/>
                </a:lnTo>
                <a:lnTo>
                  <a:pt x="1677568" y="646628"/>
                </a:lnTo>
                <a:lnTo>
                  <a:pt x="1691166" y="713105"/>
                </a:lnTo>
                <a:lnTo>
                  <a:pt x="1699486" y="781353"/>
                </a:lnTo>
                <a:lnTo>
                  <a:pt x="1702308" y="851154"/>
                </a:lnTo>
                <a:lnTo>
                  <a:pt x="1699486" y="920954"/>
                </a:lnTo>
                <a:lnTo>
                  <a:pt x="1691166" y="989202"/>
                </a:lnTo>
                <a:lnTo>
                  <a:pt x="1677568" y="1055679"/>
                </a:lnTo>
                <a:lnTo>
                  <a:pt x="1658910" y="1120164"/>
                </a:lnTo>
                <a:lnTo>
                  <a:pt x="1635412" y="1182439"/>
                </a:lnTo>
                <a:lnTo>
                  <a:pt x="1607293" y="1242285"/>
                </a:lnTo>
                <a:lnTo>
                  <a:pt x="1574773" y="1299482"/>
                </a:lnTo>
                <a:lnTo>
                  <a:pt x="1538069" y="1353811"/>
                </a:lnTo>
                <a:lnTo>
                  <a:pt x="1497402" y="1405054"/>
                </a:lnTo>
                <a:lnTo>
                  <a:pt x="1452991" y="1452991"/>
                </a:lnTo>
                <a:lnTo>
                  <a:pt x="1405054" y="1497402"/>
                </a:lnTo>
                <a:lnTo>
                  <a:pt x="1353811" y="1538069"/>
                </a:lnTo>
                <a:lnTo>
                  <a:pt x="1299482" y="1574773"/>
                </a:lnTo>
                <a:lnTo>
                  <a:pt x="1242285" y="1607293"/>
                </a:lnTo>
                <a:lnTo>
                  <a:pt x="1182439" y="1635412"/>
                </a:lnTo>
                <a:lnTo>
                  <a:pt x="1120164" y="1658910"/>
                </a:lnTo>
                <a:lnTo>
                  <a:pt x="1055679" y="1677568"/>
                </a:lnTo>
                <a:lnTo>
                  <a:pt x="989202" y="1691166"/>
                </a:lnTo>
                <a:lnTo>
                  <a:pt x="920954" y="1699486"/>
                </a:lnTo>
                <a:lnTo>
                  <a:pt x="851154" y="1702308"/>
                </a:lnTo>
                <a:lnTo>
                  <a:pt x="781346" y="1699486"/>
                </a:lnTo>
                <a:lnTo>
                  <a:pt x="713092" y="1691166"/>
                </a:lnTo>
                <a:lnTo>
                  <a:pt x="646612" y="1677568"/>
                </a:lnTo>
                <a:lnTo>
                  <a:pt x="582124" y="1658910"/>
                </a:lnTo>
                <a:lnTo>
                  <a:pt x="519847" y="1635412"/>
                </a:lnTo>
                <a:lnTo>
                  <a:pt x="460000" y="1607293"/>
                </a:lnTo>
                <a:lnTo>
                  <a:pt x="402803" y="1574773"/>
                </a:lnTo>
                <a:lnTo>
                  <a:pt x="348474" y="1538069"/>
                </a:lnTo>
                <a:lnTo>
                  <a:pt x="297232" y="1497402"/>
                </a:lnTo>
                <a:lnTo>
                  <a:pt x="249297" y="1452991"/>
                </a:lnTo>
                <a:lnTo>
                  <a:pt x="204888" y="1405054"/>
                </a:lnTo>
                <a:lnTo>
                  <a:pt x="164223" y="1353811"/>
                </a:lnTo>
                <a:lnTo>
                  <a:pt x="127522" y="1299482"/>
                </a:lnTo>
                <a:lnTo>
                  <a:pt x="95004" y="1242285"/>
                </a:lnTo>
                <a:lnTo>
                  <a:pt x="66888" y="1182439"/>
                </a:lnTo>
                <a:lnTo>
                  <a:pt x="43392" y="1120164"/>
                </a:lnTo>
                <a:lnTo>
                  <a:pt x="24736" y="1055679"/>
                </a:lnTo>
                <a:lnTo>
                  <a:pt x="11140" y="989202"/>
                </a:lnTo>
                <a:lnTo>
                  <a:pt x="2821" y="920954"/>
                </a:lnTo>
                <a:lnTo>
                  <a:pt x="0" y="851154"/>
                </a:lnTo>
                <a:close/>
              </a:path>
            </a:pathLst>
          </a:custGeom>
          <a:ln w="27432">
            <a:solidFill>
              <a:srgbClr val="FFF6DB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72212" y="1045463"/>
            <a:ext cx="1155192" cy="11506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7587" y="1050711"/>
            <a:ext cx="1116275" cy="111131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7587" y="1050711"/>
            <a:ext cx="1116330" cy="1111885"/>
          </a:xfrm>
          <a:custGeom>
            <a:avLst/>
            <a:gdLst/>
            <a:ahLst/>
            <a:cxnLst/>
            <a:rect l="l" t="t" r="r" b="b"/>
            <a:pathLst>
              <a:path w="1116330" h="1111885">
                <a:moveTo>
                  <a:pt x="118228" y="204556"/>
                </a:moveTo>
                <a:lnTo>
                  <a:pt x="147893" y="170377"/>
                </a:lnTo>
                <a:lnTo>
                  <a:pt x="179771" y="139253"/>
                </a:lnTo>
                <a:lnTo>
                  <a:pt x="213661" y="111205"/>
                </a:lnTo>
                <a:lnTo>
                  <a:pt x="249360" y="86253"/>
                </a:lnTo>
                <a:lnTo>
                  <a:pt x="286668" y="64418"/>
                </a:lnTo>
                <a:lnTo>
                  <a:pt x="325381" y="45719"/>
                </a:lnTo>
                <a:lnTo>
                  <a:pt x="365300" y="30178"/>
                </a:lnTo>
                <a:lnTo>
                  <a:pt x="406221" y="17815"/>
                </a:lnTo>
                <a:lnTo>
                  <a:pt x="447943" y="8651"/>
                </a:lnTo>
                <a:lnTo>
                  <a:pt x="490265" y="2705"/>
                </a:lnTo>
                <a:lnTo>
                  <a:pt x="532984" y="0"/>
                </a:lnTo>
                <a:lnTo>
                  <a:pt x="575898" y="553"/>
                </a:lnTo>
                <a:lnTo>
                  <a:pt x="618807" y="4388"/>
                </a:lnTo>
                <a:lnTo>
                  <a:pt x="661509" y="11523"/>
                </a:lnTo>
                <a:lnTo>
                  <a:pt x="703801" y="21980"/>
                </a:lnTo>
                <a:lnTo>
                  <a:pt x="745482" y="35778"/>
                </a:lnTo>
                <a:lnTo>
                  <a:pt x="786350" y="52939"/>
                </a:lnTo>
                <a:lnTo>
                  <a:pt x="826203" y="73483"/>
                </a:lnTo>
                <a:lnTo>
                  <a:pt x="864840" y="97429"/>
                </a:lnTo>
                <a:lnTo>
                  <a:pt x="902059" y="124800"/>
                </a:lnTo>
                <a:lnTo>
                  <a:pt x="936999" y="155027"/>
                </a:lnTo>
                <a:lnTo>
                  <a:pt x="968914" y="187397"/>
                </a:lnTo>
                <a:lnTo>
                  <a:pt x="997779" y="221706"/>
                </a:lnTo>
                <a:lnTo>
                  <a:pt x="1023570" y="257755"/>
                </a:lnTo>
                <a:lnTo>
                  <a:pt x="1046263" y="295341"/>
                </a:lnTo>
                <a:lnTo>
                  <a:pt x="1065831" y="334264"/>
                </a:lnTo>
                <a:lnTo>
                  <a:pt x="1082252" y="374322"/>
                </a:lnTo>
                <a:lnTo>
                  <a:pt x="1095500" y="415313"/>
                </a:lnTo>
                <a:lnTo>
                  <a:pt x="1105551" y="457037"/>
                </a:lnTo>
                <a:lnTo>
                  <a:pt x="1112380" y="499291"/>
                </a:lnTo>
                <a:lnTo>
                  <a:pt x="1115963" y="541875"/>
                </a:lnTo>
                <a:lnTo>
                  <a:pt x="1116275" y="584588"/>
                </a:lnTo>
                <a:lnTo>
                  <a:pt x="1113292" y="627227"/>
                </a:lnTo>
                <a:lnTo>
                  <a:pt x="1106988" y="669592"/>
                </a:lnTo>
                <a:lnTo>
                  <a:pt x="1097340" y="711481"/>
                </a:lnTo>
                <a:lnTo>
                  <a:pt x="1084323" y="752692"/>
                </a:lnTo>
                <a:lnTo>
                  <a:pt x="1067912" y="793025"/>
                </a:lnTo>
                <a:lnTo>
                  <a:pt x="1048083" y="832278"/>
                </a:lnTo>
                <a:lnTo>
                  <a:pt x="1024811" y="870250"/>
                </a:lnTo>
                <a:lnTo>
                  <a:pt x="998071" y="906739"/>
                </a:lnTo>
                <a:lnTo>
                  <a:pt x="968406" y="940918"/>
                </a:lnTo>
                <a:lnTo>
                  <a:pt x="936528" y="972042"/>
                </a:lnTo>
                <a:lnTo>
                  <a:pt x="902639" y="1000090"/>
                </a:lnTo>
                <a:lnTo>
                  <a:pt x="866940" y="1025043"/>
                </a:lnTo>
                <a:lnTo>
                  <a:pt x="829633" y="1046880"/>
                </a:lnTo>
                <a:lnTo>
                  <a:pt x="790919" y="1065580"/>
                </a:lnTo>
                <a:lnTo>
                  <a:pt x="751002" y="1081122"/>
                </a:lnTo>
                <a:lnTo>
                  <a:pt x="710081" y="1093488"/>
                </a:lnTo>
                <a:lnTo>
                  <a:pt x="668360" y="1102656"/>
                </a:lnTo>
                <a:lnTo>
                  <a:pt x="626039" y="1108606"/>
                </a:lnTo>
                <a:lnTo>
                  <a:pt x="583320" y="1111317"/>
                </a:lnTo>
                <a:lnTo>
                  <a:pt x="540405" y="1110769"/>
                </a:lnTo>
                <a:lnTo>
                  <a:pt x="497497" y="1106942"/>
                </a:lnTo>
                <a:lnTo>
                  <a:pt x="454795" y="1099816"/>
                </a:lnTo>
                <a:lnTo>
                  <a:pt x="412503" y="1089369"/>
                </a:lnTo>
                <a:lnTo>
                  <a:pt x="370822" y="1075582"/>
                </a:lnTo>
                <a:lnTo>
                  <a:pt x="329953" y="1058434"/>
                </a:lnTo>
                <a:lnTo>
                  <a:pt x="290099" y="1037905"/>
                </a:lnTo>
                <a:lnTo>
                  <a:pt x="251460" y="1013975"/>
                </a:lnTo>
                <a:lnTo>
                  <a:pt x="214240" y="986622"/>
                </a:lnTo>
                <a:lnTo>
                  <a:pt x="179299" y="956395"/>
                </a:lnTo>
                <a:lnTo>
                  <a:pt x="147383" y="924025"/>
                </a:lnTo>
                <a:lnTo>
                  <a:pt x="118516" y="889716"/>
                </a:lnTo>
                <a:lnTo>
                  <a:pt x="92723" y="853666"/>
                </a:lnTo>
                <a:lnTo>
                  <a:pt x="70028" y="816079"/>
                </a:lnTo>
                <a:lnTo>
                  <a:pt x="50457" y="777155"/>
                </a:lnTo>
                <a:lnTo>
                  <a:pt x="34033" y="737095"/>
                </a:lnTo>
                <a:lnTo>
                  <a:pt x="20783" y="696101"/>
                </a:lnTo>
                <a:lnTo>
                  <a:pt x="10729" y="654374"/>
                </a:lnTo>
                <a:lnTo>
                  <a:pt x="3898" y="612115"/>
                </a:lnTo>
                <a:lnTo>
                  <a:pt x="313" y="569526"/>
                </a:lnTo>
                <a:lnTo>
                  <a:pt x="0" y="526807"/>
                </a:lnTo>
                <a:lnTo>
                  <a:pt x="2982" y="484160"/>
                </a:lnTo>
                <a:lnTo>
                  <a:pt x="9286" y="441787"/>
                </a:lnTo>
                <a:lnTo>
                  <a:pt x="18935" y="399888"/>
                </a:lnTo>
                <a:lnTo>
                  <a:pt x="31954" y="358665"/>
                </a:lnTo>
                <a:lnTo>
                  <a:pt x="48369" y="318319"/>
                </a:lnTo>
                <a:lnTo>
                  <a:pt x="68202" y="279051"/>
                </a:lnTo>
                <a:lnTo>
                  <a:pt x="91480" y="241063"/>
                </a:lnTo>
                <a:lnTo>
                  <a:pt x="118228" y="204556"/>
                </a:lnTo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17958" y="1181143"/>
            <a:ext cx="855980" cy="850900"/>
          </a:xfrm>
          <a:custGeom>
            <a:avLst/>
            <a:gdLst/>
            <a:ahLst/>
            <a:cxnLst/>
            <a:rect l="l" t="t" r="r" b="b"/>
            <a:pathLst>
              <a:path w="855980" h="850900">
                <a:moveTo>
                  <a:pt x="89838" y="155531"/>
                </a:moveTo>
                <a:lnTo>
                  <a:pt x="51680" y="212403"/>
                </a:lnTo>
                <a:lnTo>
                  <a:pt x="24090" y="273230"/>
                </a:lnTo>
                <a:lnTo>
                  <a:pt x="6915" y="336780"/>
                </a:lnTo>
                <a:lnTo>
                  <a:pt x="0" y="401817"/>
                </a:lnTo>
                <a:lnTo>
                  <a:pt x="340" y="434509"/>
                </a:lnTo>
                <a:lnTo>
                  <a:pt x="8522" y="499465"/>
                </a:lnTo>
                <a:lnTo>
                  <a:pt x="26576" y="562826"/>
                </a:lnTo>
                <a:lnTo>
                  <a:pt x="54346" y="623357"/>
                </a:lnTo>
                <a:lnTo>
                  <a:pt x="91678" y="679825"/>
                </a:lnTo>
                <a:lnTo>
                  <a:pt x="138416" y="730995"/>
                </a:lnTo>
                <a:lnTo>
                  <a:pt x="193850" y="775241"/>
                </a:lnTo>
                <a:lnTo>
                  <a:pt x="254104" y="809468"/>
                </a:lnTo>
                <a:lnTo>
                  <a:pt x="317435" y="833348"/>
                </a:lnTo>
                <a:lnTo>
                  <a:pt x="382607" y="847004"/>
                </a:lnTo>
                <a:lnTo>
                  <a:pt x="448384" y="850558"/>
                </a:lnTo>
                <a:lnTo>
                  <a:pt x="481113" y="848586"/>
                </a:lnTo>
                <a:lnTo>
                  <a:pt x="545478" y="837218"/>
                </a:lnTo>
                <a:lnTo>
                  <a:pt x="607358" y="816056"/>
                </a:lnTo>
                <a:lnTo>
                  <a:pt x="665516" y="785221"/>
                </a:lnTo>
                <a:lnTo>
                  <a:pt x="718715" y="744837"/>
                </a:lnTo>
                <a:lnTo>
                  <a:pt x="765720" y="695027"/>
                </a:lnTo>
                <a:lnTo>
                  <a:pt x="803881" y="638124"/>
                </a:lnTo>
                <a:lnTo>
                  <a:pt x="831472" y="577279"/>
                </a:lnTo>
                <a:lnTo>
                  <a:pt x="848648" y="513722"/>
                </a:lnTo>
                <a:lnTo>
                  <a:pt x="855565" y="448685"/>
                </a:lnTo>
                <a:lnTo>
                  <a:pt x="855224" y="415997"/>
                </a:lnTo>
                <a:lnTo>
                  <a:pt x="847042" y="351050"/>
                </a:lnTo>
                <a:lnTo>
                  <a:pt x="828988" y="287701"/>
                </a:lnTo>
                <a:lnTo>
                  <a:pt x="801219" y="227183"/>
                </a:lnTo>
                <a:lnTo>
                  <a:pt x="763889" y="170726"/>
                </a:lnTo>
                <a:lnTo>
                  <a:pt x="717153" y="119561"/>
                </a:lnTo>
                <a:lnTo>
                  <a:pt x="661719" y="75317"/>
                </a:lnTo>
                <a:lnTo>
                  <a:pt x="601462" y="41090"/>
                </a:lnTo>
                <a:lnTo>
                  <a:pt x="538128" y="17210"/>
                </a:lnTo>
                <a:lnTo>
                  <a:pt x="472954" y="3554"/>
                </a:lnTo>
                <a:lnTo>
                  <a:pt x="407176" y="0"/>
                </a:lnTo>
                <a:lnTo>
                  <a:pt x="374447" y="1972"/>
                </a:lnTo>
                <a:lnTo>
                  <a:pt x="310080" y="13340"/>
                </a:lnTo>
                <a:lnTo>
                  <a:pt x="248200" y="34502"/>
                </a:lnTo>
                <a:lnTo>
                  <a:pt x="190042" y="65336"/>
                </a:lnTo>
                <a:lnTo>
                  <a:pt x="136843" y="105720"/>
                </a:lnTo>
                <a:lnTo>
                  <a:pt x="89838" y="155531"/>
                </a:lnTo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88136" y="0"/>
            <a:ext cx="8056245" cy="6858000"/>
          </a:xfrm>
          <a:custGeom>
            <a:avLst/>
            <a:gdLst/>
            <a:ahLst/>
            <a:cxnLst/>
            <a:rect l="l" t="t" r="r" b="b"/>
            <a:pathLst>
              <a:path w="8056245" h="6858000">
                <a:moveTo>
                  <a:pt x="0" y="6857999"/>
                </a:moveTo>
                <a:lnTo>
                  <a:pt x="8055863" y="6857999"/>
                </a:lnTo>
                <a:lnTo>
                  <a:pt x="8055863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13460" y="0"/>
            <a:ext cx="1905" cy="6858000"/>
          </a:xfrm>
          <a:custGeom>
            <a:avLst/>
            <a:gdLst/>
            <a:ahLst/>
            <a:cxnLst/>
            <a:rect l="l" t="t" r="r" b="b"/>
            <a:pathLst>
              <a:path w="1905" h="6858000">
                <a:moveTo>
                  <a:pt x="0" y="6857999"/>
                </a:moveTo>
                <a:lnTo>
                  <a:pt x="1524" y="6857999"/>
                </a:lnTo>
                <a:lnTo>
                  <a:pt x="1524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5736" y="0"/>
            <a:ext cx="155447" cy="685799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14983" y="0"/>
            <a:ext cx="73660" cy="6858000"/>
          </a:xfrm>
          <a:custGeom>
            <a:avLst/>
            <a:gdLst/>
            <a:ahLst/>
            <a:cxnLst/>
            <a:rect l="l" t="t" r="r" b="b"/>
            <a:pathLst>
              <a:path w="73659" h="6858000">
                <a:moveTo>
                  <a:pt x="0" y="6858000"/>
                </a:moveTo>
                <a:lnTo>
                  <a:pt x="73152" y="6858000"/>
                </a:lnTo>
                <a:lnTo>
                  <a:pt x="73152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722120" y="1523"/>
            <a:ext cx="2602992" cy="9144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887723" y="1523"/>
            <a:ext cx="1653539" cy="9144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097779" y="1523"/>
            <a:ext cx="1653539" cy="9144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315455" y="1523"/>
            <a:ext cx="1429511" cy="9144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983994" y="125476"/>
            <a:ext cx="5501005" cy="483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810"/>
              </a:lnSpc>
            </a:pPr>
            <a:r>
              <a:rPr sz="3200" dirty="0">
                <a:latin typeface="Arial"/>
                <a:cs typeface="Arial"/>
              </a:rPr>
              <a:t>Ke</a:t>
            </a:r>
            <a:r>
              <a:rPr sz="3200" spc="-15" dirty="0">
                <a:latin typeface="Arial"/>
                <a:cs typeface="Arial"/>
              </a:rPr>
              <a:t>t</a:t>
            </a:r>
            <a:r>
              <a:rPr sz="3200" dirty="0">
                <a:latin typeface="Arial"/>
                <a:cs typeface="Arial"/>
              </a:rPr>
              <a:t>erka</a:t>
            </a:r>
            <a:r>
              <a:rPr sz="3200" spc="-15" dirty="0">
                <a:latin typeface="Arial"/>
                <a:cs typeface="Arial"/>
              </a:rPr>
              <a:t>i</a:t>
            </a:r>
            <a:r>
              <a:rPr sz="3200" dirty="0">
                <a:latin typeface="Arial"/>
                <a:cs typeface="Arial"/>
              </a:rPr>
              <a:t>t</a:t>
            </a:r>
            <a:r>
              <a:rPr sz="3200" spc="-10" dirty="0">
                <a:latin typeface="Arial"/>
                <a:cs typeface="Arial"/>
              </a:rPr>
              <a:t>a</a:t>
            </a:r>
            <a:r>
              <a:rPr sz="3200" dirty="0">
                <a:latin typeface="Arial"/>
                <a:cs typeface="Arial"/>
              </a:rPr>
              <a:t>n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d</a:t>
            </a:r>
            <a:r>
              <a:rPr sz="3200" spc="-15" dirty="0">
                <a:latin typeface="Arial"/>
                <a:cs typeface="Arial"/>
              </a:rPr>
              <a:t>a</a:t>
            </a:r>
            <a:r>
              <a:rPr sz="3200" dirty="0">
                <a:latin typeface="Arial"/>
                <a:cs typeface="Arial"/>
              </a:rPr>
              <a:t>l</a:t>
            </a:r>
            <a:r>
              <a:rPr sz="3200" spc="-10" dirty="0">
                <a:latin typeface="Arial"/>
                <a:cs typeface="Arial"/>
              </a:rPr>
              <a:t>a</a:t>
            </a:r>
            <a:r>
              <a:rPr sz="3200" dirty="0">
                <a:latin typeface="Arial"/>
                <a:cs typeface="Arial"/>
              </a:rPr>
              <a:t>m</a:t>
            </a:r>
            <a:r>
              <a:rPr sz="3200" spc="-70" dirty="0">
                <a:latin typeface="Arial"/>
                <a:cs typeface="Arial"/>
              </a:rPr>
              <a:t> </a:t>
            </a:r>
            <a:r>
              <a:rPr sz="3200" spc="-365" dirty="0">
                <a:latin typeface="Arial"/>
                <a:cs typeface="Arial"/>
              </a:rPr>
              <a:t>T</a:t>
            </a:r>
            <a:r>
              <a:rPr sz="3200" dirty="0">
                <a:latin typeface="Arial"/>
                <a:cs typeface="Arial"/>
              </a:rPr>
              <a:t>er</a:t>
            </a:r>
            <a:r>
              <a:rPr sz="3200" spc="-15" dirty="0">
                <a:latin typeface="Arial"/>
                <a:cs typeface="Arial"/>
              </a:rPr>
              <a:t>a</a:t>
            </a:r>
            <a:r>
              <a:rPr sz="3200" dirty="0">
                <a:latin typeface="Arial"/>
                <a:cs typeface="Arial"/>
              </a:rPr>
              <a:t>pi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Ob</a:t>
            </a:r>
            <a:r>
              <a:rPr sz="3200" spc="-15" dirty="0">
                <a:latin typeface="Arial"/>
                <a:cs typeface="Arial"/>
              </a:rPr>
              <a:t>a</a:t>
            </a:r>
            <a:r>
              <a:rPr sz="3200" dirty="0">
                <a:latin typeface="Arial"/>
                <a:cs typeface="Arial"/>
              </a:rPr>
              <a:t>t</a:t>
            </a:r>
            <a:endParaRPr sz="32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676400" y="2819400"/>
            <a:ext cx="2895600" cy="2895600"/>
          </a:xfrm>
          <a:custGeom>
            <a:avLst/>
            <a:gdLst/>
            <a:ahLst/>
            <a:cxnLst/>
            <a:rect l="l" t="t" r="r" b="b"/>
            <a:pathLst>
              <a:path w="2895600" h="2895600">
                <a:moveTo>
                  <a:pt x="1447800" y="0"/>
                </a:moveTo>
                <a:lnTo>
                  <a:pt x="1329058" y="4799"/>
                </a:lnTo>
                <a:lnTo>
                  <a:pt x="1212960" y="18949"/>
                </a:lnTo>
                <a:lnTo>
                  <a:pt x="1099878" y="42077"/>
                </a:lnTo>
                <a:lnTo>
                  <a:pt x="990185" y="73810"/>
                </a:lnTo>
                <a:lnTo>
                  <a:pt x="884253" y="113776"/>
                </a:lnTo>
                <a:lnTo>
                  <a:pt x="782455" y="161601"/>
                </a:lnTo>
                <a:lnTo>
                  <a:pt x="685163" y="216915"/>
                </a:lnTo>
                <a:lnTo>
                  <a:pt x="592750" y="279343"/>
                </a:lnTo>
                <a:lnTo>
                  <a:pt x="505589" y="348513"/>
                </a:lnTo>
                <a:lnTo>
                  <a:pt x="424052" y="424052"/>
                </a:lnTo>
                <a:lnTo>
                  <a:pt x="348513" y="505589"/>
                </a:lnTo>
                <a:lnTo>
                  <a:pt x="279343" y="592750"/>
                </a:lnTo>
                <a:lnTo>
                  <a:pt x="216915" y="685163"/>
                </a:lnTo>
                <a:lnTo>
                  <a:pt x="161601" y="782455"/>
                </a:lnTo>
                <a:lnTo>
                  <a:pt x="113776" y="884253"/>
                </a:lnTo>
                <a:lnTo>
                  <a:pt x="73810" y="990185"/>
                </a:lnTo>
                <a:lnTo>
                  <a:pt x="42077" y="1099878"/>
                </a:lnTo>
                <a:lnTo>
                  <a:pt x="18949" y="1212960"/>
                </a:lnTo>
                <a:lnTo>
                  <a:pt x="4799" y="1329058"/>
                </a:lnTo>
                <a:lnTo>
                  <a:pt x="0" y="1447800"/>
                </a:lnTo>
                <a:lnTo>
                  <a:pt x="4799" y="1566541"/>
                </a:lnTo>
                <a:lnTo>
                  <a:pt x="18949" y="1682639"/>
                </a:lnTo>
                <a:lnTo>
                  <a:pt x="42077" y="1795721"/>
                </a:lnTo>
                <a:lnTo>
                  <a:pt x="73810" y="1905414"/>
                </a:lnTo>
                <a:lnTo>
                  <a:pt x="113776" y="2011346"/>
                </a:lnTo>
                <a:lnTo>
                  <a:pt x="161601" y="2113144"/>
                </a:lnTo>
                <a:lnTo>
                  <a:pt x="216915" y="2210436"/>
                </a:lnTo>
                <a:lnTo>
                  <a:pt x="279343" y="2302849"/>
                </a:lnTo>
                <a:lnTo>
                  <a:pt x="348513" y="2390010"/>
                </a:lnTo>
                <a:lnTo>
                  <a:pt x="424052" y="2471547"/>
                </a:lnTo>
                <a:lnTo>
                  <a:pt x="505589" y="2547086"/>
                </a:lnTo>
                <a:lnTo>
                  <a:pt x="592750" y="2616256"/>
                </a:lnTo>
                <a:lnTo>
                  <a:pt x="685163" y="2678684"/>
                </a:lnTo>
                <a:lnTo>
                  <a:pt x="782455" y="2733998"/>
                </a:lnTo>
                <a:lnTo>
                  <a:pt x="884253" y="2781823"/>
                </a:lnTo>
                <a:lnTo>
                  <a:pt x="990185" y="2821789"/>
                </a:lnTo>
                <a:lnTo>
                  <a:pt x="1099878" y="2853522"/>
                </a:lnTo>
                <a:lnTo>
                  <a:pt x="1212960" y="2876650"/>
                </a:lnTo>
                <a:lnTo>
                  <a:pt x="1329058" y="2890800"/>
                </a:lnTo>
                <a:lnTo>
                  <a:pt x="1447800" y="2895600"/>
                </a:lnTo>
                <a:lnTo>
                  <a:pt x="1566541" y="2890800"/>
                </a:lnTo>
                <a:lnTo>
                  <a:pt x="1682639" y="2876650"/>
                </a:lnTo>
                <a:lnTo>
                  <a:pt x="1795721" y="2853522"/>
                </a:lnTo>
                <a:lnTo>
                  <a:pt x="1905414" y="2821789"/>
                </a:lnTo>
                <a:lnTo>
                  <a:pt x="2011346" y="2781823"/>
                </a:lnTo>
                <a:lnTo>
                  <a:pt x="2113144" y="2733998"/>
                </a:lnTo>
                <a:lnTo>
                  <a:pt x="2210436" y="2678684"/>
                </a:lnTo>
                <a:lnTo>
                  <a:pt x="2302849" y="2616256"/>
                </a:lnTo>
                <a:lnTo>
                  <a:pt x="2390010" y="2547086"/>
                </a:lnTo>
                <a:lnTo>
                  <a:pt x="2471547" y="2471547"/>
                </a:lnTo>
                <a:lnTo>
                  <a:pt x="2547086" y="2390010"/>
                </a:lnTo>
                <a:lnTo>
                  <a:pt x="2616256" y="2302849"/>
                </a:lnTo>
                <a:lnTo>
                  <a:pt x="2678684" y="2210436"/>
                </a:lnTo>
                <a:lnTo>
                  <a:pt x="2733998" y="2113144"/>
                </a:lnTo>
                <a:lnTo>
                  <a:pt x="2781823" y="2011346"/>
                </a:lnTo>
                <a:lnTo>
                  <a:pt x="2821789" y="1905414"/>
                </a:lnTo>
                <a:lnTo>
                  <a:pt x="2853522" y="1795721"/>
                </a:lnTo>
                <a:lnTo>
                  <a:pt x="2876650" y="1682639"/>
                </a:lnTo>
                <a:lnTo>
                  <a:pt x="2890800" y="1566541"/>
                </a:lnTo>
                <a:lnTo>
                  <a:pt x="2895600" y="1447800"/>
                </a:lnTo>
                <a:lnTo>
                  <a:pt x="2890800" y="1329058"/>
                </a:lnTo>
                <a:lnTo>
                  <a:pt x="2876650" y="1212960"/>
                </a:lnTo>
                <a:lnTo>
                  <a:pt x="2853522" y="1099878"/>
                </a:lnTo>
                <a:lnTo>
                  <a:pt x="2821789" y="990185"/>
                </a:lnTo>
                <a:lnTo>
                  <a:pt x="2781823" y="884253"/>
                </a:lnTo>
                <a:lnTo>
                  <a:pt x="2733998" y="782455"/>
                </a:lnTo>
                <a:lnTo>
                  <a:pt x="2678684" y="685163"/>
                </a:lnTo>
                <a:lnTo>
                  <a:pt x="2616256" y="592750"/>
                </a:lnTo>
                <a:lnTo>
                  <a:pt x="2547086" y="505589"/>
                </a:lnTo>
                <a:lnTo>
                  <a:pt x="2471547" y="424052"/>
                </a:lnTo>
                <a:lnTo>
                  <a:pt x="2390010" y="348513"/>
                </a:lnTo>
                <a:lnTo>
                  <a:pt x="2302849" y="279343"/>
                </a:lnTo>
                <a:lnTo>
                  <a:pt x="2210436" y="216915"/>
                </a:lnTo>
                <a:lnTo>
                  <a:pt x="2113144" y="161601"/>
                </a:lnTo>
                <a:lnTo>
                  <a:pt x="2011346" y="113776"/>
                </a:lnTo>
                <a:lnTo>
                  <a:pt x="1905414" y="73810"/>
                </a:lnTo>
                <a:lnTo>
                  <a:pt x="1795721" y="42077"/>
                </a:lnTo>
                <a:lnTo>
                  <a:pt x="1682639" y="18949"/>
                </a:lnTo>
                <a:lnTo>
                  <a:pt x="1566541" y="4799"/>
                </a:lnTo>
                <a:lnTo>
                  <a:pt x="144780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676400" y="2819400"/>
            <a:ext cx="2895600" cy="2895600"/>
          </a:xfrm>
          <a:custGeom>
            <a:avLst/>
            <a:gdLst/>
            <a:ahLst/>
            <a:cxnLst/>
            <a:rect l="l" t="t" r="r" b="b"/>
            <a:pathLst>
              <a:path w="2895600" h="2895600">
                <a:moveTo>
                  <a:pt x="0" y="1447800"/>
                </a:moveTo>
                <a:lnTo>
                  <a:pt x="4799" y="1329058"/>
                </a:lnTo>
                <a:lnTo>
                  <a:pt x="18949" y="1212960"/>
                </a:lnTo>
                <a:lnTo>
                  <a:pt x="42077" y="1099878"/>
                </a:lnTo>
                <a:lnTo>
                  <a:pt x="73810" y="990185"/>
                </a:lnTo>
                <a:lnTo>
                  <a:pt x="113776" y="884253"/>
                </a:lnTo>
                <a:lnTo>
                  <a:pt x="161601" y="782455"/>
                </a:lnTo>
                <a:lnTo>
                  <a:pt x="216915" y="685163"/>
                </a:lnTo>
                <a:lnTo>
                  <a:pt x="279343" y="592750"/>
                </a:lnTo>
                <a:lnTo>
                  <a:pt x="348513" y="505589"/>
                </a:lnTo>
                <a:lnTo>
                  <a:pt x="424052" y="424052"/>
                </a:lnTo>
                <a:lnTo>
                  <a:pt x="505589" y="348513"/>
                </a:lnTo>
                <a:lnTo>
                  <a:pt x="592750" y="279343"/>
                </a:lnTo>
                <a:lnTo>
                  <a:pt x="685163" y="216915"/>
                </a:lnTo>
                <a:lnTo>
                  <a:pt x="782455" y="161601"/>
                </a:lnTo>
                <a:lnTo>
                  <a:pt x="884253" y="113776"/>
                </a:lnTo>
                <a:lnTo>
                  <a:pt x="990185" y="73810"/>
                </a:lnTo>
                <a:lnTo>
                  <a:pt x="1099878" y="42077"/>
                </a:lnTo>
                <a:lnTo>
                  <a:pt x="1212960" y="18949"/>
                </a:lnTo>
                <a:lnTo>
                  <a:pt x="1329058" y="4799"/>
                </a:lnTo>
                <a:lnTo>
                  <a:pt x="1447800" y="0"/>
                </a:lnTo>
                <a:lnTo>
                  <a:pt x="1566541" y="4799"/>
                </a:lnTo>
                <a:lnTo>
                  <a:pt x="1682639" y="18949"/>
                </a:lnTo>
                <a:lnTo>
                  <a:pt x="1795721" y="42077"/>
                </a:lnTo>
                <a:lnTo>
                  <a:pt x="1905414" y="73810"/>
                </a:lnTo>
                <a:lnTo>
                  <a:pt x="2011346" y="113776"/>
                </a:lnTo>
                <a:lnTo>
                  <a:pt x="2113144" y="161601"/>
                </a:lnTo>
                <a:lnTo>
                  <a:pt x="2210436" y="216915"/>
                </a:lnTo>
                <a:lnTo>
                  <a:pt x="2302849" y="279343"/>
                </a:lnTo>
                <a:lnTo>
                  <a:pt x="2390010" y="348513"/>
                </a:lnTo>
                <a:lnTo>
                  <a:pt x="2471547" y="424052"/>
                </a:lnTo>
                <a:lnTo>
                  <a:pt x="2547086" y="505589"/>
                </a:lnTo>
                <a:lnTo>
                  <a:pt x="2616256" y="592750"/>
                </a:lnTo>
                <a:lnTo>
                  <a:pt x="2678684" y="685163"/>
                </a:lnTo>
                <a:lnTo>
                  <a:pt x="2733998" y="782455"/>
                </a:lnTo>
                <a:lnTo>
                  <a:pt x="2781823" y="884253"/>
                </a:lnTo>
                <a:lnTo>
                  <a:pt x="2821789" y="990185"/>
                </a:lnTo>
                <a:lnTo>
                  <a:pt x="2853522" y="1099878"/>
                </a:lnTo>
                <a:lnTo>
                  <a:pt x="2876650" y="1212960"/>
                </a:lnTo>
                <a:lnTo>
                  <a:pt x="2890800" y="1329058"/>
                </a:lnTo>
                <a:lnTo>
                  <a:pt x="2895600" y="1447800"/>
                </a:lnTo>
                <a:lnTo>
                  <a:pt x="2890800" y="1566541"/>
                </a:lnTo>
                <a:lnTo>
                  <a:pt x="2876650" y="1682639"/>
                </a:lnTo>
                <a:lnTo>
                  <a:pt x="2853522" y="1795721"/>
                </a:lnTo>
                <a:lnTo>
                  <a:pt x="2821789" y="1905414"/>
                </a:lnTo>
                <a:lnTo>
                  <a:pt x="2781823" y="2011346"/>
                </a:lnTo>
                <a:lnTo>
                  <a:pt x="2733998" y="2113144"/>
                </a:lnTo>
                <a:lnTo>
                  <a:pt x="2678684" y="2210436"/>
                </a:lnTo>
                <a:lnTo>
                  <a:pt x="2616256" y="2302849"/>
                </a:lnTo>
                <a:lnTo>
                  <a:pt x="2547086" y="2390010"/>
                </a:lnTo>
                <a:lnTo>
                  <a:pt x="2471547" y="2471547"/>
                </a:lnTo>
                <a:lnTo>
                  <a:pt x="2390010" y="2547086"/>
                </a:lnTo>
                <a:lnTo>
                  <a:pt x="2302849" y="2616256"/>
                </a:lnTo>
                <a:lnTo>
                  <a:pt x="2210436" y="2678684"/>
                </a:lnTo>
                <a:lnTo>
                  <a:pt x="2113144" y="2733998"/>
                </a:lnTo>
                <a:lnTo>
                  <a:pt x="2011346" y="2781823"/>
                </a:lnTo>
                <a:lnTo>
                  <a:pt x="1905414" y="2821789"/>
                </a:lnTo>
                <a:lnTo>
                  <a:pt x="1795721" y="2853522"/>
                </a:lnTo>
                <a:lnTo>
                  <a:pt x="1682639" y="2876650"/>
                </a:lnTo>
                <a:lnTo>
                  <a:pt x="1566541" y="2890800"/>
                </a:lnTo>
                <a:lnTo>
                  <a:pt x="1447800" y="2895600"/>
                </a:lnTo>
                <a:lnTo>
                  <a:pt x="1329058" y="2890800"/>
                </a:lnTo>
                <a:lnTo>
                  <a:pt x="1212960" y="2876650"/>
                </a:lnTo>
                <a:lnTo>
                  <a:pt x="1099878" y="2853522"/>
                </a:lnTo>
                <a:lnTo>
                  <a:pt x="990185" y="2821789"/>
                </a:lnTo>
                <a:lnTo>
                  <a:pt x="884253" y="2781823"/>
                </a:lnTo>
                <a:lnTo>
                  <a:pt x="782455" y="2733998"/>
                </a:lnTo>
                <a:lnTo>
                  <a:pt x="685163" y="2678684"/>
                </a:lnTo>
                <a:lnTo>
                  <a:pt x="592750" y="2616256"/>
                </a:lnTo>
                <a:lnTo>
                  <a:pt x="505589" y="2547086"/>
                </a:lnTo>
                <a:lnTo>
                  <a:pt x="424052" y="2471547"/>
                </a:lnTo>
                <a:lnTo>
                  <a:pt x="348513" y="2390010"/>
                </a:lnTo>
                <a:lnTo>
                  <a:pt x="279343" y="2302849"/>
                </a:lnTo>
                <a:lnTo>
                  <a:pt x="216915" y="2210436"/>
                </a:lnTo>
                <a:lnTo>
                  <a:pt x="161601" y="2113144"/>
                </a:lnTo>
                <a:lnTo>
                  <a:pt x="113776" y="2011346"/>
                </a:lnTo>
                <a:lnTo>
                  <a:pt x="73810" y="1905414"/>
                </a:lnTo>
                <a:lnTo>
                  <a:pt x="42077" y="1795721"/>
                </a:lnTo>
                <a:lnTo>
                  <a:pt x="18949" y="1682639"/>
                </a:lnTo>
                <a:lnTo>
                  <a:pt x="4799" y="1566541"/>
                </a:lnTo>
                <a:lnTo>
                  <a:pt x="0" y="14478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114800" y="2819400"/>
            <a:ext cx="2895600" cy="2895600"/>
          </a:xfrm>
          <a:custGeom>
            <a:avLst/>
            <a:gdLst/>
            <a:ahLst/>
            <a:cxnLst/>
            <a:rect l="l" t="t" r="r" b="b"/>
            <a:pathLst>
              <a:path w="2895600" h="2895600">
                <a:moveTo>
                  <a:pt x="1447800" y="0"/>
                </a:moveTo>
                <a:lnTo>
                  <a:pt x="1329058" y="4799"/>
                </a:lnTo>
                <a:lnTo>
                  <a:pt x="1212960" y="18949"/>
                </a:lnTo>
                <a:lnTo>
                  <a:pt x="1099878" y="42077"/>
                </a:lnTo>
                <a:lnTo>
                  <a:pt x="990185" y="73810"/>
                </a:lnTo>
                <a:lnTo>
                  <a:pt x="884253" y="113776"/>
                </a:lnTo>
                <a:lnTo>
                  <a:pt x="782455" y="161601"/>
                </a:lnTo>
                <a:lnTo>
                  <a:pt x="685163" y="216915"/>
                </a:lnTo>
                <a:lnTo>
                  <a:pt x="592750" y="279343"/>
                </a:lnTo>
                <a:lnTo>
                  <a:pt x="505589" y="348513"/>
                </a:lnTo>
                <a:lnTo>
                  <a:pt x="424052" y="424052"/>
                </a:lnTo>
                <a:lnTo>
                  <a:pt x="348513" y="505589"/>
                </a:lnTo>
                <a:lnTo>
                  <a:pt x="279343" y="592750"/>
                </a:lnTo>
                <a:lnTo>
                  <a:pt x="216915" y="685163"/>
                </a:lnTo>
                <a:lnTo>
                  <a:pt x="161601" y="782455"/>
                </a:lnTo>
                <a:lnTo>
                  <a:pt x="113776" y="884253"/>
                </a:lnTo>
                <a:lnTo>
                  <a:pt x="73810" y="990185"/>
                </a:lnTo>
                <a:lnTo>
                  <a:pt x="42077" y="1099878"/>
                </a:lnTo>
                <a:lnTo>
                  <a:pt x="18949" y="1212960"/>
                </a:lnTo>
                <a:lnTo>
                  <a:pt x="4799" y="1329058"/>
                </a:lnTo>
                <a:lnTo>
                  <a:pt x="0" y="1447800"/>
                </a:lnTo>
                <a:lnTo>
                  <a:pt x="4799" y="1566541"/>
                </a:lnTo>
                <a:lnTo>
                  <a:pt x="18949" y="1682639"/>
                </a:lnTo>
                <a:lnTo>
                  <a:pt x="42077" y="1795721"/>
                </a:lnTo>
                <a:lnTo>
                  <a:pt x="73810" y="1905414"/>
                </a:lnTo>
                <a:lnTo>
                  <a:pt x="113776" y="2011346"/>
                </a:lnTo>
                <a:lnTo>
                  <a:pt x="161601" y="2113144"/>
                </a:lnTo>
                <a:lnTo>
                  <a:pt x="216915" y="2210436"/>
                </a:lnTo>
                <a:lnTo>
                  <a:pt x="279343" y="2302849"/>
                </a:lnTo>
                <a:lnTo>
                  <a:pt x="348513" y="2390010"/>
                </a:lnTo>
                <a:lnTo>
                  <a:pt x="424052" y="2471547"/>
                </a:lnTo>
                <a:lnTo>
                  <a:pt x="505589" y="2547086"/>
                </a:lnTo>
                <a:lnTo>
                  <a:pt x="592750" y="2616256"/>
                </a:lnTo>
                <a:lnTo>
                  <a:pt x="685163" y="2678684"/>
                </a:lnTo>
                <a:lnTo>
                  <a:pt x="782455" y="2733998"/>
                </a:lnTo>
                <a:lnTo>
                  <a:pt x="884253" y="2781823"/>
                </a:lnTo>
                <a:lnTo>
                  <a:pt x="990185" y="2821789"/>
                </a:lnTo>
                <a:lnTo>
                  <a:pt x="1099878" y="2853522"/>
                </a:lnTo>
                <a:lnTo>
                  <a:pt x="1212960" y="2876650"/>
                </a:lnTo>
                <a:lnTo>
                  <a:pt x="1329058" y="2890800"/>
                </a:lnTo>
                <a:lnTo>
                  <a:pt x="1447800" y="2895600"/>
                </a:lnTo>
                <a:lnTo>
                  <a:pt x="1566541" y="2890800"/>
                </a:lnTo>
                <a:lnTo>
                  <a:pt x="1682639" y="2876650"/>
                </a:lnTo>
                <a:lnTo>
                  <a:pt x="1795721" y="2853522"/>
                </a:lnTo>
                <a:lnTo>
                  <a:pt x="1905414" y="2821789"/>
                </a:lnTo>
                <a:lnTo>
                  <a:pt x="2011346" y="2781823"/>
                </a:lnTo>
                <a:lnTo>
                  <a:pt x="2113144" y="2733998"/>
                </a:lnTo>
                <a:lnTo>
                  <a:pt x="2210436" y="2678684"/>
                </a:lnTo>
                <a:lnTo>
                  <a:pt x="2302849" y="2616256"/>
                </a:lnTo>
                <a:lnTo>
                  <a:pt x="2390010" y="2547086"/>
                </a:lnTo>
                <a:lnTo>
                  <a:pt x="2471547" y="2471547"/>
                </a:lnTo>
                <a:lnTo>
                  <a:pt x="2547086" y="2390010"/>
                </a:lnTo>
                <a:lnTo>
                  <a:pt x="2616256" y="2302849"/>
                </a:lnTo>
                <a:lnTo>
                  <a:pt x="2678684" y="2210436"/>
                </a:lnTo>
                <a:lnTo>
                  <a:pt x="2733998" y="2113144"/>
                </a:lnTo>
                <a:lnTo>
                  <a:pt x="2781823" y="2011346"/>
                </a:lnTo>
                <a:lnTo>
                  <a:pt x="2821789" y="1905414"/>
                </a:lnTo>
                <a:lnTo>
                  <a:pt x="2853522" y="1795721"/>
                </a:lnTo>
                <a:lnTo>
                  <a:pt x="2876650" y="1682639"/>
                </a:lnTo>
                <a:lnTo>
                  <a:pt x="2890800" y="1566541"/>
                </a:lnTo>
                <a:lnTo>
                  <a:pt x="2895600" y="1447800"/>
                </a:lnTo>
                <a:lnTo>
                  <a:pt x="2890800" y="1329058"/>
                </a:lnTo>
                <a:lnTo>
                  <a:pt x="2876650" y="1212960"/>
                </a:lnTo>
                <a:lnTo>
                  <a:pt x="2853522" y="1099878"/>
                </a:lnTo>
                <a:lnTo>
                  <a:pt x="2821789" y="990185"/>
                </a:lnTo>
                <a:lnTo>
                  <a:pt x="2781823" y="884253"/>
                </a:lnTo>
                <a:lnTo>
                  <a:pt x="2733998" y="782455"/>
                </a:lnTo>
                <a:lnTo>
                  <a:pt x="2678684" y="685163"/>
                </a:lnTo>
                <a:lnTo>
                  <a:pt x="2616256" y="592750"/>
                </a:lnTo>
                <a:lnTo>
                  <a:pt x="2547086" y="505589"/>
                </a:lnTo>
                <a:lnTo>
                  <a:pt x="2471547" y="424052"/>
                </a:lnTo>
                <a:lnTo>
                  <a:pt x="2390010" y="348513"/>
                </a:lnTo>
                <a:lnTo>
                  <a:pt x="2302849" y="279343"/>
                </a:lnTo>
                <a:lnTo>
                  <a:pt x="2210436" y="216915"/>
                </a:lnTo>
                <a:lnTo>
                  <a:pt x="2113144" y="161601"/>
                </a:lnTo>
                <a:lnTo>
                  <a:pt x="2011346" y="113776"/>
                </a:lnTo>
                <a:lnTo>
                  <a:pt x="1905414" y="73810"/>
                </a:lnTo>
                <a:lnTo>
                  <a:pt x="1795721" y="42077"/>
                </a:lnTo>
                <a:lnTo>
                  <a:pt x="1682639" y="18949"/>
                </a:lnTo>
                <a:lnTo>
                  <a:pt x="1566541" y="4799"/>
                </a:lnTo>
                <a:lnTo>
                  <a:pt x="144780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114800" y="2819400"/>
            <a:ext cx="2895600" cy="2895600"/>
          </a:xfrm>
          <a:custGeom>
            <a:avLst/>
            <a:gdLst/>
            <a:ahLst/>
            <a:cxnLst/>
            <a:rect l="l" t="t" r="r" b="b"/>
            <a:pathLst>
              <a:path w="2895600" h="2895600">
                <a:moveTo>
                  <a:pt x="0" y="1447800"/>
                </a:moveTo>
                <a:lnTo>
                  <a:pt x="4799" y="1329058"/>
                </a:lnTo>
                <a:lnTo>
                  <a:pt x="18949" y="1212960"/>
                </a:lnTo>
                <a:lnTo>
                  <a:pt x="42077" y="1099878"/>
                </a:lnTo>
                <a:lnTo>
                  <a:pt x="73810" y="990185"/>
                </a:lnTo>
                <a:lnTo>
                  <a:pt x="113776" y="884253"/>
                </a:lnTo>
                <a:lnTo>
                  <a:pt x="161601" y="782455"/>
                </a:lnTo>
                <a:lnTo>
                  <a:pt x="216915" y="685163"/>
                </a:lnTo>
                <a:lnTo>
                  <a:pt x="279343" y="592750"/>
                </a:lnTo>
                <a:lnTo>
                  <a:pt x="348513" y="505589"/>
                </a:lnTo>
                <a:lnTo>
                  <a:pt x="424052" y="424052"/>
                </a:lnTo>
                <a:lnTo>
                  <a:pt x="505589" y="348513"/>
                </a:lnTo>
                <a:lnTo>
                  <a:pt x="592750" y="279343"/>
                </a:lnTo>
                <a:lnTo>
                  <a:pt x="685163" y="216915"/>
                </a:lnTo>
                <a:lnTo>
                  <a:pt x="782455" y="161601"/>
                </a:lnTo>
                <a:lnTo>
                  <a:pt x="884253" y="113776"/>
                </a:lnTo>
                <a:lnTo>
                  <a:pt x="990185" y="73810"/>
                </a:lnTo>
                <a:lnTo>
                  <a:pt x="1099878" y="42077"/>
                </a:lnTo>
                <a:lnTo>
                  <a:pt x="1212960" y="18949"/>
                </a:lnTo>
                <a:lnTo>
                  <a:pt x="1329058" y="4799"/>
                </a:lnTo>
                <a:lnTo>
                  <a:pt x="1447800" y="0"/>
                </a:lnTo>
                <a:lnTo>
                  <a:pt x="1566541" y="4799"/>
                </a:lnTo>
                <a:lnTo>
                  <a:pt x="1682639" y="18949"/>
                </a:lnTo>
                <a:lnTo>
                  <a:pt x="1795721" y="42077"/>
                </a:lnTo>
                <a:lnTo>
                  <a:pt x="1905414" y="73810"/>
                </a:lnTo>
                <a:lnTo>
                  <a:pt x="2011346" y="113776"/>
                </a:lnTo>
                <a:lnTo>
                  <a:pt x="2113144" y="161601"/>
                </a:lnTo>
                <a:lnTo>
                  <a:pt x="2210436" y="216915"/>
                </a:lnTo>
                <a:lnTo>
                  <a:pt x="2302849" y="279343"/>
                </a:lnTo>
                <a:lnTo>
                  <a:pt x="2390010" y="348513"/>
                </a:lnTo>
                <a:lnTo>
                  <a:pt x="2471547" y="424052"/>
                </a:lnTo>
                <a:lnTo>
                  <a:pt x="2547086" y="505589"/>
                </a:lnTo>
                <a:lnTo>
                  <a:pt x="2616256" y="592750"/>
                </a:lnTo>
                <a:lnTo>
                  <a:pt x="2678684" y="685163"/>
                </a:lnTo>
                <a:lnTo>
                  <a:pt x="2733998" y="782455"/>
                </a:lnTo>
                <a:lnTo>
                  <a:pt x="2781823" y="884253"/>
                </a:lnTo>
                <a:lnTo>
                  <a:pt x="2821789" y="990185"/>
                </a:lnTo>
                <a:lnTo>
                  <a:pt x="2853522" y="1099878"/>
                </a:lnTo>
                <a:lnTo>
                  <a:pt x="2876650" y="1212960"/>
                </a:lnTo>
                <a:lnTo>
                  <a:pt x="2890800" y="1329058"/>
                </a:lnTo>
                <a:lnTo>
                  <a:pt x="2895600" y="1447800"/>
                </a:lnTo>
                <a:lnTo>
                  <a:pt x="2890800" y="1566541"/>
                </a:lnTo>
                <a:lnTo>
                  <a:pt x="2876650" y="1682639"/>
                </a:lnTo>
                <a:lnTo>
                  <a:pt x="2853522" y="1795721"/>
                </a:lnTo>
                <a:lnTo>
                  <a:pt x="2821789" y="1905414"/>
                </a:lnTo>
                <a:lnTo>
                  <a:pt x="2781823" y="2011346"/>
                </a:lnTo>
                <a:lnTo>
                  <a:pt x="2733998" y="2113144"/>
                </a:lnTo>
                <a:lnTo>
                  <a:pt x="2678684" y="2210436"/>
                </a:lnTo>
                <a:lnTo>
                  <a:pt x="2616256" y="2302849"/>
                </a:lnTo>
                <a:lnTo>
                  <a:pt x="2547086" y="2390010"/>
                </a:lnTo>
                <a:lnTo>
                  <a:pt x="2471547" y="2471547"/>
                </a:lnTo>
                <a:lnTo>
                  <a:pt x="2390010" y="2547086"/>
                </a:lnTo>
                <a:lnTo>
                  <a:pt x="2302849" y="2616256"/>
                </a:lnTo>
                <a:lnTo>
                  <a:pt x="2210436" y="2678684"/>
                </a:lnTo>
                <a:lnTo>
                  <a:pt x="2113144" y="2733998"/>
                </a:lnTo>
                <a:lnTo>
                  <a:pt x="2011346" y="2781823"/>
                </a:lnTo>
                <a:lnTo>
                  <a:pt x="1905414" y="2821789"/>
                </a:lnTo>
                <a:lnTo>
                  <a:pt x="1795721" y="2853522"/>
                </a:lnTo>
                <a:lnTo>
                  <a:pt x="1682639" y="2876650"/>
                </a:lnTo>
                <a:lnTo>
                  <a:pt x="1566541" y="2890800"/>
                </a:lnTo>
                <a:lnTo>
                  <a:pt x="1447800" y="2895600"/>
                </a:lnTo>
                <a:lnTo>
                  <a:pt x="1329058" y="2890800"/>
                </a:lnTo>
                <a:lnTo>
                  <a:pt x="1212960" y="2876650"/>
                </a:lnTo>
                <a:lnTo>
                  <a:pt x="1099878" y="2853522"/>
                </a:lnTo>
                <a:lnTo>
                  <a:pt x="990185" y="2821789"/>
                </a:lnTo>
                <a:lnTo>
                  <a:pt x="884253" y="2781823"/>
                </a:lnTo>
                <a:lnTo>
                  <a:pt x="782455" y="2733998"/>
                </a:lnTo>
                <a:lnTo>
                  <a:pt x="685163" y="2678684"/>
                </a:lnTo>
                <a:lnTo>
                  <a:pt x="592750" y="2616256"/>
                </a:lnTo>
                <a:lnTo>
                  <a:pt x="505589" y="2547086"/>
                </a:lnTo>
                <a:lnTo>
                  <a:pt x="424052" y="2471547"/>
                </a:lnTo>
                <a:lnTo>
                  <a:pt x="348513" y="2390010"/>
                </a:lnTo>
                <a:lnTo>
                  <a:pt x="279343" y="2302849"/>
                </a:lnTo>
                <a:lnTo>
                  <a:pt x="216915" y="2210436"/>
                </a:lnTo>
                <a:lnTo>
                  <a:pt x="161601" y="2113144"/>
                </a:lnTo>
                <a:lnTo>
                  <a:pt x="113776" y="2011346"/>
                </a:lnTo>
                <a:lnTo>
                  <a:pt x="73810" y="1905414"/>
                </a:lnTo>
                <a:lnTo>
                  <a:pt x="42077" y="1795721"/>
                </a:lnTo>
                <a:lnTo>
                  <a:pt x="18949" y="1682639"/>
                </a:lnTo>
                <a:lnTo>
                  <a:pt x="4799" y="1566541"/>
                </a:lnTo>
                <a:lnTo>
                  <a:pt x="0" y="14478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895600" y="1295400"/>
            <a:ext cx="2895600" cy="2895600"/>
          </a:xfrm>
          <a:custGeom>
            <a:avLst/>
            <a:gdLst/>
            <a:ahLst/>
            <a:cxnLst/>
            <a:rect l="l" t="t" r="r" b="b"/>
            <a:pathLst>
              <a:path w="2895600" h="2895600">
                <a:moveTo>
                  <a:pt x="1447800" y="0"/>
                </a:moveTo>
                <a:lnTo>
                  <a:pt x="1329058" y="4799"/>
                </a:lnTo>
                <a:lnTo>
                  <a:pt x="1212960" y="18949"/>
                </a:lnTo>
                <a:lnTo>
                  <a:pt x="1099878" y="42077"/>
                </a:lnTo>
                <a:lnTo>
                  <a:pt x="990185" y="73810"/>
                </a:lnTo>
                <a:lnTo>
                  <a:pt x="884253" y="113776"/>
                </a:lnTo>
                <a:lnTo>
                  <a:pt x="782455" y="161601"/>
                </a:lnTo>
                <a:lnTo>
                  <a:pt x="685163" y="216915"/>
                </a:lnTo>
                <a:lnTo>
                  <a:pt x="592750" y="279343"/>
                </a:lnTo>
                <a:lnTo>
                  <a:pt x="505589" y="348513"/>
                </a:lnTo>
                <a:lnTo>
                  <a:pt x="424052" y="424052"/>
                </a:lnTo>
                <a:lnTo>
                  <a:pt x="348513" y="505589"/>
                </a:lnTo>
                <a:lnTo>
                  <a:pt x="279343" y="592750"/>
                </a:lnTo>
                <a:lnTo>
                  <a:pt x="216915" y="685163"/>
                </a:lnTo>
                <a:lnTo>
                  <a:pt x="161601" y="782455"/>
                </a:lnTo>
                <a:lnTo>
                  <a:pt x="113776" y="884253"/>
                </a:lnTo>
                <a:lnTo>
                  <a:pt x="73810" y="990185"/>
                </a:lnTo>
                <a:lnTo>
                  <a:pt x="42077" y="1099878"/>
                </a:lnTo>
                <a:lnTo>
                  <a:pt x="18949" y="1212960"/>
                </a:lnTo>
                <a:lnTo>
                  <a:pt x="4799" y="1329058"/>
                </a:lnTo>
                <a:lnTo>
                  <a:pt x="0" y="1447800"/>
                </a:lnTo>
                <a:lnTo>
                  <a:pt x="4799" y="1566541"/>
                </a:lnTo>
                <a:lnTo>
                  <a:pt x="18949" y="1682639"/>
                </a:lnTo>
                <a:lnTo>
                  <a:pt x="42077" y="1795721"/>
                </a:lnTo>
                <a:lnTo>
                  <a:pt x="73810" y="1905414"/>
                </a:lnTo>
                <a:lnTo>
                  <a:pt x="113776" y="2011346"/>
                </a:lnTo>
                <a:lnTo>
                  <a:pt x="161601" y="2113144"/>
                </a:lnTo>
                <a:lnTo>
                  <a:pt x="216915" y="2210436"/>
                </a:lnTo>
                <a:lnTo>
                  <a:pt x="279343" y="2302849"/>
                </a:lnTo>
                <a:lnTo>
                  <a:pt x="348513" y="2390010"/>
                </a:lnTo>
                <a:lnTo>
                  <a:pt x="424052" y="2471547"/>
                </a:lnTo>
                <a:lnTo>
                  <a:pt x="505589" y="2547086"/>
                </a:lnTo>
                <a:lnTo>
                  <a:pt x="592750" y="2616256"/>
                </a:lnTo>
                <a:lnTo>
                  <a:pt x="685163" y="2678684"/>
                </a:lnTo>
                <a:lnTo>
                  <a:pt x="782455" y="2733998"/>
                </a:lnTo>
                <a:lnTo>
                  <a:pt x="884253" y="2781823"/>
                </a:lnTo>
                <a:lnTo>
                  <a:pt x="990185" y="2821789"/>
                </a:lnTo>
                <a:lnTo>
                  <a:pt x="1099878" y="2853522"/>
                </a:lnTo>
                <a:lnTo>
                  <a:pt x="1212960" y="2876650"/>
                </a:lnTo>
                <a:lnTo>
                  <a:pt x="1329058" y="2890800"/>
                </a:lnTo>
                <a:lnTo>
                  <a:pt x="1447800" y="2895600"/>
                </a:lnTo>
                <a:lnTo>
                  <a:pt x="1566541" y="2890800"/>
                </a:lnTo>
                <a:lnTo>
                  <a:pt x="1682639" y="2876650"/>
                </a:lnTo>
                <a:lnTo>
                  <a:pt x="1795721" y="2853522"/>
                </a:lnTo>
                <a:lnTo>
                  <a:pt x="1905414" y="2821789"/>
                </a:lnTo>
                <a:lnTo>
                  <a:pt x="2011346" y="2781823"/>
                </a:lnTo>
                <a:lnTo>
                  <a:pt x="2113144" y="2733998"/>
                </a:lnTo>
                <a:lnTo>
                  <a:pt x="2210436" y="2678684"/>
                </a:lnTo>
                <a:lnTo>
                  <a:pt x="2302849" y="2616256"/>
                </a:lnTo>
                <a:lnTo>
                  <a:pt x="2390010" y="2547086"/>
                </a:lnTo>
                <a:lnTo>
                  <a:pt x="2471547" y="2471547"/>
                </a:lnTo>
                <a:lnTo>
                  <a:pt x="2547086" y="2390010"/>
                </a:lnTo>
                <a:lnTo>
                  <a:pt x="2616256" y="2302849"/>
                </a:lnTo>
                <a:lnTo>
                  <a:pt x="2678684" y="2210436"/>
                </a:lnTo>
                <a:lnTo>
                  <a:pt x="2733998" y="2113144"/>
                </a:lnTo>
                <a:lnTo>
                  <a:pt x="2781823" y="2011346"/>
                </a:lnTo>
                <a:lnTo>
                  <a:pt x="2821789" y="1905414"/>
                </a:lnTo>
                <a:lnTo>
                  <a:pt x="2853522" y="1795721"/>
                </a:lnTo>
                <a:lnTo>
                  <a:pt x="2876650" y="1682639"/>
                </a:lnTo>
                <a:lnTo>
                  <a:pt x="2890800" y="1566541"/>
                </a:lnTo>
                <a:lnTo>
                  <a:pt x="2895600" y="1447800"/>
                </a:lnTo>
                <a:lnTo>
                  <a:pt x="2890800" y="1329058"/>
                </a:lnTo>
                <a:lnTo>
                  <a:pt x="2876650" y="1212960"/>
                </a:lnTo>
                <a:lnTo>
                  <a:pt x="2853522" y="1099878"/>
                </a:lnTo>
                <a:lnTo>
                  <a:pt x="2821789" y="990185"/>
                </a:lnTo>
                <a:lnTo>
                  <a:pt x="2781823" y="884253"/>
                </a:lnTo>
                <a:lnTo>
                  <a:pt x="2733998" y="782455"/>
                </a:lnTo>
                <a:lnTo>
                  <a:pt x="2678684" y="685163"/>
                </a:lnTo>
                <a:lnTo>
                  <a:pt x="2616256" y="592750"/>
                </a:lnTo>
                <a:lnTo>
                  <a:pt x="2547086" y="505589"/>
                </a:lnTo>
                <a:lnTo>
                  <a:pt x="2471547" y="424052"/>
                </a:lnTo>
                <a:lnTo>
                  <a:pt x="2390010" y="348513"/>
                </a:lnTo>
                <a:lnTo>
                  <a:pt x="2302849" y="279343"/>
                </a:lnTo>
                <a:lnTo>
                  <a:pt x="2210436" y="216915"/>
                </a:lnTo>
                <a:lnTo>
                  <a:pt x="2113144" y="161601"/>
                </a:lnTo>
                <a:lnTo>
                  <a:pt x="2011346" y="113776"/>
                </a:lnTo>
                <a:lnTo>
                  <a:pt x="1905414" y="73810"/>
                </a:lnTo>
                <a:lnTo>
                  <a:pt x="1795721" y="42077"/>
                </a:lnTo>
                <a:lnTo>
                  <a:pt x="1682639" y="18949"/>
                </a:lnTo>
                <a:lnTo>
                  <a:pt x="1566541" y="4799"/>
                </a:lnTo>
                <a:lnTo>
                  <a:pt x="1447800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895600" y="1295400"/>
            <a:ext cx="2895600" cy="2895600"/>
          </a:xfrm>
          <a:custGeom>
            <a:avLst/>
            <a:gdLst/>
            <a:ahLst/>
            <a:cxnLst/>
            <a:rect l="l" t="t" r="r" b="b"/>
            <a:pathLst>
              <a:path w="2895600" h="2895600">
                <a:moveTo>
                  <a:pt x="0" y="1447800"/>
                </a:moveTo>
                <a:lnTo>
                  <a:pt x="4799" y="1329058"/>
                </a:lnTo>
                <a:lnTo>
                  <a:pt x="18949" y="1212960"/>
                </a:lnTo>
                <a:lnTo>
                  <a:pt x="42077" y="1099878"/>
                </a:lnTo>
                <a:lnTo>
                  <a:pt x="73810" y="990185"/>
                </a:lnTo>
                <a:lnTo>
                  <a:pt x="113776" y="884253"/>
                </a:lnTo>
                <a:lnTo>
                  <a:pt x="161601" y="782455"/>
                </a:lnTo>
                <a:lnTo>
                  <a:pt x="216915" y="685163"/>
                </a:lnTo>
                <a:lnTo>
                  <a:pt x="279343" y="592750"/>
                </a:lnTo>
                <a:lnTo>
                  <a:pt x="348513" y="505589"/>
                </a:lnTo>
                <a:lnTo>
                  <a:pt x="424052" y="424052"/>
                </a:lnTo>
                <a:lnTo>
                  <a:pt x="505589" y="348513"/>
                </a:lnTo>
                <a:lnTo>
                  <a:pt x="592750" y="279343"/>
                </a:lnTo>
                <a:lnTo>
                  <a:pt x="685163" y="216915"/>
                </a:lnTo>
                <a:lnTo>
                  <a:pt x="782455" y="161601"/>
                </a:lnTo>
                <a:lnTo>
                  <a:pt x="884253" y="113776"/>
                </a:lnTo>
                <a:lnTo>
                  <a:pt x="990185" y="73810"/>
                </a:lnTo>
                <a:lnTo>
                  <a:pt x="1099878" y="42077"/>
                </a:lnTo>
                <a:lnTo>
                  <a:pt x="1212960" y="18949"/>
                </a:lnTo>
                <a:lnTo>
                  <a:pt x="1329058" y="4799"/>
                </a:lnTo>
                <a:lnTo>
                  <a:pt x="1447800" y="0"/>
                </a:lnTo>
                <a:lnTo>
                  <a:pt x="1566541" y="4799"/>
                </a:lnTo>
                <a:lnTo>
                  <a:pt x="1682639" y="18949"/>
                </a:lnTo>
                <a:lnTo>
                  <a:pt x="1795721" y="42077"/>
                </a:lnTo>
                <a:lnTo>
                  <a:pt x="1905414" y="73810"/>
                </a:lnTo>
                <a:lnTo>
                  <a:pt x="2011346" y="113776"/>
                </a:lnTo>
                <a:lnTo>
                  <a:pt x="2113144" y="161601"/>
                </a:lnTo>
                <a:lnTo>
                  <a:pt x="2210436" y="216915"/>
                </a:lnTo>
                <a:lnTo>
                  <a:pt x="2302849" y="279343"/>
                </a:lnTo>
                <a:lnTo>
                  <a:pt x="2390010" y="348513"/>
                </a:lnTo>
                <a:lnTo>
                  <a:pt x="2471547" y="424052"/>
                </a:lnTo>
                <a:lnTo>
                  <a:pt x="2547086" y="505589"/>
                </a:lnTo>
                <a:lnTo>
                  <a:pt x="2616256" y="592750"/>
                </a:lnTo>
                <a:lnTo>
                  <a:pt x="2678684" y="685163"/>
                </a:lnTo>
                <a:lnTo>
                  <a:pt x="2733998" y="782455"/>
                </a:lnTo>
                <a:lnTo>
                  <a:pt x="2781823" y="884253"/>
                </a:lnTo>
                <a:lnTo>
                  <a:pt x="2821789" y="990185"/>
                </a:lnTo>
                <a:lnTo>
                  <a:pt x="2853522" y="1099878"/>
                </a:lnTo>
                <a:lnTo>
                  <a:pt x="2876650" y="1212960"/>
                </a:lnTo>
                <a:lnTo>
                  <a:pt x="2890800" y="1329058"/>
                </a:lnTo>
                <a:lnTo>
                  <a:pt x="2895600" y="1447800"/>
                </a:lnTo>
                <a:lnTo>
                  <a:pt x="2890800" y="1566541"/>
                </a:lnTo>
                <a:lnTo>
                  <a:pt x="2876650" y="1682639"/>
                </a:lnTo>
                <a:lnTo>
                  <a:pt x="2853522" y="1795721"/>
                </a:lnTo>
                <a:lnTo>
                  <a:pt x="2821789" y="1905414"/>
                </a:lnTo>
                <a:lnTo>
                  <a:pt x="2781823" y="2011346"/>
                </a:lnTo>
                <a:lnTo>
                  <a:pt x="2733998" y="2113144"/>
                </a:lnTo>
                <a:lnTo>
                  <a:pt x="2678684" y="2210436"/>
                </a:lnTo>
                <a:lnTo>
                  <a:pt x="2616256" y="2302849"/>
                </a:lnTo>
                <a:lnTo>
                  <a:pt x="2547086" y="2390010"/>
                </a:lnTo>
                <a:lnTo>
                  <a:pt x="2471547" y="2471547"/>
                </a:lnTo>
                <a:lnTo>
                  <a:pt x="2390010" y="2547086"/>
                </a:lnTo>
                <a:lnTo>
                  <a:pt x="2302849" y="2616256"/>
                </a:lnTo>
                <a:lnTo>
                  <a:pt x="2210436" y="2678684"/>
                </a:lnTo>
                <a:lnTo>
                  <a:pt x="2113144" y="2733998"/>
                </a:lnTo>
                <a:lnTo>
                  <a:pt x="2011346" y="2781823"/>
                </a:lnTo>
                <a:lnTo>
                  <a:pt x="1905414" y="2821789"/>
                </a:lnTo>
                <a:lnTo>
                  <a:pt x="1795721" y="2853522"/>
                </a:lnTo>
                <a:lnTo>
                  <a:pt x="1682639" y="2876650"/>
                </a:lnTo>
                <a:lnTo>
                  <a:pt x="1566541" y="2890800"/>
                </a:lnTo>
                <a:lnTo>
                  <a:pt x="1447800" y="2895600"/>
                </a:lnTo>
                <a:lnTo>
                  <a:pt x="1329058" y="2890800"/>
                </a:lnTo>
                <a:lnTo>
                  <a:pt x="1212960" y="2876650"/>
                </a:lnTo>
                <a:lnTo>
                  <a:pt x="1099878" y="2853522"/>
                </a:lnTo>
                <a:lnTo>
                  <a:pt x="990185" y="2821789"/>
                </a:lnTo>
                <a:lnTo>
                  <a:pt x="884253" y="2781823"/>
                </a:lnTo>
                <a:lnTo>
                  <a:pt x="782455" y="2733998"/>
                </a:lnTo>
                <a:lnTo>
                  <a:pt x="685163" y="2678684"/>
                </a:lnTo>
                <a:lnTo>
                  <a:pt x="592750" y="2616256"/>
                </a:lnTo>
                <a:lnTo>
                  <a:pt x="505589" y="2547086"/>
                </a:lnTo>
                <a:lnTo>
                  <a:pt x="424052" y="2471547"/>
                </a:lnTo>
                <a:lnTo>
                  <a:pt x="348513" y="2390010"/>
                </a:lnTo>
                <a:lnTo>
                  <a:pt x="279343" y="2302849"/>
                </a:lnTo>
                <a:lnTo>
                  <a:pt x="216915" y="2210436"/>
                </a:lnTo>
                <a:lnTo>
                  <a:pt x="161601" y="2113144"/>
                </a:lnTo>
                <a:lnTo>
                  <a:pt x="113776" y="2011346"/>
                </a:lnTo>
                <a:lnTo>
                  <a:pt x="73810" y="1905414"/>
                </a:lnTo>
                <a:lnTo>
                  <a:pt x="42077" y="1795721"/>
                </a:lnTo>
                <a:lnTo>
                  <a:pt x="18949" y="1682639"/>
                </a:lnTo>
                <a:lnTo>
                  <a:pt x="4799" y="1566541"/>
                </a:lnTo>
                <a:lnTo>
                  <a:pt x="0" y="14478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5354828" y="4154296"/>
            <a:ext cx="875030" cy="620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indent="14732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D</a:t>
            </a:r>
            <a:r>
              <a:rPr sz="2000" spc="5" dirty="0">
                <a:latin typeface="Arial"/>
                <a:cs typeface="Arial"/>
              </a:rPr>
              <a:t>r</a:t>
            </a:r>
            <a:r>
              <a:rPr sz="2000" dirty="0">
                <a:latin typeface="Arial"/>
                <a:cs typeface="Arial"/>
              </a:rPr>
              <a:t>ug therapy</a:t>
            </a:r>
            <a:endParaRPr sz="20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053208" y="3925696"/>
            <a:ext cx="1227455" cy="925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indent="-2540" algn="ctr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Human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or systematic error</a:t>
            </a:r>
            <a:endParaRPr sz="20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768090" y="1715261"/>
            <a:ext cx="1226185" cy="1229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algn="ctr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S</a:t>
            </a:r>
            <a:r>
              <a:rPr sz="2000" spc="-10" dirty="0">
                <a:latin typeface="Arial"/>
                <a:cs typeface="Arial"/>
              </a:rPr>
              <a:t>y</a:t>
            </a:r>
            <a:r>
              <a:rPr sz="2000" dirty="0">
                <a:latin typeface="Arial"/>
                <a:cs typeface="Arial"/>
              </a:rPr>
              <a:t>mptoms related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to disea</a:t>
            </a:r>
            <a:r>
              <a:rPr sz="2000" spc="5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e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or therapy</a:t>
            </a:r>
            <a:endParaRPr sz="200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352800" y="5791200"/>
            <a:ext cx="2209800" cy="711835"/>
          </a:xfrm>
          <a:custGeom>
            <a:avLst/>
            <a:gdLst/>
            <a:ahLst/>
            <a:cxnLst/>
            <a:rect l="l" t="t" r="r" b="b"/>
            <a:pathLst>
              <a:path w="2209800" h="711834">
                <a:moveTo>
                  <a:pt x="0" y="711708"/>
                </a:moveTo>
                <a:lnTo>
                  <a:pt x="2209800" y="711708"/>
                </a:lnTo>
                <a:lnTo>
                  <a:pt x="2209800" y="0"/>
                </a:lnTo>
                <a:lnTo>
                  <a:pt x="0" y="0"/>
                </a:lnTo>
                <a:lnTo>
                  <a:pt x="0" y="711708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3525773" y="5831027"/>
            <a:ext cx="1862455" cy="620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9395" marR="6350" indent="-227329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Medi</a:t>
            </a:r>
            <a:r>
              <a:rPr sz="2000" spc="5" dirty="0">
                <a:latin typeface="Arial"/>
                <a:cs typeface="Arial"/>
              </a:rPr>
              <a:t>c</a:t>
            </a:r>
            <a:r>
              <a:rPr sz="2000" dirty="0">
                <a:latin typeface="Arial"/>
                <a:cs typeface="Arial"/>
              </a:rPr>
              <a:t>ation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error no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morbidity</a:t>
            </a:r>
            <a:endParaRPr sz="20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691764" y="804417"/>
            <a:ext cx="4179570" cy="2419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05"/>
              </a:lnSpc>
            </a:pPr>
            <a:r>
              <a:rPr sz="1600" b="1" spc="-95" dirty="0">
                <a:latin typeface="Arial"/>
                <a:cs typeface="Arial"/>
              </a:rPr>
              <a:t>V</a:t>
            </a:r>
            <a:r>
              <a:rPr sz="1600" b="1" spc="-10" dirty="0">
                <a:latin typeface="Arial"/>
                <a:cs typeface="Arial"/>
              </a:rPr>
              <a:t>an</a:t>
            </a:r>
            <a:r>
              <a:rPr sz="1600" b="1" spc="-5" dirty="0">
                <a:latin typeface="Arial"/>
                <a:cs typeface="Arial"/>
              </a:rPr>
              <a:t> </a:t>
            </a:r>
            <a:r>
              <a:rPr sz="1600" b="1" spc="-15" dirty="0">
                <a:latin typeface="Arial"/>
                <a:cs typeface="Arial"/>
              </a:rPr>
              <a:t>d</a:t>
            </a:r>
            <a:r>
              <a:rPr sz="1600" b="1" spc="-10" dirty="0">
                <a:latin typeface="Arial"/>
                <a:cs typeface="Arial"/>
              </a:rPr>
              <a:t>en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spc="-15" dirty="0">
                <a:latin typeface="Arial"/>
                <a:cs typeface="Arial"/>
              </a:rPr>
              <a:t>Bemt</a:t>
            </a:r>
            <a:r>
              <a:rPr sz="1600" b="1" spc="-5" dirty="0">
                <a:latin typeface="Arial"/>
                <a:cs typeface="Arial"/>
              </a:rPr>
              <a:t>,</a:t>
            </a:r>
            <a:r>
              <a:rPr sz="1600" b="1" spc="2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Drug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Safety</a:t>
            </a:r>
            <a:r>
              <a:rPr sz="1600" b="1" spc="1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2000;22:32</a:t>
            </a:r>
            <a:r>
              <a:rPr sz="1600" b="1" spc="-5" dirty="0">
                <a:latin typeface="Arial"/>
                <a:cs typeface="Arial"/>
              </a:rPr>
              <a:t>1</a:t>
            </a:r>
            <a:r>
              <a:rPr sz="1600" b="1" spc="-15" dirty="0">
                <a:latin typeface="Arial"/>
                <a:cs typeface="Arial"/>
              </a:rPr>
              <a:t>-</a:t>
            </a:r>
            <a:r>
              <a:rPr sz="1600" b="1" spc="-10" dirty="0">
                <a:latin typeface="Arial"/>
                <a:cs typeface="Arial"/>
              </a:rPr>
              <a:t>33.</a:t>
            </a:r>
            <a:endParaRPr sz="16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5249798" y="2210561"/>
            <a:ext cx="1304290" cy="1002665"/>
          </a:xfrm>
          <a:custGeom>
            <a:avLst/>
            <a:gdLst/>
            <a:ahLst/>
            <a:cxnLst/>
            <a:rect l="l" t="t" r="r" b="b"/>
            <a:pathLst>
              <a:path w="1304290" h="1002664">
                <a:moveTo>
                  <a:pt x="1226374" y="41301"/>
                </a:moveTo>
                <a:lnTo>
                  <a:pt x="0" y="979042"/>
                </a:lnTo>
                <a:lnTo>
                  <a:pt x="17525" y="1002157"/>
                </a:lnTo>
                <a:lnTo>
                  <a:pt x="1243927" y="64268"/>
                </a:lnTo>
                <a:lnTo>
                  <a:pt x="1226374" y="41301"/>
                </a:lnTo>
                <a:close/>
              </a:path>
              <a:path w="1304290" h="1002664">
                <a:moveTo>
                  <a:pt x="1288261" y="32512"/>
                </a:moveTo>
                <a:lnTo>
                  <a:pt x="1237868" y="32512"/>
                </a:lnTo>
                <a:lnTo>
                  <a:pt x="1255395" y="55499"/>
                </a:lnTo>
                <a:lnTo>
                  <a:pt x="1243927" y="64268"/>
                </a:lnTo>
                <a:lnTo>
                  <a:pt x="1261491" y="87249"/>
                </a:lnTo>
                <a:lnTo>
                  <a:pt x="1288261" y="32512"/>
                </a:lnTo>
                <a:close/>
              </a:path>
              <a:path w="1304290" h="1002664">
                <a:moveTo>
                  <a:pt x="1237868" y="32512"/>
                </a:moveTo>
                <a:lnTo>
                  <a:pt x="1226374" y="41301"/>
                </a:lnTo>
                <a:lnTo>
                  <a:pt x="1243927" y="64268"/>
                </a:lnTo>
                <a:lnTo>
                  <a:pt x="1255395" y="55499"/>
                </a:lnTo>
                <a:lnTo>
                  <a:pt x="1237868" y="32512"/>
                </a:lnTo>
                <a:close/>
              </a:path>
              <a:path w="1304290" h="1002664">
                <a:moveTo>
                  <a:pt x="1304162" y="0"/>
                </a:moveTo>
                <a:lnTo>
                  <a:pt x="1208786" y="18287"/>
                </a:lnTo>
                <a:lnTo>
                  <a:pt x="1226374" y="41301"/>
                </a:lnTo>
                <a:lnTo>
                  <a:pt x="1237868" y="32512"/>
                </a:lnTo>
                <a:lnTo>
                  <a:pt x="1288261" y="32512"/>
                </a:lnTo>
                <a:lnTo>
                  <a:pt x="130416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685788" y="1371600"/>
            <a:ext cx="1752600" cy="707390"/>
          </a:xfrm>
          <a:custGeom>
            <a:avLst/>
            <a:gdLst/>
            <a:ahLst/>
            <a:cxnLst/>
            <a:rect l="l" t="t" r="r" b="b"/>
            <a:pathLst>
              <a:path w="1752600" h="707389">
                <a:moveTo>
                  <a:pt x="0" y="707136"/>
                </a:moveTo>
                <a:lnTo>
                  <a:pt x="1752600" y="707136"/>
                </a:lnTo>
                <a:lnTo>
                  <a:pt x="1752600" y="0"/>
                </a:lnTo>
                <a:lnTo>
                  <a:pt x="0" y="0"/>
                </a:lnTo>
                <a:lnTo>
                  <a:pt x="0" y="707136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6772147" y="1410461"/>
            <a:ext cx="1579245" cy="620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marR="6350" indent="-27432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Ad</a:t>
            </a:r>
            <a:r>
              <a:rPr sz="2000" spc="-10" dirty="0">
                <a:latin typeface="Arial"/>
                <a:cs typeface="Arial"/>
              </a:rPr>
              <a:t>v</a:t>
            </a:r>
            <a:r>
              <a:rPr sz="2000" dirty="0">
                <a:latin typeface="Arial"/>
                <a:cs typeface="Arial"/>
              </a:rPr>
              <a:t>erse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</a:t>
            </a:r>
            <a:r>
              <a:rPr sz="2000" spc="5" dirty="0">
                <a:latin typeface="Arial"/>
                <a:cs typeface="Arial"/>
              </a:rPr>
              <a:t>r</a:t>
            </a:r>
            <a:r>
              <a:rPr sz="2000" dirty="0">
                <a:latin typeface="Arial"/>
                <a:cs typeface="Arial"/>
              </a:rPr>
              <a:t>ug Rea</a:t>
            </a:r>
            <a:r>
              <a:rPr sz="2000" spc="5" dirty="0">
                <a:latin typeface="Arial"/>
                <a:cs typeface="Arial"/>
              </a:rPr>
              <a:t>c</a:t>
            </a:r>
            <a:r>
              <a:rPr sz="2000" dirty="0">
                <a:latin typeface="Arial"/>
                <a:cs typeface="Arial"/>
              </a:rPr>
              <a:t>tion</a:t>
            </a:r>
            <a:endParaRPr sz="200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228600" y="1905000"/>
            <a:ext cx="2133600" cy="711835"/>
          </a:xfrm>
          <a:custGeom>
            <a:avLst/>
            <a:gdLst/>
            <a:ahLst/>
            <a:cxnLst/>
            <a:rect l="l" t="t" r="r" b="b"/>
            <a:pathLst>
              <a:path w="2133600" h="711835">
                <a:moveTo>
                  <a:pt x="0" y="711708"/>
                </a:moveTo>
                <a:lnTo>
                  <a:pt x="2133600" y="711708"/>
                </a:lnTo>
                <a:lnTo>
                  <a:pt x="2133600" y="0"/>
                </a:lnTo>
                <a:lnTo>
                  <a:pt x="0" y="0"/>
                </a:lnTo>
                <a:lnTo>
                  <a:pt x="0" y="711708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307340" y="1943861"/>
            <a:ext cx="1863089" cy="620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Medication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er</a:t>
            </a:r>
            <a:r>
              <a:rPr sz="2000" spc="5" dirty="0">
                <a:latin typeface="Arial"/>
                <a:cs typeface="Arial"/>
              </a:rPr>
              <a:t>r</a:t>
            </a:r>
            <a:r>
              <a:rPr sz="2000" dirty="0">
                <a:latin typeface="Arial"/>
                <a:cs typeface="Arial"/>
              </a:rPr>
              <a:t>or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with morbidity</a:t>
            </a:r>
            <a:endParaRPr sz="20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362961" y="2591561"/>
            <a:ext cx="1988820" cy="1306195"/>
          </a:xfrm>
          <a:custGeom>
            <a:avLst/>
            <a:gdLst/>
            <a:ahLst/>
            <a:cxnLst/>
            <a:rect l="l" t="t" r="r" b="b"/>
            <a:pathLst>
              <a:path w="1988820" h="1306195">
                <a:moveTo>
                  <a:pt x="72170" y="31719"/>
                </a:moveTo>
                <a:lnTo>
                  <a:pt x="58015" y="53353"/>
                </a:lnTo>
                <a:lnTo>
                  <a:pt x="1974088" y="1306195"/>
                </a:lnTo>
                <a:lnTo>
                  <a:pt x="1988312" y="1284605"/>
                </a:lnTo>
                <a:lnTo>
                  <a:pt x="72170" y="31719"/>
                </a:lnTo>
                <a:close/>
              </a:path>
              <a:path w="1988820" h="1306195">
                <a:moveTo>
                  <a:pt x="0" y="0"/>
                </a:moveTo>
                <a:lnTo>
                  <a:pt x="43814" y="75057"/>
                </a:lnTo>
                <a:lnTo>
                  <a:pt x="58015" y="53353"/>
                </a:lnTo>
                <a:lnTo>
                  <a:pt x="47117" y="46227"/>
                </a:lnTo>
                <a:lnTo>
                  <a:pt x="61340" y="24637"/>
                </a:lnTo>
                <a:lnTo>
                  <a:pt x="76803" y="24637"/>
                </a:lnTo>
                <a:lnTo>
                  <a:pt x="86360" y="10033"/>
                </a:lnTo>
                <a:lnTo>
                  <a:pt x="0" y="0"/>
                </a:lnTo>
                <a:close/>
              </a:path>
              <a:path w="1988820" h="1306195">
                <a:moveTo>
                  <a:pt x="61340" y="24637"/>
                </a:moveTo>
                <a:lnTo>
                  <a:pt x="47117" y="46227"/>
                </a:lnTo>
                <a:lnTo>
                  <a:pt x="58015" y="53353"/>
                </a:lnTo>
                <a:lnTo>
                  <a:pt x="72170" y="31719"/>
                </a:lnTo>
                <a:lnTo>
                  <a:pt x="61340" y="24637"/>
                </a:lnTo>
                <a:close/>
              </a:path>
              <a:path w="1988820" h="1306195">
                <a:moveTo>
                  <a:pt x="76803" y="24637"/>
                </a:moveTo>
                <a:lnTo>
                  <a:pt x="61340" y="24637"/>
                </a:lnTo>
                <a:lnTo>
                  <a:pt x="72170" y="31719"/>
                </a:lnTo>
                <a:lnTo>
                  <a:pt x="76803" y="246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305300" y="4496561"/>
            <a:ext cx="78105" cy="1295400"/>
          </a:xfrm>
          <a:custGeom>
            <a:avLst/>
            <a:gdLst/>
            <a:ahLst/>
            <a:cxnLst/>
            <a:rect l="l" t="t" r="r" b="b"/>
            <a:pathLst>
              <a:path w="78104" h="1295400">
                <a:moveTo>
                  <a:pt x="25908" y="1217676"/>
                </a:moveTo>
                <a:lnTo>
                  <a:pt x="0" y="1217676"/>
                </a:lnTo>
                <a:lnTo>
                  <a:pt x="38862" y="1295400"/>
                </a:lnTo>
                <a:lnTo>
                  <a:pt x="71247" y="1230630"/>
                </a:lnTo>
                <a:lnTo>
                  <a:pt x="25908" y="1230630"/>
                </a:lnTo>
                <a:lnTo>
                  <a:pt x="25908" y="1217676"/>
                </a:lnTo>
                <a:close/>
              </a:path>
              <a:path w="78104" h="1295400">
                <a:moveTo>
                  <a:pt x="51815" y="0"/>
                </a:moveTo>
                <a:lnTo>
                  <a:pt x="25908" y="0"/>
                </a:lnTo>
                <a:lnTo>
                  <a:pt x="25908" y="1230630"/>
                </a:lnTo>
                <a:lnTo>
                  <a:pt x="51815" y="1230630"/>
                </a:lnTo>
                <a:lnTo>
                  <a:pt x="51815" y="0"/>
                </a:lnTo>
                <a:close/>
              </a:path>
              <a:path w="78104" h="1295400">
                <a:moveTo>
                  <a:pt x="77724" y="1217676"/>
                </a:moveTo>
                <a:lnTo>
                  <a:pt x="51815" y="1217676"/>
                </a:lnTo>
                <a:lnTo>
                  <a:pt x="51815" y="1230630"/>
                </a:lnTo>
                <a:lnTo>
                  <a:pt x="71247" y="1230630"/>
                </a:lnTo>
                <a:lnTo>
                  <a:pt x="77724" y="12176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288409" y="3254455"/>
            <a:ext cx="686435" cy="727710"/>
          </a:xfrm>
          <a:custGeom>
            <a:avLst/>
            <a:gdLst/>
            <a:ahLst/>
            <a:cxnLst/>
            <a:rect l="l" t="t" r="r" b="b"/>
            <a:pathLst>
              <a:path w="686435" h="727710">
                <a:moveTo>
                  <a:pt x="170252" y="396825"/>
                </a:moveTo>
                <a:lnTo>
                  <a:pt x="121016" y="408446"/>
                </a:lnTo>
                <a:lnTo>
                  <a:pt x="79501" y="439974"/>
                </a:lnTo>
                <a:lnTo>
                  <a:pt x="0" y="512491"/>
                </a:lnTo>
                <a:lnTo>
                  <a:pt x="196214" y="727629"/>
                </a:lnTo>
                <a:lnTo>
                  <a:pt x="279295" y="651810"/>
                </a:lnTo>
                <a:lnTo>
                  <a:pt x="206628" y="651810"/>
                </a:lnTo>
                <a:lnTo>
                  <a:pt x="76707" y="509189"/>
                </a:lnTo>
                <a:lnTo>
                  <a:pt x="107947" y="480898"/>
                </a:lnTo>
                <a:lnTo>
                  <a:pt x="144919" y="455983"/>
                </a:lnTo>
                <a:lnTo>
                  <a:pt x="156789" y="453799"/>
                </a:lnTo>
                <a:lnTo>
                  <a:pt x="276809" y="453799"/>
                </a:lnTo>
                <a:lnTo>
                  <a:pt x="270501" y="447184"/>
                </a:lnTo>
                <a:lnTo>
                  <a:pt x="231281" y="416029"/>
                </a:lnTo>
                <a:lnTo>
                  <a:pt x="183863" y="398322"/>
                </a:lnTo>
                <a:lnTo>
                  <a:pt x="170252" y="396825"/>
                </a:lnTo>
                <a:close/>
              </a:path>
              <a:path w="686435" h="727710">
                <a:moveTo>
                  <a:pt x="276809" y="453799"/>
                </a:moveTo>
                <a:lnTo>
                  <a:pt x="156789" y="453799"/>
                </a:lnTo>
                <a:lnTo>
                  <a:pt x="172581" y="453830"/>
                </a:lnTo>
                <a:lnTo>
                  <a:pt x="184253" y="457584"/>
                </a:lnTo>
                <a:lnTo>
                  <a:pt x="225355" y="487851"/>
                </a:lnTo>
                <a:lnTo>
                  <a:pt x="254176" y="521592"/>
                </a:lnTo>
                <a:lnTo>
                  <a:pt x="272263" y="564347"/>
                </a:lnTo>
                <a:lnTo>
                  <a:pt x="271768" y="577697"/>
                </a:lnTo>
                <a:lnTo>
                  <a:pt x="250530" y="611298"/>
                </a:lnTo>
                <a:lnTo>
                  <a:pt x="206628" y="651810"/>
                </a:lnTo>
                <a:lnTo>
                  <a:pt x="279295" y="651810"/>
                </a:lnTo>
                <a:lnTo>
                  <a:pt x="308449" y="619148"/>
                </a:lnTo>
                <a:lnTo>
                  <a:pt x="326132" y="573718"/>
                </a:lnTo>
                <a:lnTo>
                  <a:pt x="327423" y="558918"/>
                </a:lnTo>
                <a:lnTo>
                  <a:pt x="326408" y="546876"/>
                </a:lnTo>
                <a:lnTo>
                  <a:pt x="315430" y="509060"/>
                </a:lnTo>
                <a:lnTo>
                  <a:pt x="289034" y="467573"/>
                </a:lnTo>
                <a:lnTo>
                  <a:pt x="279496" y="456615"/>
                </a:lnTo>
                <a:lnTo>
                  <a:pt x="276809" y="453799"/>
                </a:lnTo>
                <a:close/>
              </a:path>
              <a:path w="686435" h="727710">
                <a:moveTo>
                  <a:pt x="386751" y="186019"/>
                </a:moveTo>
                <a:lnTo>
                  <a:pt x="343397" y="202630"/>
                </a:lnTo>
                <a:lnTo>
                  <a:pt x="309117" y="230551"/>
                </a:lnTo>
                <a:lnTo>
                  <a:pt x="217677" y="313990"/>
                </a:lnTo>
                <a:lnTo>
                  <a:pt x="413892" y="529255"/>
                </a:lnTo>
                <a:lnTo>
                  <a:pt x="457326" y="489631"/>
                </a:lnTo>
                <a:lnTo>
                  <a:pt x="375412" y="399715"/>
                </a:lnTo>
                <a:lnTo>
                  <a:pt x="388501" y="387935"/>
                </a:lnTo>
                <a:lnTo>
                  <a:pt x="399446" y="379253"/>
                </a:lnTo>
                <a:lnTo>
                  <a:pt x="408304" y="374188"/>
                </a:lnTo>
                <a:lnTo>
                  <a:pt x="414400" y="371648"/>
                </a:lnTo>
                <a:lnTo>
                  <a:pt x="421513" y="370632"/>
                </a:lnTo>
                <a:lnTo>
                  <a:pt x="587944" y="370632"/>
                </a:lnTo>
                <a:lnTo>
                  <a:pt x="593654" y="365425"/>
                </a:lnTo>
                <a:lnTo>
                  <a:pt x="344169" y="365425"/>
                </a:lnTo>
                <a:lnTo>
                  <a:pt x="294258" y="310815"/>
                </a:lnTo>
                <a:lnTo>
                  <a:pt x="333989" y="274565"/>
                </a:lnTo>
                <a:lnTo>
                  <a:pt x="372762" y="246095"/>
                </a:lnTo>
                <a:lnTo>
                  <a:pt x="384682" y="245156"/>
                </a:lnTo>
                <a:lnTo>
                  <a:pt x="467287" y="245156"/>
                </a:lnTo>
                <a:lnTo>
                  <a:pt x="467191" y="244772"/>
                </a:lnTo>
                <a:lnTo>
                  <a:pt x="444899" y="209851"/>
                </a:lnTo>
                <a:lnTo>
                  <a:pt x="398750" y="186530"/>
                </a:lnTo>
                <a:lnTo>
                  <a:pt x="386751" y="186019"/>
                </a:lnTo>
                <a:close/>
              </a:path>
              <a:path w="686435" h="727710">
                <a:moveTo>
                  <a:pt x="587944" y="370632"/>
                </a:moveTo>
                <a:lnTo>
                  <a:pt x="421513" y="370632"/>
                </a:lnTo>
                <a:lnTo>
                  <a:pt x="430538" y="371358"/>
                </a:lnTo>
                <a:lnTo>
                  <a:pt x="438498" y="372491"/>
                </a:lnTo>
                <a:lnTo>
                  <a:pt x="449616" y="374646"/>
                </a:lnTo>
                <a:lnTo>
                  <a:pt x="463894" y="377833"/>
                </a:lnTo>
                <a:lnTo>
                  <a:pt x="555498" y="400223"/>
                </a:lnTo>
                <a:lnTo>
                  <a:pt x="587944" y="370632"/>
                </a:lnTo>
                <a:close/>
              </a:path>
              <a:path w="686435" h="727710">
                <a:moveTo>
                  <a:pt x="467287" y="245156"/>
                </a:moveTo>
                <a:lnTo>
                  <a:pt x="384682" y="245156"/>
                </a:lnTo>
                <a:lnTo>
                  <a:pt x="392556" y="246172"/>
                </a:lnTo>
                <a:lnTo>
                  <a:pt x="399923" y="250236"/>
                </a:lnTo>
                <a:lnTo>
                  <a:pt x="406526" y="257475"/>
                </a:lnTo>
                <a:lnTo>
                  <a:pt x="412368" y="263952"/>
                </a:lnTo>
                <a:lnTo>
                  <a:pt x="415798" y="270683"/>
                </a:lnTo>
                <a:lnTo>
                  <a:pt x="417829" y="284653"/>
                </a:lnTo>
                <a:lnTo>
                  <a:pt x="416432" y="291384"/>
                </a:lnTo>
                <a:lnTo>
                  <a:pt x="389807" y="323465"/>
                </a:lnTo>
                <a:lnTo>
                  <a:pt x="344169" y="365425"/>
                </a:lnTo>
                <a:lnTo>
                  <a:pt x="593654" y="365425"/>
                </a:lnTo>
                <a:lnTo>
                  <a:pt x="538605" y="333621"/>
                </a:lnTo>
                <a:lnTo>
                  <a:pt x="500601" y="324721"/>
                </a:lnTo>
                <a:lnTo>
                  <a:pt x="463678" y="320849"/>
                </a:lnTo>
                <a:lnTo>
                  <a:pt x="452994" y="317066"/>
                </a:lnTo>
                <a:lnTo>
                  <a:pt x="469752" y="270665"/>
                </a:lnTo>
                <a:lnTo>
                  <a:pt x="470010" y="257475"/>
                </a:lnTo>
                <a:lnTo>
                  <a:pt x="469961" y="255807"/>
                </a:lnTo>
                <a:lnTo>
                  <a:pt x="467287" y="245156"/>
                </a:lnTo>
                <a:close/>
              </a:path>
              <a:path w="686435" h="727710">
                <a:moveTo>
                  <a:pt x="592700" y="0"/>
                </a:moveTo>
                <a:lnTo>
                  <a:pt x="549100" y="14866"/>
                </a:lnTo>
                <a:lnTo>
                  <a:pt x="518127" y="40191"/>
                </a:lnTo>
                <a:lnTo>
                  <a:pt x="434848" y="115997"/>
                </a:lnTo>
                <a:lnTo>
                  <a:pt x="631063" y="331262"/>
                </a:lnTo>
                <a:lnTo>
                  <a:pt x="674624" y="291638"/>
                </a:lnTo>
                <a:lnTo>
                  <a:pt x="600591" y="210350"/>
                </a:lnTo>
                <a:lnTo>
                  <a:pt x="638684" y="175506"/>
                </a:lnTo>
                <a:lnTo>
                  <a:pt x="640454" y="173782"/>
                </a:lnTo>
                <a:lnTo>
                  <a:pt x="567181" y="173782"/>
                </a:lnTo>
                <a:lnTo>
                  <a:pt x="511555" y="112695"/>
                </a:lnTo>
                <a:lnTo>
                  <a:pt x="541006" y="85962"/>
                </a:lnTo>
                <a:lnTo>
                  <a:pt x="580651" y="60676"/>
                </a:lnTo>
                <a:lnTo>
                  <a:pt x="679179" y="60561"/>
                </a:lnTo>
                <a:lnTo>
                  <a:pt x="677646" y="57065"/>
                </a:lnTo>
                <a:lnTo>
                  <a:pt x="650641" y="22441"/>
                </a:lnTo>
                <a:lnTo>
                  <a:pt x="604923" y="636"/>
                </a:lnTo>
                <a:lnTo>
                  <a:pt x="592700" y="0"/>
                </a:lnTo>
                <a:close/>
              </a:path>
              <a:path w="686435" h="727710">
                <a:moveTo>
                  <a:pt x="679179" y="60561"/>
                </a:moveTo>
                <a:lnTo>
                  <a:pt x="594445" y="60561"/>
                </a:lnTo>
                <a:lnTo>
                  <a:pt x="605867" y="65005"/>
                </a:lnTo>
                <a:lnTo>
                  <a:pt x="616414" y="73979"/>
                </a:lnTo>
                <a:lnTo>
                  <a:pt x="623004" y="84111"/>
                </a:lnTo>
                <a:lnTo>
                  <a:pt x="626500" y="97360"/>
                </a:lnTo>
                <a:lnTo>
                  <a:pt x="625268" y="108272"/>
                </a:lnTo>
                <a:lnTo>
                  <a:pt x="603392" y="140382"/>
                </a:lnTo>
                <a:lnTo>
                  <a:pt x="567181" y="173782"/>
                </a:lnTo>
                <a:lnTo>
                  <a:pt x="640454" y="173782"/>
                </a:lnTo>
                <a:lnTo>
                  <a:pt x="671396" y="140094"/>
                </a:lnTo>
                <a:lnTo>
                  <a:pt x="685343" y="104547"/>
                </a:lnTo>
                <a:lnTo>
                  <a:pt x="686021" y="93540"/>
                </a:lnTo>
                <a:lnTo>
                  <a:pt x="684848" y="80985"/>
                </a:lnTo>
                <a:lnTo>
                  <a:pt x="681588" y="66055"/>
                </a:lnTo>
                <a:lnTo>
                  <a:pt x="679179" y="605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04" y="3810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505" y="0"/>
                </a:lnTo>
                <a:lnTo>
                  <a:pt x="0" y="819150"/>
                </a:lnTo>
                <a:lnTo>
                  <a:pt x="505" y="819150"/>
                </a:lnTo>
                <a:lnTo>
                  <a:pt x="67687" y="816434"/>
                </a:lnTo>
                <a:lnTo>
                  <a:pt x="133374" y="808427"/>
                </a:lnTo>
                <a:lnTo>
                  <a:pt x="197354" y="795341"/>
                </a:lnTo>
                <a:lnTo>
                  <a:pt x="259418" y="777386"/>
                </a:lnTo>
                <a:lnTo>
                  <a:pt x="319353" y="754772"/>
                </a:lnTo>
                <a:lnTo>
                  <a:pt x="376949" y="727712"/>
                </a:lnTo>
                <a:lnTo>
                  <a:pt x="431996" y="696415"/>
                </a:lnTo>
                <a:lnTo>
                  <a:pt x="484282" y="661092"/>
                </a:lnTo>
                <a:lnTo>
                  <a:pt x="533597" y="621955"/>
                </a:lnTo>
                <a:lnTo>
                  <a:pt x="579729" y="579215"/>
                </a:lnTo>
                <a:lnTo>
                  <a:pt x="622469" y="533081"/>
                </a:lnTo>
                <a:lnTo>
                  <a:pt x="661605" y="483766"/>
                </a:lnTo>
                <a:lnTo>
                  <a:pt x="696926" y="431479"/>
                </a:lnTo>
                <a:lnTo>
                  <a:pt x="728222" y="376433"/>
                </a:lnTo>
                <a:lnTo>
                  <a:pt x="755281" y="318837"/>
                </a:lnTo>
                <a:lnTo>
                  <a:pt x="777893" y="258903"/>
                </a:lnTo>
                <a:lnTo>
                  <a:pt x="795848" y="196841"/>
                </a:lnTo>
                <a:lnTo>
                  <a:pt x="808933" y="132863"/>
                </a:lnTo>
                <a:lnTo>
                  <a:pt x="816939" y="67178"/>
                </a:lnTo>
                <a:lnTo>
                  <a:pt x="819655" y="0"/>
                </a:lnTo>
                <a:close/>
              </a:path>
            </a:pathLst>
          </a:custGeom>
          <a:solidFill>
            <a:srgbClr val="FDF9F4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304" y="3810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816939" y="67178"/>
                </a:lnTo>
                <a:lnTo>
                  <a:pt x="808933" y="132863"/>
                </a:lnTo>
                <a:lnTo>
                  <a:pt x="795848" y="196841"/>
                </a:lnTo>
                <a:lnTo>
                  <a:pt x="777893" y="258903"/>
                </a:lnTo>
                <a:lnTo>
                  <a:pt x="755281" y="318837"/>
                </a:lnTo>
                <a:lnTo>
                  <a:pt x="728222" y="376433"/>
                </a:lnTo>
                <a:lnTo>
                  <a:pt x="696926" y="431479"/>
                </a:lnTo>
                <a:lnTo>
                  <a:pt x="661605" y="483766"/>
                </a:lnTo>
                <a:lnTo>
                  <a:pt x="622469" y="533081"/>
                </a:lnTo>
                <a:lnTo>
                  <a:pt x="579729" y="579215"/>
                </a:lnTo>
                <a:lnTo>
                  <a:pt x="533597" y="621955"/>
                </a:lnTo>
                <a:lnTo>
                  <a:pt x="484282" y="661092"/>
                </a:lnTo>
                <a:lnTo>
                  <a:pt x="431996" y="696415"/>
                </a:lnTo>
                <a:lnTo>
                  <a:pt x="376949" y="727712"/>
                </a:lnTo>
                <a:lnTo>
                  <a:pt x="319353" y="754772"/>
                </a:lnTo>
                <a:lnTo>
                  <a:pt x="259418" y="777386"/>
                </a:lnTo>
                <a:lnTo>
                  <a:pt x="197354" y="795341"/>
                </a:lnTo>
                <a:lnTo>
                  <a:pt x="133374" y="808427"/>
                </a:lnTo>
                <a:lnTo>
                  <a:pt x="67687" y="816434"/>
                </a:lnTo>
                <a:lnTo>
                  <a:pt x="505" y="819150"/>
                </a:lnTo>
                <a:lnTo>
                  <a:pt x="336" y="819150"/>
                </a:lnTo>
                <a:lnTo>
                  <a:pt x="168" y="819150"/>
                </a:lnTo>
                <a:lnTo>
                  <a:pt x="0" y="819150"/>
                </a:lnTo>
                <a:lnTo>
                  <a:pt x="505" y="0"/>
                </a:lnTo>
                <a:lnTo>
                  <a:pt x="819655" y="0"/>
                </a:lnTo>
                <a:close/>
              </a:path>
            </a:pathLst>
          </a:custGeom>
          <a:ln w="3175">
            <a:solidFill>
              <a:srgbClr val="D2C39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8015" y="6095"/>
            <a:ext cx="1784604" cy="17846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9163" y="21335"/>
            <a:ext cx="1702435" cy="1702435"/>
          </a:xfrm>
          <a:custGeom>
            <a:avLst/>
            <a:gdLst/>
            <a:ahLst/>
            <a:cxnLst/>
            <a:rect l="l" t="t" r="r" b="b"/>
            <a:pathLst>
              <a:path w="1702435" h="1702435">
                <a:moveTo>
                  <a:pt x="0" y="851154"/>
                </a:moveTo>
                <a:lnTo>
                  <a:pt x="2821" y="781353"/>
                </a:lnTo>
                <a:lnTo>
                  <a:pt x="11140" y="713105"/>
                </a:lnTo>
                <a:lnTo>
                  <a:pt x="24736" y="646628"/>
                </a:lnTo>
                <a:lnTo>
                  <a:pt x="43392" y="582143"/>
                </a:lnTo>
                <a:lnTo>
                  <a:pt x="66888" y="519868"/>
                </a:lnTo>
                <a:lnTo>
                  <a:pt x="95004" y="460022"/>
                </a:lnTo>
                <a:lnTo>
                  <a:pt x="127522" y="402825"/>
                </a:lnTo>
                <a:lnTo>
                  <a:pt x="164223" y="348496"/>
                </a:lnTo>
                <a:lnTo>
                  <a:pt x="204888" y="297253"/>
                </a:lnTo>
                <a:lnTo>
                  <a:pt x="249297" y="249316"/>
                </a:lnTo>
                <a:lnTo>
                  <a:pt x="297232" y="204905"/>
                </a:lnTo>
                <a:lnTo>
                  <a:pt x="348474" y="164238"/>
                </a:lnTo>
                <a:lnTo>
                  <a:pt x="402803" y="127534"/>
                </a:lnTo>
                <a:lnTo>
                  <a:pt x="460000" y="95014"/>
                </a:lnTo>
                <a:lnTo>
                  <a:pt x="519847" y="66895"/>
                </a:lnTo>
                <a:lnTo>
                  <a:pt x="582124" y="43397"/>
                </a:lnTo>
                <a:lnTo>
                  <a:pt x="646612" y="24739"/>
                </a:lnTo>
                <a:lnTo>
                  <a:pt x="713092" y="11141"/>
                </a:lnTo>
                <a:lnTo>
                  <a:pt x="781346" y="2821"/>
                </a:lnTo>
                <a:lnTo>
                  <a:pt x="851154" y="0"/>
                </a:lnTo>
                <a:lnTo>
                  <a:pt x="920954" y="2821"/>
                </a:lnTo>
                <a:lnTo>
                  <a:pt x="989202" y="11141"/>
                </a:lnTo>
                <a:lnTo>
                  <a:pt x="1055679" y="24739"/>
                </a:lnTo>
                <a:lnTo>
                  <a:pt x="1120164" y="43397"/>
                </a:lnTo>
                <a:lnTo>
                  <a:pt x="1182439" y="66895"/>
                </a:lnTo>
                <a:lnTo>
                  <a:pt x="1242285" y="95014"/>
                </a:lnTo>
                <a:lnTo>
                  <a:pt x="1299482" y="127534"/>
                </a:lnTo>
                <a:lnTo>
                  <a:pt x="1353811" y="164238"/>
                </a:lnTo>
                <a:lnTo>
                  <a:pt x="1405054" y="204905"/>
                </a:lnTo>
                <a:lnTo>
                  <a:pt x="1452991" y="249316"/>
                </a:lnTo>
                <a:lnTo>
                  <a:pt x="1497402" y="297253"/>
                </a:lnTo>
                <a:lnTo>
                  <a:pt x="1538069" y="348496"/>
                </a:lnTo>
                <a:lnTo>
                  <a:pt x="1574773" y="402825"/>
                </a:lnTo>
                <a:lnTo>
                  <a:pt x="1607293" y="460022"/>
                </a:lnTo>
                <a:lnTo>
                  <a:pt x="1635412" y="519868"/>
                </a:lnTo>
                <a:lnTo>
                  <a:pt x="1658910" y="582143"/>
                </a:lnTo>
                <a:lnTo>
                  <a:pt x="1677568" y="646628"/>
                </a:lnTo>
                <a:lnTo>
                  <a:pt x="1691166" y="713105"/>
                </a:lnTo>
                <a:lnTo>
                  <a:pt x="1699486" y="781353"/>
                </a:lnTo>
                <a:lnTo>
                  <a:pt x="1702308" y="851154"/>
                </a:lnTo>
                <a:lnTo>
                  <a:pt x="1699486" y="920954"/>
                </a:lnTo>
                <a:lnTo>
                  <a:pt x="1691166" y="989202"/>
                </a:lnTo>
                <a:lnTo>
                  <a:pt x="1677568" y="1055679"/>
                </a:lnTo>
                <a:lnTo>
                  <a:pt x="1658910" y="1120164"/>
                </a:lnTo>
                <a:lnTo>
                  <a:pt x="1635412" y="1182439"/>
                </a:lnTo>
                <a:lnTo>
                  <a:pt x="1607293" y="1242285"/>
                </a:lnTo>
                <a:lnTo>
                  <a:pt x="1574773" y="1299482"/>
                </a:lnTo>
                <a:lnTo>
                  <a:pt x="1538069" y="1353811"/>
                </a:lnTo>
                <a:lnTo>
                  <a:pt x="1497402" y="1405054"/>
                </a:lnTo>
                <a:lnTo>
                  <a:pt x="1452991" y="1452991"/>
                </a:lnTo>
                <a:lnTo>
                  <a:pt x="1405054" y="1497402"/>
                </a:lnTo>
                <a:lnTo>
                  <a:pt x="1353811" y="1538069"/>
                </a:lnTo>
                <a:lnTo>
                  <a:pt x="1299482" y="1574773"/>
                </a:lnTo>
                <a:lnTo>
                  <a:pt x="1242285" y="1607293"/>
                </a:lnTo>
                <a:lnTo>
                  <a:pt x="1182439" y="1635412"/>
                </a:lnTo>
                <a:lnTo>
                  <a:pt x="1120164" y="1658910"/>
                </a:lnTo>
                <a:lnTo>
                  <a:pt x="1055679" y="1677568"/>
                </a:lnTo>
                <a:lnTo>
                  <a:pt x="989202" y="1691166"/>
                </a:lnTo>
                <a:lnTo>
                  <a:pt x="920954" y="1699486"/>
                </a:lnTo>
                <a:lnTo>
                  <a:pt x="851154" y="1702308"/>
                </a:lnTo>
                <a:lnTo>
                  <a:pt x="781346" y="1699486"/>
                </a:lnTo>
                <a:lnTo>
                  <a:pt x="713092" y="1691166"/>
                </a:lnTo>
                <a:lnTo>
                  <a:pt x="646612" y="1677568"/>
                </a:lnTo>
                <a:lnTo>
                  <a:pt x="582124" y="1658910"/>
                </a:lnTo>
                <a:lnTo>
                  <a:pt x="519847" y="1635412"/>
                </a:lnTo>
                <a:lnTo>
                  <a:pt x="460000" y="1607293"/>
                </a:lnTo>
                <a:lnTo>
                  <a:pt x="402803" y="1574773"/>
                </a:lnTo>
                <a:lnTo>
                  <a:pt x="348474" y="1538069"/>
                </a:lnTo>
                <a:lnTo>
                  <a:pt x="297232" y="1497402"/>
                </a:lnTo>
                <a:lnTo>
                  <a:pt x="249297" y="1452991"/>
                </a:lnTo>
                <a:lnTo>
                  <a:pt x="204888" y="1405054"/>
                </a:lnTo>
                <a:lnTo>
                  <a:pt x="164223" y="1353811"/>
                </a:lnTo>
                <a:lnTo>
                  <a:pt x="127522" y="1299482"/>
                </a:lnTo>
                <a:lnTo>
                  <a:pt x="95004" y="1242285"/>
                </a:lnTo>
                <a:lnTo>
                  <a:pt x="66888" y="1182439"/>
                </a:lnTo>
                <a:lnTo>
                  <a:pt x="43392" y="1120164"/>
                </a:lnTo>
                <a:lnTo>
                  <a:pt x="24736" y="1055679"/>
                </a:lnTo>
                <a:lnTo>
                  <a:pt x="11140" y="989202"/>
                </a:lnTo>
                <a:lnTo>
                  <a:pt x="2821" y="920954"/>
                </a:lnTo>
                <a:lnTo>
                  <a:pt x="0" y="851154"/>
                </a:lnTo>
                <a:close/>
              </a:path>
            </a:pathLst>
          </a:custGeom>
          <a:ln w="27432">
            <a:solidFill>
              <a:srgbClr val="FFF6DB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72212" y="1045463"/>
            <a:ext cx="1155192" cy="11506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7587" y="1050711"/>
            <a:ext cx="1116275" cy="111131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7587" y="1050711"/>
            <a:ext cx="1116330" cy="1111885"/>
          </a:xfrm>
          <a:custGeom>
            <a:avLst/>
            <a:gdLst/>
            <a:ahLst/>
            <a:cxnLst/>
            <a:rect l="l" t="t" r="r" b="b"/>
            <a:pathLst>
              <a:path w="1116330" h="1111885">
                <a:moveTo>
                  <a:pt x="118228" y="204556"/>
                </a:moveTo>
                <a:lnTo>
                  <a:pt x="147893" y="170377"/>
                </a:lnTo>
                <a:lnTo>
                  <a:pt x="179771" y="139253"/>
                </a:lnTo>
                <a:lnTo>
                  <a:pt x="213661" y="111205"/>
                </a:lnTo>
                <a:lnTo>
                  <a:pt x="249360" y="86253"/>
                </a:lnTo>
                <a:lnTo>
                  <a:pt x="286668" y="64418"/>
                </a:lnTo>
                <a:lnTo>
                  <a:pt x="325381" y="45719"/>
                </a:lnTo>
                <a:lnTo>
                  <a:pt x="365300" y="30178"/>
                </a:lnTo>
                <a:lnTo>
                  <a:pt x="406221" y="17815"/>
                </a:lnTo>
                <a:lnTo>
                  <a:pt x="447943" y="8651"/>
                </a:lnTo>
                <a:lnTo>
                  <a:pt x="490265" y="2705"/>
                </a:lnTo>
                <a:lnTo>
                  <a:pt x="532984" y="0"/>
                </a:lnTo>
                <a:lnTo>
                  <a:pt x="575898" y="553"/>
                </a:lnTo>
                <a:lnTo>
                  <a:pt x="618807" y="4388"/>
                </a:lnTo>
                <a:lnTo>
                  <a:pt x="661509" y="11523"/>
                </a:lnTo>
                <a:lnTo>
                  <a:pt x="703801" y="21980"/>
                </a:lnTo>
                <a:lnTo>
                  <a:pt x="745482" y="35778"/>
                </a:lnTo>
                <a:lnTo>
                  <a:pt x="786350" y="52939"/>
                </a:lnTo>
                <a:lnTo>
                  <a:pt x="826203" y="73483"/>
                </a:lnTo>
                <a:lnTo>
                  <a:pt x="864840" y="97429"/>
                </a:lnTo>
                <a:lnTo>
                  <a:pt x="902059" y="124800"/>
                </a:lnTo>
                <a:lnTo>
                  <a:pt x="936999" y="155027"/>
                </a:lnTo>
                <a:lnTo>
                  <a:pt x="968914" y="187397"/>
                </a:lnTo>
                <a:lnTo>
                  <a:pt x="997779" y="221706"/>
                </a:lnTo>
                <a:lnTo>
                  <a:pt x="1023570" y="257755"/>
                </a:lnTo>
                <a:lnTo>
                  <a:pt x="1046263" y="295341"/>
                </a:lnTo>
                <a:lnTo>
                  <a:pt x="1065831" y="334264"/>
                </a:lnTo>
                <a:lnTo>
                  <a:pt x="1082252" y="374322"/>
                </a:lnTo>
                <a:lnTo>
                  <a:pt x="1095500" y="415313"/>
                </a:lnTo>
                <a:lnTo>
                  <a:pt x="1105551" y="457037"/>
                </a:lnTo>
                <a:lnTo>
                  <a:pt x="1112380" y="499291"/>
                </a:lnTo>
                <a:lnTo>
                  <a:pt x="1115963" y="541875"/>
                </a:lnTo>
                <a:lnTo>
                  <a:pt x="1116275" y="584588"/>
                </a:lnTo>
                <a:lnTo>
                  <a:pt x="1113292" y="627227"/>
                </a:lnTo>
                <a:lnTo>
                  <a:pt x="1106988" y="669592"/>
                </a:lnTo>
                <a:lnTo>
                  <a:pt x="1097340" y="711481"/>
                </a:lnTo>
                <a:lnTo>
                  <a:pt x="1084323" y="752692"/>
                </a:lnTo>
                <a:lnTo>
                  <a:pt x="1067912" y="793025"/>
                </a:lnTo>
                <a:lnTo>
                  <a:pt x="1048083" y="832278"/>
                </a:lnTo>
                <a:lnTo>
                  <a:pt x="1024811" y="870250"/>
                </a:lnTo>
                <a:lnTo>
                  <a:pt x="998071" y="906739"/>
                </a:lnTo>
                <a:lnTo>
                  <a:pt x="968406" y="940918"/>
                </a:lnTo>
                <a:lnTo>
                  <a:pt x="936528" y="972042"/>
                </a:lnTo>
                <a:lnTo>
                  <a:pt x="902639" y="1000090"/>
                </a:lnTo>
                <a:lnTo>
                  <a:pt x="866940" y="1025043"/>
                </a:lnTo>
                <a:lnTo>
                  <a:pt x="829633" y="1046880"/>
                </a:lnTo>
                <a:lnTo>
                  <a:pt x="790919" y="1065580"/>
                </a:lnTo>
                <a:lnTo>
                  <a:pt x="751002" y="1081122"/>
                </a:lnTo>
                <a:lnTo>
                  <a:pt x="710081" y="1093488"/>
                </a:lnTo>
                <a:lnTo>
                  <a:pt x="668360" y="1102656"/>
                </a:lnTo>
                <a:lnTo>
                  <a:pt x="626039" y="1108606"/>
                </a:lnTo>
                <a:lnTo>
                  <a:pt x="583320" y="1111317"/>
                </a:lnTo>
                <a:lnTo>
                  <a:pt x="540405" y="1110769"/>
                </a:lnTo>
                <a:lnTo>
                  <a:pt x="497497" y="1106942"/>
                </a:lnTo>
                <a:lnTo>
                  <a:pt x="454795" y="1099816"/>
                </a:lnTo>
                <a:lnTo>
                  <a:pt x="412503" y="1089369"/>
                </a:lnTo>
                <a:lnTo>
                  <a:pt x="370822" y="1075582"/>
                </a:lnTo>
                <a:lnTo>
                  <a:pt x="329953" y="1058434"/>
                </a:lnTo>
                <a:lnTo>
                  <a:pt x="290099" y="1037905"/>
                </a:lnTo>
                <a:lnTo>
                  <a:pt x="251460" y="1013975"/>
                </a:lnTo>
                <a:lnTo>
                  <a:pt x="214240" y="986622"/>
                </a:lnTo>
                <a:lnTo>
                  <a:pt x="179299" y="956395"/>
                </a:lnTo>
                <a:lnTo>
                  <a:pt x="147383" y="924025"/>
                </a:lnTo>
                <a:lnTo>
                  <a:pt x="118516" y="889716"/>
                </a:lnTo>
                <a:lnTo>
                  <a:pt x="92723" y="853666"/>
                </a:lnTo>
                <a:lnTo>
                  <a:pt x="70028" y="816079"/>
                </a:lnTo>
                <a:lnTo>
                  <a:pt x="50457" y="777155"/>
                </a:lnTo>
                <a:lnTo>
                  <a:pt x="34033" y="737095"/>
                </a:lnTo>
                <a:lnTo>
                  <a:pt x="20783" y="696101"/>
                </a:lnTo>
                <a:lnTo>
                  <a:pt x="10729" y="654374"/>
                </a:lnTo>
                <a:lnTo>
                  <a:pt x="3898" y="612115"/>
                </a:lnTo>
                <a:lnTo>
                  <a:pt x="313" y="569526"/>
                </a:lnTo>
                <a:lnTo>
                  <a:pt x="0" y="526807"/>
                </a:lnTo>
                <a:lnTo>
                  <a:pt x="2982" y="484160"/>
                </a:lnTo>
                <a:lnTo>
                  <a:pt x="9286" y="441787"/>
                </a:lnTo>
                <a:lnTo>
                  <a:pt x="18935" y="399888"/>
                </a:lnTo>
                <a:lnTo>
                  <a:pt x="31954" y="358665"/>
                </a:lnTo>
                <a:lnTo>
                  <a:pt x="48369" y="318319"/>
                </a:lnTo>
                <a:lnTo>
                  <a:pt x="68202" y="279051"/>
                </a:lnTo>
                <a:lnTo>
                  <a:pt x="91480" y="241063"/>
                </a:lnTo>
                <a:lnTo>
                  <a:pt x="118228" y="204556"/>
                </a:lnTo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17958" y="1181143"/>
            <a:ext cx="855980" cy="850900"/>
          </a:xfrm>
          <a:custGeom>
            <a:avLst/>
            <a:gdLst/>
            <a:ahLst/>
            <a:cxnLst/>
            <a:rect l="l" t="t" r="r" b="b"/>
            <a:pathLst>
              <a:path w="855980" h="850900">
                <a:moveTo>
                  <a:pt x="89838" y="155531"/>
                </a:moveTo>
                <a:lnTo>
                  <a:pt x="51680" y="212403"/>
                </a:lnTo>
                <a:lnTo>
                  <a:pt x="24090" y="273230"/>
                </a:lnTo>
                <a:lnTo>
                  <a:pt x="6915" y="336780"/>
                </a:lnTo>
                <a:lnTo>
                  <a:pt x="0" y="401817"/>
                </a:lnTo>
                <a:lnTo>
                  <a:pt x="340" y="434509"/>
                </a:lnTo>
                <a:lnTo>
                  <a:pt x="8522" y="499465"/>
                </a:lnTo>
                <a:lnTo>
                  <a:pt x="26576" y="562826"/>
                </a:lnTo>
                <a:lnTo>
                  <a:pt x="54346" y="623357"/>
                </a:lnTo>
                <a:lnTo>
                  <a:pt x="91678" y="679825"/>
                </a:lnTo>
                <a:lnTo>
                  <a:pt x="138416" y="730995"/>
                </a:lnTo>
                <a:lnTo>
                  <a:pt x="193850" y="775241"/>
                </a:lnTo>
                <a:lnTo>
                  <a:pt x="254104" y="809468"/>
                </a:lnTo>
                <a:lnTo>
                  <a:pt x="317435" y="833348"/>
                </a:lnTo>
                <a:lnTo>
                  <a:pt x="382607" y="847004"/>
                </a:lnTo>
                <a:lnTo>
                  <a:pt x="448384" y="850558"/>
                </a:lnTo>
                <a:lnTo>
                  <a:pt x="481113" y="848586"/>
                </a:lnTo>
                <a:lnTo>
                  <a:pt x="545478" y="837218"/>
                </a:lnTo>
                <a:lnTo>
                  <a:pt x="607358" y="816056"/>
                </a:lnTo>
                <a:lnTo>
                  <a:pt x="665516" y="785221"/>
                </a:lnTo>
                <a:lnTo>
                  <a:pt x="718715" y="744837"/>
                </a:lnTo>
                <a:lnTo>
                  <a:pt x="765720" y="695027"/>
                </a:lnTo>
                <a:lnTo>
                  <a:pt x="803881" y="638124"/>
                </a:lnTo>
                <a:lnTo>
                  <a:pt x="831472" y="577279"/>
                </a:lnTo>
                <a:lnTo>
                  <a:pt x="848648" y="513722"/>
                </a:lnTo>
                <a:lnTo>
                  <a:pt x="855565" y="448685"/>
                </a:lnTo>
                <a:lnTo>
                  <a:pt x="855224" y="415997"/>
                </a:lnTo>
                <a:lnTo>
                  <a:pt x="847042" y="351050"/>
                </a:lnTo>
                <a:lnTo>
                  <a:pt x="828988" y="287701"/>
                </a:lnTo>
                <a:lnTo>
                  <a:pt x="801219" y="227183"/>
                </a:lnTo>
                <a:lnTo>
                  <a:pt x="763889" y="170726"/>
                </a:lnTo>
                <a:lnTo>
                  <a:pt x="717153" y="119561"/>
                </a:lnTo>
                <a:lnTo>
                  <a:pt x="661719" y="75317"/>
                </a:lnTo>
                <a:lnTo>
                  <a:pt x="601462" y="41090"/>
                </a:lnTo>
                <a:lnTo>
                  <a:pt x="538128" y="17210"/>
                </a:lnTo>
                <a:lnTo>
                  <a:pt x="472954" y="3554"/>
                </a:lnTo>
                <a:lnTo>
                  <a:pt x="407176" y="0"/>
                </a:lnTo>
                <a:lnTo>
                  <a:pt x="374447" y="1972"/>
                </a:lnTo>
                <a:lnTo>
                  <a:pt x="310080" y="13340"/>
                </a:lnTo>
                <a:lnTo>
                  <a:pt x="248200" y="34502"/>
                </a:lnTo>
                <a:lnTo>
                  <a:pt x="190042" y="65336"/>
                </a:lnTo>
                <a:lnTo>
                  <a:pt x="136843" y="105720"/>
                </a:lnTo>
                <a:lnTo>
                  <a:pt x="89838" y="155531"/>
                </a:lnTo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88136" y="0"/>
            <a:ext cx="8056245" cy="6858000"/>
          </a:xfrm>
          <a:custGeom>
            <a:avLst/>
            <a:gdLst/>
            <a:ahLst/>
            <a:cxnLst/>
            <a:rect l="l" t="t" r="r" b="b"/>
            <a:pathLst>
              <a:path w="8056245" h="6858000">
                <a:moveTo>
                  <a:pt x="0" y="6857999"/>
                </a:moveTo>
                <a:lnTo>
                  <a:pt x="8055863" y="6857999"/>
                </a:lnTo>
                <a:lnTo>
                  <a:pt x="8055863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13460" y="0"/>
            <a:ext cx="1905" cy="6858000"/>
          </a:xfrm>
          <a:custGeom>
            <a:avLst/>
            <a:gdLst/>
            <a:ahLst/>
            <a:cxnLst/>
            <a:rect l="l" t="t" r="r" b="b"/>
            <a:pathLst>
              <a:path w="1905" h="6858000">
                <a:moveTo>
                  <a:pt x="0" y="6857999"/>
                </a:moveTo>
                <a:lnTo>
                  <a:pt x="1524" y="6857999"/>
                </a:lnTo>
                <a:lnTo>
                  <a:pt x="1524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5736" y="0"/>
            <a:ext cx="155447" cy="685799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14983" y="0"/>
            <a:ext cx="73660" cy="6858000"/>
          </a:xfrm>
          <a:custGeom>
            <a:avLst/>
            <a:gdLst/>
            <a:ahLst/>
            <a:cxnLst/>
            <a:rect l="l" t="t" r="r" b="b"/>
            <a:pathLst>
              <a:path w="73659" h="6858000">
                <a:moveTo>
                  <a:pt x="0" y="6858000"/>
                </a:moveTo>
                <a:lnTo>
                  <a:pt x="73152" y="6858000"/>
                </a:lnTo>
                <a:lnTo>
                  <a:pt x="73152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7605" marR="6350" indent="-1066800">
              <a:lnSpc>
                <a:spcPct val="100000"/>
              </a:lnSpc>
            </a:pPr>
            <a:r>
              <a:rPr sz="3200" b="0" dirty="0">
                <a:latin typeface="Arial"/>
                <a:cs typeface="Arial"/>
              </a:rPr>
              <a:t>2.</a:t>
            </a:r>
            <a:r>
              <a:rPr sz="3200" b="0" spc="-10" dirty="0">
                <a:latin typeface="Arial"/>
                <a:cs typeface="Arial"/>
              </a:rPr>
              <a:t> </a:t>
            </a:r>
            <a:r>
              <a:rPr sz="3200" b="0" dirty="0">
                <a:latin typeface="Arial"/>
                <a:cs typeface="Arial"/>
              </a:rPr>
              <a:t>Id</a:t>
            </a:r>
            <a:r>
              <a:rPr sz="3200" b="0" spc="-15" dirty="0">
                <a:latin typeface="Arial"/>
                <a:cs typeface="Arial"/>
              </a:rPr>
              <a:t>e</a:t>
            </a:r>
            <a:r>
              <a:rPr sz="3200" b="0" dirty="0">
                <a:latin typeface="Arial"/>
                <a:cs typeface="Arial"/>
              </a:rPr>
              <a:t>nt</a:t>
            </a:r>
            <a:r>
              <a:rPr sz="3200" b="0" spc="-15" dirty="0">
                <a:latin typeface="Arial"/>
                <a:cs typeface="Arial"/>
              </a:rPr>
              <a:t>i</a:t>
            </a:r>
            <a:r>
              <a:rPr sz="3200" b="0" dirty="0">
                <a:latin typeface="Arial"/>
                <a:cs typeface="Arial"/>
              </a:rPr>
              <a:t>fikasi</a:t>
            </a:r>
            <a:r>
              <a:rPr sz="3200" b="0" spc="-15" dirty="0">
                <a:latin typeface="Arial"/>
                <a:cs typeface="Arial"/>
              </a:rPr>
              <a:t> </a:t>
            </a:r>
            <a:r>
              <a:rPr sz="3200" b="0" dirty="0">
                <a:latin typeface="Arial"/>
                <a:cs typeface="Arial"/>
              </a:rPr>
              <a:t>M</a:t>
            </a:r>
            <a:r>
              <a:rPr sz="3200" b="0" spc="-10" dirty="0">
                <a:latin typeface="Arial"/>
                <a:cs typeface="Arial"/>
              </a:rPr>
              <a:t>a</a:t>
            </a:r>
            <a:r>
              <a:rPr sz="3200" b="0" dirty="0">
                <a:latin typeface="Arial"/>
                <a:cs typeface="Arial"/>
              </a:rPr>
              <a:t>salah</a:t>
            </a:r>
            <a:r>
              <a:rPr sz="3200" b="0" spc="-75" dirty="0">
                <a:latin typeface="Arial"/>
                <a:cs typeface="Arial"/>
              </a:rPr>
              <a:t> </a:t>
            </a:r>
            <a:r>
              <a:rPr sz="3200" b="0" spc="-365" dirty="0">
                <a:latin typeface="Arial"/>
                <a:cs typeface="Arial"/>
              </a:rPr>
              <a:t>T</a:t>
            </a:r>
            <a:r>
              <a:rPr sz="3200" b="0" dirty="0">
                <a:latin typeface="Arial"/>
                <a:cs typeface="Arial"/>
              </a:rPr>
              <a:t>erkait</a:t>
            </a:r>
            <a:r>
              <a:rPr sz="3200" b="0" spc="-35" dirty="0">
                <a:latin typeface="Arial"/>
                <a:cs typeface="Arial"/>
              </a:rPr>
              <a:t> </a:t>
            </a:r>
            <a:r>
              <a:rPr sz="3200" b="0" dirty="0">
                <a:latin typeface="Arial"/>
                <a:cs typeface="Arial"/>
              </a:rPr>
              <a:t>Obat (</a:t>
            </a:r>
            <a:r>
              <a:rPr sz="3200" b="0" i="1" dirty="0">
                <a:latin typeface="Arial"/>
                <a:cs typeface="Arial"/>
              </a:rPr>
              <a:t>Drug</a:t>
            </a:r>
            <a:r>
              <a:rPr sz="3200" b="0" i="1" spc="-25" dirty="0">
                <a:latin typeface="Arial"/>
                <a:cs typeface="Arial"/>
              </a:rPr>
              <a:t> </a:t>
            </a:r>
            <a:r>
              <a:rPr sz="3200" b="0" i="1" dirty="0">
                <a:latin typeface="Arial"/>
                <a:cs typeface="Arial"/>
              </a:rPr>
              <a:t>Rel</a:t>
            </a:r>
            <a:r>
              <a:rPr sz="3200" b="0" i="1" spc="-15" dirty="0">
                <a:latin typeface="Arial"/>
                <a:cs typeface="Arial"/>
              </a:rPr>
              <a:t>a</a:t>
            </a:r>
            <a:r>
              <a:rPr sz="3200" b="0" i="1" dirty="0">
                <a:latin typeface="Arial"/>
                <a:cs typeface="Arial"/>
              </a:rPr>
              <a:t>ted</a:t>
            </a:r>
            <a:r>
              <a:rPr sz="3200" b="0" i="1" spc="-30" dirty="0">
                <a:latin typeface="Arial"/>
                <a:cs typeface="Arial"/>
              </a:rPr>
              <a:t> </a:t>
            </a:r>
            <a:r>
              <a:rPr sz="3200" b="0" i="1" dirty="0">
                <a:latin typeface="Arial"/>
                <a:cs typeface="Arial"/>
              </a:rPr>
              <a:t>Pro</a:t>
            </a:r>
            <a:r>
              <a:rPr sz="3200" b="0" i="1" spc="-10" dirty="0">
                <a:latin typeface="Arial"/>
                <a:cs typeface="Arial"/>
              </a:rPr>
              <a:t>b</a:t>
            </a:r>
            <a:r>
              <a:rPr sz="3200" b="0" i="1" dirty="0">
                <a:latin typeface="Arial"/>
                <a:cs typeface="Arial"/>
              </a:rPr>
              <a:t>le</a:t>
            </a:r>
            <a:r>
              <a:rPr sz="3200" b="0" i="1" spc="-15" dirty="0">
                <a:latin typeface="Arial"/>
                <a:cs typeface="Arial"/>
              </a:rPr>
              <a:t>m</a:t>
            </a:r>
            <a:r>
              <a:rPr sz="3200" b="0" dirty="0">
                <a:latin typeface="Arial"/>
                <a:cs typeface="Arial"/>
              </a:rPr>
              <a:t>)</a:t>
            </a:r>
            <a:endParaRPr sz="3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75740" y="1867153"/>
            <a:ext cx="4667250" cy="3470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5910" indent="-283210">
              <a:lnSpc>
                <a:spcPct val="100000"/>
              </a:lnSpc>
              <a:buClr>
                <a:srgbClr val="FB0028"/>
              </a:buClr>
              <a:buSzPct val="79166"/>
              <a:buFont typeface="Wingdings 2"/>
              <a:buChar char=""/>
              <a:tabLst>
                <a:tab pos="296545" algn="l"/>
              </a:tabLst>
            </a:pPr>
            <a:r>
              <a:rPr sz="2400" dirty="0">
                <a:latin typeface="Arial"/>
                <a:cs typeface="Arial"/>
              </a:rPr>
              <a:t>A</a:t>
            </a:r>
            <a:r>
              <a:rPr sz="2400" spc="-10" dirty="0">
                <a:latin typeface="Arial"/>
                <a:cs typeface="Arial"/>
              </a:rPr>
              <a:t>d</a:t>
            </a:r>
            <a:r>
              <a:rPr sz="2400" dirty="0">
                <a:latin typeface="Arial"/>
                <a:cs typeface="Arial"/>
              </a:rPr>
              <a:t>a 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kasi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tapi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tid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k d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terapi</a:t>
            </a:r>
            <a:endParaRPr sz="2400">
              <a:latin typeface="Arial"/>
              <a:cs typeface="Arial"/>
            </a:endParaRPr>
          </a:p>
          <a:p>
            <a:pPr marL="295910" indent="-283210">
              <a:lnSpc>
                <a:spcPct val="100000"/>
              </a:lnSpc>
              <a:spcBef>
                <a:spcPts val="600"/>
              </a:spcBef>
              <a:buClr>
                <a:srgbClr val="FB0028"/>
              </a:buClr>
              <a:buSzPct val="79166"/>
              <a:buFont typeface="Wingdings 2"/>
              <a:buChar char=""/>
              <a:tabLst>
                <a:tab pos="296545" algn="l"/>
              </a:tabLst>
            </a:pPr>
            <a:r>
              <a:rPr sz="2400" dirty="0">
                <a:latin typeface="Arial"/>
                <a:cs typeface="Arial"/>
              </a:rPr>
              <a:t>P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mil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han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oba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tidak tepat</a:t>
            </a:r>
            <a:endParaRPr sz="2400">
              <a:latin typeface="Arial"/>
              <a:cs typeface="Arial"/>
            </a:endParaRPr>
          </a:p>
          <a:p>
            <a:pPr marL="295910" indent="-283210">
              <a:lnSpc>
                <a:spcPct val="100000"/>
              </a:lnSpc>
              <a:spcBef>
                <a:spcPts val="600"/>
              </a:spcBef>
              <a:buClr>
                <a:srgbClr val="FB0028"/>
              </a:buClr>
              <a:buSzPct val="79166"/>
              <a:buFont typeface="Wingdings 2"/>
              <a:buChar char=""/>
              <a:tabLst>
                <a:tab pos="296545" algn="l"/>
              </a:tabLst>
            </a:pPr>
            <a:r>
              <a:rPr sz="2400" dirty="0">
                <a:latin typeface="Arial"/>
                <a:cs typeface="Arial"/>
              </a:rPr>
              <a:t>D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sis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terl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lu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rendah</a:t>
            </a:r>
            <a:endParaRPr sz="2400">
              <a:latin typeface="Arial"/>
              <a:cs typeface="Arial"/>
            </a:endParaRPr>
          </a:p>
          <a:p>
            <a:pPr marL="295910" indent="-283210">
              <a:lnSpc>
                <a:spcPct val="100000"/>
              </a:lnSpc>
              <a:spcBef>
                <a:spcPts val="600"/>
              </a:spcBef>
              <a:buClr>
                <a:srgbClr val="FB0028"/>
              </a:buClr>
              <a:buSzPct val="79166"/>
              <a:buFont typeface="Wingdings 2"/>
              <a:buChar char=""/>
              <a:tabLst>
                <a:tab pos="296545" algn="l"/>
              </a:tabLst>
            </a:pPr>
            <a:r>
              <a:rPr sz="2400" dirty="0">
                <a:latin typeface="Arial"/>
                <a:cs typeface="Arial"/>
              </a:rPr>
              <a:t>D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sis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terl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lu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tinggi</a:t>
            </a:r>
            <a:endParaRPr sz="2400">
              <a:latin typeface="Arial"/>
              <a:cs typeface="Arial"/>
            </a:endParaRPr>
          </a:p>
          <a:p>
            <a:pPr marL="295910" indent="-283210">
              <a:lnSpc>
                <a:spcPct val="100000"/>
              </a:lnSpc>
              <a:spcBef>
                <a:spcPts val="600"/>
              </a:spcBef>
              <a:buClr>
                <a:srgbClr val="FB0028"/>
              </a:buClr>
              <a:buSzPct val="79166"/>
              <a:buFont typeface="Wingdings 2"/>
              <a:buChar char=""/>
              <a:tabLst>
                <a:tab pos="296545" algn="l"/>
              </a:tabLst>
            </a:pPr>
            <a:r>
              <a:rPr sz="2400" dirty="0">
                <a:latin typeface="Arial"/>
                <a:cs typeface="Arial"/>
              </a:rPr>
              <a:t>Efek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samping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obat</a:t>
            </a:r>
            <a:endParaRPr sz="2400">
              <a:latin typeface="Arial"/>
              <a:cs typeface="Arial"/>
            </a:endParaRPr>
          </a:p>
          <a:p>
            <a:pPr marL="295910" indent="-283210">
              <a:lnSpc>
                <a:spcPct val="100000"/>
              </a:lnSpc>
              <a:spcBef>
                <a:spcPts val="600"/>
              </a:spcBef>
              <a:buClr>
                <a:srgbClr val="FB0028"/>
              </a:buClr>
              <a:buSzPct val="79166"/>
              <a:buFont typeface="Wingdings 2"/>
              <a:buChar char=""/>
              <a:tabLst>
                <a:tab pos="296545" algn="l"/>
              </a:tabLst>
            </a:pPr>
            <a:r>
              <a:rPr sz="2400" dirty="0">
                <a:latin typeface="Arial"/>
                <a:cs typeface="Arial"/>
              </a:rPr>
              <a:t>Interaksi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Obat</a:t>
            </a:r>
            <a:endParaRPr sz="2400">
              <a:latin typeface="Arial"/>
              <a:cs typeface="Arial"/>
            </a:endParaRPr>
          </a:p>
          <a:p>
            <a:pPr marL="295910" indent="-283210">
              <a:lnSpc>
                <a:spcPct val="100000"/>
              </a:lnSpc>
              <a:spcBef>
                <a:spcPts val="600"/>
              </a:spcBef>
              <a:buClr>
                <a:srgbClr val="FB0028"/>
              </a:buClr>
              <a:buSzPct val="79166"/>
              <a:buFont typeface="Wingdings 2"/>
              <a:buChar char=""/>
              <a:tabLst>
                <a:tab pos="296545" algn="l"/>
              </a:tabLst>
            </a:pPr>
            <a:r>
              <a:rPr sz="2400" dirty="0">
                <a:latin typeface="Arial"/>
                <a:cs typeface="Arial"/>
              </a:rPr>
              <a:t>P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si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tidak menggu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akan</a:t>
            </a:r>
            <a:r>
              <a:rPr sz="2400" spc="3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obat</a:t>
            </a:r>
            <a:endParaRPr sz="2400">
              <a:latin typeface="Arial"/>
              <a:cs typeface="Arial"/>
            </a:endParaRPr>
          </a:p>
          <a:p>
            <a:pPr marL="295910" indent="-283210">
              <a:lnSpc>
                <a:spcPct val="100000"/>
              </a:lnSpc>
              <a:spcBef>
                <a:spcPts val="600"/>
              </a:spcBef>
              <a:buClr>
                <a:srgbClr val="FB0028"/>
              </a:buClr>
              <a:buSzPct val="79166"/>
              <a:buFont typeface="Wingdings 2"/>
              <a:buChar char=""/>
              <a:tabLst>
                <a:tab pos="296545" algn="l"/>
              </a:tabLst>
            </a:pPr>
            <a:r>
              <a:rPr sz="2400" spc="-90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d</a:t>
            </a:r>
            <a:r>
              <a:rPr sz="2400" dirty="0">
                <a:latin typeface="Arial"/>
                <a:cs typeface="Arial"/>
              </a:rPr>
              <a:t>ak </a:t>
            </a:r>
            <a:r>
              <a:rPr sz="2400" spc="-5" dirty="0">
                <a:latin typeface="Arial"/>
                <a:cs typeface="Arial"/>
              </a:rPr>
              <a:t>ad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kasi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04" y="3810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505" y="0"/>
                </a:lnTo>
                <a:lnTo>
                  <a:pt x="0" y="819150"/>
                </a:lnTo>
                <a:lnTo>
                  <a:pt x="505" y="819150"/>
                </a:lnTo>
                <a:lnTo>
                  <a:pt x="67687" y="816434"/>
                </a:lnTo>
                <a:lnTo>
                  <a:pt x="133374" y="808427"/>
                </a:lnTo>
                <a:lnTo>
                  <a:pt x="197354" y="795341"/>
                </a:lnTo>
                <a:lnTo>
                  <a:pt x="259418" y="777386"/>
                </a:lnTo>
                <a:lnTo>
                  <a:pt x="319353" y="754772"/>
                </a:lnTo>
                <a:lnTo>
                  <a:pt x="376949" y="727712"/>
                </a:lnTo>
                <a:lnTo>
                  <a:pt x="431996" y="696415"/>
                </a:lnTo>
                <a:lnTo>
                  <a:pt x="484282" y="661092"/>
                </a:lnTo>
                <a:lnTo>
                  <a:pt x="533597" y="621955"/>
                </a:lnTo>
                <a:lnTo>
                  <a:pt x="579729" y="579215"/>
                </a:lnTo>
                <a:lnTo>
                  <a:pt x="622469" y="533081"/>
                </a:lnTo>
                <a:lnTo>
                  <a:pt x="661605" y="483766"/>
                </a:lnTo>
                <a:lnTo>
                  <a:pt x="696926" y="431479"/>
                </a:lnTo>
                <a:lnTo>
                  <a:pt x="728222" y="376433"/>
                </a:lnTo>
                <a:lnTo>
                  <a:pt x="755281" y="318837"/>
                </a:lnTo>
                <a:lnTo>
                  <a:pt x="777893" y="258903"/>
                </a:lnTo>
                <a:lnTo>
                  <a:pt x="795848" y="196841"/>
                </a:lnTo>
                <a:lnTo>
                  <a:pt x="808933" y="132863"/>
                </a:lnTo>
                <a:lnTo>
                  <a:pt x="816939" y="67178"/>
                </a:lnTo>
                <a:lnTo>
                  <a:pt x="819655" y="0"/>
                </a:lnTo>
                <a:close/>
              </a:path>
            </a:pathLst>
          </a:custGeom>
          <a:solidFill>
            <a:srgbClr val="FDF9F4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304" y="3810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816939" y="67178"/>
                </a:lnTo>
                <a:lnTo>
                  <a:pt x="808933" y="132863"/>
                </a:lnTo>
                <a:lnTo>
                  <a:pt x="795848" y="196841"/>
                </a:lnTo>
                <a:lnTo>
                  <a:pt x="777893" y="258903"/>
                </a:lnTo>
                <a:lnTo>
                  <a:pt x="755281" y="318837"/>
                </a:lnTo>
                <a:lnTo>
                  <a:pt x="728222" y="376433"/>
                </a:lnTo>
                <a:lnTo>
                  <a:pt x="696926" y="431479"/>
                </a:lnTo>
                <a:lnTo>
                  <a:pt x="661605" y="483766"/>
                </a:lnTo>
                <a:lnTo>
                  <a:pt x="622469" y="533081"/>
                </a:lnTo>
                <a:lnTo>
                  <a:pt x="579729" y="579215"/>
                </a:lnTo>
                <a:lnTo>
                  <a:pt x="533597" y="621955"/>
                </a:lnTo>
                <a:lnTo>
                  <a:pt x="484282" y="661092"/>
                </a:lnTo>
                <a:lnTo>
                  <a:pt x="431996" y="696415"/>
                </a:lnTo>
                <a:lnTo>
                  <a:pt x="376949" y="727712"/>
                </a:lnTo>
                <a:lnTo>
                  <a:pt x="319353" y="754772"/>
                </a:lnTo>
                <a:lnTo>
                  <a:pt x="259418" y="777386"/>
                </a:lnTo>
                <a:lnTo>
                  <a:pt x="197354" y="795341"/>
                </a:lnTo>
                <a:lnTo>
                  <a:pt x="133374" y="808427"/>
                </a:lnTo>
                <a:lnTo>
                  <a:pt x="67687" y="816434"/>
                </a:lnTo>
                <a:lnTo>
                  <a:pt x="505" y="819150"/>
                </a:lnTo>
                <a:lnTo>
                  <a:pt x="336" y="819150"/>
                </a:lnTo>
                <a:lnTo>
                  <a:pt x="168" y="819150"/>
                </a:lnTo>
                <a:lnTo>
                  <a:pt x="0" y="819150"/>
                </a:lnTo>
                <a:lnTo>
                  <a:pt x="505" y="0"/>
                </a:lnTo>
                <a:lnTo>
                  <a:pt x="819655" y="0"/>
                </a:lnTo>
                <a:close/>
              </a:path>
            </a:pathLst>
          </a:custGeom>
          <a:ln w="3175">
            <a:solidFill>
              <a:srgbClr val="D2C39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8015" y="6095"/>
            <a:ext cx="1784604" cy="17846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9163" y="21335"/>
            <a:ext cx="1702435" cy="1702435"/>
          </a:xfrm>
          <a:custGeom>
            <a:avLst/>
            <a:gdLst/>
            <a:ahLst/>
            <a:cxnLst/>
            <a:rect l="l" t="t" r="r" b="b"/>
            <a:pathLst>
              <a:path w="1702435" h="1702435">
                <a:moveTo>
                  <a:pt x="0" y="851154"/>
                </a:moveTo>
                <a:lnTo>
                  <a:pt x="2821" y="781353"/>
                </a:lnTo>
                <a:lnTo>
                  <a:pt x="11140" y="713105"/>
                </a:lnTo>
                <a:lnTo>
                  <a:pt x="24736" y="646628"/>
                </a:lnTo>
                <a:lnTo>
                  <a:pt x="43392" y="582143"/>
                </a:lnTo>
                <a:lnTo>
                  <a:pt x="66888" y="519868"/>
                </a:lnTo>
                <a:lnTo>
                  <a:pt x="95004" y="460022"/>
                </a:lnTo>
                <a:lnTo>
                  <a:pt x="127522" y="402825"/>
                </a:lnTo>
                <a:lnTo>
                  <a:pt x="164223" y="348496"/>
                </a:lnTo>
                <a:lnTo>
                  <a:pt x="204888" y="297253"/>
                </a:lnTo>
                <a:lnTo>
                  <a:pt x="249297" y="249316"/>
                </a:lnTo>
                <a:lnTo>
                  <a:pt x="297232" y="204905"/>
                </a:lnTo>
                <a:lnTo>
                  <a:pt x="348474" y="164238"/>
                </a:lnTo>
                <a:lnTo>
                  <a:pt x="402803" y="127534"/>
                </a:lnTo>
                <a:lnTo>
                  <a:pt x="460000" y="95014"/>
                </a:lnTo>
                <a:lnTo>
                  <a:pt x="519847" y="66895"/>
                </a:lnTo>
                <a:lnTo>
                  <a:pt x="582124" y="43397"/>
                </a:lnTo>
                <a:lnTo>
                  <a:pt x="646612" y="24739"/>
                </a:lnTo>
                <a:lnTo>
                  <a:pt x="713092" y="11141"/>
                </a:lnTo>
                <a:lnTo>
                  <a:pt x="781346" y="2821"/>
                </a:lnTo>
                <a:lnTo>
                  <a:pt x="851154" y="0"/>
                </a:lnTo>
                <a:lnTo>
                  <a:pt x="920954" y="2821"/>
                </a:lnTo>
                <a:lnTo>
                  <a:pt x="989202" y="11141"/>
                </a:lnTo>
                <a:lnTo>
                  <a:pt x="1055679" y="24739"/>
                </a:lnTo>
                <a:lnTo>
                  <a:pt x="1120164" y="43397"/>
                </a:lnTo>
                <a:lnTo>
                  <a:pt x="1182439" y="66895"/>
                </a:lnTo>
                <a:lnTo>
                  <a:pt x="1242285" y="95014"/>
                </a:lnTo>
                <a:lnTo>
                  <a:pt x="1299482" y="127534"/>
                </a:lnTo>
                <a:lnTo>
                  <a:pt x="1353811" y="164238"/>
                </a:lnTo>
                <a:lnTo>
                  <a:pt x="1405054" y="204905"/>
                </a:lnTo>
                <a:lnTo>
                  <a:pt x="1452991" y="249316"/>
                </a:lnTo>
                <a:lnTo>
                  <a:pt x="1497402" y="297253"/>
                </a:lnTo>
                <a:lnTo>
                  <a:pt x="1538069" y="348496"/>
                </a:lnTo>
                <a:lnTo>
                  <a:pt x="1574773" y="402825"/>
                </a:lnTo>
                <a:lnTo>
                  <a:pt x="1607293" y="460022"/>
                </a:lnTo>
                <a:lnTo>
                  <a:pt x="1635412" y="519868"/>
                </a:lnTo>
                <a:lnTo>
                  <a:pt x="1658910" y="582143"/>
                </a:lnTo>
                <a:lnTo>
                  <a:pt x="1677568" y="646628"/>
                </a:lnTo>
                <a:lnTo>
                  <a:pt x="1691166" y="713105"/>
                </a:lnTo>
                <a:lnTo>
                  <a:pt x="1699486" y="781353"/>
                </a:lnTo>
                <a:lnTo>
                  <a:pt x="1702308" y="851154"/>
                </a:lnTo>
                <a:lnTo>
                  <a:pt x="1699486" y="920954"/>
                </a:lnTo>
                <a:lnTo>
                  <a:pt x="1691166" y="989202"/>
                </a:lnTo>
                <a:lnTo>
                  <a:pt x="1677568" y="1055679"/>
                </a:lnTo>
                <a:lnTo>
                  <a:pt x="1658910" y="1120164"/>
                </a:lnTo>
                <a:lnTo>
                  <a:pt x="1635412" y="1182439"/>
                </a:lnTo>
                <a:lnTo>
                  <a:pt x="1607293" y="1242285"/>
                </a:lnTo>
                <a:lnTo>
                  <a:pt x="1574773" y="1299482"/>
                </a:lnTo>
                <a:lnTo>
                  <a:pt x="1538069" y="1353811"/>
                </a:lnTo>
                <a:lnTo>
                  <a:pt x="1497402" y="1405054"/>
                </a:lnTo>
                <a:lnTo>
                  <a:pt x="1452991" y="1452991"/>
                </a:lnTo>
                <a:lnTo>
                  <a:pt x="1405054" y="1497402"/>
                </a:lnTo>
                <a:lnTo>
                  <a:pt x="1353811" y="1538069"/>
                </a:lnTo>
                <a:lnTo>
                  <a:pt x="1299482" y="1574773"/>
                </a:lnTo>
                <a:lnTo>
                  <a:pt x="1242285" y="1607293"/>
                </a:lnTo>
                <a:lnTo>
                  <a:pt x="1182439" y="1635412"/>
                </a:lnTo>
                <a:lnTo>
                  <a:pt x="1120164" y="1658910"/>
                </a:lnTo>
                <a:lnTo>
                  <a:pt x="1055679" y="1677568"/>
                </a:lnTo>
                <a:lnTo>
                  <a:pt x="989202" y="1691166"/>
                </a:lnTo>
                <a:lnTo>
                  <a:pt x="920954" y="1699486"/>
                </a:lnTo>
                <a:lnTo>
                  <a:pt x="851154" y="1702308"/>
                </a:lnTo>
                <a:lnTo>
                  <a:pt x="781346" y="1699486"/>
                </a:lnTo>
                <a:lnTo>
                  <a:pt x="713092" y="1691166"/>
                </a:lnTo>
                <a:lnTo>
                  <a:pt x="646612" y="1677568"/>
                </a:lnTo>
                <a:lnTo>
                  <a:pt x="582124" y="1658910"/>
                </a:lnTo>
                <a:lnTo>
                  <a:pt x="519847" y="1635412"/>
                </a:lnTo>
                <a:lnTo>
                  <a:pt x="460000" y="1607293"/>
                </a:lnTo>
                <a:lnTo>
                  <a:pt x="402803" y="1574773"/>
                </a:lnTo>
                <a:lnTo>
                  <a:pt x="348474" y="1538069"/>
                </a:lnTo>
                <a:lnTo>
                  <a:pt x="297232" y="1497402"/>
                </a:lnTo>
                <a:lnTo>
                  <a:pt x="249297" y="1452991"/>
                </a:lnTo>
                <a:lnTo>
                  <a:pt x="204888" y="1405054"/>
                </a:lnTo>
                <a:lnTo>
                  <a:pt x="164223" y="1353811"/>
                </a:lnTo>
                <a:lnTo>
                  <a:pt x="127522" y="1299482"/>
                </a:lnTo>
                <a:lnTo>
                  <a:pt x="95004" y="1242285"/>
                </a:lnTo>
                <a:lnTo>
                  <a:pt x="66888" y="1182439"/>
                </a:lnTo>
                <a:lnTo>
                  <a:pt x="43392" y="1120164"/>
                </a:lnTo>
                <a:lnTo>
                  <a:pt x="24736" y="1055679"/>
                </a:lnTo>
                <a:lnTo>
                  <a:pt x="11140" y="989202"/>
                </a:lnTo>
                <a:lnTo>
                  <a:pt x="2821" y="920954"/>
                </a:lnTo>
                <a:lnTo>
                  <a:pt x="0" y="851154"/>
                </a:lnTo>
                <a:close/>
              </a:path>
            </a:pathLst>
          </a:custGeom>
          <a:ln w="27432">
            <a:solidFill>
              <a:srgbClr val="FFF6DB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72212" y="1045463"/>
            <a:ext cx="1155192" cy="11506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7587" y="1050711"/>
            <a:ext cx="1116275" cy="111131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7587" y="1050711"/>
            <a:ext cx="1116330" cy="1111885"/>
          </a:xfrm>
          <a:custGeom>
            <a:avLst/>
            <a:gdLst/>
            <a:ahLst/>
            <a:cxnLst/>
            <a:rect l="l" t="t" r="r" b="b"/>
            <a:pathLst>
              <a:path w="1116330" h="1111885">
                <a:moveTo>
                  <a:pt x="118228" y="204556"/>
                </a:moveTo>
                <a:lnTo>
                  <a:pt x="147893" y="170377"/>
                </a:lnTo>
                <a:lnTo>
                  <a:pt x="179771" y="139253"/>
                </a:lnTo>
                <a:lnTo>
                  <a:pt x="213661" y="111205"/>
                </a:lnTo>
                <a:lnTo>
                  <a:pt x="249360" y="86253"/>
                </a:lnTo>
                <a:lnTo>
                  <a:pt x="286668" y="64418"/>
                </a:lnTo>
                <a:lnTo>
                  <a:pt x="325381" y="45719"/>
                </a:lnTo>
                <a:lnTo>
                  <a:pt x="365300" y="30178"/>
                </a:lnTo>
                <a:lnTo>
                  <a:pt x="406221" y="17815"/>
                </a:lnTo>
                <a:lnTo>
                  <a:pt x="447943" y="8651"/>
                </a:lnTo>
                <a:lnTo>
                  <a:pt x="490265" y="2705"/>
                </a:lnTo>
                <a:lnTo>
                  <a:pt x="532984" y="0"/>
                </a:lnTo>
                <a:lnTo>
                  <a:pt x="575898" y="553"/>
                </a:lnTo>
                <a:lnTo>
                  <a:pt x="618807" y="4388"/>
                </a:lnTo>
                <a:lnTo>
                  <a:pt x="661509" y="11523"/>
                </a:lnTo>
                <a:lnTo>
                  <a:pt x="703801" y="21980"/>
                </a:lnTo>
                <a:lnTo>
                  <a:pt x="745482" y="35778"/>
                </a:lnTo>
                <a:lnTo>
                  <a:pt x="786350" y="52939"/>
                </a:lnTo>
                <a:lnTo>
                  <a:pt x="826203" y="73483"/>
                </a:lnTo>
                <a:lnTo>
                  <a:pt x="864840" y="97429"/>
                </a:lnTo>
                <a:lnTo>
                  <a:pt x="902059" y="124800"/>
                </a:lnTo>
                <a:lnTo>
                  <a:pt x="936999" y="155027"/>
                </a:lnTo>
                <a:lnTo>
                  <a:pt x="968914" y="187397"/>
                </a:lnTo>
                <a:lnTo>
                  <a:pt x="997779" y="221706"/>
                </a:lnTo>
                <a:lnTo>
                  <a:pt x="1023570" y="257755"/>
                </a:lnTo>
                <a:lnTo>
                  <a:pt x="1046263" y="295341"/>
                </a:lnTo>
                <a:lnTo>
                  <a:pt x="1065831" y="334264"/>
                </a:lnTo>
                <a:lnTo>
                  <a:pt x="1082252" y="374322"/>
                </a:lnTo>
                <a:lnTo>
                  <a:pt x="1095500" y="415313"/>
                </a:lnTo>
                <a:lnTo>
                  <a:pt x="1105551" y="457037"/>
                </a:lnTo>
                <a:lnTo>
                  <a:pt x="1112380" y="499291"/>
                </a:lnTo>
                <a:lnTo>
                  <a:pt x="1115963" y="541875"/>
                </a:lnTo>
                <a:lnTo>
                  <a:pt x="1116275" y="584588"/>
                </a:lnTo>
                <a:lnTo>
                  <a:pt x="1113292" y="627227"/>
                </a:lnTo>
                <a:lnTo>
                  <a:pt x="1106988" y="669592"/>
                </a:lnTo>
                <a:lnTo>
                  <a:pt x="1097340" y="711481"/>
                </a:lnTo>
                <a:lnTo>
                  <a:pt x="1084323" y="752692"/>
                </a:lnTo>
                <a:lnTo>
                  <a:pt x="1067912" y="793025"/>
                </a:lnTo>
                <a:lnTo>
                  <a:pt x="1048083" y="832278"/>
                </a:lnTo>
                <a:lnTo>
                  <a:pt x="1024811" y="870250"/>
                </a:lnTo>
                <a:lnTo>
                  <a:pt x="998071" y="906739"/>
                </a:lnTo>
                <a:lnTo>
                  <a:pt x="968406" y="940918"/>
                </a:lnTo>
                <a:lnTo>
                  <a:pt x="936528" y="972042"/>
                </a:lnTo>
                <a:lnTo>
                  <a:pt x="902639" y="1000090"/>
                </a:lnTo>
                <a:lnTo>
                  <a:pt x="866940" y="1025043"/>
                </a:lnTo>
                <a:lnTo>
                  <a:pt x="829633" y="1046880"/>
                </a:lnTo>
                <a:lnTo>
                  <a:pt x="790919" y="1065580"/>
                </a:lnTo>
                <a:lnTo>
                  <a:pt x="751002" y="1081122"/>
                </a:lnTo>
                <a:lnTo>
                  <a:pt x="710081" y="1093488"/>
                </a:lnTo>
                <a:lnTo>
                  <a:pt x="668360" y="1102656"/>
                </a:lnTo>
                <a:lnTo>
                  <a:pt x="626039" y="1108606"/>
                </a:lnTo>
                <a:lnTo>
                  <a:pt x="583320" y="1111317"/>
                </a:lnTo>
                <a:lnTo>
                  <a:pt x="540405" y="1110769"/>
                </a:lnTo>
                <a:lnTo>
                  <a:pt x="497497" y="1106942"/>
                </a:lnTo>
                <a:lnTo>
                  <a:pt x="454795" y="1099816"/>
                </a:lnTo>
                <a:lnTo>
                  <a:pt x="412503" y="1089369"/>
                </a:lnTo>
                <a:lnTo>
                  <a:pt x="370822" y="1075582"/>
                </a:lnTo>
                <a:lnTo>
                  <a:pt x="329953" y="1058434"/>
                </a:lnTo>
                <a:lnTo>
                  <a:pt x="290099" y="1037905"/>
                </a:lnTo>
                <a:lnTo>
                  <a:pt x="251460" y="1013975"/>
                </a:lnTo>
                <a:lnTo>
                  <a:pt x="214240" y="986622"/>
                </a:lnTo>
                <a:lnTo>
                  <a:pt x="179299" y="956395"/>
                </a:lnTo>
                <a:lnTo>
                  <a:pt x="147383" y="924025"/>
                </a:lnTo>
                <a:lnTo>
                  <a:pt x="118516" y="889716"/>
                </a:lnTo>
                <a:lnTo>
                  <a:pt x="92723" y="853666"/>
                </a:lnTo>
                <a:lnTo>
                  <a:pt x="70028" y="816079"/>
                </a:lnTo>
                <a:lnTo>
                  <a:pt x="50457" y="777155"/>
                </a:lnTo>
                <a:lnTo>
                  <a:pt x="34033" y="737095"/>
                </a:lnTo>
                <a:lnTo>
                  <a:pt x="20783" y="696101"/>
                </a:lnTo>
                <a:lnTo>
                  <a:pt x="10729" y="654374"/>
                </a:lnTo>
                <a:lnTo>
                  <a:pt x="3898" y="612115"/>
                </a:lnTo>
                <a:lnTo>
                  <a:pt x="313" y="569526"/>
                </a:lnTo>
                <a:lnTo>
                  <a:pt x="0" y="526807"/>
                </a:lnTo>
                <a:lnTo>
                  <a:pt x="2982" y="484160"/>
                </a:lnTo>
                <a:lnTo>
                  <a:pt x="9286" y="441787"/>
                </a:lnTo>
                <a:lnTo>
                  <a:pt x="18935" y="399888"/>
                </a:lnTo>
                <a:lnTo>
                  <a:pt x="31954" y="358665"/>
                </a:lnTo>
                <a:lnTo>
                  <a:pt x="48369" y="318319"/>
                </a:lnTo>
                <a:lnTo>
                  <a:pt x="68202" y="279051"/>
                </a:lnTo>
                <a:lnTo>
                  <a:pt x="91480" y="241063"/>
                </a:lnTo>
                <a:lnTo>
                  <a:pt x="118228" y="204556"/>
                </a:lnTo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17958" y="1181143"/>
            <a:ext cx="855980" cy="850900"/>
          </a:xfrm>
          <a:custGeom>
            <a:avLst/>
            <a:gdLst/>
            <a:ahLst/>
            <a:cxnLst/>
            <a:rect l="l" t="t" r="r" b="b"/>
            <a:pathLst>
              <a:path w="855980" h="850900">
                <a:moveTo>
                  <a:pt x="89838" y="155531"/>
                </a:moveTo>
                <a:lnTo>
                  <a:pt x="51680" y="212403"/>
                </a:lnTo>
                <a:lnTo>
                  <a:pt x="24090" y="273230"/>
                </a:lnTo>
                <a:lnTo>
                  <a:pt x="6915" y="336780"/>
                </a:lnTo>
                <a:lnTo>
                  <a:pt x="0" y="401817"/>
                </a:lnTo>
                <a:lnTo>
                  <a:pt x="340" y="434509"/>
                </a:lnTo>
                <a:lnTo>
                  <a:pt x="8522" y="499465"/>
                </a:lnTo>
                <a:lnTo>
                  <a:pt x="26576" y="562826"/>
                </a:lnTo>
                <a:lnTo>
                  <a:pt x="54346" y="623357"/>
                </a:lnTo>
                <a:lnTo>
                  <a:pt x="91678" y="679825"/>
                </a:lnTo>
                <a:lnTo>
                  <a:pt x="138416" y="730995"/>
                </a:lnTo>
                <a:lnTo>
                  <a:pt x="193850" y="775241"/>
                </a:lnTo>
                <a:lnTo>
                  <a:pt x="254104" y="809468"/>
                </a:lnTo>
                <a:lnTo>
                  <a:pt x="317435" y="833348"/>
                </a:lnTo>
                <a:lnTo>
                  <a:pt x="382607" y="847004"/>
                </a:lnTo>
                <a:lnTo>
                  <a:pt x="448384" y="850558"/>
                </a:lnTo>
                <a:lnTo>
                  <a:pt x="481113" y="848586"/>
                </a:lnTo>
                <a:lnTo>
                  <a:pt x="545478" y="837218"/>
                </a:lnTo>
                <a:lnTo>
                  <a:pt x="607358" y="816056"/>
                </a:lnTo>
                <a:lnTo>
                  <a:pt x="665516" y="785221"/>
                </a:lnTo>
                <a:lnTo>
                  <a:pt x="718715" y="744837"/>
                </a:lnTo>
                <a:lnTo>
                  <a:pt x="765720" y="695027"/>
                </a:lnTo>
                <a:lnTo>
                  <a:pt x="803881" y="638124"/>
                </a:lnTo>
                <a:lnTo>
                  <a:pt x="831472" y="577279"/>
                </a:lnTo>
                <a:lnTo>
                  <a:pt x="848648" y="513722"/>
                </a:lnTo>
                <a:lnTo>
                  <a:pt x="855565" y="448685"/>
                </a:lnTo>
                <a:lnTo>
                  <a:pt x="855224" y="415997"/>
                </a:lnTo>
                <a:lnTo>
                  <a:pt x="847042" y="351050"/>
                </a:lnTo>
                <a:lnTo>
                  <a:pt x="828988" y="287701"/>
                </a:lnTo>
                <a:lnTo>
                  <a:pt x="801219" y="227183"/>
                </a:lnTo>
                <a:lnTo>
                  <a:pt x="763889" y="170726"/>
                </a:lnTo>
                <a:lnTo>
                  <a:pt x="717153" y="119561"/>
                </a:lnTo>
                <a:lnTo>
                  <a:pt x="661719" y="75317"/>
                </a:lnTo>
                <a:lnTo>
                  <a:pt x="601462" y="41090"/>
                </a:lnTo>
                <a:lnTo>
                  <a:pt x="538128" y="17210"/>
                </a:lnTo>
                <a:lnTo>
                  <a:pt x="472954" y="3554"/>
                </a:lnTo>
                <a:lnTo>
                  <a:pt x="407176" y="0"/>
                </a:lnTo>
                <a:lnTo>
                  <a:pt x="374447" y="1972"/>
                </a:lnTo>
                <a:lnTo>
                  <a:pt x="310080" y="13340"/>
                </a:lnTo>
                <a:lnTo>
                  <a:pt x="248200" y="34502"/>
                </a:lnTo>
                <a:lnTo>
                  <a:pt x="190042" y="65336"/>
                </a:lnTo>
                <a:lnTo>
                  <a:pt x="136843" y="105720"/>
                </a:lnTo>
                <a:lnTo>
                  <a:pt x="89838" y="155531"/>
                </a:lnTo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88136" y="0"/>
            <a:ext cx="8056245" cy="6858000"/>
          </a:xfrm>
          <a:custGeom>
            <a:avLst/>
            <a:gdLst/>
            <a:ahLst/>
            <a:cxnLst/>
            <a:rect l="l" t="t" r="r" b="b"/>
            <a:pathLst>
              <a:path w="8056245" h="6858000">
                <a:moveTo>
                  <a:pt x="0" y="6857999"/>
                </a:moveTo>
                <a:lnTo>
                  <a:pt x="8055863" y="6857999"/>
                </a:lnTo>
                <a:lnTo>
                  <a:pt x="8055863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13460" y="0"/>
            <a:ext cx="1905" cy="6858000"/>
          </a:xfrm>
          <a:custGeom>
            <a:avLst/>
            <a:gdLst/>
            <a:ahLst/>
            <a:cxnLst/>
            <a:rect l="l" t="t" r="r" b="b"/>
            <a:pathLst>
              <a:path w="1905" h="6858000">
                <a:moveTo>
                  <a:pt x="0" y="6857999"/>
                </a:moveTo>
                <a:lnTo>
                  <a:pt x="1524" y="6857999"/>
                </a:lnTo>
                <a:lnTo>
                  <a:pt x="1524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5736" y="0"/>
            <a:ext cx="155447" cy="685799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14983" y="0"/>
            <a:ext cx="73660" cy="6858000"/>
          </a:xfrm>
          <a:custGeom>
            <a:avLst/>
            <a:gdLst/>
            <a:ahLst/>
            <a:cxnLst/>
            <a:rect l="l" t="t" r="r" b="b"/>
            <a:pathLst>
              <a:path w="73659" h="6858000">
                <a:moveTo>
                  <a:pt x="0" y="6858000"/>
                </a:moveTo>
                <a:lnTo>
                  <a:pt x="73152" y="6858000"/>
                </a:lnTo>
                <a:lnTo>
                  <a:pt x="73152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02890">
              <a:lnSpc>
                <a:spcPts val="4285"/>
              </a:lnSpc>
            </a:pPr>
            <a:r>
              <a:rPr dirty="0"/>
              <a:t>Ase</a:t>
            </a:r>
            <a:r>
              <a:rPr spc="5" dirty="0"/>
              <a:t>s</a:t>
            </a:r>
            <a:r>
              <a:rPr dirty="0"/>
              <a:t>men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1596897" y="1484121"/>
            <a:ext cx="6330950" cy="4295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5910" indent="-283210">
              <a:lnSpc>
                <a:spcPct val="100000"/>
              </a:lnSpc>
              <a:buClr>
                <a:srgbClr val="3891A7"/>
              </a:buClr>
              <a:buSzPct val="80357"/>
              <a:buFont typeface="Wingdings 2"/>
              <a:buChar char=""/>
              <a:tabLst>
                <a:tab pos="296545" algn="l"/>
              </a:tabLst>
            </a:pPr>
            <a:r>
              <a:rPr sz="2800" spc="-340" dirty="0">
                <a:latin typeface="Arial"/>
                <a:cs typeface="Arial"/>
              </a:rPr>
              <a:t>T</a:t>
            </a:r>
            <a:r>
              <a:rPr sz="2800" spc="-20" dirty="0">
                <a:latin typeface="Arial"/>
                <a:cs typeface="Arial"/>
              </a:rPr>
              <a:t>e</a:t>
            </a:r>
            <a:r>
              <a:rPr sz="2800" spc="-5" dirty="0">
                <a:latin typeface="Arial"/>
                <a:cs typeface="Arial"/>
              </a:rPr>
              <a:t>l</a:t>
            </a:r>
            <a:r>
              <a:rPr sz="2800" spc="-20" dirty="0">
                <a:latin typeface="Arial"/>
                <a:cs typeface="Arial"/>
              </a:rPr>
              <a:t>a</a:t>
            </a:r>
            <a:r>
              <a:rPr sz="2800" spc="-15" dirty="0">
                <a:latin typeface="Arial"/>
                <a:cs typeface="Arial"/>
              </a:rPr>
              <a:t>a</a:t>
            </a:r>
            <a:r>
              <a:rPr sz="2800" spc="-20" dirty="0">
                <a:latin typeface="Arial"/>
                <a:cs typeface="Arial"/>
              </a:rPr>
              <a:t>h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d</a:t>
            </a:r>
            <a:r>
              <a:rPr sz="2800" spc="-15" dirty="0">
                <a:latin typeface="Arial"/>
                <a:cs typeface="Arial"/>
              </a:rPr>
              <a:t>ata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su</a:t>
            </a:r>
            <a:r>
              <a:rPr sz="2800" spc="-20" dirty="0">
                <a:latin typeface="Arial"/>
                <a:cs typeface="Arial"/>
              </a:rPr>
              <a:t>b</a:t>
            </a:r>
            <a:r>
              <a:rPr sz="2800" spc="-5" dirty="0">
                <a:latin typeface="Arial"/>
                <a:cs typeface="Arial"/>
              </a:rPr>
              <a:t>j</a:t>
            </a:r>
            <a:r>
              <a:rPr sz="2800" spc="-20" dirty="0">
                <a:latin typeface="Arial"/>
                <a:cs typeface="Arial"/>
              </a:rPr>
              <a:t>e</a:t>
            </a:r>
            <a:r>
              <a:rPr sz="2800" spc="-10" dirty="0">
                <a:latin typeface="Arial"/>
                <a:cs typeface="Arial"/>
              </a:rPr>
              <a:t>ktif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da</a:t>
            </a:r>
            <a:r>
              <a:rPr sz="2800" spc="-20" dirty="0">
                <a:latin typeface="Arial"/>
                <a:cs typeface="Arial"/>
              </a:rPr>
              <a:t>n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o</a:t>
            </a:r>
            <a:r>
              <a:rPr sz="2800" spc="-15" dirty="0">
                <a:latin typeface="Arial"/>
                <a:cs typeface="Arial"/>
              </a:rPr>
              <a:t>b</a:t>
            </a:r>
            <a:r>
              <a:rPr sz="2800" spc="-10" dirty="0">
                <a:latin typeface="Arial"/>
                <a:cs typeface="Arial"/>
              </a:rPr>
              <a:t>j</a:t>
            </a:r>
            <a:r>
              <a:rPr sz="2800" spc="-15" dirty="0">
                <a:latin typeface="Arial"/>
                <a:cs typeface="Arial"/>
              </a:rPr>
              <a:t>ek</a:t>
            </a:r>
            <a:r>
              <a:rPr sz="2800" spc="-5" dirty="0">
                <a:latin typeface="Arial"/>
                <a:cs typeface="Arial"/>
              </a:rPr>
              <a:t>t</a:t>
            </a:r>
            <a:r>
              <a:rPr sz="2800" spc="-10" dirty="0">
                <a:latin typeface="Arial"/>
                <a:cs typeface="Arial"/>
              </a:rPr>
              <a:t>if</a:t>
            </a:r>
            <a:endParaRPr sz="2800">
              <a:latin typeface="Arial"/>
              <a:cs typeface="Arial"/>
            </a:endParaRPr>
          </a:p>
          <a:p>
            <a:pPr marL="295910" indent="-283210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80357"/>
              <a:buFont typeface="Wingdings 2"/>
              <a:buChar char=""/>
              <a:tabLst>
                <a:tab pos="296545" algn="l"/>
              </a:tabLst>
            </a:pPr>
            <a:r>
              <a:rPr sz="2800" spc="-15" dirty="0">
                <a:latin typeface="Arial"/>
                <a:cs typeface="Arial"/>
              </a:rPr>
              <a:t>Gejala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te</a:t>
            </a:r>
            <a:r>
              <a:rPr sz="2800" dirty="0">
                <a:latin typeface="Arial"/>
                <a:cs typeface="Arial"/>
              </a:rPr>
              <a:t>r</a:t>
            </a:r>
            <a:r>
              <a:rPr sz="2800" spc="-15" dirty="0">
                <a:latin typeface="Arial"/>
                <a:cs typeface="Arial"/>
              </a:rPr>
              <a:t>ka</a:t>
            </a:r>
            <a:r>
              <a:rPr sz="2800" spc="-10" dirty="0">
                <a:latin typeface="Arial"/>
                <a:cs typeface="Arial"/>
              </a:rPr>
              <a:t>it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i</a:t>
            </a:r>
            <a:r>
              <a:rPr sz="2800" spc="-15" dirty="0">
                <a:latin typeface="Arial"/>
                <a:cs typeface="Arial"/>
              </a:rPr>
              <a:t>nte</a:t>
            </a:r>
            <a:r>
              <a:rPr sz="2800" dirty="0">
                <a:latin typeface="Arial"/>
                <a:cs typeface="Arial"/>
              </a:rPr>
              <a:t>r</a:t>
            </a:r>
            <a:r>
              <a:rPr sz="2800" spc="-20" dirty="0">
                <a:latin typeface="Arial"/>
                <a:cs typeface="Arial"/>
              </a:rPr>
              <a:t>a</a:t>
            </a:r>
            <a:r>
              <a:rPr sz="2800" spc="-10" dirty="0">
                <a:latin typeface="Arial"/>
                <a:cs typeface="Arial"/>
              </a:rPr>
              <a:t>k</a:t>
            </a:r>
            <a:r>
              <a:rPr sz="2800" spc="-15" dirty="0">
                <a:latin typeface="Arial"/>
                <a:cs typeface="Arial"/>
              </a:rPr>
              <a:t>si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oba</a:t>
            </a:r>
            <a:r>
              <a:rPr sz="2800" spc="-10" dirty="0">
                <a:latin typeface="Arial"/>
                <a:cs typeface="Arial"/>
              </a:rPr>
              <a:t>t/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35" dirty="0">
                <a:latin typeface="Arial"/>
                <a:cs typeface="Arial"/>
              </a:rPr>
              <a:t>E</a:t>
            </a:r>
            <a:r>
              <a:rPr sz="2800" spc="-25" dirty="0">
                <a:latin typeface="Arial"/>
                <a:cs typeface="Arial"/>
              </a:rPr>
              <a:t>SO</a:t>
            </a:r>
            <a:endParaRPr sz="2800">
              <a:latin typeface="Arial"/>
              <a:cs typeface="Arial"/>
            </a:endParaRPr>
          </a:p>
          <a:p>
            <a:pPr marL="295910" marR="6350" indent="-283210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80357"/>
              <a:buFont typeface="Wingdings 2"/>
              <a:buChar char=""/>
              <a:tabLst>
                <a:tab pos="296545" algn="l"/>
              </a:tabLst>
            </a:pPr>
            <a:r>
              <a:rPr sz="2800" spc="-340" dirty="0">
                <a:latin typeface="Arial"/>
                <a:cs typeface="Arial"/>
              </a:rPr>
              <a:t>T</a:t>
            </a:r>
            <a:r>
              <a:rPr sz="2800" spc="-20" dirty="0">
                <a:latin typeface="Arial"/>
                <a:cs typeface="Arial"/>
              </a:rPr>
              <a:t>e</a:t>
            </a:r>
            <a:r>
              <a:rPr sz="2800" spc="-5" dirty="0">
                <a:latin typeface="Arial"/>
                <a:cs typeface="Arial"/>
              </a:rPr>
              <a:t>r</a:t>
            </a:r>
            <a:r>
              <a:rPr sz="2800" spc="-20" dirty="0">
                <a:latin typeface="Arial"/>
                <a:cs typeface="Arial"/>
              </a:rPr>
              <a:t>a</a:t>
            </a:r>
            <a:r>
              <a:rPr sz="2800" spc="-15" dirty="0">
                <a:latin typeface="Arial"/>
                <a:cs typeface="Arial"/>
              </a:rPr>
              <a:t>p</a:t>
            </a:r>
            <a:r>
              <a:rPr sz="2800" spc="-10" dirty="0">
                <a:latin typeface="Arial"/>
                <a:cs typeface="Arial"/>
              </a:rPr>
              <a:t>i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oba</a:t>
            </a:r>
            <a:r>
              <a:rPr sz="2800" spc="-10" dirty="0">
                <a:latin typeface="Arial"/>
                <a:cs typeface="Arial"/>
              </a:rPr>
              <a:t>t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(</a:t>
            </a:r>
            <a:r>
              <a:rPr sz="2800" spc="-15" dirty="0">
                <a:latin typeface="Arial"/>
                <a:cs typeface="Arial"/>
              </a:rPr>
              <a:t>te</a:t>
            </a:r>
            <a:r>
              <a:rPr sz="2800" dirty="0">
                <a:latin typeface="Arial"/>
                <a:cs typeface="Arial"/>
              </a:rPr>
              <a:t>r</a:t>
            </a:r>
            <a:r>
              <a:rPr sz="2800" spc="-20" dirty="0">
                <a:latin typeface="Arial"/>
                <a:cs typeface="Arial"/>
              </a:rPr>
              <a:t>ma</a:t>
            </a:r>
            <a:r>
              <a:rPr sz="2800" spc="-10" dirty="0">
                <a:latin typeface="Arial"/>
                <a:cs typeface="Arial"/>
              </a:rPr>
              <a:t>s</a:t>
            </a:r>
            <a:r>
              <a:rPr sz="2800" spc="-15" dirty="0">
                <a:latin typeface="Arial"/>
                <a:cs typeface="Arial"/>
              </a:rPr>
              <a:t>uk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oba</a:t>
            </a:r>
            <a:r>
              <a:rPr sz="2800" spc="-10" dirty="0">
                <a:latin typeface="Arial"/>
                <a:cs typeface="Arial"/>
              </a:rPr>
              <a:t>t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no</a:t>
            </a:r>
            <a:r>
              <a:rPr sz="2800" spc="-20" dirty="0">
                <a:latin typeface="Arial"/>
                <a:cs typeface="Arial"/>
              </a:rPr>
              <a:t>n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r</a:t>
            </a:r>
            <a:r>
              <a:rPr sz="2800" spc="-15" dirty="0">
                <a:latin typeface="Arial"/>
                <a:cs typeface="Arial"/>
              </a:rPr>
              <a:t>ese</a:t>
            </a:r>
            <a:r>
              <a:rPr sz="2800" spc="-10" dirty="0">
                <a:latin typeface="Arial"/>
                <a:cs typeface="Arial"/>
              </a:rPr>
              <a:t>p,</a:t>
            </a:r>
            <a:r>
              <a:rPr sz="2800" spc="-15" dirty="0">
                <a:latin typeface="Arial"/>
                <a:cs typeface="Arial"/>
              </a:rPr>
              <a:t> he</a:t>
            </a:r>
            <a:r>
              <a:rPr sz="2800" spc="-10" dirty="0">
                <a:latin typeface="Arial"/>
                <a:cs typeface="Arial"/>
              </a:rPr>
              <a:t>r</a:t>
            </a:r>
            <a:r>
              <a:rPr sz="2800" spc="-15" dirty="0">
                <a:latin typeface="Arial"/>
                <a:cs typeface="Arial"/>
              </a:rPr>
              <a:t>b</a:t>
            </a:r>
            <a:r>
              <a:rPr sz="2800" spc="-20" dirty="0">
                <a:latin typeface="Arial"/>
                <a:cs typeface="Arial"/>
              </a:rPr>
              <a:t>a</a:t>
            </a:r>
            <a:r>
              <a:rPr sz="2800" spc="-5" dirty="0">
                <a:latin typeface="Arial"/>
                <a:cs typeface="Arial"/>
              </a:rPr>
              <a:t>l</a:t>
            </a:r>
            <a:r>
              <a:rPr sz="2800" spc="-10" dirty="0">
                <a:latin typeface="Arial"/>
                <a:cs typeface="Arial"/>
              </a:rPr>
              <a:t>):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i</a:t>
            </a:r>
            <a:r>
              <a:rPr sz="2800" spc="-15" dirty="0">
                <a:latin typeface="Arial"/>
                <a:cs typeface="Arial"/>
              </a:rPr>
              <a:t>n</a:t>
            </a:r>
            <a:r>
              <a:rPr sz="2800" spc="-20" dirty="0">
                <a:latin typeface="Arial"/>
                <a:cs typeface="Arial"/>
              </a:rPr>
              <a:t>d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15" dirty="0">
                <a:latin typeface="Arial"/>
                <a:cs typeface="Arial"/>
              </a:rPr>
              <a:t>kas</a:t>
            </a:r>
            <a:r>
              <a:rPr sz="2800" spc="0" dirty="0">
                <a:latin typeface="Arial"/>
                <a:cs typeface="Arial"/>
              </a:rPr>
              <a:t>i</a:t>
            </a:r>
            <a:r>
              <a:rPr sz="2800" spc="-15" dirty="0">
                <a:latin typeface="Arial"/>
                <a:cs typeface="Arial"/>
              </a:rPr>
              <a:t>?,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te</a:t>
            </a:r>
            <a:r>
              <a:rPr sz="2800" spc="-10" dirty="0">
                <a:latin typeface="Arial"/>
                <a:cs typeface="Arial"/>
              </a:rPr>
              <a:t>p</a:t>
            </a:r>
            <a:r>
              <a:rPr sz="2800" spc="-15" dirty="0">
                <a:latin typeface="Arial"/>
                <a:cs typeface="Arial"/>
              </a:rPr>
              <a:t>at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obat?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spc="-340" dirty="0">
                <a:latin typeface="Arial"/>
                <a:cs typeface="Arial"/>
              </a:rPr>
              <a:t>T</a:t>
            </a:r>
            <a:r>
              <a:rPr sz="2800" spc="-20" dirty="0">
                <a:latin typeface="Arial"/>
                <a:cs typeface="Arial"/>
              </a:rPr>
              <a:t>e</a:t>
            </a:r>
            <a:r>
              <a:rPr sz="2800" spc="-15" dirty="0">
                <a:latin typeface="Arial"/>
                <a:cs typeface="Arial"/>
              </a:rPr>
              <a:t>pat re</a:t>
            </a:r>
            <a:r>
              <a:rPr sz="2800" spc="-5" dirty="0">
                <a:latin typeface="Arial"/>
                <a:cs typeface="Arial"/>
              </a:rPr>
              <a:t>j</a:t>
            </a:r>
            <a:r>
              <a:rPr sz="2800" spc="-15" dirty="0">
                <a:latin typeface="Arial"/>
                <a:cs typeface="Arial"/>
              </a:rPr>
              <a:t>ime</a:t>
            </a:r>
            <a:r>
              <a:rPr sz="2800" spc="-10" dirty="0">
                <a:latin typeface="Arial"/>
                <a:cs typeface="Arial"/>
              </a:rPr>
              <a:t>n</a:t>
            </a:r>
            <a:r>
              <a:rPr sz="2800" spc="-20" dirty="0">
                <a:latin typeface="Arial"/>
                <a:cs typeface="Arial"/>
              </a:rPr>
              <a:t>?</a:t>
            </a:r>
            <a:endParaRPr sz="2800">
              <a:latin typeface="Arial"/>
              <a:cs typeface="Arial"/>
            </a:endParaRPr>
          </a:p>
          <a:p>
            <a:pPr marL="295910" indent="-283210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80357"/>
              <a:buFont typeface="Wingdings 2"/>
              <a:buChar char=""/>
              <a:tabLst>
                <a:tab pos="296545" algn="l"/>
              </a:tabLst>
            </a:pPr>
            <a:r>
              <a:rPr sz="2800" spc="-15" dirty="0">
                <a:latin typeface="Arial"/>
                <a:cs typeface="Arial"/>
              </a:rPr>
              <a:t>Evid</a:t>
            </a:r>
            <a:r>
              <a:rPr sz="2800" spc="-20" dirty="0">
                <a:latin typeface="Arial"/>
                <a:cs typeface="Arial"/>
              </a:rPr>
              <a:t>e</a:t>
            </a:r>
            <a:r>
              <a:rPr sz="2800" spc="-15" dirty="0">
                <a:latin typeface="Arial"/>
                <a:cs typeface="Arial"/>
              </a:rPr>
              <a:t>nce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b</a:t>
            </a:r>
            <a:r>
              <a:rPr sz="2800" spc="-10" dirty="0">
                <a:latin typeface="Arial"/>
                <a:cs typeface="Arial"/>
              </a:rPr>
              <a:t>a</a:t>
            </a:r>
            <a:r>
              <a:rPr sz="2800" spc="-15" dirty="0">
                <a:latin typeface="Arial"/>
                <a:cs typeface="Arial"/>
              </a:rPr>
              <a:t>se</a:t>
            </a:r>
            <a:r>
              <a:rPr sz="2800" spc="-20" dirty="0">
                <a:latin typeface="Arial"/>
                <a:cs typeface="Arial"/>
              </a:rPr>
              <a:t>d</a:t>
            </a:r>
            <a:r>
              <a:rPr sz="2800" spc="-5" dirty="0">
                <a:latin typeface="Arial"/>
                <a:cs typeface="Arial"/>
              </a:rPr>
              <a:t> t</a:t>
            </a:r>
            <a:r>
              <a:rPr sz="2800" spc="-20" dirty="0">
                <a:latin typeface="Arial"/>
                <a:cs typeface="Arial"/>
              </a:rPr>
              <a:t>h</a:t>
            </a:r>
            <a:r>
              <a:rPr sz="2800" spc="-15" dirty="0">
                <a:latin typeface="Arial"/>
                <a:cs typeface="Arial"/>
              </a:rPr>
              <a:t>e</a:t>
            </a:r>
            <a:r>
              <a:rPr sz="2800" spc="-10" dirty="0">
                <a:latin typeface="Arial"/>
                <a:cs typeface="Arial"/>
              </a:rPr>
              <a:t>r</a:t>
            </a:r>
            <a:r>
              <a:rPr sz="2800" spc="-15" dirty="0">
                <a:latin typeface="Arial"/>
                <a:cs typeface="Arial"/>
              </a:rPr>
              <a:t>apy</a:t>
            </a:r>
            <a:endParaRPr sz="2800">
              <a:latin typeface="Arial"/>
              <a:cs typeface="Arial"/>
            </a:endParaRPr>
          </a:p>
          <a:p>
            <a:pPr marL="295910" indent="-283210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80357"/>
              <a:buFont typeface="Wingdings 2"/>
              <a:buChar char=""/>
              <a:tabLst>
                <a:tab pos="296545" algn="l"/>
              </a:tabLst>
            </a:pPr>
            <a:r>
              <a:rPr sz="2800" spc="-20" dirty="0">
                <a:latin typeface="Arial"/>
                <a:cs typeface="Arial"/>
              </a:rPr>
              <a:t>Fun</a:t>
            </a:r>
            <a:r>
              <a:rPr sz="2800" spc="-15" dirty="0">
                <a:latin typeface="Arial"/>
                <a:cs typeface="Arial"/>
              </a:rPr>
              <a:t>gsi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orga</a:t>
            </a:r>
            <a:r>
              <a:rPr sz="2800" spc="-20" dirty="0">
                <a:latin typeface="Arial"/>
                <a:cs typeface="Arial"/>
              </a:rPr>
              <a:t>n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ut</a:t>
            </a:r>
            <a:r>
              <a:rPr sz="2800" spc="-10" dirty="0">
                <a:latin typeface="Arial"/>
                <a:cs typeface="Arial"/>
              </a:rPr>
              <a:t>a</a:t>
            </a:r>
            <a:r>
              <a:rPr sz="2800" spc="-20" dirty="0">
                <a:latin typeface="Arial"/>
                <a:cs typeface="Arial"/>
              </a:rPr>
              <a:t>ma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(</a:t>
            </a:r>
            <a:r>
              <a:rPr sz="2800" spc="-20" dirty="0">
                <a:latin typeface="Arial"/>
                <a:cs typeface="Arial"/>
              </a:rPr>
              <a:t>g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20" dirty="0">
                <a:latin typeface="Arial"/>
                <a:cs typeface="Arial"/>
              </a:rPr>
              <a:t>n</a:t>
            </a:r>
            <a:r>
              <a:rPr sz="2800" spc="-5" dirty="0">
                <a:latin typeface="Arial"/>
                <a:cs typeface="Arial"/>
              </a:rPr>
              <a:t>j</a:t>
            </a:r>
            <a:r>
              <a:rPr sz="2800" spc="-20" dirty="0">
                <a:latin typeface="Arial"/>
                <a:cs typeface="Arial"/>
              </a:rPr>
              <a:t>a</a:t>
            </a:r>
            <a:r>
              <a:rPr sz="2800" spc="0" dirty="0">
                <a:latin typeface="Arial"/>
                <a:cs typeface="Arial"/>
              </a:rPr>
              <a:t>l</a:t>
            </a:r>
            <a:r>
              <a:rPr sz="2800" spc="-10" dirty="0">
                <a:latin typeface="Arial"/>
                <a:cs typeface="Arial"/>
              </a:rPr>
              <a:t>,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hepar)</a:t>
            </a:r>
            <a:endParaRPr sz="2800">
              <a:latin typeface="Arial"/>
              <a:cs typeface="Arial"/>
            </a:endParaRPr>
          </a:p>
          <a:p>
            <a:pPr marL="295910" indent="-283210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80357"/>
              <a:buFont typeface="Wingdings 2"/>
              <a:buChar char=""/>
              <a:tabLst>
                <a:tab pos="296545" algn="l"/>
              </a:tabLst>
            </a:pPr>
            <a:r>
              <a:rPr sz="2800" spc="-20" dirty="0">
                <a:latin typeface="Arial"/>
                <a:cs typeface="Arial"/>
              </a:rPr>
              <a:t>Rea</a:t>
            </a:r>
            <a:r>
              <a:rPr sz="2800" spc="-10" dirty="0">
                <a:latin typeface="Arial"/>
                <a:cs typeface="Arial"/>
              </a:rPr>
              <a:t>k</a:t>
            </a:r>
            <a:r>
              <a:rPr sz="2800" spc="-15" dirty="0">
                <a:latin typeface="Arial"/>
                <a:cs typeface="Arial"/>
              </a:rPr>
              <a:t>si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alerg</a:t>
            </a:r>
            <a:r>
              <a:rPr sz="2800" dirty="0">
                <a:latin typeface="Arial"/>
                <a:cs typeface="Arial"/>
              </a:rPr>
              <a:t>i</a:t>
            </a:r>
            <a:r>
              <a:rPr sz="2800" spc="-10" dirty="0">
                <a:latin typeface="Arial"/>
                <a:cs typeface="Arial"/>
              </a:rPr>
              <a:t>/hi</a:t>
            </a:r>
            <a:r>
              <a:rPr sz="2800" spc="-15" dirty="0">
                <a:latin typeface="Arial"/>
                <a:cs typeface="Arial"/>
              </a:rPr>
              <a:t>per</a:t>
            </a:r>
            <a:r>
              <a:rPr sz="2800" spc="-5" dirty="0">
                <a:latin typeface="Arial"/>
                <a:cs typeface="Arial"/>
              </a:rPr>
              <a:t>s</a:t>
            </a:r>
            <a:r>
              <a:rPr sz="2800" spc="-20" dirty="0">
                <a:latin typeface="Arial"/>
                <a:cs typeface="Arial"/>
              </a:rPr>
              <a:t>en</a:t>
            </a:r>
            <a:r>
              <a:rPr sz="2800" spc="-5" dirty="0">
                <a:latin typeface="Arial"/>
                <a:cs typeface="Arial"/>
              </a:rPr>
              <a:t>s</a:t>
            </a:r>
            <a:r>
              <a:rPr sz="2800" spc="-10" dirty="0">
                <a:latin typeface="Arial"/>
                <a:cs typeface="Arial"/>
              </a:rPr>
              <a:t>itivit</a:t>
            </a:r>
            <a:r>
              <a:rPr sz="2800" spc="-15" dirty="0">
                <a:latin typeface="Arial"/>
                <a:cs typeface="Arial"/>
              </a:rPr>
              <a:t>as</a:t>
            </a:r>
            <a:endParaRPr sz="2800">
              <a:latin typeface="Arial"/>
              <a:cs typeface="Arial"/>
            </a:endParaRPr>
          </a:p>
          <a:p>
            <a:pPr marL="295910" indent="-283210">
              <a:lnSpc>
                <a:spcPts val="3329"/>
              </a:lnSpc>
              <a:spcBef>
                <a:spcPts val="600"/>
              </a:spcBef>
              <a:buClr>
                <a:srgbClr val="3891A7"/>
              </a:buClr>
              <a:buSzPct val="80357"/>
              <a:buFont typeface="Wingdings 2"/>
              <a:buChar char=""/>
              <a:tabLst>
                <a:tab pos="296545" algn="l"/>
              </a:tabLst>
            </a:pPr>
            <a:r>
              <a:rPr sz="2800" spc="-20" dirty="0">
                <a:latin typeface="Arial"/>
                <a:cs typeface="Arial"/>
              </a:rPr>
              <a:t>Kep</a:t>
            </a:r>
            <a:r>
              <a:rPr sz="2800" spc="-15" dirty="0">
                <a:latin typeface="Arial"/>
                <a:cs typeface="Arial"/>
              </a:rPr>
              <a:t>atu</a:t>
            </a:r>
            <a:r>
              <a:rPr sz="2800" spc="-10" dirty="0">
                <a:latin typeface="Arial"/>
                <a:cs typeface="Arial"/>
              </a:rPr>
              <a:t>h</a:t>
            </a:r>
            <a:r>
              <a:rPr sz="2800" spc="-20" dirty="0">
                <a:latin typeface="Arial"/>
                <a:cs typeface="Arial"/>
              </a:rPr>
              <a:t>an</a:t>
            </a:r>
            <a:r>
              <a:rPr sz="2800" spc="30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p</a:t>
            </a:r>
            <a:r>
              <a:rPr sz="2800" spc="-15" dirty="0">
                <a:latin typeface="Arial"/>
                <a:cs typeface="Arial"/>
              </a:rPr>
              <a:t>as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20" dirty="0">
                <a:latin typeface="Arial"/>
                <a:cs typeface="Arial"/>
              </a:rPr>
              <a:t>en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04" y="3810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505" y="0"/>
                </a:lnTo>
                <a:lnTo>
                  <a:pt x="0" y="819150"/>
                </a:lnTo>
                <a:lnTo>
                  <a:pt x="505" y="819150"/>
                </a:lnTo>
                <a:lnTo>
                  <a:pt x="67687" y="816434"/>
                </a:lnTo>
                <a:lnTo>
                  <a:pt x="133374" y="808427"/>
                </a:lnTo>
                <a:lnTo>
                  <a:pt x="197354" y="795341"/>
                </a:lnTo>
                <a:lnTo>
                  <a:pt x="259418" y="777386"/>
                </a:lnTo>
                <a:lnTo>
                  <a:pt x="319353" y="754772"/>
                </a:lnTo>
                <a:lnTo>
                  <a:pt x="376949" y="727712"/>
                </a:lnTo>
                <a:lnTo>
                  <a:pt x="431996" y="696415"/>
                </a:lnTo>
                <a:lnTo>
                  <a:pt x="484282" y="661092"/>
                </a:lnTo>
                <a:lnTo>
                  <a:pt x="533597" y="621955"/>
                </a:lnTo>
                <a:lnTo>
                  <a:pt x="579729" y="579215"/>
                </a:lnTo>
                <a:lnTo>
                  <a:pt x="622469" y="533081"/>
                </a:lnTo>
                <a:lnTo>
                  <a:pt x="661605" y="483766"/>
                </a:lnTo>
                <a:lnTo>
                  <a:pt x="696926" y="431479"/>
                </a:lnTo>
                <a:lnTo>
                  <a:pt x="728222" y="376433"/>
                </a:lnTo>
                <a:lnTo>
                  <a:pt x="755281" y="318837"/>
                </a:lnTo>
                <a:lnTo>
                  <a:pt x="777893" y="258903"/>
                </a:lnTo>
                <a:lnTo>
                  <a:pt x="795848" y="196841"/>
                </a:lnTo>
                <a:lnTo>
                  <a:pt x="808933" y="132863"/>
                </a:lnTo>
                <a:lnTo>
                  <a:pt x="816939" y="67178"/>
                </a:lnTo>
                <a:lnTo>
                  <a:pt x="819655" y="0"/>
                </a:lnTo>
                <a:close/>
              </a:path>
            </a:pathLst>
          </a:custGeom>
          <a:solidFill>
            <a:srgbClr val="FDF9F4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304" y="3810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816939" y="67178"/>
                </a:lnTo>
                <a:lnTo>
                  <a:pt x="808933" y="132863"/>
                </a:lnTo>
                <a:lnTo>
                  <a:pt x="795848" y="196841"/>
                </a:lnTo>
                <a:lnTo>
                  <a:pt x="777893" y="258903"/>
                </a:lnTo>
                <a:lnTo>
                  <a:pt x="755281" y="318837"/>
                </a:lnTo>
                <a:lnTo>
                  <a:pt x="728222" y="376433"/>
                </a:lnTo>
                <a:lnTo>
                  <a:pt x="696926" y="431479"/>
                </a:lnTo>
                <a:lnTo>
                  <a:pt x="661605" y="483766"/>
                </a:lnTo>
                <a:lnTo>
                  <a:pt x="622469" y="533081"/>
                </a:lnTo>
                <a:lnTo>
                  <a:pt x="579729" y="579215"/>
                </a:lnTo>
                <a:lnTo>
                  <a:pt x="533597" y="621955"/>
                </a:lnTo>
                <a:lnTo>
                  <a:pt x="484282" y="661092"/>
                </a:lnTo>
                <a:lnTo>
                  <a:pt x="431996" y="696415"/>
                </a:lnTo>
                <a:lnTo>
                  <a:pt x="376949" y="727712"/>
                </a:lnTo>
                <a:lnTo>
                  <a:pt x="319353" y="754772"/>
                </a:lnTo>
                <a:lnTo>
                  <a:pt x="259418" y="777386"/>
                </a:lnTo>
                <a:lnTo>
                  <a:pt x="197354" y="795341"/>
                </a:lnTo>
                <a:lnTo>
                  <a:pt x="133374" y="808427"/>
                </a:lnTo>
                <a:lnTo>
                  <a:pt x="67687" y="816434"/>
                </a:lnTo>
                <a:lnTo>
                  <a:pt x="505" y="819150"/>
                </a:lnTo>
                <a:lnTo>
                  <a:pt x="336" y="819150"/>
                </a:lnTo>
                <a:lnTo>
                  <a:pt x="168" y="819150"/>
                </a:lnTo>
                <a:lnTo>
                  <a:pt x="0" y="819150"/>
                </a:lnTo>
                <a:lnTo>
                  <a:pt x="505" y="0"/>
                </a:lnTo>
                <a:lnTo>
                  <a:pt x="819655" y="0"/>
                </a:lnTo>
                <a:close/>
              </a:path>
            </a:pathLst>
          </a:custGeom>
          <a:ln w="3175">
            <a:solidFill>
              <a:srgbClr val="D2C39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8015" y="6095"/>
            <a:ext cx="1784604" cy="17846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9163" y="21335"/>
            <a:ext cx="1702435" cy="1702435"/>
          </a:xfrm>
          <a:custGeom>
            <a:avLst/>
            <a:gdLst/>
            <a:ahLst/>
            <a:cxnLst/>
            <a:rect l="l" t="t" r="r" b="b"/>
            <a:pathLst>
              <a:path w="1702435" h="1702435">
                <a:moveTo>
                  <a:pt x="0" y="851154"/>
                </a:moveTo>
                <a:lnTo>
                  <a:pt x="2821" y="781353"/>
                </a:lnTo>
                <a:lnTo>
                  <a:pt x="11140" y="713105"/>
                </a:lnTo>
                <a:lnTo>
                  <a:pt x="24736" y="646628"/>
                </a:lnTo>
                <a:lnTo>
                  <a:pt x="43392" y="582143"/>
                </a:lnTo>
                <a:lnTo>
                  <a:pt x="66888" y="519868"/>
                </a:lnTo>
                <a:lnTo>
                  <a:pt x="95004" y="460022"/>
                </a:lnTo>
                <a:lnTo>
                  <a:pt x="127522" y="402825"/>
                </a:lnTo>
                <a:lnTo>
                  <a:pt x="164223" y="348496"/>
                </a:lnTo>
                <a:lnTo>
                  <a:pt x="204888" y="297253"/>
                </a:lnTo>
                <a:lnTo>
                  <a:pt x="249297" y="249316"/>
                </a:lnTo>
                <a:lnTo>
                  <a:pt x="297232" y="204905"/>
                </a:lnTo>
                <a:lnTo>
                  <a:pt x="348474" y="164238"/>
                </a:lnTo>
                <a:lnTo>
                  <a:pt x="402803" y="127534"/>
                </a:lnTo>
                <a:lnTo>
                  <a:pt x="460000" y="95014"/>
                </a:lnTo>
                <a:lnTo>
                  <a:pt x="519847" y="66895"/>
                </a:lnTo>
                <a:lnTo>
                  <a:pt x="582124" y="43397"/>
                </a:lnTo>
                <a:lnTo>
                  <a:pt x="646612" y="24739"/>
                </a:lnTo>
                <a:lnTo>
                  <a:pt x="713092" y="11141"/>
                </a:lnTo>
                <a:lnTo>
                  <a:pt x="781346" y="2821"/>
                </a:lnTo>
                <a:lnTo>
                  <a:pt x="851154" y="0"/>
                </a:lnTo>
                <a:lnTo>
                  <a:pt x="920954" y="2821"/>
                </a:lnTo>
                <a:lnTo>
                  <a:pt x="989202" y="11141"/>
                </a:lnTo>
                <a:lnTo>
                  <a:pt x="1055679" y="24739"/>
                </a:lnTo>
                <a:lnTo>
                  <a:pt x="1120164" y="43397"/>
                </a:lnTo>
                <a:lnTo>
                  <a:pt x="1182439" y="66895"/>
                </a:lnTo>
                <a:lnTo>
                  <a:pt x="1242285" y="95014"/>
                </a:lnTo>
                <a:lnTo>
                  <a:pt x="1299482" y="127534"/>
                </a:lnTo>
                <a:lnTo>
                  <a:pt x="1353811" y="164238"/>
                </a:lnTo>
                <a:lnTo>
                  <a:pt x="1405054" y="204905"/>
                </a:lnTo>
                <a:lnTo>
                  <a:pt x="1452991" y="249316"/>
                </a:lnTo>
                <a:lnTo>
                  <a:pt x="1497402" y="297253"/>
                </a:lnTo>
                <a:lnTo>
                  <a:pt x="1538069" y="348496"/>
                </a:lnTo>
                <a:lnTo>
                  <a:pt x="1574773" y="402825"/>
                </a:lnTo>
                <a:lnTo>
                  <a:pt x="1607293" y="460022"/>
                </a:lnTo>
                <a:lnTo>
                  <a:pt x="1635412" y="519868"/>
                </a:lnTo>
                <a:lnTo>
                  <a:pt x="1658910" y="582143"/>
                </a:lnTo>
                <a:lnTo>
                  <a:pt x="1677568" y="646628"/>
                </a:lnTo>
                <a:lnTo>
                  <a:pt x="1691166" y="713105"/>
                </a:lnTo>
                <a:lnTo>
                  <a:pt x="1699486" y="781353"/>
                </a:lnTo>
                <a:lnTo>
                  <a:pt x="1702308" y="851154"/>
                </a:lnTo>
                <a:lnTo>
                  <a:pt x="1699486" y="920954"/>
                </a:lnTo>
                <a:lnTo>
                  <a:pt x="1691166" y="989202"/>
                </a:lnTo>
                <a:lnTo>
                  <a:pt x="1677568" y="1055679"/>
                </a:lnTo>
                <a:lnTo>
                  <a:pt x="1658910" y="1120164"/>
                </a:lnTo>
                <a:lnTo>
                  <a:pt x="1635412" y="1182439"/>
                </a:lnTo>
                <a:lnTo>
                  <a:pt x="1607293" y="1242285"/>
                </a:lnTo>
                <a:lnTo>
                  <a:pt x="1574773" y="1299482"/>
                </a:lnTo>
                <a:lnTo>
                  <a:pt x="1538069" y="1353811"/>
                </a:lnTo>
                <a:lnTo>
                  <a:pt x="1497402" y="1405054"/>
                </a:lnTo>
                <a:lnTo>
                  <a:pt x="1452991" y="1452991"/>
                </a:lnTo>
                <a:lnTo>
                  <a:pt x="1405054" y="1497402"/>
                </a:lnTo>
                <a:lnTo>
                  <a:pt x="1353811" y="1538069"/>
                </a:lnTo>
                <a:lnTo>
                  <a:pt x="1299482" y="1574773"/>
                </a:lnTo>
                <a:lnTo>
                  <a:pt x="1242285" y="1607293"/>
                </a:lnTo>
                <a:lnTo>
                  <a:pt x="1182439" y="1635412"/>
                </a:lnTo>
                <a:lnTo>
                  <a:pt x="1120164" y="1658910"/>
                </a:lnTo>
                <a:lnTo>
                  <a:pt x="1055679" y="1677568"/>
                </a:lnTo>
                <a:lnTo>
                  <a:pt x="989202" y="1691166"/>
                </a:lnTo>
                <a:lnTo>
                  <a:pt x="920954" y="1699486"/>
                </a:lnTo>
                <a:lnTo>
                  <a:pt x="851154" y="1702308"/>
                </a:lnTo>
                <a:lnTo>
                  <a:pt x="781346" y="1699486"/>
                </a:lnTo>
                <a:lnTo>
                  <a:pt x="713092" y="1691166"/>
                </a:lnTo>
                <a:lnTo>
                  <a:pt x="646612" y="1677568"/>
                </a:lnTo>
                <a:lnTo>
                  <a:pt x="582124" y="1658910"/>
                </a:lnTo>
                <a:lnTo>
                  <a:pt x="519847" y="1635412"/>
                </a:lnTo>
                <a:lnTo>
                  <a:pt x="460000" y="1607293"/>
                </a:lnTo>
                <a:lnTo>
                  <a:pt x="402803" y="1574773"/>
                </a:lnTo>
                <a:lnTo>
                  <a:pt x="348474" y="1538069"/>
                </a:lnTo>
                <a:lnTo>
                  <a:pt x="297232" y="1497402"/>
                </a:lnTo>
                <a:lnTo>
                  <a:pt x="249297" y="1452991"/>
                </a:lnTo>
                <a:lnTo>
                  <a:pt x="204888" y="1405054"/>
                </a:lnTo>
                <a:lnTo>
                  <a:pt x="164223" y="1353811"/>
                </a:lnTo>
                <a:lnTo>
                  <a:pt x="127522" y="1299482"/>
                </a:lnTo>
                <a:lnTo>
                  <a:pt x="95004" y="1242285"/>
                </a:lnTo>
                <a:lnTo>
                  <a:pt x="66888" y="1182439"/>
                </a:lnTo>
                <a:lnTo>
                  <a:pt x="43392" y="1120164"/>
                </a:lnTo>
                <a:lnTo>
                  <a:pt x="24736" y="1055679"/>
                </a:lnTo>
                <a:lnTo>
                  <a:pt x="11140" y="989202"/>
                </a:lnTo>
                <a:lnTo>
                  <a:pt x="2821" y="920954"/>
                </a:lnTo>
                <a:lnTo>
                  <a:pt x="0" y="851154"/>
                </a:lnTo>
                <a:close/>
              </a:path>
            </a:pathLst>
          </a:custGeom>
          <a:ln w="27432">
            <a:solidFill>
              <a:srgbClr val="FFF6DB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72212" y="1045463"/>
            <a:ext cx="1155192" cy="11506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7587" y="1050711"/>
            <a:ext cx="1116275" cy="111131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7587" y="1050711"/>
            <a:ext cx="1116330" cy="1111885"/>
          </a:xfrm>
          <a:custGeom>
            <a:avLst/>
            <a:gdLst/>
            <a:ahLst/>
            <a:cxnLst/>
            <a:rect l="l" t="t" r="r" b="b"/>
            <a:pathLst>
              <a:path w="1116330" h="1111885">
                <a:moveTo>
                  <a:pt x="118228" y="204556"/>
                </a:moveTo>
                <a:lnTo>
                  <a:pt x="147893" y="170377"/>
                </a:lnTo>
                <a:lnTo>
                  <a:pt x="179771" y="139253"/>
                </a:lnTo>
                <a:lnTo>
                  <a:pt x="213661" y="111205"/>
                </a:lnTo>
                <a:lnTo>
                  <a:pt x="249360" y="86253"/>
                </a:lnTo>
                <a:lnTo>
                  <a:pt x="286668" y="64418"/>
                </a:lnTo>
                <a:lnTo>
                  <a:pt x="325381" y="45719"/>
                </a:lnTo>
                <a:lnTo>
                  <a:pt x="365300" y="30178"/>
                </a:lnTo>
                <a:lnTo>
                  <a:pt x="406221" y="17815"/>
                </a:lnTo>
                <a:lnTo>
                  <a:pt x="447943" y="8651"/>
                </a:lnTo>
                <a:lnTo>
                  <a:pt x="490265" y="2705"/>
                </a:lnTo>
                <a:lnTo>
                  <a:pt x="532984" y="0"/>
                </a:lnTo>
                <a:lnTo>
                  <a:pt x="575898" y="553"/>
                </a:lnTo>
                <a:lnTo>
                  <a:pt x="618807" y="4388"/>
                </a:lnTo>
                <a:lnTo>
                  <a:pt x="661509" y="11523"/>
                </a:lnTo>
                <a:lnTo>
                  <a:pt x="703801" y="21980"/>
                </a:lnTo>
                <a:lnTo>
                  <a:pt x="745482" y="35778"/>
                </a:lnTo>
                <a:lnTo>
                  <a:pt x="786350" y="52939"/>
                </a:lnTo>
                <a:lnTo>
                  <a:pt x="826203" y="73483"/>
                </a:lnTo>
                <a:lnTo>
                  <a:pt x="864840" y="97429"/>
                </a:lnTo>
                <a:lnTo>
                  <a:pt x="902059" y="124800"/>
                </a:lnTo>
                <a:lnTo>
                  <a:pt x="936999" y="155027"/>
                </a:lnTo>
                <a:lnTo>
                  <a:pt x="968914" y="187397"/>
                </a:lnTo>
                <a:lnTo>
                  <a:pt x="997779" y="221706"/>
                </a:lnTo>
                <a:lnTo>
                  <a:pt x="1023570" y="257755"/>
                </a:lnTo>
                <a:lnTo>
                  <a:pt x="1046263" y="295341"/>
                </a:lnTo>
                <a:lnTo>
                  <a:pt x="1065831" y="334264"/>
                </a:lnTo>
                <a:lnTo>
                  <a:pt x="1082252" y="374322"/>
                </a:lnTo>
                <a:lnTo>
                  <a:pt x="1095500" y="415313"/>
                </a:lnTo>
                <a:lnTo>
                  <a:pt x="1105551" y="457037"/>
                </a:lnTo>
                <a:lnTo>
                  <a:pt x="1112380" y="499291"/>
                </a:lnTo>
                <a:lnTo>
                  <a:pt x="1115963" y="541875"/>
                </a:lnTo>
                <a:lnTo>
                  <a:pt x="1116275" y="584588"/>
                </a:lnTo>
                <a:lnTo>
                  <a:pt x="1113292" y="627227"/>
                </a:lnTo>
                <a:lnTo>
                  <a:pt x="1106988" y="669592"/>
                </a:lnTo>
                <a:lnTo>
                  <a:pt x="1097340" y="711481"/>
                </a:lnTo>
                <a:lnTo>
                  <a:pt x="1084323" y="752692"/>
                </a:lnTo>
                <a:lnTo>
                  <a:pt x="1067912" y="793025"/>
                </a:lnTo>
                <a:lnTo>
                  <a:pt x="1048083" y="832278"/>
                </a:lnTo>
                <a:lnTo>
                  <a:pt x="1024811" y="870250"/>
                </a:lnTo>
                <a:lnTo>
                  <a:pt x="998071" y="906739"/>
                </a:lnTo>
                <a:lnTo>
                  <a:pt x="968406" y="940918"/>
                </a:lnTo>
                <a:lnTo>
                  <a:pt x="936528" y="972042"/>
                </a:lnTo>
                <a:lnTo>
                  <a:pt x="902639" y="1000090"/>
                </a:lnTo>
                <a:lnTo>
                  <a:pt x="866940" y="1025043"/>
                </a:lnTo>
                <a:lnTo>
                  <a:pt x="829633" y="1046880"/>
                </a:lnTo>
                <a:lnTo>
                  <a:pt x="790919" y="1065580"/>
                </a:lnTo>
                <a:lnTo>
                  <a:pt x="751002" y="1081122"/>
                </a:lnTo>
                <a:lnTo>
                  <a:pt x="710081" y="1093488"/>
                </a:lnTo>
                <a:lnTo>
                  <a:pt x="668360" y="1102656"/>
                </a:lnTo>
                <a:lnTo>
                  <a:pt x="626039" y="1108606"/>
                </a:lnTo>
                <a:lnTo>
                  <a:pt x="583320" y="1111317"/>
                </a:lnTo>
                <a:lnTo>
                  <a:pt x="540405" y="1110769"/>
                </a:lnTo>
                <a:lnTo>
                  <a:pt x="497497" y="1106942"/>
                </a:lnTo>
                <a:lnTo>
                  <a:pt x="454795" y="1099816"/>
                </a:lnTo>
                <a:lnTo>
                  <a:pt x="412503" y="1089369"/>
                </a:lnTo>
                <a:lnTo>
                  <a:pt x="370822" y="1075582"/>
                </a:lnTo>
                <a:lnTo>
                  <a:pt x="329953" y="1058434"/>
                </a:lnTo>
                <a:lnTo>
                  <a:pt x="290099" y="1037905"/>
                </a:lnTo>
                <a:lnTo>
                  <a:pt x="251460" y="1013975"/>
                </a:lnTo>
                <a:lnTo>
                  <a:pt x="214240" y="986622"/>
                </a:lnTo>
                <a:lnTo>
                  <a:pt x="179299" y="956395"/>
                </a:lnTo>
                <a:lnTo>
                  <a:pt x="147383" y="924025"/>
                </a:lnTo>
                <a:lnTo>
                  <a:pt x="118516" y="889716"/>
                </a:lnTo>
                <a:lnTo>
                  <a:pt x="92723" y="853666"/>
                </a:lnTo>
                <a:lnTo>
                  <a:pt x="70028" y="816079"/>
                </a:lnTo>
                <a:lnTo>
                  <a:pt x="50457" y="777155"/>
                </a:lnTo>
                <a:lnTo>
                  <a:pt x="34033" y="737095"/>
                </a:lnTo>
                <a:lnTo>
                  <a:pt x="20783" y="696101"/>
                </a:lnTo>
                <a:lnTo>
                  <a:pt x="10729" y="654374"/>
                </a:lnTo>
                <a:lnTo>
                  <a:pt x="3898" y="612115"/>
                </a:lnTo>
                <a:lnTo>
                  <a:pt x="313" y="569526"/>
                </a:lnTo>
                <a:lnTo>
                  <a:pt x="0" y="526807"/>
                </a:lnTo>
                <a:lnTo>
                  <a:pt x="2982" y="484160"/>
                </a:lnTo>
                <a:lnTo>
                  <a:pt x="9286" y="441787"/>
                </a:lnTo>
                <a:lnTo>
                  <a:pt x="18935" y="399888"/>
                </a:lnTo>
                <a:lnTo>
                  <a:pt x="31954" y="358665"/>
                </a:lnTo>
                <a:lnTo>
                  <a:pt x="48369" y="318319"/>
                </a:lnTo>
                <a:lnTo>
                  <a:pt x="68202" y="279051"/>
                </a:lnTo>
                <a:lnTo>
                  <a:pt x="91480" y="241063"/>
                </a:lnTo>
                <a:lnTo>
                  <a:pt x="118228" y="204556"/>
                </a:lnTo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17958" y="1181143"/>
            <a:ext cx="855980" cy="850900"/>
          </a:xfrm>
          <a:custGeom>
            <a:avLst/>
            <a:gdLst/>
            <a:ahLst/>
            <a:cxnLst/>
            <a:rect l="l" t="t" r="r" b="b"/>
            <a:pathLst>
              <a:path w="855980" h="850900">
                <a:moveTo>
                  <a:pt x="89838" y="155531"/>
                </a:moveTo>
                <a:lnTo>
                  <a:pt x="51680" y="212403"/>
                </a:lnTo>
                <a:lnTo>
                  <a:pt x="24090" y="273230"/>
                </a:lnTo>
                <a:lnTo>
                  <a:pt x="6915" y="336780"/>
                </a:lnTo>
                <a:lnTo>
                  <a:pt x="0" y="401817"/>
                </a:lnTo>
                <a:lnTo>
                  <a:pt x="340" y="434509"/>
                </a:lnTo>
                <a:lnTo>
                  <a:pt x="8522" y="499465"/>
                </a:lnTo>
                <a:lnTo>
                  <a:pt x="26576" y="562826"/>
                </a:lnTo>
                <a:lnTo>
                  <a:pt x="54346" y="623357"/>
                </a:lnTo>
                <a:lnTo>
                  <a:pt x="91678" y="679825"/>
                </a:lnTo>
                <a:lnTo>
                  <a:pt x="138416" y="730995"/>
                </a:lnTo>
                <a:lnTo>
                  <a:pt x="193850" y="775241"/>
                </a:lnTo>
                <a:lnTo>
                  <a:pt x="254104" y="809468"/>
                </a:lnTo>
                <a:lnTo>
                  <a:pt x="317435" y="833348"/>
                </a:lnTo>
                <a:lnTo>
                  <a:pt x="382607" y="847004"/>
                </a:lnTo>
                <a:lnTo>
                  <a:pt x="448384" y="850558"/>
                </a:lnTo>
                <a:lnTo>
                  <a:pt x="481113" y="848586"/>
                </a:lnTo>
                <a:lnTo>
                  <a:pt x="545478" y="837218"/>
                </a:lnTo>
                <a:lnTo>
                  <a:pt x="607358" y="816056"/>
                </a:lnTo>
                <a:lnTo>
                  <a:pt x="665516" y="785221"/>
                </a:lnTo>
                <a:lnTo>
                  <a:pt x="718715" y="744837"/>
                </a:lnTo>
                <a:lnTo>
                  <a:pt x="765720" y="695027"/>
                </a:lnTo>
                <a:lnTo>
                  <a:pt x="803881" y="638124"/>
                </a:lnTo>
                <a:lnTo>
                  <a:pt x="831472" y="577279"/>
                </a:lnTo>
                <a:lnTo>
                  <a:pt x="848648" y="513722"/>
                </a:lnTo>
                <a:lnTo>
                  <a:pt x="855565" y="448685"/>
                </a:lnTo>
                <a:lnTo>
                  <a:pt x="855224" y="415997"/>
                </a:lnTo>
                <a:lnTo>
                  <a:pt x="847042" y="351050"/>
                </a:lnTo>
                <a:lnTo>
                  <a:pt x="828988" y="287701"/>
                </a:lnTo>
                <a:lnTo>
                  <a:pt x="801219" y="227183"/>
                </a:lnTo>
                <a:lnTo>
                  <a:pt x="763889" y="170726"/>
                </a:lnTo>
                <a:lnTo>
                  <a:pt x="717153" y="119561"/>
                </a:lnTo>
                <a:lnTo>
                  <a:pt x="661719" y="75317"/>
                </a:lnTo>
                <a:lnTo>
                  <a:pt x="601462" y="41090"/>
                </a:lnTo>
                <a:lnTo>
                  <a:pt x="538128" y="17210"/>
                </a:lnTo>
                <a:lnTo>
                  <a:pt x="472954" y="3554"/>
                </a:lnTo>
                <a:lnTo>
                  <a:pt x="407176" y="0"/>
                </a:lnTo>
                <a:lnTo>
                  <a:pt x="374447" y="1972"/>
                </a:lnTo>
                <a:lnTo>
                  <a:pt x="310080" y="13340"/>
                </a:lnTo>
                <a:lnTo>
                  <a:pt x="248200" y="34502"/>
                </a:lnTo>
                <a:lnTo>
                  <a:pt x="190042" y="65336"/>
                </a:lnTo>
                <a:lnTo>
                  <a:pt x="136843" y="105720"/>
                </a:lnTo>
                <a:lnTo>
                  <a:pt x="89838" y="155531"/>
                </a:lnTo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88136" y="0"/>
            <a:ext cx="8056245" cy="6858000"/>
          </a:xfrm>
          <a:custGeom>
            <a:avLst/>
            <a:gdLst/>
            <a:ahLst/>
            <a:cxnLst/>
            <a:rect l="l" t="t" r="r" b="b"/>
            <a:pathLst>
              <a:path w="8056245" h="6858000">
                <a:moveTo>
                  <a:pt x="0" y="6857999"/>
                </a:moveTo>
                <a:lnTo>
                  <a:pt x="8055863" y="6857999"/>
                </a:lnTo>
                <a:lnTo>
                  <a:pt x="8055863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13460" y="0"/>
            <a:ext cx="1905" cy="6858000"/>
          </a:xfrm>
          <a:custGeom>
            <a:avLst/>
            <a:gdLst/>
            <a:ahLst/>
            <a:cxnLst/>
            <a:rect l="l" t="t" r="r" b="b"/>
            <a:pathLst>
              <a:path w="1905" h="6858000">
                <a:moveTo>
                  <a:pt x="0" y="6857999"/>
                </a:moveTo>
                <a:lnTo>
                  <a:pt x="1524" y="6857999"/>
                </a:lnTo>
                <a:lnTo>
                  <a:pt x="1524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5736" y="0"/>
            <a:ext cx="155447" cy="685799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14983" y="0"/>
            <a:ext cx="73660" cy="6858000"/>
          </a:xfrm>
          <a:custGeom>
            <a:avLst/>
            <a:gdLst/>
            <a:ahLst/>
            <a:cxnLst/>
            <a:rect l="l" t="t" r="r" b="b"/>
            <a:pathLst>
              <a:path w="73659" h="6858000">
                <a:moveTo>
                  <a:pt x="0" y="6858000"/>
                </a:moveTo>
                <a:lnTo>
                  <a:pt x="73152" y="6858000"/>
                </a:lnTo>
                <a:lnTo>
                  <a:pt x="73152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92225">
              <a:lnSpc>
                <a:spcPts val="4285"/>
              </a:lnSpc>
            </a:pPr>
            <a:r>
              <a:rPr dirty="0"/>
              <a:t>Sasar</a:t>
            </a:r>
            <a:r>
              <a:rPr spc="5" dirty="0"/>
              <a:t>a</a:t>
            </a:r>
            <a:r>
              <a:rPr dirty="0"/>
              <a:t>n</a:t>
            </a:r>
            <a:r>
              <a:rPr spc="-15" dirty="0"/>
              <a:t> </a:t>
            </a:r>
            <a:r>
              <a:rPr dirty="0"/>
              <a:t>Farma</a:t>
            </a:r>
            <a:r>
              <a:rPr spc="5" dirty="0"/>
              <a:t>k</a:t>
            </a:r>
            <a:r>
              <a:rPr dirty="0"/>
              <a:t>oterapi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1514602" y="1484121"/>
            <a:ext cx="6358890" cy="37896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7685" indent="-514984">
              <a:lnSpc>
                <a:spcPct val="100000"/>
              </a:lnSpc>
              <a:buClr>
                <a:srgbClr val="3891A7"/>
              </a:buClr>
              <a:buSzPct val="80357"/>
              <a:buFont typeface="Wingdings"/>
              <a:buChar char=""/>
              <a:tabLst>
                <a:tab pos="528320" algn="l"/>
              </a:tabLst>
            </a:pPr>
            <a:r>
              <a:rPr sz="2800" spc="-20" dirty="0">
                <a:latin typeface="Arial"/>
                <a:cs typeface="Arial"/>
              </a:rPr>
              <a:t>Spe</a:t>
            </a:r>
            <a:r>
              <a:rPr sz="2800" spc="-10" dirty="0">
                <a:latin typeface="Arial"/>
                <a:cs typeface="Arial"/>
              </a:rPr>
              <a:t>cif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15" dirty="0">
                <a:latin typeface="Arial"/>
                <a:cs typeface="Arial"/>
              </a:rPr>
              <a:t>c</a:t>
            </a:r>
            <a:endParaRPr sz="2800">
              <a:latin typeface="Arial"/>
              <a:cs typeface="Arial"/>
            </a:endParaRPr>
          </a:p>
          <a:p>
            <a:pPr marL="527685" indent="-514984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80357"/>
              <a:buFont typeface="Wingdings"/>
              <a:buChar char=""/>
              <a:tabLst>
                <a:tab pos="528320" algn="l"/>
              </a:tabLst>
            </a:pPr>
            <a:r>
              <a:rPr sz="2800" spc="-20" dirty="0">
                <a:latin typeface="Arial"/>
                <a:cs typeface="Arial"/>
              </a:rPr>
              <a:t>Me</a:t>
            </a:r>
            <a:r>
              <a:rPr sz="2800" spc="-15" dirty="0">
                <a:latin typeface="Arial"/>
                <a:cs typeface="Arial"/>
              </a:rPr>
              <a:t>asu</a:t>
            </a:r>
            <a:r>
              <a:rPr sz="2800" spc="-10" dirty="0">
                <a:latin typeface="Arial"/>
                <a:cs typeface="Arial"/>
              </a:rPr>
              <a:t>r</a:t>
            </a:r>
            <a:r>
              <a:rPr sz="2800" spc="-15" dirty="0">
                <a:latin typeface="Arial"/>
                <a:cs typeface="Arial"/>
              </a:rPr>
              <a:t>a</a:t>
            </a:r>
            <a:r>
              <a:rPr sz="2800" spc="-20" dirty="0">
                <a:latin typeface="Arial"/>
                <a:cs typeface="Arial"/>
              </a:rPr>
              <a:t>b</a:t>
            </a:r>
            <a:r>
              <a:rPr sz="2800" spc="-5" dirty="0">
                <a:latin typeface="Arial"/>
                <a:cs typeface="Arial"/>
              </a:rPr>
              <a:t>l</a:t>
            </a:r>
            <a:r>
              <a:rPr sz="2800" spc="-20" dirty="0">
                <a:latin typeface="Arial"/>
                <a:cs typeface="Arial"/>
              </a:rPr>
              <a:t>e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(</a:t>
            </a:r>
            <a:r>
              <a:rPr sz="2800" spc="-15" dirty="0">
                <a:latin typeface="Arial"/>
                <a:cs typeface="Arial"/>
              </a:rPr>
              <a:t>q</a:t>
            </a:r>
            <a:r>
              <a:rPr sz="2800" spc="-20" dirty="0">
                <a:latin typeface="Arial"/>
                <a:cs typeface="Arial"/>
              </a:rPr>
              <a:t>u</a:t>
            </a:r>
            <a:r>
              <a:rPr sz="2800" spc="-15" dirty="0">
                <a:latin typeface="Arial"/>
                <a:cs typeface="Arial"/>
              </a:rPr>
              <a:t>a</a:t>
            </a:r>
            <a:r>
              <a:rPr sz="2800" spc="-10" dirty="0">
                <a:latin typeface="Arial"/>
                <a:cs typeface="Arial"/>
              </a:rPr>
              <a:t>li</a:t>
            </a:r>
            <a:r>
              <a:rPr sz="2800" spc="-5" dirty="0">
                <a:latin typeface="Arial"/>
                <a:cs typeface="Arial"/>
              </a:rPr>
              <a:t>t</a:t>
            </a:r>
            <a:r>
              <a:rPr sz="2800" spc="-15" dirty="0">
                <a:latin typeface="Arial"/>
                <a:cs typeface="Arial"/>
              </a:rPr>
              <a:t>at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15" dirty="0">
                <a:latin typeface="Arial"/>
                <a:cs typeface="Arial"/>
              </a:rPr>
              <a:t>ve</a:t>
            </a:r>
            <a:r>
              <a:rPr sz="2800" spc="-10" dirty="0">
                <a:latin typeface="Arial"/>
                <a:cs typeface="Arial"/>
              </a:rPr>
              <a:t>,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qu</a:t>
            </a:r>
            <a:r>
              <a:rPr sz="2800" spc="-15" dirty="0">
                <a:latin typeface="Arial"/>
                <a:cs typeface="Arial"/>
              </a:rPr>
              <a:t>ant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15" dirty="0">
                <a:latin typeface="Arial"/>
                <a:cs typeface="Arial"/>
              </a:rPr>
              <a:t>ta</a:t>
            </a:r>
            <a:r>
              <a:rPr sz="2800" spc="-5" dirty="0">
                <a:latin typeface="Arial"/>
                <a:cs typeface="Arial"/>
              </a:rPr>
              <a:t>t</a:t>
            </a:r>
            <a:r>
              <a:rPr sz="2800" spc="-10" dirty="0">
                <a:latin typeface="Arial"/>
                <a:cs typeface="Arial"/>
              </a:rPr>
              <a:t>iv</a:t>
            </a:r>
            <a:r>
              <a:rPr sz="2800" spc="-15" dirty="0">
                <a:latin typeface="Arial"/>
                <a:cs typeface="Arial"/>
              </a:rPr>
              <a:t>e)</a:t>
            </a:r>
            <a:endParaRPr sz="2800">
              <a:latin typeface="Arial"/>
              <a:cs typeface="Arial"/>
            </a:endParaRPr>
          </a:p>
          <a:p>
            <a:pPr marL="527685" indent="-514984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80357"/>
              <a:buFont typeface="Wingdings"/>
              <a:buChar char=""/>
              <a:tabLst>
                <a:tab pos="528320" algn="l"/>
              </a:tabLst>
            </a:pPr>
            <a:r>
              <a:rPr sz="2800" spc="-20" dirty="0">
                <a:latin typeface="Arial"/>
                <a:cs typeface="Arial"/>
              </a:rPr>
              <a:t>Ach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20" dirty="0">
                <a:latin typeface="Arial"/>
                <a:cs typeface="Arial"/>
              </a:rPr>
              <a:t>e</a:t>
            </a:r>
            <a:r>
              <a:rPr sz="2800" spc="-10" dirty="0">
                <a:latin typeface="Arial"/>
                <a:cs typeface="Arial"/>
              </a:rPr>
              <a:t>v</a:t>
            </a:r>
            <a:r>
              <a:rPr sz="2800" spc="-20" dirty="0">
                <a:latin typeface="Arial"/>
                <a:cs typeface="Arial"/>
              </a:rPr>
              <a:t>a</a:t>
            </a:r>
            <a:r>
              <a:rPr sz="2800" spc="-15" dirty="0">
                <a:latin typeface="Arial"/>
                <a:cs typeface="Arial"/>
              </a:rPr>
              <a:t>ble</a:t>
            </a:r>
            <a:endParaRPr sz="2800">
              <a:latin typeface="Arial"/>
              <a:cs typeface="Arial"/>
            </a:endParaRPr>
          </a:p>
          <a:p>
            <a:pPr marL="527685" indent="-514984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80357"/>
              <a:buFont typeface="Wingdings"/>
              <a:buChar char=""/>
              <a:tabLst>
                <a:tab pos="528320" algn="l"/>
              </a:tabLst>
            </a:pPr>
            <a:r>
              <a:rPr sz="2800" spc="-15" dirty="0">
                <a:latin typeface="Arial"/>
                <a:cs typeface="Arial"/>
              </a:rPr>
              <a:t>Relevant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with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the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p</a:t>
            </a:r>
            <a:r>
              <a:rPr sz="2800" spc="-15" dirty="0">
                <a:latin typeface="Arial"/>
                <a:cs typeface="Arial"/>
              </a:rPr>
              <a:t>h</a:t>
            </a:r>
            <a:r>
              <a:rPr sz="2800" spc="-20" dirty="0">
                <a:latin typeface="Arial"/>
                <a:cs typeface="Arial"/>
              </a:rPr>
              <a:t>a</a:t>
            </a:r>
            <a:r>
              <a:rPr sz="2800" spc="-5" dirty="0">
                <a:latin typeface="Arial"/>
                <a:cs typeface="Arial"/>
              </a:rPr>
              <a:t>r</a:t>
            </a:r>
            <a:r>
              <a:rPr sz="2800" spc="-20" dirty="0">
                <a:latin typeface="Arial"/>
                <a:cs typeface="Arial"/>
              </a:rPr>
              <a:t>ma</a:t>
            </a:r>
            <a:r>
              <a:rPr sz="2800" spc="-10" dirty="0">
                <a:latin typeface="Arial"/>
                <a:cs typeface="Arial"/>
              </a:rPr>
              <a:t>cist</a:t>
            </a:r>
            <a:r>
              <a:rPr sz="2800" spc="-55" dirty="0">
                <a:latin typeface="Arial"/>
                <a:cs typeface="Arial"/>
              </a:rPr>
              <a:t>’</a:t>
            </a:r>
            <a:r>
              <a:rPr sz="2800" spc="-15" dirty="0">
                <a:latin typeface="Arial"/>
                <a:cs typeface="Arial"/>
              </a:rPr>
              <a:t>s</a:t>
            </a:r>
            <a:endParaRPr sz="2800">
              <a:latin typeface="Arial"/>
              <a:cs typeface="Arial"/>
            </a:endParaRPr>
          </a:p>
          <a:p>
            <a:pPr marL="527685">
              <a:lnSpc>
                <a:spcPct val="100000"/>
              </a:lnSpc>
            </a:pPr>
            <a:r>
              <a:rPr sz="2800" spc="-15" dirty="0">
                <a:latin typeface="Arial"/>
                <a:cs typeface="Arial"/>
              </a:rPr>
              <a:t>responsibility</a:t>
            </a:r>
            <a:endParaRPr sz="2800">
              <a:latin typeface="Arial"/>
              <a:cs typeface="Arial"/>
            </a:endParaRPr>
          </a:p>
          <a:p>
            <a:pPr marL="527685" indent="-514984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80357"/>
              <a:buFont typeface="Wingdings"/>
              <a:buChar char=""/>
              <a:tabLst>
                <a:tab pos="528320" algn="l"/>
              </a:tabLst>
            </a:pPr>
            <a:r>
              <a:rPr sz="2800" spc="-135" dirty="0">
                <a:latin typeface="Arial"/>
                <a:cs typeface="Arial"/>
              </a:rPr>
              <a:t>T</a:t>
            </a:r>
            <a:r>
              <a:rPr sz="2800" spc="-15" dirty="0">
                <a:latin typeface="Arial"/>
                <a:cs typeface="Arial"/>
              </a:rPr>
              <a:t>ime</a:t>
            </a:r>
            <a:r>
              <a:rPr sz="2800" spc="-5" dirty="0">
                <a:latin typeface="Arial"/>
                <a:cs typeface="Arial"/>
              </a:rPr>
              <a:t>l</a:t>
            </a:r>
            <a:r>
              <a:rPr sz="2800" spc="-15" dirty="0">
                <a:latin typeface="Arial"/>
                <a:cs typeface="Arial"/>
              </a:rPr>
              <a:t>y</a:t>
            </a:r>
            <a:endParaRPr sz="2800">
              <a:latin typeface="Arial"/>
              <a:cs typeface="Arial"/>
            </a:endParaRPr>
          </a:p>
          <a:p>
            <a:pPr>
              <a:lnSpc>
                <a:spcPts val="3800"/>
              </a:lnSpc>
              <a:spcBef>
                <a:spcPts val="40"/>
              </a:spcBef>
            </a:pPr>
            <a:endParaRPr sz="3800"/>
          </a:p>
          <a:p>
            <a:pPr marL="2310765">
              <a:lnSpc>
                <a:spcPct val="100000"/>
              </a:lnSpc>
            </a:pPr>
            <a:r>
              <a:rPr sz="2800" b="1" spc="-25" dirty="0">
                <a:latin typeface="Arial"/>
                <a:cs typeface="Arial"/>
              </a:rPr>
              <a:t>G</a:t>
            </a:r>
            <a:r>
              <a:rPr sz="2800" b="1" spc="-35" dirty="0">
                <a:latin typeface="Arial"/>
                <a:cs typeface="Arial"/>
              </a:rPr>
              <a:t>o</a:t>
            </a:r>
            <a:r>
              <a:rPr sz="2800" b="1" spc="-15" dirty="0">
                <a:latin typeface="Arial"/>
                <a:cs typeface="Arial"/>
              </a:rPr>
              <a:t>als</a:t>
            </a:r>
            <a:r>
              <a:rPr sz="2800" b="1" spc="15" dirty="0">
                <a:latin typeface="Arial"/>
                <a:cs typeface="Arial"/>
              </a:rPr>
              <a:t> </a:t>
            </a:r>
            <a:r>
              <a:rPr sz="2800" b="1" spc="-20" dirty="0">
                <a:latin typeface="Arial"/>
                <a:cs typeface="Arial"/>
              </a:rPr>
              <a:t>≠</a:t>
            </a:r>
            <a:r>
              <a:rPr sz="2800" b="1" spc="-15" dirty="0">
                <a:latin typeface="Arial"/>
                <a:cs typeface="Arial"/>
              </a:rPr>
              <a:t> Plan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04" y="3810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505" y="0"/>
                </a:lnTo>
                <a:lnTo>
                  <a:pt x="0" y="819150"/>
                </a:lnTo>
                <a:lnTo>
                  <a:pt x="505" y="819150"/>
                </a:lnTo>
                <a:lnTo>
                  <a:pt x="67687" y="816434"/>
                </a:lnTo>
                <a:lnTo>
                  <a:pt x="133374" y="808427"/>
                </a:lnTo>
                <a:lnTo>
                  <a:pt x="197354" y="795341"/>
                </a:lnTo>
                <a:lnTo>
                  <a:pt x="259418" y="777386"/>
                </a:lnTo>
                <a:lnTo>
                  <a:pt x="319353" y="754772"/>
                </a:lnTo>
                <a:lnTo>
                  <a:pt x="376949" y="727712"/>
                </a:lnTo>
                <a:lnTo>
                  <a:pt x="431996" y="696415"/>
                </a:lnTo>
                <a:lnTo>
                  <a:pt x="484282" y="661092"/>
                </a:lnTo>
                <a:lnTo>
                  <a:pt x="533597" y="621955"/>
                </a:lnTo>
                <a:lnTo>
                  <a:pt x="579729" y="579215"/>
                </a:lnTo>
                <a:lnTo>
                  <a:pt x="622469" y="533081"/>
                </a:lnTo>
                <a:lnTo>
                  <a:pt x="661605" y="483766"/>
                </a:lnTo>
                <a:lnTo>
                  <a:pt x="696926" y="431479"/>
                </a:lnTo>
                <a:lnTo>
                  <a:pt x="728222" y="376433"/>
                </a:lnTo>
                <a:lnTo>
                  <a:pt x="755281" y="318837"/>
                </a:lnTo>
                <a:lnTo>
                  <a:pt x="777893" y="258903"/>
                </a:lnTo>
                <a:lnTo>
                  <a:pt x="795848" y="196841"/>
                </a:lnTo>
                <a:lnTo>
                  <a:pt x="808933" y="132863"/>
                </a:lnTo>
                <a:lnTo>
                  <a:pt x="816939" y="67178"/>
                </a:lnTo>
                <a:lnTo>
                  <a:pt x="819655" y="0"/>
                </a:lnTo>
                <a:close/>
              </a:path>
            </a:pathLst>
          </a:custGeom>
          <a:solidFill>
            <a:srgbClr val="FDF9F4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304" y="3810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816939" y="67178"/>
                </a:lnTo>
                <a:lnTo>
                  <a:pt x="808933" y="132863"/>
                </a:lnTo>
                <a:lnTo>
                  <a:pt x="795848" y="196841"/>
                </a:lnTo>
                <a:lnTo>
                  <a:pt x="777893" y="258903"/>
                </a:lnTo>
                <a:lnTo>
                  <a:pt x="755281" y="318837"/>
                </a:lnTo>
                <a:lnTo>
                  <a:pt x="728222" y="376433"/>
                </a:lnTo>
                <a:lnTo>
                  <a:pt x="696926" y="431479"/>
                </a:lnTo>
                <a:lnTo>
                  <a:pt x="661605" y="483766"/>
                </a:lnTo>
                <a:lnTo>
                  <a:pt x="622469" y="533081"/>
                </a:lnTo>
                <a:lnTo>
                  <a:pt x="579729" y="579215"/>
                </a:lnTo>
                <a:lnTo>
                  <a:pt x="533597" y="621955"/>
                </a:lnTo>
                <a:lnTo>
                  <a:pt x="484282" y="661092"/>
                </a:lnTo>
                <a:lnTo>
                  <a:pt x="431996" y="696415"/>
                </a:lnTo>
                <a:lnTo>
                  <a:pt x="376949" y="727712"/>
                </a:lnTo>
                <a:lnTo>
                  <a:pt x="319353" y="754772"/>
                </a:lnTo>
                <a:lnTo>
                  <a:pt x="259418" y="777386"/>
                </a:lnTo>
                <a:lnTo>
                  <a:pt x="197354" y="795341"/>
                </a:lnTo>
                <a:lnTo>
                  <a:pt x="133374" y="808427"/>
                </a:lnTo>
                <a:lnTo>
                  <a:pt x="67687" y="816434"/>
                </a:lnTo>
                <a:lnTo>
                  <a:pt x="505" y="819150"/>
                </a:lnTo>
                <a:lnTo>
                  <a:pt x="336" y="819150"/>
                </a:lnTo>
                <a:lnTo>
                  <a:pt x="168" y="819150"/>
                </a:lnTo>
                <a:lnTo>
                  <a:pt x="0" y="819150"/>
                </a:lnTo>
                <a:lnTo>
                  <a:pt x="505" y="0"/>
                </a:lnTo>
                <a:lnTo>
                  <a:pt x="819655" y="0"/>
                </a:lnTo>
                <a:close/>
              </a:path>
            </a:pathLst>
          </a:custGeom>
          <a:ln w="3175">
            <a:solidFill>
              <a:srgbClr val="D2C39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8015" y="6095"/>
            <a:ext cx="1784604" cy="17846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9163" y="21335"/>
            <a:ext cx="1702435" cy="1702435"/>
          </a:xfrm>
          <a:custGeom>
            <a:avLst/>
            <a:gdLst/>
            <a:ahLst/>
            <a:cxnLst/>
            <a:rect l="l" t="t" r="r" b="b"/>
            <a:pathLst>
              <a:path w="1702435" h="1702435">
                <a:moveTo>
                  <a:pt x="0" y="851154"/>
                </a:moveTo>
                <a:lnTo>
                  <a:pt x="2821" y="781353"/>
                </a:lnTo>
                <a:lnTo>
                  <a:pt x="11140" y="713105"/>
                </a:lnTo>
                <a:lnTo>
                  <a:pt x="24736" y="646628"/>
                </a:lnTo>
                <a:lnTo>
                  <a:pt x="43392" y="582143"/>
                </a:lnTo>
                <a:lnTo>
                  <a:pt x="66888" y="519868"/>
                </a:lnTo>
                <a:lnTo>
                  <a:pt x="95004" y="460022"/>
                </a:lnTo>
                <a:lnTo>
                  <a:pt x="127522" y="402825"/>
                </a:lnTo>
                <a:lnTo>
                  <a:pt x="164223" y="348496"/>
                </a:lnTo>
                <a:lnTo>
                  <a:pt x="204888" y="297253"/>
                </a:lnTo>
                <a:lnTo>
                  <a:pt x="249297" y="249316"/>
                </a:lnTo>
                <a:lnTo>
                  <a:pt x="297232" y="204905"/>
                </a:lnTo>
                <a:lnTo>
                  <a:pt x="348474" y="164238"/>
                </a:lnTo>
                <a:lnTo>
                  <a:pt x="402803" y="127534"/>
                </a:lnTo>
                <a:lnTo>
                  <a:pt x="460000" y="95014"/>
                </a:lnTo>
                <a:lnTo>
                  <a:pt x="519847" y="66895"/>
                </a:lnTo>
                <a:lnTo>
                  <a:pt x="582124" y="43397"/>
                </a:lnTo>
                <a:lnTo>
                  <a:pt x="646612" y="24739"/>
                </a:lnTo>
                <a:lnTo>
                  <a:pt x="713092" y="11141"/>
                </a:lnTo>
                <a:lnTo>
                  <a:pt x="781346" y="2821"/>
                </a:lnTo>
                <a:lnTo>
                  <a:pt x="851154" y="0"/>
                </a:lnTo>
                <a:lnTo>
                  <a:pt x="920954" y="2821"/>
                </a:lnTo>
                <a:lnTo>
                  <a:pt x="989202" y="11141"/>
                </a:lnTo>
                <a:lnTo>
                  <a:pt x="1055679" y="24739"/>
                </a:lnTo>
                <a:lnTo>
                  <a:pt x="1120164" y="43397"/>
                </a:lnTo>
                <a:lnTo>
                  <a:pt x="1182439" y="66895"/>
                </a:lnTo>
                <a:lnTo>
                  <a:pt x="1242285" y="95014"/>
                </a:lnTo>
                <a:lnTo>
                  <a:pt x="1299482" y="127534"/>
                </a:lnTo>
                <a:lnTo>
                  <a:pt x="1353811" y="164238"/>
                </a:lnTo>
                <a:lnTo>
                  <a:pt x="1405054" y="204905"/>
                </a:lnTo>
                <a:lnTo>
                  <a:pt x="1452991" y="249316"/>
                </a:lnTo>
                <a:lnTo>
                  <a:pt x="1497402" y="297253"/>
                </a:lnTo>
                <a:lnTo>
                  <a:pt x="1538069" y="348496"/>
                </a:lnTo>
                <a:lnTo>
                  <a:pt x="1574773" y="402825"/>
                </a:lnTo>
                <a:lnTo>
                  <a:pt x="1607293" y="460022"/>
                </a:lnTo>
                <a:lnTo>
                  <a:pt x="1635412" y="519868"/>
                </a:lnTo>
                <a:lnTo>
                  <a:pt x="1658910" y="582143"/>
                </a:lnTo>
                <a:lnTo>
                  <a:pt x="1677568" y="646628"/>
                </a:lnTo>
                <a:lnTo>
                  <a:pt x="1691166" y="713105"/>
                </a:lnTo>
                <a:lnTo>
                  <a:pt x="1699486" y="781353"/>
                </a:lnTo>
                <a:lnTo>
                  <a:pt x="1702308" y="851154"/>
                </a:lnTo>
                <a:lnTo>
                  <a:pt x="1699486" y="920954"/>
                </a:lnTo>
                <a:lnTo>
                  <a:pt x="1691166" y="989202"/>
                </a:lnTo>
                <a:lnTo>
                  <a:pt x="1677568" y="1055679"/>
                </a:lnTo>
                <a:lnTo>
                  <a:pt x="1658910" y="1120164"/>
                </a:lnTo>
                <a:lnTo>
                  <a:pt x="1635412" y="1182439"/>
                </a:lnTo>
                <a:lnTo>
                  <a:pt x="1607293" y="1242285"/>
                </a:lnTo>
                <a:lnTo>
                  <a:pt x="1574773" y="1299482"/>
                </a:lnTo>
                <a:lnTo>
                  <a:pt x="1538069" y="1353811"/>
                </a:lnTo>
                <a:lnTo>
                  <a:pt x="1497402" y="1405054"/>
                </a:lnTo>
                <a:lnTo>
                  <a:pt x="1452991" y="1452991"/>
                </a:lnTo>
                <a:lnTo>
                  <a:pt x="1405054" y="1497402"/>
                </a:lnTo>
                <a:lnTo>
                  <a:pt x="1353811" y="1538069"/>
                </a:lnTo>
                <a:lnTo>
                  <a:pt x="1299482" y="1574773"/>
                </a:lnTo>
                <a:lnTo>
                  <a:pt x="1242285" y="1607293"/>
                </a:lnTo>
                <a:lnTo>
                  <a:pt x="1182439" y="1635412"/>
                </a:lnTo>
                <a:lnTo>
                  <a:pt x="1120164" y="1658910"/>
                </a:lnTo>
                <a:lnTo>
                  <a:pt x="1055679" y="1677568"/>
                </a:lnTo>
                <a:lnTo>
                  <a:pt x="989202" y="1691166"/>
                </a:lnTo>
                <a:lnTo>
                  <a:pt x="920954" y="1699486"/>
                </a:lnTo>
                <a:lnTo>
                  <a:pt x="851154" y="1702308"/>
                </a:lnTo>
                <a:lnTo>
                  <a:pt x="781346" y="1699486"/>
                </a:lnTo>
                <a:lnTo>
                  <a:pt x="713092" y="1691166"/>
                </a:lnTo>
                <a:lnTo>
                  <a:pt x="646612" y="1677568"/>
                </a:lnTo>
                <a:lnTo>
                  <a:pt x="582124" y="1658910"/>
                </a:lnTo>
                <a:lnTo>
                  <a:pt x="519847" y="1635412"/>
                </a:lnTo>
                <a:lnTo>
                  <a:pt x="460000" y="1607293"/>
                </a:lnTo>
                <a:lnTo>
                  <a:pt x="402803" y="1574773"/>
                </a:lnTo>
                <a:lnTo>
                  <a:pt x="348474" y="1538069"/>
                </a:lnTo>
                <a:lnTo>
                  <a:pt x="297232" y="1497402"/>
                </a:lnTo>
                <a:lnTo>
                  <a:pt x="249297" y="1452991"/>
                </a:lnTo>
                <a:lnTo>
                  <a:pt x="204888" y="1405054"/>
                </a:lnTo>
                <a:lnTo>
                  <a:pt x="164223" y="1353811"/>
                </a:lnTo>
                <a:lnTo>
                  <a:pt x="127522" y="1299482"/>
                </a:lnTo>
                <a:lnTo>
                  <a:pt x="95004" y="1242285"/>
                </a:lnTo>
                <a:lnTo>
                  <a:pt x="66888" y="1182439"/>
                </a:lnTo>
                <a:lnTo>
                  <a:pt x="43392" y="1120164"/>
                </a:lnTo>
                <a:lnTo>
                  <a:pt x="24736" y="1055679"/>
                </a:lnTo>
                <a:lnTo>
                  <a:pt x="11140" y="989202"/>
                </a:lnTo>
                <a:lnTo>
                  <a:pt x="2821" y="920954"/>
                </a:lnTo>
                <a:lnTo>
                  <a:pt x="0" y="851154"/>
                </a:lnTo>
                <a:close/>
              </a:path>
            </a:pathLst>
          </a:custGeom>
          <a:ln w="27432">
            <a:solidFill>
              <a:srgbClr val="FFF6DB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72212" y="1045463"/>
            <a:ext cx="1155192" cy="11506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7587" y="1050711"/>
            <a:ext cx="1116275" cy="111131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7587" y="1050711"/>
            <a:ext cx="1116330" cy="1111885"/>
          </a:xfrm>
          <a:custGeom>
            <a:avLst/>
            <a:gdLst/>
            <a:ahLst/>
            <a:cxnLst/>
            <a:rect l="l" t="t" r="r" b="b"/>
            <a:pathLst>
              <a:path w="1116330" h="1111885">
                <a:moveTo>
                  <a:pt x="118228" y="204556"/>
                </a:moveTo>
                <a:lnTo>
                  <a:pt x="147893" y="170377"/>
                </a:lnTo>
                <a:lnTo>
                  <a:pt x="179771" y="139253"/>
                </a:lnTo>
                <a:lnTo>
                  <a:pt x="213661" y="111205"/>
                </a:lnTo>
                <a:lnTo>
                  <a:pt x="249360" y="86253"/>
                </a:lnTo>
                <a:lnTo>
                  <a:pt x="286668" y="64418"/>
                </a:lnTo>
                <a:lnTo>
                  <a:pt x="325381" y="45719"/>
                </a:lnTo>
                <a:lnTo>
                  <a:pt x="365300" y="30178"/>
                </a:lnTo>
                <a:lnTo>
                  <a:pt x="406221" y="17815"/>
                </a:lnTo>
                <a:lnTo>
                  <a:pt x="447943" y="8651"/>
                </a:lnTo>
                <a:lnTo>
                  <a:pt x="490265" y="2705"/>
                </a:lnTo>
                <a:lnTo>
                  <a:pt x="532984" y="0"/>
                </a:lnTo>
                <a:lnTo>
                  <a:pt x="575898" y="553"/>
                </a:lnTo>
                <a:lnTo>
                  <a:pt x="618807" y="4388"/>
                </a:lnTo>
                <a:lnTo>
                  <a:pt x="661509" y="11523"/>
                </a:lnTo>
                <a:lnTo>
                  <a:pt x="703801" y="21980"/>
                </a:lnTo>
                <a:lnTo>
                  <a:pt x="745482" y="35778"/>
                </a:lnTo>
                <a:lnTo>
                  <a:pt x="786350" y="52939"/>
                </a:lnTo>
                <a:lnTo>
                  <a:pt x="826203" y="73483"/>
                </a:lnTo>
                <a:lnTo>
                  <a:pt x="864840" y="97429"/>
                </a:lnTo>
                <a:lnTo>
                  <a:pt x="902059" y="124800"/>
                </a:lnTo>
                <a:lnTo>
                  <a:pt x="936999" y="155027"/>
                </a:lnTo>
                <a:lnTo>
                  <a:pt x="968914" y="187397"/>
                </a:lnTo>
                <a:lnTo>
                  <a:pt x="997779" y="221706"/>
                </a:lnTo>
                <a:lnTo>
                  <a:pt x="1023570" y="257755"/>
                </a:lnTo>
                <a:lnTo>
                  <a:pt x="1046263" y="295341"/>
                </a:lnTo>
                <a:lnTo>
                  <a:pt x="1065831" y="334264"/>
                </a:lnTo>
                <a:lnTo>
                  <a:pt x="1082252" y="374322"/>
                </a:lnTo>
                <a:lnTo>
                  <a:pt x="1095500" y="415313"/>
                </a:lnTo>
                <a:lnTo>
                  <a:pt x="1105551" y="457037"/>
                </a:lnTo>
                <a:lnTo>
                  <a:pt x="1112380" y="499291"/>
                </a:lnTo>
                <a:lnTo>
                  <a:pt x="1115963" y="541875"/>
                </a:lnTo>
                <a:lnTo>
                  <a:pt x="1116275" y="584588"/>
                </a:lnTo>
                <a:lnTo>
                  <a:pt x="1113292" y="627227"/>
                </a:lnTo>
                <a:lnTo>
                  <a:pt x="1106988" y="669592"/>
                </a:lnTo>
                <a:lnTo>
                  <a:pt x="1097340" y="711481"/>
                </a:lnTo>
                <a:lnTo>
                  <a:pt x="1084323" y="752692"/>
                </a:lnTo>
                <a:lnTo>
                  <a:pt x="1067912" y="793025"/>
                </a:lnTo>
                <a:lnTo>
                  <a:pt x="1048083" y="832278"/>
                </a:lnTo>
                <a:lnTo>
                  <a:pt x="1024811" y="870250"/>
                </a:lnTo>
                <a:lnTo>
                  <a:pt x="998071" y="906739"/>
                </a:lnTo>
                <a:lnTo>
                  <a:pt x="968406" y="940918"/>
                </a:lnTo>
                <a:lnTo>
                  <a:pt x="936528" y="972042"/>
                </a:lnTo>
                <a:lnTo>
                  <a:pt x="902639" y="1000090"/>
                </a:lnTo>
                <a:lnTo>
                  <a:pt x="866940" y="1025043"/>
                </a:lnTo>
                <a:lnTo>
                  <a:pt x="829633" y="1046880"/>
                </a:lnTo>
                <a:lnTo>
                  <a:pt x="790919" y="1065580"/>
                </a:lnTo>
                <a:lnTo>
                  <a:pt x="751002" y="1081122"/>
                </a:lnTo>
                <a:lnTo>
                  <a:pt x="710081" y="1093488"/>
                </a:lnTo>
                <a:lnTo>
                  <a:pt x="668360" y="1102656"/>
                </a:lnTo>
                <a:lnTo>
                  <a:pt x="626039" y="1108606"/>
                </a:lnTo>
                <a:lnTo>
                  <a:pt x="583320" y="1111317"/>
                </a:lnTo>
                <a:lnTo>
                  <a:pt x="540405" y="1110769"/>
                </a:lnTo>
                <a:lnTo>
                  <a:pt x="497497" y="1106942"/>
                </a:lnTo>
                <a:lnTo>
                  <a:pt x="454795" y="1099816"/>
                </a:lnTo>
                <a:lnTo>
                  <a:pt x="412503" y="1089369"/>
                </a:lnTo>
                <a:lnTo>
                  <a:pt x="370822" y="1075582"/>
                </a:lnTo>
                <a:lnTo>
                  <a:pt x="329953" y="1058434"/>
                </a:lnTo>
                <a:lnTo>
                  <a:pt x="290099" y="1037905"/>
                </a:lnTo>
                <a:lnTo>
                  <a:pt x="251460" y="1013975"/>
                </a:lnTo>
                <a:lnTo>
                  <a:pt x="214240" y="986622"/>
                </a:lnTo>
                <a:lnTo>
                  <a:pt x="179299" y="956395"/>
                </a:lnTo>
                <a:lnTo>
                  <a:pt x="147383" y="924025"/>
                </a:lnTo>
                <a:lnTo>
                  <a:pt x="118516" y="889716"/>
                </a:lnTo>
                <a:lnTo>
                  <a:pt x="92723" y="853666"/>
                </a:lnTo>
                <a:lnTo>
                  <a:pt x="70028" y="816079"/>
                </a:lnTo>
                <a:lnTo>
                  <a:pt x="50457" y="777155"/>
                </a:lnTo>
                <a:lnTo>
                  <a:pt x="34033" y="737095"/>
                </a:lnTo>
                <a:lnTo>
                  <a:pt x="20783" y="696101"/>
                </a:lnTo>
                <a:lnTo>
                  <a:pt x="10729" y="654374"/>
                </a:lnTo>
                <a:lnTo>
                  <a:pt x="3898" y="612115"/>
                </a:lnTo>
                <a:lnTo>
                  <a:pt x="313" y="569526"/>
                </a:lnTo>
                <a:lnTo>
                  <a:pt x="0" y="526807"/>
                </a:lnTo>
                <a:lnTo>
                  <a:pt x="2982" y="484160"/>
                </a:lnTo>
                <a:lnTo>
                  <a:pt x="9286" y="441787"/>
                </a:lnTo>
                <a:lnTo>
                  <a:pt x="18935" y="399888"/>
                </a:lnTo>
                <a:lnTo>
                  <a:pt x="31954" y="358665"/>
                </a:lnTo>
                <a:lnTo>
                  <a:pt x="48369" y="318319"/>
                </a:lnTo>
                <a:lnTo>
                  <a:pt x="68202" y="279051"/>
                </a:lnTo>
                <a:lnTo>
                  <a:pt x="91480" y="241063"/>
                </a:lnTo>
                <a:lnTo>
                  <a:pt x="118228" y="204556"/>
                </a:lnTo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17958" y="1181143"/>
            <a:ext cx="855980" cy="850900"/>
          </a:xfrm>
          <a:custGeom>
            <a:avLst/>
            <a:gdLst/>
            <a:ahLst/>
            <a:cxnLst/>
            <a:rect l="l" t="t" r="r" b="b"/>
            <a:pathLst>
              <a:path w="855980" h="850900">
                <a:moveTo>
                  <a:pt x="89838" y="155531"/>
                </a:moveTo>
                <a:lnTo>
                  <a:pt x="51680" y="212403"/>
                </a:lnTo>
                <a:lnTo>
                  <a:pt x="24090" y="273230"/>
                </a:lnTo>
                <a:lnTo>
                  <a:pt x="6915" y="336780"/>
                </a:lnTo>
                <a:lnTo>
                  <a:pt x="0" y="401817"/>
                </a:lnTo>
                <a:lnTo>
                  <a:pt x="340" y="434509"/>
                </a:lnTo>
                <a:lnTo>
                  <a:pt x="8522" y="499465"/>
                </a:lnTo>
                <a:lnTo>
                  <a:pt x="26576" y="562826"/>
                </a:lnTo>
                <a:lnTo>
                  <a:pt x="54346" y="623357"/>
                </a:lnTo>
                <a:lnTo>
                  <a:pt x="91678" y="679825"/>
                </a:lnTo>
                <a:lnTo>
                  <a:pt x="138416" y="730995"/>
                </a:lnTo>
                <a:lnTo>
                  <a:pt x="193850" y="775241"/>
                </a:lnTo>
                <a:lnTo>
                  <a:pt x="254104" y="809468"/>
                </a:lnTo>
                <a:lnTo>
                  <a:pt x="317435" y="833348"/>
                </a:lnTo>
                <a:lnTo>
                  <a:pt x="382607" y="847004"/>
                </a:lnTo>
                <a:lnTo>
                  <a:pt x="448384" y="850558"/>
                </a:lnTo>
                <a:lnTo>
                  <a:pt x="481113" y="848586"/>
                </a:lnTo>
                <a:lnTo>
                  <a:pt x="545478" y="837218"/>
                </a:lnTo>
                <a:lnTo>
                  <a:pt x="607358" y="816056"/>
                </a:lnTo>
                <a:lnTo>
                  <a:pt x="665516" y="785221"/>
                </a:lnTo>
                <a:lnTo>
                  <a:pt x="718715" y="744837"/>
                </a:lnTo>
                <a:lnTo>
                  <a:pt x="765720" y="695027"/>
                </a:lnTo>
                <a:lnTo>
                  <a:pt x="803881" y="638124"/>
                </a:lnTo>
                <a:lnTo>
                  <a:pt x="831472" y="577279"/>
                </a:lnTo>
                <a:lnTo>
                  <a:pt x="848648" y="513722"/>
                </a:lnTo>
                <a:lnTo>
                  <a:pt x="855565" y="448685"/>
                </a:lnTo>
                <a:lnTo>
                  <a:pt x="855224" y="415997"/>
                </a:lnTo>
                <a:lnTo>
                  <a:pt x="847042" y="351050"/>
                </a:lnTo>
                <a:lnTo>
                  <a:pt x="828988" y="287701"/>
                </a:lnTo>
                <a:lnTo>
                  <a:pt x="801219" y="227183"/>
                </a:lnTo>
                <a:lnTo>
                  <a:pt x="763889" y="170726"/>
                </a:lnTo>
                <a:lnTo>
                  <a:pt x="717153" y="119561"/>
                </a:lnTo>
                <a:lnTo>
                  <a:pt x="661719" y="75317"/>
                </a:lnTo>
                <a:lnTo>
                  <a:pt x="601462" y="41090"/>
                </a:lnTo>
                <a:lnTo>
                  <a:pt x="538128" y="17210"/>
                </a:lnTo>
                <a:lnTo>
                  <a:pt x="472954" y="3554"/>
                </a:lnTo>
                <a:lnTo>
                  <a:pt x="407176" y="0"/>
                </a:lnTo>
                <a:lnTo>
                  <a:pt x="374447" y="1972"/>
                </a:lnTo>
                <a:lnTo>
                  <a:pt x="310080" y="13340"/>
                </a:lnTo>
                <a:lnTo>
                  <a:pt x="248200" y="34502"/>
                </a:lnTo>
                <a:lnTo>
                  <a:pt x="190042" y="65336"/>
                </a:lnTo>
                <a:lnTo>
                  <a:pt x="136843" y="105720"/>
                </a:lnTo>
                <a:lnTo>
                  <a:pt x="89838" y="155531"/>
                </a:lnTo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88136" y="0"/>
            <a:ext cx="8056245" cy="6858000"/>
          </a:xfrm>
          <a:custGeom>
            <a:avLst/>
            <a:gdLst/>
            <a:ahLst/>
            <a:cxnLst/>
            <a:rect l="l" t="t" r="r" b="b"/>
            <a:pathLst>
              <a:path w="8056245" h="6858000">
                <a:moveTo>
                  <a:pt x="0" y="6857999"/>
                </a:moveTo>
                <a:lnTo>
                  <a:pt x="8055863" y="6857999"/>
                </a:lnTo>
                <a:lnTo>
                  <a:pt x="8055863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13460" y="0"/>
            <a:ext cx="1905" cy="6858000"/>
          </a:xfrm>
          <a:custGeom>
            <a:avLst/>
            <a:gdLst/>
            <a:ahLst/>
            <a:cxnLst/>
            <a:rect l="l" t="t" r="r" b="b"/>
            <a:pathLst>
              <a:path w="1905" h="6858000">
                <a:moveTo>
                  <a:pt x="0" y="6857999"/>
                </a:moveTo>
                <a:lnTo>
                  <a:pt x="1524" y="6857999"/>
                </a:lnTo>
                <a:lnTo>
                  <a:pt x="1524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5736" y="0"/>
            <a:ext cx="155447" cy="685799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14983" y="0"/>
            <a:ext cx="73660" cy="6858000"/>
          </a:xfrm>
          <a:custGeom>
            <a:avLst/>
            <a:gdLst/>
            <a:ahLst/>
            <a:cxnLst/>
            <a:rect l="l" t="t" r="r" b="b"/>
            <a:pathLst>
              <a:path w="73659" h="6858000">
                <a:moveTo>
                  <a:pt x="0" y="6858000"/>
                </a:moveTo>
                <a:lnTo>
                  <a:pt x="73152" y="6858000"/>
                </a:lnTo>
                <a:lnTo>
                  <a:pt x="73152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6490">
              <a:lnSpc>
                <a:spcPct val="100000"/>
              </a:lnSpc>
            </a:pPr>
            <a:r>
              <a:rPr sz="3200" dirty="0"/>
              <a:t>3.</a:t>
            </a:r>
            <a:r>
              <a:rPr sz="3200" spc="-10" dirty="0"/>
              <a:t> </a:t>
            </a:r>
            <a:r>
              <a:rPr sz="3200" dirty="0"/>
              <a:t>Re</a:t>
            </a:r>
            <a:r>
              <a:rPr sz="3200" spc="-15" dirty="0"/>
              <a:t>k</a:t>
            </a:r>
            <a:r>
              <a:rPr sz="3200" dirty="0"/>
              <a:t>om</a:t>
            </a:r>
            <a:r>
              <a:rPr sz="3200" spc="-20" dirty="0"/>
              <a:t>e</a:t>
            </a:r>
            <a:r>
              <a:rPr sz="3200" dirty="0"/>
              <a:t>nd</a:t>
            </a:r>
            <a:r>
              <a:rPr sz="3200" spc="-15" dirty="0"/>
              <a:t>a</a:t>
            </a:r>
            <a:r>
              <a:rPr sz="3200" dirty="0"/>
              <a:t>si</a:t>
            </a:r>
            <a:r>
              <a:rPr sz="3200" spc="-35" dirty="0"/>
              <a:t> </a:t>
            </a:r>
            <a:r>
              <a:rPr sz="3200" spc="-245" dirty="0"/>
              <a:t>T</a:t>
            </a:r>
            <a:r>
              <a:rPr sz="3200" dirty="0"/>
              <a:t>er</a:t>
            </a:r>
            <a:r>
              <a:rPr sz="3200" spc="-15" dirty="0"/>
              <a:t>a</a:t>
            </a:r>
            <a:r>
              <a:rPr sz="3200" dirty="0"/>
              <a:t>pi</a:t>
            </a:r>
            <a:endParaRPr sz="3200"/>
          </a:p>
        </p:txBody>
      </p:sp>
      <p:sp>
        <p:nvSpPr>
          <p:cNvPr id="15" name="object 15"/>
          <p:cNvSpPr txBox="1"/>
          <p:nvPr/>
        </p:nvSpPr>
        <p:spPr>
          <a:xfrm>
            <a:off x="1526794" y="1600453"/>
            <a:ext cx="6444615" cy="4049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7685" indent="-514984">
              <a:lnSpc>
                <a:spcPct val="100000"/>
              </a:lnSpc>
              <a:buClr>
                <a:srgbClr val="FF0000"/>
              </a:buClr>
              <a:buFont typeface="Wingdings"/>
              <a:buChar char=""/>
              <a:tabLst>
                <a:tab pos="528320" algn="l"/>
              </a:tabLst>
            </a:pPr>
            <a:r>
              <a:rPr sz="2400" dirty="0">
                <a:latin typeface="Arial"/>
                <a:cs typeface="Arial"/>
              </a:rPr>
              <a:t>P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r</a:t>
            </a:r>
            <a:r>
              <a:rPr sz="2400" spc="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imban</a:t>
            </a:r>
            <a:r>
              <a:rPr sz="2400" spc="-10" dirty="0">
                <a:latin typeface="Arial"/>
                <a:cs typeface="Arial"/>
              </a:rPr>
              <a:t>g</a:t>
            </a:r>
            <a:r>
              <a:rPr sz="2400" dirty="0">
                <a:latin typeface="Arial"/>
                <a:cs typeface="Arial"/>
              </a:rPr>
              <a:t>kan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status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kl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pas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en</a:t>
            </a:r>
            <a:endParaRPr sz="2400">
              <a:latin typeface="Arial"/>
              <a:cs typeface="Arial"/>
            </a:endParaRPr>
          </a:p>
          <a:p>
            <a:pPr marL="527685" marR="6350" indent="-514984">
              <a:lnSpc>
                <a:spcPct val="150000"/>
              </a:lnSpc>
              <a:spcBef>
                <a:spcPts val="600"/>
              </a:spcBef>
              <a:buClr>
                <a:srgbClr val="FF0000"/>
              </a:buClr>
              <a:buFont typeface="Wingdings"/>
              <a:buChar char=""/>
              <a:tabLst>
                <a:tab pos="528320" algn="l"/>
              </a:tabLst>
            </a:pPr>
            <a:r>
              <a:rPr sz="2400" dirty="0">
                <a:latin typeface="Arial"/>
                <a:cs typeface="Arial"/>
              </a:rPr>
              <a:t>P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han</a:t>
            </a:r>
            <a:r>
              <a:rPr sz="2400" spc="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terapi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yang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mungkin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berikan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untuk pas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en</a:t>
            </a:r>
            <a:endParaRPr sz="2400">
              <a:latin typeface="Arial"/>
              <a:cs typeface="Arial"/>
            </a:endParaRPr>
          </a:p>
          <a:p>
            <a:pPr marL="527685" indent="-514984">
              <a:lnSpc>
                <a:spcPct val="100000"/>
              </a:lnSpc>
              <a:spcBef>
                <a:spcPts val="2040"/>
              </a:spcBef>
              <a:buClr>
                <a:srgbClr val="FF0000"/>
              </a:buClr>
              <a:buFont typeface="Wingdings"/>
              <a:buChar char=""/>
              <a:tabLst>
                <a:tab pos="528320" algn="l"/>
              </a:tabLst>
            </a:pPr>
            <a:r>
              <a:rPr sz="2400" dirty="0">
                <a:latin typeface="Arial"/>
                <a:cs typeface="Arial"/>
              </a:rPr>
              <a:t>B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ri rekome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 marL="713740" lvl="1" indent="-186055">
              <a:lnSpc>
                <a:spcPct val="100000"/>
              </a:lnSpc>
              <a:spcBef>
                <a:spcPts val="2039"/>
              </a:spcBef>
              <a:buFont typeface="Arial"/>
              <a:buChar char="-"/>
              <a:tabLst>
                <a:tab pos="713740" algn="l"/>
              </a:tabLst>
            </a:pPr>
            <a:r>
              <a:rPr sz="2400" i="1" dirty="0">
                <a:latin typeface="Arial"/>
                <a:cs typeface="Arial"/>
              </a:rPr>
              <a:t>pati</a:t>
            </a:r>
            <a:r>
              <a:rPr sz="2400" i="1" spc="-10" dirty="0">
                <a:latin typeface="Arial"/>
                <a:cs typeface="Arial"/>
              </a:rPr>
              <a:t>e</a:t>
            </a:r>
            <a:r>
              <a:rPr sz="2400" i="1" dirty="0">
                <a:latin typeface="Arial"/>
                <a:cs typeface="Arial"/>
              </a:rPr>
              <a:t>n</a:t>
            </a:r>
            <a:r>
              <a:rPr sz="2400" i="1" spc="5" dirty="0">
                <a:latin typeface="Arial"/>
                <a:cs typeface="Arial"/>
              </a:rPr>
              <a:t>t</a:t>
            </a:r>
            <a:r>
              <a:rPr sz="2400" i="1" dirty="0">
                <a:latin typeface="Arial"/>
                <a:cs typeface="Arial"/>
              </a:rPr>
              <a:t>-focused</a:t>
            </a:r>
            <a:endParaRPr sz="2400">
              <a:latin typeface="Arial"/>
              <a:cs typeface="Arial"/>
            </a:endParaRPr>
          </a:p>
          <a:p>
            <a:pPr marL="713740" lvl="1" indent="-186055">
              <a:lnSpc>
                <a:spcPct val="100000"/>
              </a:lnSpc>
              <a:spcBef>
                <a:spcPts val="2039"/>
              </a:spcBef>
              <a:buFont typeface="Arial"/>
              <a:buChar char="-"/>
              <a:tabLst>
                <a:tab pos="713740" algn="l"/>
              </a:tabLst>
            </a:pPr>
            <a:r>
              <a:rPr sz="2400" i="1" dirty="0">
                <a:latin typeface="Arial"/>
                <a:cs typeface="Arial"/>
              </a:rPr>
              <a:t>dru</a:t>
            </a:r>
            <a:r>
              <a:rPr sz="2400" i="1" spc="-5" dirty="0">
                <a:latin typeface="Arial"/>
                <a:cs typeface="Arial"/>
              </a:rPr>
              <a:t>g</a:t>
            </a:r>
            <a:r>
              <a:rPr sz="2400" i="1" dirty="0">
                <a:latin typeface="Arial"/>
                <a:cs typeface="Arial"/>
              </a:rPr>
              <a:t>-focu</a:t>
            </a:r>
            <a:r>
              <a:rPr sz="2400" i="1" spc="5" dirty="0">
                <a:latin typeface="Arial"/>
                <a:cs typeface="Arial"/>
              </a:rPr>
              <a:t>s</a:t>
            </a:r>
            <a:r>
              <a:rPr sz="2400" i="1" dirty="0">
                <a:latin typeface="Arial"/>
                <a:cs typeface="Arial"/>
              </a:rPr>
              <a:t>ed</a:t>
            </a:r>
            <a:endParaRPr sz="2400">
              <a:latin typeface="Arial"/>
              <a:cs typeface="Arial"/>
            </a:endParaRPr>
          </a:p>
          <a:p>
            <a:pPr marL="713740" lvl="1" indent="-186055">
              <a:lnSpc>
                <a:spcPct val="100000"/>
              </a:lnSpc>
              <a:spcBef>
                <a:spcPts val="2039"/>
              </a:spcBef>
              <a:buFont typeface="Arial"/>
              <a:buChar char="-"/>
              <a:tabLst>
                <a:tab pos="713740" algn="l"/>
              </a:tabLst>
            </a:pPr>
            <a:r>
              <a:rPr sz="2400" i="1" dirty="0">
                <a:latin typeface="Arial"/>
                <a:cs typeface="Arial"/>
              </a:rPr>
              <a:t>do nothi</a:t>
            </a:r>
            <a:r>
              <a:rPr sz="2400" i="1" spc="-10" dirty="0">
                <a:latin typeface="Arial"/>
                <a:cs typeface="Arial"/>
              </a:rPr>
              <a:t>n</a:t>
            </a:r>
            <a:r>
              <a:rPr sz="2400" i="1" dirty="0">
                <a:latin typeface="Arial"/>
                <a:cs typeface="Arial"/>
              </a:rPr>
              <a:t>g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04" y="3810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505" y="0"/>
                </a:lnTo>
                <a:lnTo>
                  <a:pt x="0" y="819150"/>
                </a:lnTo>
                <a:lnTo>
                  <a:pt x="505" y="819150"/>
                </a:lnTo>
                <a:lnTo>
                  <a:pt x="67687" y="816434"/>
                </a:lnTo>
                <a:lnTo>
                  <a:pt x="133374" y="808427"/>
                </a:lnTo>
                <a:lnTo>
                  <a:pt x="197354" y="795341"/>
                </a:lnTo>
                <a:lnTo>
                  <a:pt x="259418" y="777386"/>
                </a:lnTo>
                <a:lnTo>
                  <a:pt x="319353" y="754772"/>
                </a:lnTo>
                <a:lnTo>
                  <a:pt x="376949" y="727712"/>
                </a:lnTo>
                <a:lnTo>
                  <a:pt x="431996" y="696415"/>
                </a:lnTo>
                <a:lnTo>
                  <a:pt x="484282" y="661092"/>
                </a:lnTo>
                <a:lnTo>
                  <a:pt x="533597" y="621955"/>
                </a:lnTo>
                <a:lnTo>
                  <a:pt x="579729" y="579215"/>
                </a:lnTo>
                <a:lnTo>
                  <a:pt x="622469" y="533081"/>
                </a:lnTo>
                <a:lnTo>
                  <a:pt x="661605" y="483766"/>
                </a:lnTo>
                <a:lnTo>
                  <a:pt x="696926" y="431479"/>
                </a:lnTo>
                <a:lnTo>
                  <a:pt x="728222" y="376433"/>
                </a:lnTo>
                <a:lnTo>
                  <a:pt x="755281" y="318837"/>
                </a:lnTo>
                <a:lnTo>
                  <a:pt x="777893" y="258903"/>
                </a:lnTo>
                <a:lnTo>
                  <a:pt x="795848" y="196841"/>
                </a:lnTo>
                <a:lnTo>
                  <a:pt x="808933" y="132863"/>
                </a:lnTo>
                <a:lnTo>
                  <a:pt x="816939" y="67178"/>
                </a:lnTo>
                <a:lnTo>
                  <a:pt x="819655" y="0"/>
                </a:lnTo>
                <a:close/>
              </a:path>
            </a:pathLst>
          </a:custGeom>
          <a:solidFill>
            <a:srgbClr val="FDF9F4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304" y="3810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816939" y="67178"/>
                </a:lnTo>
                <a:lnTo>
                  <a:pt x="808933" y="132863"/>
                </a:lnTo>
                <a:lnTo>
                  <a:pt x="795848" y="196841"/>
                </a:lnTo>
                <a:lnTo>
                  <a:pt x="777893" y="258903"/>
                </a:lnTo>
                <a:lnTo>
                  <a:pt x="755281" y="318837"/>
                </a:lnTo>
                <a:lnTo>
                  <a:pt x="728222" y="376433"/>
                </a:lnTo>
                <a:lnTo>
                  <a:pt x="696926" y="431479"/>
                </a:lnTo>
                <a:lnTo>
                  <a:pt x="661605" y="483766"/>
                </a:lnTo>
                <a:lnTo>
                  <a:pt x="622469" y="533081"/>
                </a:lnTo>
                <a:lnTo>
                  <a:pt x="579729" y="579215"/>
                </a:lnTo>
                <a:lnTo>
                  <a:pt x="533597" y="621955"/>
                </a:lnTo>
                <a:lnTo>
                  <a:pt x="484282" y="661092"/>
                </a:lnTo>
                <a:lnTo>
                  <a:pt x="431996" y="696415"/>
                </a:lnTo>
                <a:lnTo>
                  <a:pt x="376949" y="727712"/>
                </a:lnTo>
                <a:lnTo>
                  <a:pt x="319353" y="754772"/>
                </a:lnTo>
                <a:lnTo>
                  <a:pt x="259418" y="777386"/>
                </a:lnTo>
                <a:lnTo>
                  <a:pt x="197354" y="795341"/>
                </a:lnTo>
                <a:lnTo>
                  <a:pt x="133374" y="808427"/>
                </a:lnTo>
                <a:lnTo>
                  <a:pt x="67687" y="816434"/>
                </a:lnTo>
                <a:lnTo>
                  <a:pt x="505" y="819150"/>
                </a:lnTo>
                <a:lnTo>
                  <a:pt x="336" y="819150"/>
                </a:lnTo>
                <a:lnTo>
                  <a:pt x="168" y="819150"/>
                </a:lnTo>
                <a:lnTo>
                  <a:pt x="0" y="819150"/>
                </a:lnTo>
                <a:lnTo>
                  <a:pt x="505" y="0"/>
                </a:lnTo>
                <a:lnTo>
                  <a:pt x="819655" y="0"/>
                </a:lnTo>
                <a:close/>
              </a:path>
            </a:pathLst>
          </a:custGeom>
          <a:ln w="3175">
            <a:solidFill>
              <a:srgbClr val="D2C39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8015" y="6095"/>
            <a:ext cx="1784604" cy="17846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9163" y="21335"/>
            <a:ext cx="1702435" cy="1702435"/>
          </a:xfrm>
          <a:custGeom>
            <a:avLst/>
            <a:gdLst/>
            <a:ahLst/>
            <a:cxnLst/>
            <a:rect l="l" t="t" r="r" b="b"/>
            <a:pathLst>
              <a:path w="1702435" h="1702435">
                <a:moveTo>
                  <a:pt x="0" y="851154"/>
                </a:moveTo>
                <a:lnTo>
                  <a:pt x="2821" y="781353"/>
                </a:lnTo>
                <a:lnTo>
                  <a:pt x="11140" y="713105"/>
                </a:lnTo>
                <a:lnTo>
                  <a:pt x="24736" y="646628"/>
                </a:lnTo>
                <a:lnTo>
                  <a:pt x="43392" y="582143"/>
                </a:lnTo>
                <a:lnTo>
                  <a:pt x="66888" y="519868"/>
                </a:lnTo>
                <a:lnTo>
                  <a:pt x="95004" y="460022"/>
                </a:lnTo>
                <a:lnTo>
                  <a:pt x="127522" y="402825"/>
                </a:lnTo>
                <a:lnTo>
                  <a:pt x="164223" y="348496"/>
                </a:lnTo>
                <a:lnTo>
                  <a:pt x="204888" y="297253"/>
                </a:lnTo>
                <a:lnTo>
                  <a:pt x="249297" y="249316"/>
                </a:lnTo>
                <a:lnTo>
                  <a:pt x="297232" y="204905"/>
                </a:lnTo>
                <a:lnTo>
                  <a:pt x="348474" y="164238"/>
                </a:lnTo>
                <a:lnTo>
                  <a:pt x="402803" y="127534"/>
                </a:lnTo>
                <a:lnTo>
                  <a:pt x="460000" y="95014"/>
                </a:lnTo>
                <a:lnTo>
                  <a:pt x="519847" y="66895"/>
                </a:lnTo>
                <a:lnTo>
                  <a:pt x="582124" y="43397"/>
                </a:lnTo>
                <a:lnTo>
                  <a:pt x="646612" y="24739"/>
                </a:lnTo>
                <a:lnTo>
                  <a:pt x="713092" y="11141"/>
                </a:lnTo>
                <a:lnTo>
                  <a:pt x="781346" y="2821"/>
                </a:lnTo>
                <a:lnTo>
                  <a:pt x="851154" y="0"/>
                </a:lnTo>
                <a:lnTo>
                  <a:pt x="920954" y="2821"/>
                </a:lnTo>
                <a:lnTo>
                  <a:pt x="989202" y="11141"/>
                </a:lnTo>
                <a:lnTo>
                  <a:pt x="1055679" y="24739"/>
                </a:lnTo>
                <a:lnTo>
                  <a:pt x="1120164" y="43397"/>
                </a:lnTo>
                <a:lnTo>
                  <a:pt x="1182439" y="66895"/>
                </a:lnTo>
                <a:lnTo>
                  <a:pt x="1242285" y="95014"/>
                </a:lnTo>
                <a:lnTo>
                  <a:pt x="1299482" y="127534"/>
                </a:lnTo>
                <a:lnTo>
                  <a:pt x="1353811" y="164238"/>
                </a:lnTo>
                <a:lnTo>
                  <a:pt x="1405054" y="204905"/>
                </a:lnTo>
                <a:lnTo>
                  <a:pt x="1452991" y="249316"/>
                </a:lnTo>
                <a:lnTo>
                  <a:pt x="1497402" y="297253"/>
                </a:lnTo>
                <a:lnTo>
                  <a:pt x="1538069" y="348496"/>
                </a:lnTo>
                <a:lnTo>
                  <a:pt x="1574773" y="402825"/>
                </a:lnTo>
                <a:lnTo>
                  <a:pt x="1607293" y="460022"/>
                </a:lnTo>
                <a:lnTo>
                  <a:pt x="1635412" y="519868"/>
                </a:lnTo>
                <a:lnTo>
                  <a:pt x="1658910" y="582143"/>
                </a:lnTo>
                <a:lnTo>
                  <a:pt x="1677568" y="646628"/>
                </a:lnTo>
                <a:lnTo>
                  <a:pt x="1691166" y="713105"/>
                </a:lnTo>
                <a:lnTo>
                  <a:pt x="1699486" y="781353"/>
                </a:lnTo>
                <a:lnTo>
                  <a:pt x="1702308" y="851154"/>
                </a:lnTo>
                <a:lnTo>
                  <a:pt x="1699486" y="920954"/>
                </a:lnTo>
                <a:lnTo>
                  <a:pt x="1691166" y="989202"/>
                </a:lnTo>
                <a:lnTo>
                  <a:pt x="1677568" y="1055679"/>
                </a:lnTo>
                <a:lnTo>
                  <a:pt x="1658910" y="1120164"/>
                </a:lnTo>
                <a:lnTo>
                  <a:pt x="1635412" y="1182439"/>
                </a:lnTo>
                <a:lnTo>
                  <a:pt x="1607293" y="1242285"/>
                </a:lnTo>
                <a:lnTo>
                  <a:pt x="1574773" y="1299482"/>
                </a:lnTo>
                <a:lnTo>
                  <a:pt x="1538069" y="1353811"/>
                </a:lnTo>
                <a:lnTo>
                  <a:pt x="1497402" y="1405054"/>
                </a:lnTo>
                <a:lnTo>
                  <a:pt x="1452991" y="1452991"/>
                </a:lnTo>
                <a:lnTo>
                  <a:pt x="1405054" y="1497402"/>
                </a:lnTo>
                <a:lnTo>
                  <a:pt x="1353811" y="1538069"/>
                </a:lnTo>
                <a:lnTo>
                  <a:pt x="1299482" y="1574773"/>
                </a:lnTo>
                <a:lnTo>
                  <a:pt x="1242285" y="1607293"/>
                </a:lnTo>
                <a:lnTo>
                  <a:pt x="1182439" y="1635412"/>
                </a:lnTo>
                <a:lnTo>
                  <a:pt x="1120164" y="1658910"/>
                </a:lnTo>
                <a:lnTo>
                  <a:pt x="1055679" y="1677568"/>
                </a:lnTo>
                <a:lnTo>
                  <a:pt x="989202" y="1691166"/>
                </a:lnTo>
                <a:lnTo>
                  <a:pt x="920954" y="1699486"/>
                </a:lnTo>
                <a:lnTo>
                  <a:pt x="851154" y="1702308"/>
                </a:lnTo>
                <a:lnTo>
                  <a:pt x="781346" y="1699486"/>
                </a:lnTo>
                <a:lnTo>
                  <a:pt x="713092" y="1691166"/>
                </a:lnTo>
                <a:lnTo>
                  <a:pt x="646612" y="1677568"/>
                </a:lnTo>
                <a:lnTo>
                  <a:pt x="582124" y="1658910"/>
                </a:lnTo>
                <a:lnTo>
                  <a:pt x="519847" y="1635412"/>
                </a:lnTo>
                <a:lnTo>
                  <a:pt x="460000" y="1607293"/>
                </a:lnTo>
                <a:lnTo>
                  <a:pt x="402803" y="1574773"/>
                </a:lnTo>
                <a:lnTo>
                  <a:pt x="348474" y="1538069"/>
                </a:lnTo>
                <a:lnTo>
                  <a:pt x="297232" y="1497402"/>
                </a:lnTo>
                <a:lnTo>
                  <a:pt x="249297" y="1452991"/>
                </a:lnTo>
                <a:lnTo>
                  <a:pt x="204888" y="1405054"/>
                </a:lnTo>
                <a:lnTo>
                  <a:pt x="164223" y="1353811"/>
                </a:lnTo>
                <a:lnTo>
                  <a:pt x="127522" y="1299482"/>
                </a:lnTo>
                <a:lnTo>
                  <a:pt x="95004" y="1242285"/>
                </a:lnTo>
                <a:lnTo>
                  <a:pt x="66888" y="1182439"/>
                </a:lnTo>
                <a:lnTo>
                  <a:pt x="43392" y="1120164"/>
                </a:lnTo>
                <a:lnTo>
                  <a:pt x="24736" y="1055679"/>
                </a:lnTo>
                <a:lnTo>
                  <a:pt x="11140" y="989202"/>
                </a:lnTo>
                <a:lnTo>
                  <a:pt x="2821" y="920954"/>
                </a:lnTo>
                <a:lnTo>
                  <a:pt x="0" y="851154"/>
                </a:lnTo>
                <a:close/>
              </a:path>
            </a:pathLst>
          </a:custGeom>
          <a:ln w="27432">
            <a:solidFill>
              <a:srgbClr val="FFF6DB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72212" y="1045463"/>
            <a:ext cx="1155192" cy="11506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7587" y="1050711"/>
            <a:ext cx="1116275" cy="111131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7587" y="1050711"/>
            <a:ext cx="1116330" cy="1111885"/>
          </a:xfrm>
          <a:custGeom>
            <a:avLst/>
            <a:gdLst/>
            <a:ahLst/>
            <a:cxnLst/>
            <a:rect l="l" t="t" r="r" b="b"/>
            <a:pathLst>
              <a:path w="1116330" h="1111885">
                <a:moveTo>
                  <a:pt x="118228" y="204556"/>
                </a:moveTo>
                <a:lnTo>
                  <a:pt x="147893" y="170377"/>
                </a:lnTo>
                <a:lnTo>
                  <a:pt x="179771" y="139253"/>
                </a:lnTo>
                <a:lnTo>
                  <a:pt x="213661" y="111205"/>
                </a:lnTo>
                <a:lnTo>
                  <a:pt x="249360" y="86253"/>
                </a:lnTo>
                <a:lnTo>
                  <a:pt x="286668" y="64418"/>
                </a:lnTo>
                <a:lnTo>
                  <a:pt x="325381" y="45719"/>
                </a:lnTo>
                <a:lnTo>
                  <a:pt x="365300" y="30178"/>
                </a:lnTo>
                <a:lnTo>
                  <a:pt x="406221" y="17815"/>
                </a:lnTo>
                <a:lnTo>
                  <a:pt x="447943" y="8651"/>
                </a:lnTo>
                <a:lnTo>
                  <a:pt x="490265" y="2705"/>
                </a:lnTo>
                <a:lnTo>
                  <a:pt x="532984" y="0"/>
                </a:lnTo>
                <a:lnTo>
                  <a:pt x="575898" y="553"/>
                </a:lnTo>
                <a:lnTo>
                  <a:pt x="618807" y="4388"/>
                </a:lnTo>
                <a:lnTo>
                  <a:pt x="661509" y="11523"/>
                </a:lnTo>
                <a:lnTo>
                  <a:pt x="703801" y="21980"/>
                </a:lnTo>
                <a:lnTo>
                  <a:pt x="745482" y="35778"/>
                </a:lnTo>
                <a:lnTo>
                  <a:pt x="786350" y="52939"/>
                </a:lnTo>
                <a:lnTo>
                  <a:pt x="826203" y="73483"/>
                </a:lnTo>
                <a:lnTo>
                  <a:pt x="864840" y="97429"/>
                </a:lnTo>
                <a:lnTo>
                  <a:pt x="902059" y="124800"/>
                </a:lnTo>
                <a:lnTo>
                  <a:pt x="936999" y="155027"/>
                </a:lnTo>
                <a:lnTo>
                  <a:pt x="968914" y="187397"/>
                </a:lnTo>
                <a:lnTo>
                  <a:pt x="997779" y="221706"/>
                </a:lnTo>
                <a:lnTo>
                  <a:pt x="1023570" y="257755"/>
                </a:lnTo>
                <a:lnTo>
                  <a:pt x="1046263" y="295341"/>
                </a:lnTo>
                <a:lnTo>
                  <a:pt x="1065831" y="334264"/>
                </a:lnTo>
                <a:lnTo>
                  <a:pt x="1082252" y="374322"/>
                </a:lnTo>
                <a:lnTo>
                  <a:pt x="1095500" y="415313"/>
                </a:lnTo>
                <a:lnTo>
                  <a:pt x="1105551" y="457037"/>
                </a:lnTo>
                <a:lnTo>
                  <a:pt x="1112380" y="499291"/>
                </a:lnTo>
                <a:lnTo>
                  <a:pt x="1115963" y="541875"/>
                </a:lnTo>
                <a:lnTo>
                  <a:pt x="1116275" y="584588"/>
                </a:lnTo>
                <a:lnTo>
                  <a:pt x="1113292" y="627227"/>
                </a:lnTo>
                <a:lnTo>
                  <a:pt x="1106988" y="669592"/>
                </a:lnTo>
                <a:lnTo>
                  <a:pt x="1097340" y="711481"/>
                </a:lnTo>
                <a:lnTo>
                  <a:pt x="1084323" y="752692"/>
                </a:lnTo>
                <a:lnTo>
                  <a:pt x="1067912" y="793025"/>
                </a:lnTo>
                <a:lnTo>
                  <a:pt x="1048083" y="832278"/>
                </a:lnTo>
                <a:lnTo>
                  <a:pt x="1024811" y="870250"/>
                </a:lnTo>
                <a:lnTo>
                  <a:pt x="998071" y="906739"/>
                </a:lnTo>
                <a:lnTo>
                  <a:pt x="968406" y="940918"/>
                </a:lnTo>
                <a:lnTo>
                  <a:pt x="936528" y="972042"/>
                </a:lnTo>
                <a:lnTo>
                  <a:pt x="902639" y="1000090"/>
                </a:lnTo>
                <a:lnTo>
                  <a:pt x="866940" y="1025043"/>
                </a:lnTo>
                <a:lnTo>
                  <a:pt x="829633" y="1046880"/>
                </a:lnTo>
                <a:lnTo>
                  <a:pt x="790919" y="1065580"/>
                </a:lnTo>
                <a:lnTo>
                  <a:pt x="751002" y="1081122"/>
                </a:lnTo>
                <a:lnTo>
                  <a:pt x="710081" y="1093488"/>
                </a:lnTo>
                <a:lnTo>
                  <a:pt x="668360" y="1102656"/>
                </a:lnTo>
                <a:lnTo>
                  <a:pt x="626039" y="1108606"/>
                </a:lnTo>
                <a:lnTo>
                  <a:pt x="583320" y="1111317"/>
                </a:lnTo>
                <a:lnTo>
                  <a:pt x="540405" y="1110769"/>
                </a:lnTo>
                <a:lnTo>
                  <a:pt x="497497" y="1106942"/>
                </a:lnTo>
                <a:lnTo>
                  <a:pt x="454795" y="1099816"/>
                </a:lnTo>
                <a:lnTo>
                  <a:pt x="412503" y="1089369"/>
                </a:lnTo>
                <a:lnTo>
                  <a:pt x="370822" y="1075582"/>
                </a:lnTo>
                <a:lnTo>
                  <a:pt x="329953" y="1058434"/>
                </a:lnTo>
                <a:lnTo>
                  <a:pt x="290099" y="1037905"/>
                </a:lnTo>
                <a:lnTo>
                  <a:pt x="251460" y="1013975"/>
                </a:lnTo>
                <a:lnTo>
                  <a:pt x="214240" y="986622"/>
                </a:lnTo>
                <a:lnTo>
                  <a:pt x="179299" y="956395"/>
                </a:lnTo>
                <a:lnTo>
                  <a:pt x="147383" y="924025"/>
                </a:lnTo>
                <a:lnTo>
                  <a:pt x="118516" y="889716"/>
                </a:lnTo>
                <a:lnTo>
                  <a:pt x="92723" y="853666"/>
                </a:lnTo>
                <a:lnTo>
                  <a:pt x="70028" y="816079"/>
                </a:lnTo>
                <a:lnTo>
                  <a:pt x="50457" y="777155"/>
                </a:lnTo>
                <a:lnTo>
                  <a:pt x="34033" y="737095"/>
                </a:lnTo>
                <a:lnTo>
                  <a:pt x="20783" y="696101"/>
                </a:lnTo>
                <a:lnTo>
                  <a:pt x="10729" y="654374"/>
                </a:lnTo>
                <a:lnTo>
                  <a:pt x="3898" y="612115"/>
                </a:lnTo>
                <a:lnTo>
                  <a:pt x="313" y="569526"/>
                </a:lnTo>
                <a:lnTo>
                  <a:pt x="0" y="526807"/>
                </a:lnTo>
                <a:lnTo>
                  <a:pt x="2982" y="484160"/>
                </a:lnTo>
                <a:lnTo>
                  <a:pt x="9286" y="441787"/>
                </a:lnTo>
                <a:lnTo>
                  <a:pt x="18935" y="399888"/>
                </a:lnTo>
                <a:lnTo>
                  <a:pt x="31954" y="358665"/>
                </a:lnTo>
                <a:lnTo>
                  <a:pt x="48369" y="318319"/>
                </a:lnTo>
                <a:lnTo>
                  <a:pt x="68202" y="279051"/>
                </a:lnTo>
                <a:lnTo>
                  <a:pt x="91480" y="241063"/>
                </a:lnTo>
                <a:lnTo>
                  <a:pt x="118228" y="204556"/>
                </a:lnTo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17958" y="1181143"/>
            <a:ext cx="855980" cy="850900"/>
          </a:xfrm>
          <a:custGeom>
            <a:avLst/>
            <a:gdLst/>
            <a:ahLst/>
            <a:cxnLst/>
            <a:rect l="l" t="t" r="r" b="b"/>
            <a:pathLst>
              <a:path w="855980" h="850900">
                <a:moveTo>
                  <a:pt x="89838" y="155531"/>
                </a:moveTo>
                <a:lnTo>
                  <a:pt x="51680" y="212403"/>
                </a:lnTo>
                <a:lnTo>
                  <a:pt x="24090" y="273230"/>
                </a:lnTo>
                <a:lnTo>
                  <a:pt x="6915" y="336780"/>
                </a:lnTo>
                <a:lnTo>
                  <a:pt x="0" y="401817"/>
                </a:lnTo>
                <a:lnTo>
                  <a:pt x="340" y="434509"/>
                </a:lnTo>
                <a:lnTo>
                  <a:pt x="8522" y="499465"/>
                </a:lnTo>
                <a:lnTo>
                  <a:pt x="26576" y="562826"/>
                </a:lnTo>
                <a:lnTo>
                  <a:pt x="54346" y="623357"/>
                </a:lnTo>
                <a:lnTo>
                  <a:pt x="91678" y="679825"/>
                </a:lnTo>
                <a:lnTo>
                  <a:pt x="138416" y="730995"/>
                </a:lnTo>
                <a:lnTo>
                  <a:pt x="193850" y="775241"/>
                </a:lnTo>
                <a:lnTo>
                  <a:pt x="254104" y="809468"/>
                </a:lnTo>
                <a:lnTo>
                  <a:pt x="317435" y="833348"/>
                </a:lnTo>
                <a:lnTo>
                  <a:pt x="382607" y="847004"/>
                </a:lnTo>
                <a:lnTo>
                  <a:pt x="448384" y="850558"/>
                </a:lnTo>
                <a:lnTo>
                  <a:pt x="481113" y="848586"/>
                </a:lnTo>
                <a:lnTo>
                  <a:pt x="545478" y="837218"/>
                </a:lnTo>
                <a:lnTo>
                  <a:pt x="607358" y="816056"/>
                </a:lnTo>
                <a:lnTo>
                  <a:pt x="665516" y="785221"/>
                </a:lnTo>
                <a:lnTo>
                  <a:pt x="718715" y="744837"/>
                </a:lnTo>
                <a:lnTo>
                  <a:pt x="765720" y="695027"/>
                </a:lnTo>
                <a:lnTo>
                  <a:pt x="803881" y="638124"/>
                </a:lnTo>
                <a:lnTo>
                  <a:pt x="831472" y="577279"/>
                </a:lnTo>
                <a:lnTo>
                  <a:pt x="848648" y="513722"/>
                </a:lnTo>
                <a:lnTo>
                  <a:pt x="855565" y="448685"/>
                </a:lnTo>
                <a:lnTo>
                  <a:pt x="855224" y="415997"/>
                </a:lnTo>
                <a:lnTo>
                  <a:pt x="847042" y="351050"/>
                </a:lnTo>
                <a:lnTo>
                  <a:pt x="828988" y="287701"/>
                </a:lnTo>
                <a:lnTo>
                  <a:pt x="801219" y="227183"/>
                </a:lnTo>
                <a:lnTo>
                  <a:pt x="763889" y="170726"/>
                </a:lnTo>
                <a:lnTo>
                  <a:pt x="717153" y="119561"/>
                </a:lnTo>
                <a:lnTo>
                  <a:pt x="661719" y="75317"/>
                </a:lnTo>
                <a:lnTo>
                  <a:pt x="601462" y="41090"/>
                </a:lnTo>
                <a:lnTo>
                  <a:pt x="538128" y="17210"/>
                </a:lnTo>
                <a:lnTo>
                  <a:pt x="472954" y="3554"/>
                </a:lnTo>
                <a:lnTo>
                  <a:pt x="407176" y="0"/>
                </a:lnTo>
                <a:lnTo>
                  <a:pt x="374447" y="1972"/>
                </a:lnTo>
                <a:lnTo>
                  <a:pt x="310080" y="13340"/>
                </a:lnTo>
                <a:lnTo>
                  <a:pt x="248200" y="34502"/>
                </a:lnTo>
                <a:lnTo>
                  <a:pt x="190042" y="65336"/>
                </a:lnTo>
                <a:lnTo>
                  <a:pt x="136843" y="105720"/>
                </a:lnTo>
                <a:lnTo>
                  <a:pt x="89838" y="155531"/>
                </a:lnTo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88136" y="0"/>
            <a:ext cx="8056245" cy="6858000"/>
          </a:xfrm>
          <a:custGeom>
            <a:avLst/>
            <a:gdLst/>
            <a:ahLst/>
            <a:cxnLst/>
            <a:rect l="l" t="t" r="r" b="b"/>
            <a:pathLst>
              <a:path w="8056245" h="6858000">
                <a:moveTo>
                  <a:pt x="0" y="6857999"/>
                </a:moveTo>
                <a:lnTo>
                  <a:pt x="8055863" y="6857999"/>
                </a:lnTo>
                <a:lnTo>
                  <a:pt x="8055863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13460" y="0"/>
            <a:ext cx="1905" cy="6858000"/>
          </a:xfrm>
          <a:custGeom>
            <a:avLst/>
            <a:gdLst/>
            <a:ahLst/>
            <a:cxnLst/>
            <a:rect l="l" t="t" r="r" b="b"/>
            <a:pathLst>
              <a:path w="1905" h="6858000">
                <a:moveTo>
                  <a:pt x="0" y="6857999"/>
                </a:moveTo>
                <a:lnTo>
                  <a:pt x="1524" y="6857999"/>
                </a:lnTo>
                <a:lnTo>
                  <a:pt x="1524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5736" y="0"/>
            <a:ext cx="155447" cy="685799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14983" y="0"/>
            <a:ext cx="73660" cy="6858000"/>
          </a:xfrm>
          <a:custGeom>
            <a:avLst/>
            <a:gdLst/>
            <a:ahLst/>
            <a:cxnLst/>
            <a:rect l="l" t="t" r="r" b="b"/>
            <a:pathLst>
              <a:path w="73659" h="6858000">
                <a:moveTo>
                  <a:pt x="0" y="6858000"/>
                </a:moveTo>
                <a:lnTo>
                  <a:pt x="73152" y="6858000"/>
                </a:lnTo>
                <a:lnTo>
                  <a:pt x="73152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21995" rIns="0" bIns="0" rtlCol="0">
            <a:spAutoFit/>
          </a:bodyPr>
          <a:lstStyle/>
          <a:p>
            <a:pPr marL="96520">
              <a:lnSpc>
                <a:spcPts val="4315"/>
              </a:lnSpc>
            </a:pPr>
            <a:r>
              <a:rPr b="0" spc="-90" dirty="0">
                <a:latin typeface="Tahoma"/>
                <a:cs typeface="Tahoma"/>
              </a:rPr>
              <a:t>P</a:t>
            </a:r>
            <a:r>
              <a:rPr b="0" spc="-25" dirty="0">
                <a:latin typeface="Tahoma"/>
                <a:cs typeface="Tahoma"/>
              </a:rPr>
              <a:t>emberia</a:t>
            </a:r>
            <a:r>
              <a:rPr b="0" spc="-20" dirty="0">
                <a:latin typeface="Tahoma"/>
                <a:cs typeface="Tahoma"/>
              </a:rPr>
              <a:t>n</a:t>
            </a:r>
            <a:r>
              <a:rPr b="0" spc="35" dirty="0">
                <a:latin typeface="Tahoma"/>
                <a:cs typeface="Tahoma"/>
              </a:rPr>
              <a:t> </a:t>
            </a:r>
            <a:r>
              <a:rPr b="0" spc="-90" dirty="0">
                <a:latin typeface="Tahoma"/>
                <a:cs typeface="Tahoma"/>
              </a:rPr>
              <a:t>R</a:t>
            </a:r>
            <a:r>
              <a:rPr b="0" spc="-5" dirty="0">
                <a:latin typeface="Tahoma"/>
                <a:cs typeface="Tahoma"/>
              </a:rPr>
              <a:t>e</a:t>
            </a:r>
            <a:r>
              <a:rPr b="0" spc="-40" dirty="0">
                <a:latin typeface="Tahoma"/>
                <a:cs typeface="Tahoma"/>
              </a:rPr>
              <a:t>k</a:t>
            </a:r>
            <a:r>
              <a:rPr b="0" spc="-20" dirty="0">
                <a:latin typeface="Tahoma"/>
                <a:cs typeface="Tahoma"/>
              </a:rPr>
              <a:t>omendasi</a:t>
            </a:r>
            <a:r>
              <a:rPr b="0" spc="15" dirty="0">
                <a:latin typeface="Tahoma"/>
                <a:cs typeface="Tahoma"/>
              </a:rPr>
              <a:t> </a:t>
            </a:r>
            <a:r>
              <a:rPr b="0" spc="-400" dirty="0">
                <a:latin typeface="Tahoma"/>
                <a:cs typeface="Tahoma"/>
              </a:rPr>
              <a:t>T</a:t>
            </a:r>
            <a:r>
              <a:rPr b="0" spc="-5" dirty="0">
                <a:latin typeface="Tahoma"/>
                <a:cs typeface="Tahoma"/>
              </a:rPr>
              <a:t>e</a:t>
            </a:r>
            <a:r>
              <a:rPr b="0" spc="-60" dirty="0">
                <a:latin typeface="Tahoma"/>
                <a:cs typeface="Tahoma"/>
              </a:rPr>
              <a:t>r</a:t>
            </a:r>
            <a:r>
              <a:rPr b="0" spc="-20" dirty="0">
                <a:latin typeface="Tahoma"/>
                <a:cs typeface="Tahoma"/>
              </a:rPr>
              <a:t>api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1075740" y="1714753"/>
            <a:ext cx="7447915" cy="3836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5910" indent="-283210">
              <a:lnSpc>
                <a:spcPct val="100000"/>
              </a:lnSpc>
              <a:buClr>
                <a:srgbClr val="3891A7"/>
              </a:buClr>
              <a:buSzPct val="79166"/>
              <a:buFont typeface="Wingdings 2"/>
              <a:buChar char=""/>
              <a:tabLst>
                <a:tab pos="296545" algn="l"/>
              </a:tabLst>
            </a:pPr>
            <a:r>
              <a:rPr sz="2400" dirty="0">
                <a:latin typeface="Arial"/>
                <a:cs typeface="Arial"/>
              </a:rPr>
              <a:t>U</a:t>
            </a:r>
            <a:r>
              <a:rPr sz="2400" spc="-10" dirty="0">
                <a:latin typeface="Arial"/>
                <a:cs typeface="Arial"/>
              </a:rPr>
              <a:t>b</a:t>
            </a:r>
            <a:r>
              <a:rPr sz="2400" dirty="0">
                <a:latin typeface="Arial"/>
                <a:cs typeface="Arial"/>
              </a:rPr>
              <a:t>ah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obat</a:t>
            </a:r>
            <a:endParaRPr sz="2400">
              <a:latin typeface="Arial"/>
              <a:cs typeface="Arial"/>
            </a:endParaRPr>
          </a:p>
          <a:p>
            <a:pPr marL="295910" indent="-283210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9166"/>
              <a:buFont typeface="Wingdings 2"/>
              <a:buChar char=""/>
              <a:tabLst>
                <a:tab pos="296545" algn="l"/>
              </a:tabLst>
            </a:pPr>
            <a:r>
              <a:rPr sz="2400" dirty="0">
                <a:latin typeface="Arial"/>
                <a:cs typeface="Arial"/>
              </a:rPr>
              <a:t>U</a:t>
            </a:r>
            <a:r>
              <a:rPr sz="2400" spc="-10" dirty="0">
                <a:latin typeface="Arial"/>
                <a:cs typeface="Arial"/>
              </a:rPr>
              <a:t>b</a:t>
            </a:r>
            <a:r>
              <a:rPr sz="2400" dirty="0">
                <a:latin typeface="Arial"/>
                <a:cs typeface="Arial"/>
              </a:rPr>
              <a:t>ah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dos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s</a:t>
            </a:r>
            <a:endParaRPr sz="2400">
              <a:latin typeface="Arial"/>
              <a:cs typeface="Arial"/>
            </a:endParaRPr>
          </a:p>
          <a:p>
            <a:pPr marL="295910" indent="-283210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9166"/>
              <a:buFont typeface="Wingdings 2"/>
              <a:buChar char=""/>
              <a:tabLst>
                <a:tab pos="296545" algn="l"/>
              </a:tabLst>
            </a:pPr>
            <a:r>
              <a:rPr sz="2400" dirty="0">
                <a:latin typeface="Arial"/>
                <a:cs typeface="Arial"/>
              </a:rPr>
              <a:t>U</a:t>
            </a:r>
            <a:r>
              <a:rPr sz="2400" spc="-10" dirty="0">
                <a:latin typeface="Arial"/>
                <a:cs typeface="Arial"/>
              </a:rPr>
              <a:t>b</a:t>
            </a:r>
            <a:r>
              <a:rPr sz="2400" dirty="0">
                <a:latin typeface="Arial"/>
                <a:cs typeface="Arial"/>
              </a:rPr>
              <a:t>ah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rute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pemberi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n</a:t>
            </a:r>
            <a:endParaRPr sz="2400">
              <a:latin typeface="Arial"/>
              <a:cs typeface="Arial"/>
            </a:endParaRPr>
          </a:p>
          <a:p>
            <a:pPr marL="295910" indent="-283210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9166"/>
              <a:buFont typeface="Wingdings 2"/>
              <a:buChar char=""/>
              <a:tabLst>
                <a:tab pos="296545" algn="l"/>
              </a:tabLst>
            </a:pPr>
            <a:r>
              <a:rPr sz="2400" dirty="0">
                <a:latin typeface="Arial"/>
                <a:cs typeface="Arial"/>
              </a:rPr>
              <a:t>U</a:t>
            </a:r>
            <a:r>
              <a:rPr sz="2400" spc="-10" dirty="0">
                <a:latin typeface="Arial"/>
                <a:cs typeface="Arial"/>
              </a:rPr>
              <a:t>b</a:t>
            </a:r>
            <a:r>
              <a:rPr sz="2400" dirty="0">
                <a:latin typeface="Arial"/>
                <a:cs typeface="Arial"/>
              </a:rPr>
              <a:t>ah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w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ktu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pemberi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295910" indent="-283210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9166"/>
              <a:buFont typeface="Wingdings 2"/>
              <a:buChar char=""/>
              <a:tabLst>
                <a:tab pos="296545" algn="l"/>
              </a:tabLst>
            </a:pPr>
            <a:r>
              <a:rPr sz="2400" dirty="0">
                <a:latin typeface="Arial"/>
                <a:cs typeface="Arial"/>
              </a:rPr>
              <a:t>H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ntik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obat</a:t>
            </a:r>
            <a:endParaRPr sz="2400">
              <a:latin typeface="Arial"/>
              <a:cs typeface="Arial"/>
            </a:endParaRPr>
          </a:p>
          <a:p>
            <a:pPr marL="295910" indent="-283210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9166"/>
              <a:buFont typeface="Wingdings 2"/>
              <a:buChar char=""/>
              <a:tabLst>
                <a:tab pos="296545" algn="l"/>
              </a:tabLst>
            </a:pPr>
            <a:r>
              <a:rPr sz="2400" spc="-270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ambahkan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obat</a:t>
            </a:r>
            <a:endParaRPr sz="2400">
              <a:latin typeface="Arial"/>
              <a:cs typeface="Arial"/>
            </a:endParaRPr>
          </a:p>
          <a:p>
            <a:pPr marL="295910" indent="-283210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9166"/>
              <a:buFont typeface="Wingdings 2"/>
              <a:buChar char=""/>
              <a:tabLst>
                <a:tab pos="296545" algn="l"/>
                <a:tab pos="5249545" algn="l"/>
              </a:tabLst>
            </a:pPr>
            <a:r>
              <a:rPr sz="2400" dirty="0">
                <a:latin typeface="Arial"/>
                <a:cs typeface="Arial"/>
              </a:rPr>
              <a:t>Lak</a:t>
            </a:r>
            <a:r>
              <a:rPr sz="2400" spc="-10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kan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pemantau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(gejala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kl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s,	uji l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boratoriu</a:t>
            </a:r>
            <a:r>
              <a:rPr sz="2400" spc="5" dirty="0">
                <a:latin typeface="Arial"/>
                <a:cs typeface="Arial"/>
              </a:rPr>
              <a:t>m</a:t>
            </a:r>
            <a:r>
              <a:rPr sz="2400" dirty="0">
                <a:latin typeface="Arial"/>
                <a:cs typeface="Arial"/>
              </a:rPr>
              <a:t>)</a:t>
            </a:r>
            <a:endParaRPr sz="2400">
              <a:latin typeface="Arial"/>
              <a:cs typeface="Arial"/>
            </a:endParaRPr>
          </a:p>
          <a:p>
            <a:pPr marL="295910" indent="-283210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9166"/>
              <a:buFont typeface="Wingdings 2"/>
              <a:buChar char=""/>
              <a:tabLst>
                <a:tab pos="296545" algn="l"/>
              </a:tabLst>
            </a:pPr>
            <a:r>
              <a:rPr sz="2400" dirty="0">
                <a:latin typeface="Arial"/>
                <a:cs typeface="Arial"/>
              </a:rPr>
              <a:t>E</a:t>
            </a:r>
            <a:r>
              <a:rPr sz="2400" spc="-10" dirty="0">
                <a:latin typeface="Arial"/>
                <a:cs typeface="Arial"/>
              </a:rPr>
              <a:t>d</a:t>
            </a:r>
            <a:r>
              <a:rPr sz="2400" dirty="0">
                <a:latin typeface="Arial"/>
                <a:cs typeface="Arial"/>
              </a:rPr>
              <a:t>uk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si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si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(cara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men</a:t>
            </a:r>
            <a:r>
              <a:rPr sz="2400" spc="-10" dirty="0">
                <a:latin typeface="Arial"/>
                <a:cs typeface="Arial"/>
              </a:rPr>
              <a:t>g</a:t>
            </a:r>
            <a:r>
              <a:rPr sz="2400" dirty="0">
                <a:latin typeface="Arial"/>
                <a:cs typeface="Arial"/>
              </a:rPr>
              <a:t>g</a:t>
            </a:r>
            <a:r>
              <a:rPr sz="2400" spc="-10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kan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oba</a:t>
            </a:r>
            <a:r>
              <a:rPr sz="2400" dirty="0">
                <a:latin typeface="Arial"/>
                <a:cs typeface="Arial"/>
              </a:rPr>
              <a:t>t,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modifikasi</a:t>
            </a:r>
            <a:endParaRPr sz="2400">
              <a:latin typeface="Arial"/>
              <a:cs typeface="Arial"/>
            </a:endParaRPr>
          </a:p>
          <a:p>
            <a:pPr marL="29591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gaya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h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du</a:t>
            </a:r>
            <a:r>
              <a:rPr sz="2400" spc="-10" dirty="0">
                <a:latin typeface="Arial"/>
                <a:cs typeface="Arial"/>
              </a:rPr>
              <a:t>p</a:t>
            </a:r>
            <a:r>
              <a:rPr sz="2400" dirty="0">
                <a:latin typeface="Arial"/>
                <a:cs typeface="Arial"/>
              </a:rPr>
              <a:t>)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04" y="3810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505" y="0"/>
                </a:lnTo>
                <a:lnTo>
                  <a:pt x="0" y="819150"/>
                </a:lnTo>
                <a:lnTo>
                  <a:pt x="505" y="819150"/>
                </a:lnTo>
                <a:lnTo>
                  <a:pt x="67687" y="816434"/>
                </a:lnTo>
                <a:lnTo>
                  <a:pt x="133374" y="808427"/>
                </a:lnTo>
                <a:lnTo>
                  <a:pt x="197354" y="795341"/>
                </a:lnTo>
                <a:lnTo>
                  <a:pt x="259418" y="777386"/>
                </a:lnTo>
                <a:lnTo>
                  <a:pt x="319353" y="754772"/>
                </a:lnTo>
                <a:lnTo>
                  <a:pt x="376949" y="727712"/>
                </a:lnTo>
                <a:lnTo>
                  <a:pt x="431996" y="696415"/>
                </a:lnTo>
                <a:lnTo>
                  <a:pt x="484282" y="661092"/>
                </a:lnTo>
                <a:lnTo>
                  <a:pt x="533597" y="621955"/>
                </a:lnTo>
                <a:lnTo>
                  <a:pt x="579729" y="579215"/>
                </a:lnTo>
                <a:lnTo>
                  <a:pt x="622469" y="533081"/>
                </a:lnTo>
                <a:lnTo>
                  <a:pt x="661605" y="483766"/>
                </a:lnTo>
                <a:lnTo>
                  <a:pt x="696926" y="431479"/>
                </a:lnTo>
                <a:lnTo>
                  <a:pt x="728222" y="376433"/>
                </a:lnTo>
                <a:lnTo>
                  <a:pt x="755281" y="318837"/>
                </a:lnTo>
                <a:lnTo>
                  <a:pt x="777893" y="258903"/>
                </a:lnTo>
                <a:lnTo>
                  <a:pt x="795848" y="196841"/>
                </a:lnTo>
                <a:lnTo>
                  <a:pt x="808933" y="132863"/>
                </a:lnTo>
                <a:lnTo>
                  <a:pt x="816939" y="67178"/>
                </a:lnTo>
                <a:lnTo>
                  <a:pt x="819655" y="0"/>
                </a:lnTo>
                <a:close/>
              </a:path>
            </a:pathLst>
          </a:custGeom>
          <a:solidFill>
            <a:srgbClr val="FDF9F4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304" y="3810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816939" y="67178"/>
                </a:lnTo>
                <a:lnTo>
                  <a:pt x="808933" y="132863"/>
                </a:lnTo>
                <a:lnTo>
                  <a:pt x="795848" y="196841"/>
                </a:lnTo>
                <a:lnTo>
                  <a:pt x="777893" y="258903"/>
                </a:lnTo>
                <a:lnTo>
                  <a:pt x="755281" y="318837"/>
                </a:lnTo>
                <a:lnTo>
                  <a:pt x="728222" y="376433"/>
                </a:lnTo>
                <a:lnTo>
                  <a:pt x="696926" y="431479"/>
                </a:lnTo>
                <a:lnTo>
                  <a:pt x="661605" y="483766"/>
                </a:lnTo>
                <a:lnTo>
                  <a:pt x="622469" y="533081"/>
                </a:lnTo>
                <a:lnTo>
                  <a:pt x="579729" y="579215"/>
                </a:lnTo>
                <a:lnTo>
                  <a:pt x="533597" y="621955"/>
                </a:lnTo>
                <a:lnTo>
                  <a:pt x="484282" y="661092"/>
                </a:lnTo>
                <a:lnTo>
                  <a:pt x="431996" y="696415"/>
                </a:lnTo>
                <a:lnTo>
                  <a:pt x="376949" y="727712"/>
                </a:lnTo>
                <a:lnTo>
                  <a:pt x="319353" y="754772"/>
                </a:lnTo>
                <a:lnTo>
                  <a:pt x="259418" y="777386"/>
                </a:lnTo>
                <a:lnTo>
                  <a:pt x="197354" y="795341"/>
                </a:lnTo>
                <a:lnTo>
                  <a:pt x="133374" y="808427"/>
                </a:lnTo>
                <a:lnTo>
                  <a:pt x="67687" y="816434"/>
                </a:lnTo>
                <a:lnTo>
                  <a:pt x="505" y="819150"/>
                </a:lnTo>
                <a:lnTo>
                  <a:pt x="336" y="819150"/>
                </a:lnTo>
                <a:lnTo>
                  <a:pt x="168" y="819150"/>
                </a:lnTo>
                <a:lnTo>
                  <a:pt x="0" y="819150"/>
                </a:lnTo>
                <a:lnTo>
                  <a:pt x="505" y="0"/>
                </a:lnTo>
                <a:lnTo>
                  <a:pt x="819655" y="0"/>
                </a:lnTo>
                <a:close/>
              </a:path>
            </a:pathLst>
          </a:custGeom>
          <a:ln w="3175">
            <a:solidFill>
              <a:srgbClr val="D2C39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8015" y="6095"/>
            <a:ext cx="1784604" cy="17846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9163" y="21335"/>
            <a:ext cx="1702435" cy="1702435"/>
          </a:xfrm>
          <a:custGeom>
            <a:avLst/>
            <a:gdLst/>
            <a:ahLst/>
            <a:cxnLst/>
            <a:rect l="l" t="t" r="r" b="b"/>
            <a:pathLst>
              <a:path w="1702435" h="1702435">
                <a:moveTo>
                  <a:pt x="0" y="851154"/>
                </a:moveTo>
                <a:lnTo>
                  <a:pt x="2821" y="781353"/>
                </a:lnTo>
                <a:lnTo>
                  <a:pt x="11140" y="713105"/>
                </a:lnTo>
                <a:lnTo>
                  <a:pt x="24736" y="646628"/>
                </a:lnTo>
                <a:lnTo>
                  <a:pt x="43392" y="582143"/>
                </a:lnTo>
                <a:lnTo>
                  <a:pt x="66888" y="519868"/>
                </a:lnTo>
                <a:lnTo>
                  <a:pt x="95004" y="460022"/>
                </a:lnTo>
                <a:lnTo>
                  <a:pt x="127522" y="402825"/>
                </a:lnTo>
                <a:lnTo>
                  <a:pt x="164223" y="348496"/>
                </a:lnTo>
                <a:lnTo>
                  <a:pt x="204888" y="297253"/>
                </a:lnTo>
                <a:lnTo>
                  <a:pt x="249297" y="249316"/>
                </a:lnTo>
                <a:lnTo>
                  <a:pt x="297232" y="204905"/>
                </a:lnTo>
                <a:lnTo>
                  <a:pt x="348474" y="164238"/>
                </a:lnTo>
                <a:lnTo>
                  <a:pt x="402803" y="127534"/>
                </a:lnTo>
                <a:lnTo>
                  <a:pt x="460000" y="95014"/>
                </a:lnTo>
                <a:lnTo>
                  <a:pt x="519847" y="66895"/>
                </a:lnTo>
                <a:lnTo>
                  <a:pt x="582124" y="43397"/>
                </a:lnTo>
                <a:lnTo>
                  <a:pt x="646612" y="24739"/>
                </a:lnTo>
                <a:lnTo>
                  <a:pt x="713092" y="11141"/>
                </a:lnTo>
                <a:lnTo>
                  <a:pt x="781346" y="2821"/>
                </a:lnTo>
                <a:lnTo>
                  <a:pt x="851154" y="0"/>
                </a:lnTo>
                <a:lnTo>
                  <a:pt x="920954" y="2821"/>
                </a:lnTo>
                <a:lnTo>
                  <a:pt x="989202" y="11141"/>
                </a:lnTo>
                <a:lnTo>
                  <a:pt x="1055679" y="24739"/>
                </a:lnTo>
                <a:lnTo>
                  <a:pt x="1120164" y="43397"/>
                </a:lnTo>
                <a:lnTo>
                  <a:pt x="1182439" y="66895"/>
                </a:lnTo>
                <a:lnTo>
                  <a:pt x="1242285" y="95014"/>
                </a:lnTo>
                <a:lnTo>
                  <a:pt x="1299482" y="127534"/>
                </a:lnTo>
                <a:lnTo>
                  <a:pt x="1353811" y="164238"/>
                </a:lnTo>
                <a:lnTo>
                  <a:pt x="1405054" y="204905"/>
                </a:lnTo>
                <a:lnTo>
                  <a:pt x="1452991" y="249316"/>
                </a:lnTo>
                <a:lnTo>
                  <a:pt x="1497402" y="297253"/>
                </a:lnTo>
                <a:lnTo>
                  <a:pt x="1538069" y="348496"/>
                </a:lnTo>
                <a:lnTo>
                  <a:pt x="1574773" y="402825"/>
                </a:lnTo>
                <a:lnTo>
                  <a:pt x="1607293" y="460022"/>
                </a:lnTo>
                <a:lnTo>
                  <a:pt x="1635412" y="519868"/>
                </a:lnTo>
                <a:lnTo>
                  <a:pt x="1658910" y="582143"/>
                </a:lnTo>
                <a:lnTo>
                  <a:pt x="1677568" y="646628"/>
                </a:lnTo>
                <a:lnTo>
                  <a:pt x="1691166" y="713105"/>
                </a:lnTo>
                <a:lnTo>
                  <a:pt x="1699486" y="781353"/>
                </a:lnTo>
                <a:lnTo>
                  <a:pt x="1702308" y="851154"/>
                </a:lnTo>
                <a:lnTo>
                  <a:pt x="1699486" y="920954"/>
                </a:lnTo>
                <a:lnTo>
                  <a:pt x="1691166" y="989202"/>
                </a:lnTo>
                <a:lnTo>
                  <a:pt x="1677568" y="1055679"/>
                </a:lnTo>
                <a:lnTo>
                  <a:pt x="1658910" y="1120164"/>
                </a:lnTo>
                <a:lnTo>
                  <a:pt x="1635412" y="1182439"/>
                </a:lnTo>
                <a:lnTo>
                  <a:pt x="1607293" y="1242285"/>
                </a:lnTo>
                <a:lnTo>
                  <a:pt x="1574773" y="1299482"/>
                </a:lnTo>
                <a:lnTo>
                  <a:pt x="1538069" y="1353811"/>
                </a:lnTo>
                <a:lnTo>
                  <a:pt x="1497402" y="1405054"/>
                </a:lnTo>
                <a:lnTo>
                  <a:pt x="1452991" y="1452991"/>
                </a:lnTo>
                <a:lnTo>
                  <a:pt x="1405054" y="1497402"/>
                </a:lnTo>
                <a:lnTo>
                  <a:pt x="1353811" y="1538069"/>
                </a:lnTo>
                <a:lnTo>
                  <a:pt x="1299482" y="1574773"/>
                </a:lnTo>
                <a:lnTo>
                  <a:pt x="1242285" y="1607293"/>
                </a:lnTo>
                <a:lnTo>
                  <a:pt x="1182439" y="1635412"/>
                </a:lnTo>
                <a:lnTo>
                  <a:pt x="1120164" y="1658910"/>
                </a:lnTo>
                <a:lnTo>
                  <a:pt x="1055679" y="1677568"/>
                </a:lnTo>
                <a:lnTo>
                  <a:pt x="989202" y="1691166"/>
                </a:lnTo>
                <a:lnTo>
                  <a:pt x="920954" y="1699486"/>
                </a:lnTo>
                <a:lnTo>
                  <a:pt x="851154" y="1702308"/>
                </a:lnTo>
                <a:lnTo>
                  <a:pt x="781346" y="1699486"/>
                </a:lnTo>
                <a:lnTo>
                  <a:pt x="713092" y="1691166"/>
                </a:lnTo>
                <a:lnTo>
                  <a:pt x="646612" y="1677568"/>
                </a:lnTo>
                <a:lnTo>
                  <a:pt x="582124" y="1658910"/>
                </a:lnTo>
                <a:lnTo>
                  <a:pt x="519847" y="1635412"/>
                </a:lnTo>
                <a:lnTo>
                  <a:pt x="460000" y="1607293"/>
                </a:lnTo>
                <a:lnTo>
                  <a:pt x="402803" y="1574773"/>
                </a:lnTo>
                <a:lnTo>
                  <a:pt x="348474" y="1538069"/>
                </a:lnTo>
                <a:lnTo>
                  <a:pt x="297232" y="1497402"/>
                </a:lnTo>
                <a:lnTo>
                  <a:pt x="249297" y="1452991"/>
                </a:lnTo>
                <a:lnTo>
                  <a:pt x="204888" y="1405054"/>
                </a:lnTo>
                <a:lnTo>
                  <a:pt x="164223" y="1353811"/>
                </a:lnTo>
                <a:lnTo>
                  <a:pt x="127522" y="1299482"/>
                </a:lnTo>
                <a:lnTo>
                  <a:pt x="95004" y="1242285"/>
                </a:lnTo>
                <a:lnTo>
                  <a:pt x="66888" y="1182439"/>
                </a:lnTo>
                <a:lnTo>
                  <a:pt x="43392" y="1120164"/>
                </a:lnTo>
                <a:lnTo>
                  <a:pt x="24736" y="1055679"/>
                </a:lnTo>
                <a:lnTo>
                  <a:pt x="11140" y="989202"/>
                </a:lnTo>
                <a:lnTo>
                  <a:pt x="2821" y="920954"/>
                </a:lnTo>
                <a:lnTo>
                  <a:pt x="0" y="851154"/>
                </a:lnTo>
                <a:close/>
              </a:path>
            </a:pathLst>
          </a:custGeom>
          <a:ln w="27432">
            <a:solidFill>
              <a:srgbClr val="FFF6DB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72212" y="1045463"/>
            <a:ext cx="1155192" cy="11506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7587" y="1050711"/>
            <a:ext cx="1116275" cy="111131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7587" y="1050711"/>
            <a:ext cx="1116330" cy="1111885"/>
          </a:xfrm>
          <a:custGeom>
            <a:avLst/>
            <a:gdLst/>
            <a:ahLst/>
            <a:cxnLst/>
            <a:rect l="l" t="t" r="r" b="b"/>
            <a:pathLst>
              <a:path w="1116330" h="1111885">
                <a:moveTo>
                  <a:pt x="118228" y="204556"/>
                </a:moveTo>
                <a:lnTo>
                  <a:pt x="147893" y="170377"/>
                </a:lnTo>
                <a:lnTo>
                  <a:pt x="179771" y="139253"/>
                </a:lnTo>
                <a:lnTo>
                  <a:pt x="213661" y="111205"/>
                </a:lnTo>
                <a:lnTo>
                  <a:pt x="249360" y="86253"/>
                </a:lnTo>
                <a:lnTo>
                  <a:pt x="286668" y="64418"/>
                </a:lnTo>
                <a:lnTo>
                  <a:pt x="325381" y="45719"/>
                </a:lnTo>
                <a:lnTo>
                  <a:pt x="365300" y="30178"/>
                </a:lnTo>
                <a:lnTo>
                  <a:pt x="406221" y="17815"/>
                </a:lnTo>
                <a:lnTo>
                  <a:pt x="447943" y="8651"/>
                </a:lnTo>
                <a:lnTo>
                  <a:pt x="490265" y="2705"/>
                </a:lnTo>
                <a:lnTo>
                  <a:pt x="532984" y="0"/>
                </a:lnTo>
                <a:lnTo>
                  <a:pt x="575898" y="553"/>
                </a:lnTo>
                <a:lnTo>
                  <a:pt x="618807" y="4388"/>
                </a:lnTo>
                <a:lnTo>
                  <a:pt x="661509" y="11523"/>
                </a:lnTo>
                <a:lnTo>
                  <a:pt x="703801" y="21980"/>
                </a:lnTo>
                <a:lnTo>
                  <a:pt x="745482" y="35778"/>
                </a:lnTo>
                <a:lnTo>
                  <a:pt x="786350" y="52939"/>
                </a:lnTo>
                <a:lnTo>
                  <a:pt x="826203" y="73483"/>
                </a:lnTo>
                <a:lnTo>
                  <a:pt x="864840" y="97429"/>
                </a:lnTo>
                <a:lnTo>
                  <a:pt x="902059" y="124800"/>
                </a:lnTo>
                <a:lnTo>
                  <a:pt x="936999" y="155027"/>
                </a:lnTo>
                <a:lnTo>
                  <a:pt x="968914" y="187397"/>
                </a:lnTo>
                <a:lnTo>
                  <a:pt x="997779" y="221706"/>
                </a:lnTo>
                <a:lnTo>
                  <a:pt x="1023570" y="257755"/>
                </a:lnTo>
                <a:lnTo>
                  <a:pt x="1046263" y="295341"/>
                </a:lnTo>
                <a:lnTo>
                  <a:pt x="1065831" y="334264"/>
                </a:lnTo>
                <a:lnTo>
                  <a:pt x="1082252" y="374322"/>
                </a:lnTo>
                <a:lnTo>
                  <a:pt x="1095500" y="415313"/>
                </a:lnTo>
                <a:lnTo>
                  <a:pt x="1105551" y="457037"/>
                </a:lnTo>
                <a:lnTo>
                  <a:pt x="1112380" y="499291"/>
                </a:lnTo>
                <a:lnTo>
                  <a:pt x="1115963" y="541875"/>
                </a:lnTo>
                <a:lnTo>
                  <a:pt x="1116275" y="584588"/>
                </a:lnTo>
                <a:lnTo>
                  <a:pt x="1113292" y="627227"/>
                </a:lnTo>
                <a:lnTo>
                  <a:pt x="1106988" y="669592"/>
                </a:lnTo>
                <a:lnTo>
                  <a:pt x="1097340" y="711481"/>
                </a:lnTo>
                <a:lnTo>
                  <a:pt x="1084323" y="752692"/>
                </a:lnTo>
                <a:lnTo>
                  <a:pt x="1067912" y="793025"/>
                </a:lnTo>
                <a:lnTo>
                  <a:pt x="1048083" y="832278"/>
                </a:lnTo>
                <a:lnTo>
                  <a:pt x="1024811" y="870250"/>
                </a:lnTo>
                <a:lnTo>
                  <a:pt x="998071" y="906739"/>
                </a:lnTo>
                <a:lnTo>
                  <a:pt x="968406" y="940918"/>
                </a:lnTo>
                <a:lnTo>
                  <a:pt x="936528" y="972042"/>
                </a:lnTo>
                <a:lnTo>
                  <a:pt x="902639" y="1000090"/>
                </a:lnTo>
                <a:lnTo>
                  <a:pt x="866940" y="1025043"/>
                </a:lnTo>
                <a:lnTo>
                  <a:pt x="829633" y="1046880"/>
                </a:lnTo>
                <a:lnTo>
                  <a:pt x="790919" y="1065580"/>
                </a:lnTo>
                <a:lnTo>
                  <a:pt x="751002" y="1081122"/>
                </a:lnTo>
                <a:lnTo>
                  <a:pt x="710081" y="1093488"/>
                </a:lnTo>
                <a:lnTo>
                  <a:pt x="668360" y="1102656"/>
                </a:lnTo>
                <a:lnTo>
                  <a:pt x="626039" y="1108606"/>
                </a:lnTo>
                <a:lnTo>
                  <a:pt x="583320" y="1111317"/>
                </a:lnTo>
                <a:lnTo>
                  <a:pt x="540405" y="1110769"/>
                </a:lnTo>
                <a:lnTo>
                  <a:pt x="497497" y="1106942"/>
                </a:lnTo>
                <a:lnTo>
                  <a:pt x="454795" y="1099816"/>
                </a:lnTo>
                <a:lnTo>
                  <a:pt x="412503" y="1089369"/>
                </a:lnTo>
                <a:lnTo>
                  <a:pt x="370822" y="1075582"/>
                </a:lnTo>
                <a:lnTo>
                  <a:pt x="329953" y="1058434"/>
                </a:lnTo>
                <a:lnTo>
                  <a:pt x="290099" y="1037905"/>
                </a:lnTo>
                <a:lnTo>
                  <a:pt x="251460" y="1013975"/>
                </a:lnTo>
                <a:lnTo>
                  <a:pt x="214240" y="986622"/>
                </a:lnTo>
                <a:lnTo>
                  <a:pt x="179299" y="956395"/>
                </a:lnTo>
                <a:lnTo>
                  <a:pt x="147383" y="924025"/>
                </a:lnTo>
                <a:lnTo>
                  <a:pt x="118516" y="889716"/>
                </a:lnTo>
                <a:lnTo>
                  <a:pt x="92723" y="853666"/>
                </a:lnTo>
                <a:lnTo>
                  <a:pt x="70028" y="816079"/>
                </a:lnTo>
                <a:lnTo>
                  <a:pt x="50457" y="777155"/>
                </a:lnTo>
                <a:lnTo>
                  <a:pt x="34033" y="737095"/>
                </a:lnTo>
                <a:lnTo>
                  <a:pt x="20783" y="696101"/>
                </a:lnTo>
                <a:lnTo>
                  <a:pt x="10729" y="654374"/>
                </a:lnTo>
                <a:lnTo>
                  <a:pt x="3898" y="612115"/>
                </a:lnTo>
                <a:lnTo>
                  <a:pt x="313" y="569526"/>
                </a:lnTo>
                <a:lnTo>
                  <a:pt x="0" y="526807"/>
                </a:lnTo>
                <a:lnTo>
                  <a:pt x="2982" y="484160"/>
                </a:lnTo>
                <a:lnTo>
                  <a:pt x="9286" y="441787"/>
                </a:lnTo>
                <a:lnTo>
                  <a:pt x="18935" y="399888"/>
                </a:lnTo>
                <a:lnTo>
                  <a:pt x="31954" y="358665"/>
                </a:lnTo>
                <a:lnTo>
                  <a:pt x="48369" y="318319"/>
                </a:lnTo>
                <a:lnTo>
                  <a:pt x="68202" y="279051"/>
                </a:lnTo>
                <a:lnTo>
                  <a:pt x="91480" y="241063"/>
                </a:lnTo>
                <a:lnTo>
                  <a:pt x="118228" y="204556"/>
                </a:lnTo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17958" y="1181143"/>
            <a:ext cx="855980" cy="850900"/>
          </a:xfrm>
          <a:custGeom>
            <a:avLst/>
            <a:gdLst/>
            <a:ahLst/>
            <a:cxnLst/>
            <a:rect l="l" t="t" r="r" b="b"/>
            <a:pathLst>
              <a:path w="855980" h="850900">
                <a:moveTo>
                  <a:pt x="89838" y="155531"/>
                </a:moveTo>
                <a:lnTo>
                  <a:pt x="51680" y="212403"/>
                </a:lnTo>
                <a:lnTo>
                  <a:pt x="24090" y="273230"/>
                </a:lnTo>
                <a:lnTo>
                  <a:pt x="6915" y="336780"/>
                </a:lnTo>
                <a:lnTo>
                  <a:pt x="0" y="401817"/>
                </a:lnTo>
                <a:lnTo>
                  <a:pt x="340" y="434509"/>
                </a:lnTo>
                <a:lnTo>
                  <a:pt x="8522" y="499465"/>
                </a:lnTo>
                <a:lnTo>
                  <a:pt x="26576" y="562826"/>
                </a:lnTo>
                <a:lnTo>
                  <a:pt x="54346" y="623357"/>
                </a:lnTo>
                <a:lnTo>
                  <a:pt x="91678" y="679825"/>
                </a:lnTo>
                <a:lnTo>
                  <a:pt x="138416" y="730995"/>
                </a:lnTo>
                <a:lnTo>
                  <a:pt x="193850" y="775241"/>
                </a:lnTo>
                <a:lnTo>
                  <a:pt x="254104" y="809468"/>
                </a:lnTo>
                <a:lnTo>
                  <a:pt x="317435" y="833348"/>
                </a:lnTo>
                <a:lnTo>
                  <a:pt x="382607" y="847004"/>
                </a:lnTo>
                <a:lnTo>
                  <a:pt x="448384" y="850558"/>
                </a:lnTo>
                <a:lnTo>
                  <a:pt x="481113" y="848586"/>
                </a:lnTo>
                <a:lnTo>
                  <a:pt x="545478" y="837218"/>
                </a:lnTo>
                <a:lnTo>
                  <a:pt x="607358" y="816056"/>
                </a:lnTo>
                <a:lnTo>
                  <a:pt x="665516" y="785221"/>
                </a:lnTo>
                <a:lnTo>
                  <a:pt x="718715" y="744837"/>
                </a:lnTo>
                <a:lnTo>
                  <a:pt x="765720" y="695027"/>
                </a:lnTo>
                <a:lnTo>
                  <a:pt x="803881" y="638124"/>
                </a:lnTo>
                <a:lnTo>
                  <a:pt x="831472" y="577279"/>
                </a:lnTo>
                <a:lnTo>
                  <a:pt x="848648" y="513722"/>
                </a:lnTo>
                <a:lnTo>
                  <a:pt x="855565" y="448685"/>
                </a:lnTo>
                <a:lnTo>
                  <a:pt x="855224" y="415997"/>
                </a:lnTo>
                <a:lnTo>
                  <a:pt x="847042" y="351050"/>
                </a:lnTo>
                <a:lnTo>
                  <a:pt x="828988" y="287701"/>
                </a:lnTo>
                <a:lnTo>
                  <a:pt x="801219" y="227183"/>
                </a:lnTo>
                <a:lnTo>
                  <a:pt x="763889" y="170726"/>
                </a:lnTo>
                <a:lnTo>
                  <a:pt x="717153" y="119561"/>
                </a:lnTo>
                <a:lnTo>
                  <a:pt x="661719" y="75317"/>
                </a:lnTo>
                <a:lnTo>
                  <a:pt x="601462" y="41090"/>
                </a:lnTo>
                <a:lnTo>
                  <a:pt x="538128" y="17210"/>
                </a:lnTo>
                <a:lnTo>
                  <a:pt x="472954" y="3554"/>
                </a:lnTo>
                <a:lnTo>
                  <a:pt x="407176" y="0"/>
                </a:lnTo>
                <a:lnTo>
                  <a:pt x="374447" y="1972"/>
                </a:lnTo>
                <a:lnTo>
                  <a:pt x="310080" y="13340"/>
                </a:lnTo>
                <a:lnTo>
                  <a:pt x="248200" y="34502"/>
                </a:lnTo>
                <a:lnTo>
                  <a:pt x="190042" y="65336"/>
                </a:lnTo>
                <a:lnTo>
                  <a:pt x="136843" y="105720"/>
                </a:lnTo>
                <a:lnTo>
                  <a:pt x="89838" y="155531"/>
                </a:lnTo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88136" y="0"/>
            <a:ext cx="8056245" cy="6858000"/>
          </a:xfrm>
          <a:custGeom>
            <a:avLst/>
            <a:gdLst/>
            <a:ahLst/>
            <a:cxnLst/>
            <a:rect l="l" t="t" r="r" b="b"/>
            <a:pathLst>
              <a:path w="8056245" h="6858000">
                <a:moveTo>
                  <a:pt x="0" y="6857999"/>
                </a:moveTo>
                <a:lnTo>
                  <a:pt x="8055863" y="6857999"/>
                </a:lnTo>
                <a:lnTo>
                  <a:pt x="8055863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13460" y="0"/>
            <a:ext cx="1905" cy="6858000"/>
          </a:xfrm>
          <a:custGeom>
            <a:avLst/>
            <a:gdLst/>
            <a:ahLst/>
            <a:cxnLst/>
            <a:rect l="l" t="t" r="r" b="b"/>
            <a:pathLst>
              <a:path w="1905" h="6858000">
                <a:moveTo>
                  <a:pt x="0" y="6857999"/>
                </a:moveTo>
                <a:lnTo>
                  <a:pt x="1524" y="6857999"/>
                </a:lnTo>
                <a:lnTo>
                  <a:pt x="1524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5736" y="0"/>
            <a:ext cx="155447" cy="685799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14983" y="0"/>
            <a:ext cx="73660" cy="6858000"/>
          </a:xfrm>
          <a:custGeom>
            <a:avLst/>
            <a:gdLst/>
            <a:ahLst/>
            <a:cxnLst/>
            <a:rect l="l" t="t" r="r" b="b"/>
            <a:pathLst>
              <a:path w="73659" h="6858000">
                <a:moveTo>
                  <a:pt x="0" y="6858000"/>
                </a:moveTo>
                <a:lnTo>
                  <a:pt x="73152" y="6858000"/>
                </a:lnTo>
                <a:lnTo>
                  <a:pt x="73152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21995" rIns="0" bIns="0" rtlCol="0">
            <a:spAutoFit/>
          </a:bodyPr>
          <a:lstStyle/>
          <a:p>
            <a:pPr marL="795655">
              <a:lnSpc>
                <a:spcPts val="4315"/>
              </a:lnSpc>
            </a:pPr>
            <a:r>
              <a:rPr b="0" spc="-55" dirty="0">
                <a:latin typeface="Tahoma"/>
                <a:cs typeface="Tahoma"/>
              </a:rPr>
              <a:t>4</a:t>
            </a:r>
            <a:r>
              <a:rPr b="0" spc="-15" dirty="0">
                <a:latin typeface="Tahoma"/>
                <a:cs typeface="Tahoma"/>
              </a:rPr>
              <a:t>.</a:t>
            </a:r>
            <a:r>
              <a:rPr b="0" spc="-10" dirty="0">
                <a:latin typeface="Tahoma"/>
                <a:cs typeface="Tahoma"/>
              </a:rPr>
              <a:t> </a:t>
            </a:r>
            <a:r>
              <a:rPr b="0" spc="-90" dirty="0">
                <a:latin typeface="Tahoma"/>
                <a:cs typeface="Tahoma"/>
              </a:rPr>
              <a:t>R</a:t>
            </a:r>
            <a:r>
              <a:rPr b="0" spc="-5" dirty="0">
                <a:latin typeface="Tahoma"/>
                <a:cs typeface="Tahoma"/>
              </a:rPr>
              <a:t>enc</a:t>
            </a:r>
            <a:r>
              <a:rPr b="0" spc="-10" dirty="0">
                <a:latin typeface="Tahoma"/>
                <a:cs typeface="Tahoma"/>
              </a:rPr>
              <a:t>a</a:t>
            </a:r>
            <a:r>
              <a:rPr b="0" spc="-20" dirty="0">
                <a:latin typeface="Tahoma"/>
                <a:cs typeface="Tahoma"/>
              </a:rPr>
              <a:t>na</a:t>
            </a:r>
            <a:r>
              <a:rPr b="0" spc="25" dirty="0">
                <a:latin typeface="Tahoma"/>
                <a:cs typeface="Tahoma"/>
              </a:rPr>
              <a:t> </a:t>
            </a:r>
            <a:r>
              <a:rPr b="0" spc="-20" dirty="0">
                <a:latin typeface="Tahoma"/>
                <a:cs typeface="Tahoma"/>
              </a:rPr>
              <a:t>pemant</a:t>
            </a:r>
            <a:r>
              <a:rPr b="0" spc="-40" dirty="0">
                <a:latin typeface="Tahoma"/>
                <a:cs typeface="Tahoma"/>
              </a:rPr>
              <a:t>a</a:t>
            </a:r>
            <a:r>
              <a:rPr b="0" spc="-20" dirty="0">
                <a:latin typeface="Tahoma"/>
                <a:cs typeface="Tahoma"/>
              </a:rPr>
              <a:t>u</a:t>
            </a:r>
            <a:r>
              <a:rPr b="0" spc="-35" dirty="0">
                <a:latin typeface="Tahoma"/>
                <a:cs typeface="Tahoma"/>
              </a:rPr>
              <a:t>a</a:t>
            </a:r>
            <a:r>
              <a:rPr b="0" spc="-20" dirty="0">
                <a:latin typeface="Tahoma"/>
                <a:cs typeface="Tahoma"/>
              </a:rPr>
              <a:t>n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1075740" y="1829053"/>
            <a:ext cx="5242560" cy="1625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5910" indent="-283210">
              <a:lnSpc>
                <a:spcPct val="100000"/>
              </a:lnSpc>
              <a:buClr>
                <a:srgbClr val="3891A7"/>
              </a:buClr>
              <a:buSzPct val="79166"/>
              <a:buFont typeface="Wingdings 2"/>
              <a:buChar char=""/>
              <a:tabLst>
                <a:tab pos="296545" algn="l"/>
              </a:tabLst>
            </a:pPr>
            <a:r>
              <a:rPr sz="2400" dirty="0">
                <a:latin typeface="Arial"/>
                <a:cs typeface="Arial"/>
              </a:rPr>
              <a:t>Men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tapk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rameter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manta</a:t>
            </a:r>
            <a:r>
              <a:rPr sz="2400" spc="-10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an</a:t>
            </a:r>
            <a:endParaRPr sz="2400">
              <a:latin typeface="Arial"/>
              <a:cs typeface="Arial"/>
            </a:endParaRPr>
          </a:p>
          <a:p>
            <a:pPr marL="295910" indent="-283210">
              <a:lnSpc>
                <a:spcPct val="100000"/>
              </a:lnSpc>
              <a:spcBef>
                <a:spcPts val="2039"/>
              </a:spcBef>
              <a:buClr>
                <a:srgbClr val="3891A7"/>
              </a:buClr>
              <a:buSzPct val="79166"/>
              <a:buFont typeface="Wingdings 2"/>
              <a:buChar char=""/>
              <a:tabLst>
                <a:tab pos="296545" algn="l"/>
              </a:tabLst>
            </a:pPr>
            <a:r>
              <a:rPr sz="2400" dirty="0">
                <a:latin typeface="Arial"/>
                <a:cs typeface="Arial"/>
              </a:rPr>
              <a:t>Menetapkan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sasaran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terapi</a:t>
            </a:r>
            <a:endParaRPr sz="2400">
              <a:latin typeface="Arial"/>
              <a:cs typeface="Arial"/>
            </a:endParaRPr>
          </a:p>
          <a:p>
            <a:pPr marL="295910" indent="-283210">
              <a:lnSpc>
                <a:spcPct val="100000"/>
              </a:lnSpc>
              <a:spcBef>
                <a:spcPts val="2039"/>
              </a:spcBef>
              <a:buClr>
                <a:srgbClr val="3891A7"/>
              </a:buClr>
              <a:buSzPct val="79166"/>
              <a:buFont typeface="Wingdings 2"/>
              <a:buChar char=""/>
              <a:tabLst>
                <a:tab pos="296545" algn="l"/>
              </a:tabLst>
            </a:pPr>
            <a:r>
              <a:rPr sz="2400" dirty="0">
                <a:latin typeface="Arial"/>
                <a:cs typeface="Arial"/>
              </a:rPr>
              <a:t>Menetapkan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</a:t>
            </a:r>
            <a:r>
              <a:rPr sz="2400" spc="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ekue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si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pemantau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n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04" y="3810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505" y="0"/>
                </a:lnTo>
                <a:lnTo>
                  <a:pt x="0" y="819150"/>
                </a:lnTo>
                <a:lnTo>
                  <a:pt x="505" y="819150"/>
                </a:lnTo>
                <a:lnTo>
                  <a:pt x="67687" y="816434"/>
                </a:lnTo>
                <a:lnTo>
                  <a:pt x="133374" y="808427"/>
                </a:lnTo>
                <a:lnTo>
                  <a:pt x="197354" y="795341"/>
                </a:lnTo>
                <a:lnTo>
                  <a:pt x="259418" y="777386"/>
                </a:lnTo>
                <a:lnTo>
                  <a:pt x="319353" y="754772"/>
                </a:lnTo>
                <a:lnTo>
                  <a:pt x="376949" y="727712"/>
                </a:lnTo>
                <a:lnTo>
                  <a:pt x="431996" y="696415"/>
                </a:lnTo>
                <a:lnTo>
                  <a:pt x="484282" y="661092"/>
                </a:lnTo>
                <a:lnTo>
                  <a:pt x="533597" y="621955"/>
                </a:lnTo>
                <a:lnTo>
                  <a:pt x="579729" y="579215"/>
                </a:lnTo>
                <a:lnTo>
                  <a:pt x="622469" y="533081"/>
                </a:lnTo>
                <a:lnTo>
                  <a:pt x="661605" y="483766"/>
                </a:lnTo>
                <a:lnTo>
                  <a:pt x="696926" y="431479"/>
                </a:lnTo>
                <a:lnTo>
                  <a:pt x="728222" y="376433"/>
                </a:lnTo>
                <a:lnTo>
                  <a:pt x="755281" y="318837"/>
                </a:lnTo>
                <a:lnTo>
                  <a:pt x="777893" y="258903"/>
                </a:lnTo>
                <a:lnTo>
                  <a:pt x="795848" y="196841"/>
                </a:lnTo>
                <a:lnTo>
                  <a:pt x="808933" y="132863"/>
                </a:lnTo>
                <a:lnTo>
                  <a:pt x="816939" y="67178"/>
                </a:lnTo>
                <a:lnTo>
                  <a:pt x="819655" y="0"/>
                </a:lnTo>
                <a:close/>
              </a:path>
            </a:pathLst>
          </a:custGeom>
          <a:solidFill>
            <a:srgbClr val="FDF9F4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304" y="3810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816939" y="67178"/>
                </a:lnTo>
                <a:lnTo>
                  <a:pt x="808933" y="132863"/>
                </a:lnTo>
                <a:lnTo>
                  <a:pt x="795848" y="196841"/>
                </a:lnTo>
                <a:lnTo>
                  <a:pt x="777893" y="258903"/>
                </a:lnTo>
                <a:lnTo>
                  <a:pt x="755281" y="318837"/>
                </a:lnTo>
                <a:lnTo>
                  <a:pt x="728222" y="376433"/>
                </a:lnTo>
                <a:lnTo>
                  <a:pt x="696926" y="431479"/>
                </a:lnTo>
                <a:lnTo>
                  <a:pt x="661605" y="483766"/>
                </a:lnTo>
                <a:lnTo>
                  <a:pt x="622469" y="533081"/>
                </a:lnTo>
                <a:lnTo>
                  <a:pt x="579729" y="579215"/>
                </a:lnTo>
                <a:lnTo>
                  <a:pt x="533597" y="621955"/>
                </a:lnTo>
                <a:lnTo>
                  <a:pt x="484282" y="661092"/>
                </a:lnTo>
                <a:lnTo>
                  <a:pt x="431996" y="696415"/>
                </a:lnTo>
                <a:lnTo>
                  <a:pt x="376949" y="727712"/>
                </a:lnTo>
                <a:lnTo>
                  <a:pt x="319353" y="754772"/>
                </a:lnTo>
                <a:lnTo>
                  <a:pt x="259418" y="777386"/>
                </a:lnTo>
                <a:lnTo>
                  <a:pt x="197354" y="795341"/>
                </a:lnTo>
                <a:lnTo>
                  <a:pt x="133374" y="808427"/>
                </a:lnTo>
                <a:lnTo>
                  <a:pt x="67687" y="816434"/>
                </a:lnTo>
                <a:lnTo>
                  <a:pt x="505" y="819150"/>
                </a:lnTo>
                <a:lnTo>
                  <a:pt x="336" y="819150"/>
                </a:lnTo>
                <a:lnTo>
                  <a:pt x="168" y="819150"/>
                </a:lnTo>
                <a:lnTo>
                  <a:pt x="0" y="819150"/>
                </a:lnTo>
                <a:lnTo>
                  <a:pt x="505" y="0"/>
                </a:lnTo>
                <a:lnTo>
                  <a:pt x="819655" y="0"/>
                </a:lnTo>
                <a:close/>
              </a:path>
            </a:pathLst>
          </a:custGeom>
          <a:ln w="3175">
            <a:solidFill>
              <a:srgbClr val="D2C39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8015" y="6095"/>
            <a:ext cx="1784604" cy="17846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9163" y="21335"/>
            <a:ext cx="1702435" cy="1702435"/>
          </a:xfrm>
          <a:custGeom>
            <a:avLst/>
            <a:gdLst/>
            <a:ahLst/>
            <a:cxnLst/>
            <a:rect l="l" t="t" r="r" b="b"/>
            <a:pathLst>
              <a:path w="1702435" h="1702435">
                <a:moveTo>
                  <a:pt x="0" y="851154"/>
                </a:moveTo>
                <a:lnTo>
                  <a:pt x="2821" y="781353"/>
                </a:lnTo>
                <a:lnTo>
                  <a:pt x="11140" y="713105"/>
                </a:lnTo>
                <a:lnTo>
                  <a:pt x="24736" y="646628"/>
                </a:lnTo>
                <a:lnTo>
                  <a:pt x="43392" y="582143"/>
                </a:lnTo>
                <a:lnTo>
                  <a:pt x="66888" y="519868"/>
                </a:lnTo>
                <a:lnTo>
                  <a:pt x="95004" y="460022"/>
                </a:lnTo>
                <a:lnTo>
                  <a:pt x="127522" y="402825"/>
                </a:lnTo>
                <a:lnTo>
                  <a:pt x="164223" y="348496"/>
                </a:lnTo>
                <a:lnTo>
                  <a:pt x="204888" y="297253"/>
                </a:lnTo>
                <a:lnTo>
                  <a:pt x="249297" y="249316"/>
                </a:lnTo>
                <a:lnTo>
                  <a:pt x="297232" y="204905"/>
                </a:lnTo>
                <a:lnTo>
                  <a:pt x="348474" y="164238"/>
                </a:lnTo>
                <a:lnTo>
                  <a:pt x="402803" y="127534"/>
                </a:lnTo>
                <a:lnTo>
                  <a:pt x="460000" y="95014"/>
                </a:lnTo>
                <a:lnTo>
                  <a:pt x="519847" y="66895"/>
                </a:lnTo>
                <a:lnTo>
                  <a:pt x="582124" y="43397"/>
                </a:lnTo>
                <a:lnTo>
                  <a:pt x="646612" y="24739"/>
                </a:lnTo>
                <a:lnTo>
                  <a:pt x="713092" y="11141"/>
                </a:lnTo>
                <a:lnTo>
                  <a:pt x="781346" y="2821"/>
                </a:lnTo>
                <a:lnTo>
                  <a:pt x="851154" y="0"/>
                </a:lnTo>
                <a:lnTo>
                  <a:pt x="920954" y="2821"/>
                </a:lnTo>
                <a:lnTo>
                  <a:pt x="989202" y="11141"/>
                </a:lnTo>
                <a:lnTo>
                  <a:pt x="1055679" y="24739"/>
                </a:lnTo>
                <a:lnTo>
                  <a:pt x="1120164" y="43397"/>
                </a:lnTo>
                <a:lnTo>
                  <a:pt x="1182439" y="66895"/>
                </a:lnTo>
                <a:lnTo>
                  <a:pt x="1242285" y="95014"/>
                </a:lnTo>
                <a:lnTo>
                  <a:pt x="1299482" y="127534"/>
                </a:lnTo>
                <a:lnTo>
                  <a:pt x="1353811" y="164238"/>
                </a:lnTo>
                <a:lnTo>
                  <a:pt x="1405054" y="204905"/>
                </a:lnTo>
                <a:lnTo>
                  <a:pt x="1452991" y="249316"/>
                </a:lnTo>
                <a:lnTo>
                  <a:pt x="1497402" y="297253"/>
                </a:lnTo>
                <a:lnTo>
                  <a:pt x="1538069" y="348496"/>
                </a:lnTo>
                <a:lnTo>
                  <a:pt x="1574773" y="402825"/>
                </a:lnTo>
                <a:lnTo>
                  <a:pt x="1607293" y="460022"/>
                </a:lnTo>
                <a:lnTo>
                  <a:pt x="1635412" y="519868"/>
                </a:lnTo>
                <a:lnTo>
                  <a:pt x="1658910" y="582143"/>
                </a:lnTo>
                <a:lnTo>
                  <a:pt x="1677568" y="646628"/>
                </a:lnTo>
                <a:lnTo>
                  <a:pt x="1691166" y="713105"/>
                </a:lnTo>
                <a:lnTo>
                  <a:pt x="1699486" y="781353"/>
                </a:lnTo>
                <a:lnTo>
                  <a:pt x="1702308" y="851154"/>
                </a:lnTo>
                <a:lnTo>
                  <a:pt x="1699486" y="920954"/>
                </a:lnTo>
                <a:lnTo>
                  <a:pt x="1691166" y="989202"/>
                </a:lnTo>
                <a:lnTo>
                  <a:pt x="1677568" y="1055679"/>
                </a:lnTo>
                <a:lnTo>
                  <a:pt x="1658910" y="1120164"/>
                </a:lnTo>
                <a:lnTo>
                  <a:pt x="1635412" y="1182439"/>
                </a:lnTo>
                <a:lnTo>
                  <a:pt x="1607293" y="1242285"/>
                </a:lnTo>
                <a:lnTo>
                  <a:pt x="1574773" y="1299482"/>
                </a:lnTo>
                <a:lnTo>
                  <a:pt x="1538069" y="1353811"/>
                </a:lnTo>
                <a:lnTo>
                  <a:pt x="1497402" y="1405054"/>
                </a:lnTo>
                <a:lnTo>
                  <a:pt x="1452991" y="1452991"/>
                </a:lnTo>
                <a:lnTo>
                  <a:pt x="1405054" y="1497402"/>
                </a:lnTo>
                <a:lnTo>
                  <a:pt x="1353811" y="1538069"/>
                </a:lnTo>
                <a:lnTo>
                  <a:pt x="1299482" y="1574773"/>
                </a:lnTo>
                <a:lnTo>
                  <a:pt x="1242285" y="1607293"/>
                </a:lnTo>
                <a:lnTo>
                  <a:pt x="1182439" y="1635412"/>
                </a:lnTo>
                <a:lnTo>
                  <a:pt x="1120164" y="1658910"/>
                </a:lnTo>
                <a:lnTo>
                  <a:pt x="1055679" y="1677568"/>
                </a:lnTo>
                <a:lnTo>
                  <a:pt x="989202" y="1691166"/>
                </a:lnTo>
                <a:lnTo>
                  <a:pt x="920954" y="1699486"/>
                </a:lnTo>
                <a:lnTo>
                  <a:pt x="851154" y="1702308"/>
                </a:lnTo>
                <a:lnTo>
                  <a:pt x="781346" y="1699486"/>
                </a:lnTo>
                <a:lnTo>
                  <a:pt x="713092" y="1691166"/>
                </a:lnTo>
                <a:lnTo>
                  <a:pt x="646612" y="1677568"/>
                </a:lnTo>
                <a:lnTo>
                  <a:pt x="582124" y="1658910"/>
                </a:lnTo>
                <a:lnTo>
                  <a:pt x="519847" y="1635412"/>
                </a:lnTo>
                <a:lnTo>
                  <a:pt x="460000" y="1607293"/>
                </a:lnTo>
                <a:lnTo>
                  <a:pt x="402803" y="1574773"/>
                </a:lnTo>
                <a:lnTo>
                  <a:pt x="348474" y="1538069"/>
                </a:lnTo>
                <a:lnTo>
                  <a:pt x="297232" y="1497402"/>
                </a:lnTo>
                <a:lnTo>
                  <a:pt x="249297" y="1452991"/>
                </a:lnTo>
                <a:lnTo>
                  <a:pt x="204888" y="1405054"/>
                </a:lnTo>
                <a:lnTo>
                  <a:pt x="164223" y="1353811"/>
                </a:lnTo>
                <a:lnTo>
                  <a:pt x="127522" y="1299482"/>
                </a:lnTo>
                <a:lnTo>
                  <a:pt x="95004" y="1242285"/>
                </a:lnTo>
                <a:lnTo>
                  <a:pt x="66888" y="1182439"/>
                </a:lnTo>
                <a:lnTo>
                  <a:pt x="43392" y="1120164"/>
                </a:lnTo>
                <a:lnTo>
                  <a:pt x="24736" y="1055679"/>
                </a:lnTo>
                <a:lnTo>
                  <a:pt x="11140" y="989202"/>
                </a:lnTo>
                <a:lnTo>
                  <a:pt x="2821" y="920954"/>
                </a:lnTo>
                <a:lnTo>
                  <a:pt x="0" y="851154"/>
                </a:lnTo>
                <a:close/>
              </a:path>
            </a:pathLst>
          </a:custGeom>
          <a:ln w="27432">
            <a:solidFill>
              <a:srgbClr val="FFF6DB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72212" y="1045463"/>
            <a:ext cx="1155192" cy="11506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7587" y="1050711"/>
            <a:ext cx="1116275" cy="111131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7587" y="1050711"/>
            <a:ext cx="1116330" cy="1111885"/>
          </a:xfrm>
          <a:custGeom>
            <a:avLst/>
            <a:gdLst/>
            <a:ahLst/>
            <a:cxnLst/>
            <a:rect l="l" t="t" r="r" b="b"/>
            <a:pathLst>
              <a:path w="1116330" h="1111885">
                <a:moveTo>
                  <a:pt x="118228" y="204556"/>
                </a:moveTo>
                <a:lnTo>
                  <a:pt x="147893" y="170377"/>
                </a:lnTo>
                <a:lnTo>
                  <a:pt x="179771" y="139253"/>
                </a:lnTo>
                <a:lnTo>
                  <a:pt x="213661" y="111205"/>
                </a:lnTo>
                <a:lnTo>
                  <a:pt x="249360" y="86253"/>
                </a:lnTo>
                <a:lnTo>
                  <a:pt x="286668" y="64418"/>
                </a:lnTo>
                <a:lnTo>
                  <a:pt x="325381" y="45719"/>
                </a:lnTo>
                <a:lnTo>
                  <a:pt x="365300" y="30178"/>
                </a:lnTo>
                <a:lnTo>
                  <a:pt x="406221" y="17815"/>
                </a:lnTo>
                <a:lnTo>
                  <a:pt x="447943" y="8651"/>
                </a:lnTo>
                <a:lnTo>
                  <a:pt x="490265" y="2705"/>
                </a:lnTo>
                <a:lnTo>
                  <a:pt x="532984" y="0"/>
                </a:lnTo>
                <a:lnTo>
                  <a:pt x="575898" y="553"/>
                </a:lnTo>
                <a:lnTo>
                  <a:pt x="618807" y="4388"/>
                </a:lnTo>
                <a:lnTo>
                  <a:pt x="661509" y="11523"/>
                </a:lnTo>
                <a:lnTo>
                  <a:pt x="703801" y="21980"/>
                </a:lnTo>
                <a:lnTo>
                  <a:pt x="745482" y="35778"/>
                </a:lnTo>
                <a:lnTo>
                  <a:pt x="786350" y="52939"/>
                </a:lnTo>
                <a:lnTo>
                  <a:pt x="826203" y="73483"/>
                </a:lnTo>
                <a:lnTo>
                  <a:pt x="864840" y="97429"/>
                </a:lnTo>
                <a:lnTo>
                  <a:pt x="902059" y="124800"/>
                </a:lnTo>
                <a:lnTo>
                  <a:pt x="936999" y="155027"/>
                </a:lnTo>
                <a:lnTo>
                  <a:pt x="968914" y="187397"/>
                </a:lnTo>
                <a:lnTo>
                  <a:pt x="997779" y="221706"/>
                </a:lnTo>
                <a:lnTo>
                  <a:pt x="1023570" y="257755"/>
                </a:lnTo>
                <a:lnTo>
                  <a:pt x="1046263" y="295341"/>
                </a:lnTo>
                <a:lnTo>
                  <a:pt x="1065831" y="334264"/>
                </a:lnTo>
                <a:lnTo>
                  <a:pt x="1082252" y="374322"/>
                </a:lnTo>
                <a:lnTo>
                  <a:pt x="1095500" y="415313"/>
                </a:lnTo>
                <a:lnTo>
                  <a:pt x="1105551" y="457037"/>
                </a:lnTo>
                <a:lnTo>
                  <a:pt x="1112380" y="499291"/>
                </a:lnTo>
                <a:lnTo>
                  <a:pt x="1115963" y="541875"/>
                </a:lnTo>
                <a:lnTo>
                  <a:pt x="1116275" y="584588"/>
                </a:lnTo>
                <a:lnTo>
                  <a:pt x="1113292" y="627227"/>
                </a:lnTo>
                <a:lnTo>
                  <a:pt x="1106988" y="669592"/>
                </a:lnTo>
                <a:lnTo>
                  <a:pt x="1097340" y="711481"/>
                </a:lnTo>
                <a:lnTo>
                  <a:pt x="1084323" y="752692"/>
                </a:lnTo>
                <a:lnTo>
                  <a:pt x="1067912" y="793025"/>
                </a:lnTo>
                <a:lnTo>
                  <a:pt x="1048083" y="832278"/>
                </a:lnTo>
                <a:lnTo>
                  <a:pt x="1024811" y="870250"/>
                </a:lnTo>
                <a:lnTo>
                  <a:pt x="998071" y="906739"/>
                </a:lnTo>
                <a:lnTo>
                  <a:pt x="968406" y="940918"/>
                </a:lnTo>
                <a:lnTo>
                  <a:pt x="936528" y="972042"/>
                </a:lnTo>
                <a:lnTo>
                  <a:pt x="902639" y="1000090"/>
                </a:lnTo>
                <a:lnTo>
                  <a:pt x="866940" y="1025043"/>
                </a:lnTo>
                <a:lnTo>
                  <a:pt x="829633" y="1046880"/>
                </a:lnTo>
                <a:lnTo>
                  <a:pt x="790919" y="1065580"/>
                </a:lnTo>
                <a:lnTo>
                  <a:pt x="751002" y="1081122"/>
                </a:lnTo>
                <a:lnTo>
                  <a:pt x="710081" y="1093488"/>
                </a:lnTo>
                <a:lnTo>
                  <a:pt x="668360" y="1102656"/>
                </a:lnTo>
                <a:lnTo>
                  <a:pt x="626039" y="1108606"/>
                </a:lnTo>
                <a:lnTo>
                  <a:pt x="583320" y="1111317"/>
                </a:lnTo>
                <a:lnTo>
                  <a:pt x="540405" y="1110769"/>
                </a:lnTo>
                <a:lnTo>
                  <a:pt x="497497" y="1106942"/>
                </a:lnTo>
                <a:lnTo>
                  <a:pt x="454795" y="1099816"/>
                </a:lnTo>
                <a:lnTo>
                  <a:pt x="412503" y="1089369"/>
                </a:lnTo>
                <a:lnTo>
                  <a:pt x="370822" y="1075582"/>
                </a:lnTo>
                <a:lnTo>
                  <a:pt x="329953" y="1058434"/>
                </a:lnTo>
                <a:lnTo>
                  <a:pt x="290099" y="1037905"/>
                </a:lnTo>
                <a:lnTo>
                  <a:pt x="251460" y="1013975"/>
                </a:lnTo>
                <a:lnTo>
                  <a:pt x="214240" y="986622"/>
                </a:lnTo>
                <a:lnTo>
                  <a:pt x="179299" y="956395"/>
                </a:lnTo>
                <a:lnTo>
                  <a:pt x="147383" y="924025"/>
                </a:lnTo>
                <a:lnTo>
                  <a:pt x="118516" y="889716"/>
                </a:lnTo>
                <a:lnTo>
                  <a:pt x="92723" y="853666"/>
                </a:lnTo>
                <a:lnTo>
                  <a:pt x="70028" y="816079"/>
                </a:lnTo>
                <a:lnTo>
                  <a:pt x="50457" y="777155"/>
                </a:lnTo>
                <a:lnTo>
                  <a:pt x="34033" y="737095"/>
                </a:lnTo>
                <a:lnTo>
                  <a:pt x="20783" y="696101"/>
                </a:lnTo>
                <a:lnTo>
                  <a:pt x="10729" y="654374"/>
                </a:lnTo>
                <a:lnTo>
                  <a:pt x="3898" y="612115"/>
                </a:lnTo>
                <a:lnTo>
                  <a:pt x="313" y="569526"/>
                </a:lnTo>
                <a:lnTo>
                  <a:pt x="0" y="526807"/>
                </a:lnTo>
                <a:lnTo>
                  <a:pt x="2982" y="484160"/>
                </a:lnTo>
                <a:lnTo>
                  <a:pt x="9286" y="441787"/>
                </a:lnTo>
                <a:lnTo>
                  <a:pt x="18935" y="399888"/>
                </a:lnTo>
                <a:lnTo>
                  <a:pt x="31954" y="358665"/>
                </a:lnTo>
                <a:lnTo>
                  <a:pt x="48369" y="318319"/>
                </a:lnTo>
                <a:lnTo>
                  <a:pt x="68202" y="279051"/>
                </a:lnTo>
                <a:lnTo>
                  <a:pt x="91480" y="241063"/>
                </a:lnTo>
                <a:lnTo>
                  <a:pt x="118228" y="204556"/>
                </a:lnTo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17958" y="1181143"/>
            <a:ext cx="855980" cy="850900"/>
          </a:xfrm>
          <a:custGeom>
            <a:avLst/>
            <a:gdLst/>
            <a:ahLst/>
            <a:cxnLst/>
            <a:rect l="l" t="t" r="r" b="b"/>
            <a:pathLst>
              <a:path w="855980" h="850900">
                <a:moveTo>
                  <a:pt x="89838" y="155531"/>
                </a:moveTo>
                <a:lnTo>
                  <a:pt x="51680" y="212403"/>
                </a:lnTo>
                <a:lnTo>
                  <a:pt x="24090" y="273230"/>
                </a:lnTo>
                <a:lnTo>
                  <a:pt x="6915" y="336780"/>
                </a:lnTo>
                <a:lnTo>
                  <a:pt x="0" y="401817"/>
                </a:lnTo>
                <a:lnTo>
                  <a:pt x="340" y="434509"/>
                </a:lnTo>
                <a:lnTo>
                  <a:pt x="8522" y="499465"/>
                </a:lnTo>
                <a:lnTo>
                  <a:pt x="26576" y="562826"/>
                </a:lnTo>
                <a:lnTo>
                  <a:pt x="54346" y="623357"/>
                </a:lnTo>
                <a:lnTo>
                  <a:pt x="91678" y="679825"/>
                </a:lnTo>
                <a:lnTo>
                  <a:pt x="138416" y="730995"/>
                </a:lnTo>
                <a:lnTo>
                  <a:pt x="193850" y="775241"/>
                </a:lnTo>
                <a:lnTo>
                  <a:pt x="254104" y="809468"/>
                </a:lnTo>
                <a:lnTo>
                  <a:pt x="317435" y="833348"/>
                </a:lnTo>
                <a:lnTo>
                  <a:pt x="382607" y="847004"/>
                </a:lnTo>
                <a:lnTo>
                  <a:pt x="448384" y="850558"/>
                </a:lnTo>
                <a:lnTo>
                  <a:pt x="481113" y="848586"/>
                </a:lnTo>
                <a:lnTo>
                  <a:pt x="545478" y="837218"/>
                </a:lnTo>
                <a:lnTo>
                  <a:pt x="607358" y="816056"/>
                </a:lnTo>
                <a:lnTo>
                  <a:pt x="665516" y="785221"/>
                </a:lnTo>
                <a:lnTo>
                  <a:pt x="718715" y="744837"/>
                </a:lnTo>
                <a:lnTo>
                  <a:pt x="765720" y="695027"/>
                </a:lnTo>
                <a:lnTo>
                  <a:pt x="803881" y="638124"/>
                </a:lnTo>
                <a:lnTo>
                  <a:pt x="831472" y="577279"/>
                </a:lnTo>
                <a:lnTo>
                  <a:pt x="848648" y="513722"/>
                </a:lnTo>
                <a:lnTo>
                  <a:pt x="855565" y="448685"/>
                </a:lnTo>
                <a:lnTo>
                  <a:pt x="855224" y="415997"/>
                </a:lnTo>
                <a:lnTo>
                  <a:pt x="847042" y="351050"/>
                </a:lnTo>
                <a:lnTo>
                  <a:pt x="828988" y="287701"/>
                </a:lnTo>
                <a:lnTo>
                  <a:pt x="801219" y="227183"/>
                </a:lnTo>
                <a:lnTo>
                  <a:pt x="763889" y="170726"/>
                </a:lnTo>
                <a:lnTo>
                  <a:pt x="717153" y="119561"/>
                </a:lnTo>
                <a:lnTo>
                  <a:pt x="661719" y="75317"/>
                </a:lnTo>
                <a:lnTo>
                  <a:pt x="601462" y="41090"/>
                </a:lnTo>
                <a:lnTo>
                  <a:pt x="538128" y="17210"/>
                </a:lnTo>
                <a:lnTo>
                  <a:pt x="472954" y="3554"/>
                </a:lnTo>
                <a:lnTo>
                  <a:pt x="407176" y="0"/>
                </a:lnTo>
                <a:lnTo>
                  <a:pt x="374447" y="1972"/>
                </a:lnTo>
                <a:lnTo>
                  <a:pt x="310080" y="13340"/>
                </a:lnTo>
                <a:lnTo>
                  <a:pt x="248200" y="34502"/>
                </a:lnTo>
                <a:lnTo>
                  <a:pt x="190042" y="65336"/>
                </a:lnTo>
                <a:lnTo>
                  <a:pt x="136843" y="105720"/>
                </a:lnTo>
                <a:lnTo>
                  <a:pt x="89838" y="155531"/>
                </a:lnTo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88136" y="0"/>
            <a:ext cx="8056245" cy="6858000"/>
          </a:xfrm>
          <a:custGeom>
            <a:avLst/>
            <a:gdLst/>
            <a:ahLst/>
            <a:cxnLst/>
            <a:rect l="l" t="t" r="r" b="b"/>
            <a:pathLst>
              <a:path w="8056245" h="6858000">
                <a:moveTo>
                  <a:pt x="0" y="6857999"/>
                </a:moveTo>
                <a:lnTo>
                  <a:pt x="8055863" y="6857999"/>
                </a:lnTo>
                <a:lnTo>
                  <a:pt x="8055863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13460" y="0"/>
            <a:ext cx="1905" cy="6858000"/>
          </a:xfrm>
          <a:custGeom>
            <a:avLst/>
            <a:gdLst/>
            <a:ahLst/>
            <a:cxnLst/>
            <a:rect l="l" t="t" r="r" b="b"/>
            <a:pathLst>
              <a:path w="1905" h="6858000">
                <a:moveTo>
                  <a:pt x="0" y="6857999"/>
                </a:moveTo>
                <a:lnTo>
                  <a:pt x="1524" y="6857999"/>
                </a:lnTo>
                <a:lnTo>
                  <a:pt x="1524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5736" y="0"/>
            <a:ext cx="155447" cy="685799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14983" y="0"/>
            <a:ext cx="73660" cy="6858000"/>
          </a:xfrm>
          <a:custGeom>
            <a:avLst/>
            <a:gdLst/>
            <a:ahLst/>
            <a:cxnLst/>
            <a:rect l="l" t="t" r="r" b="b"/>
            <a:pathLst>
              <a:path w="73659" h="6858000">
                <a:moveTo>
                  <a:pt x="0" y="6858000"/>
                </a:moveTo>
                <a:lnTo>
                  <a:pt x="73152" y="6858000"/>
                </a:lnTo>
                <a:lnTo>
                  <a:pt x="73152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20039" rIns="0" bIns="0" rtlCol="0">
            <a:spAutoFit/>
          </a:bodyPr>
          <a:lstStyle/>
          <a:p>
            <a:pPr marL="1456690">
              <a:lnSpc>
                <a:spcPct val="100000"/>
              </a:lnSpc>
            </a:pPr>
            <a:r>
              <a:rPr sz="3200" dirty="0"/>
              <a:t>Apa</a:t>
            </a:r>
            <a:r>
              <a:rPr sz="3200" spc="-15" dirty="0"/>
              <a:t> </a:t>
            </a:r>
            <a:r>
              <a:rPr sz="3200" dirty="0"/>
              <a:t>y</a:t>
            </a:r>
            <a:r>
              <a:rPr sz="3200" spc="-10" dirty="0"/>
              <a:t>a</a:t>
            </a:r>
            <a:r>
              <a:rPr sz="3200" dirty="0"/>
              <a:t>ng</a:t>
            </a:r>
            <a:r>
              <a:rPr sz="3200" spc="-20" dirty="0"/>
              <a:t> </a:t>
            </a:r>
            <a:r>
              <a:rPr sz="3200" dirty="0"/>
              <a:t>dip</a:t>
            </a:r>
            <a:r>
              <a:rPr sz="3200" spc="-15" dirty="0"/>
              <a:t>a</a:t>
            </a:r>
            <a:r>
              <a:rPr sz="3200" dirty="0"/>
              <a:t>ntau</a:t>
            </a:r>
            <a:r>
              <a:rPr sz="3200" spc="-45" dirty="0"/>
              <a:t> </a:t>
            </a:r>
            <a:r>
              <a:rPr sz="3200" dirty="0"/>
              <a:t>?</a:t>
            </a:r>
            <a:endParaRPr sz="3200"/>
          </a:p>
        </p:txBody>
      </p:sp>
      <p:sp>
        <p:nvSpPr>
          <p:cNvPr id="15" name="object 15"/>
          <p:cNvSpPr txBox="1"/>
          <p:nvPr/>
        </p:nvSpPr>
        <p:spPr>
          <a:xfrm>
            <a:off x="1374394" y="2113407"/>
            <a:ext cx="6490335" cy="2853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7685" indent="-514984">
              <a:lnSpc>
                <a:spcPct val="100000"/>
              </a:lnSpc>
              <a:buClr>
                <a:srgbClr val="3891A7"/>
              </a:buClr>
              <a:buSzPct val="78846"/>
              <a:buFont typeface="Wingdings"/>
              <a:buChar char=""/>
              <a:tabLst>
                <a:tab pos="528320" algn="l"/>
              </a:tabLst>
            </a:pPr>
            <a:r>
              <a:rPr sz="2600" dirty="0">
                <a:latin typeface="Arial"/>
                <a:cs typeface="Arial"/>
              </a:rPr>
              <a:t>Efek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terap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utik</a:t>
            </a:r>
            <a:r>
              <a:rPr sz="2600" spc="-1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(</a:t>
            </a:r>
            <a:r>
              <a:rPr sz="2600" i="1" dirty="0">
                <a:latin typeface="Arial"/>
                <a:cs typeface="Arial"/>
              </a:rPr>
              <a:t>thera</a:t>
            </a:r>
            <a:r>
              <a:rPr sz="2600" i="1" spc="5" dirty="0">
                <a:latin typeface="Arial"/>
                <a:cs typeface="Arial"/>
              </a:rPr>
              <a:t>p</a:t>
            </a:r>
            <a:r>
              <a:rPr sz="2600" i="1" dirty="0">
                <a:latin typeface="Arial"/>
                <a:cs typeface="Arial"/>
              </a:rPr>
              <a:t>e</a:t>
            </a:r>
            <a:r>
              <a:rPr sz="2600" i="1" spc="5" dirty="0">
                <a:latin typeface="Arial"/>
                <a:cs typeface="Arial"/>
              </a:rPr>
              <a:t>u</a:t>
            </a:r>
            <a:r>
              <a:rPr sz="2600" i="1" dirty="0">
                <a:latin typeface="Arial"/>
                <a:cs typeface="Arial"/>
              </a:rPr>
              <a:t>tic effect</a:t>
            </a:r>
            <a:r>
              <a:rPr sz="2600" i="1" spc="10" dirty="0">
                <a:latin typeface="Arial"/>
                <a:cs typeface="Arial"/>
              </a:rPr>
              <a:t>s</a:t>
            </a:r>
            <a:r>
              <a:rPr sz="2600" dirty="0">
                <a:latin typeface="Arial"/>
                <a:cs typeface="Arial"/>
              </a:rPr>
              <a:t>)</a:t>
            </a:r>
            <a:endParaRPr sz="2600">
              <a:latin typeface="Arial"/>
              <a:cs typeface="Arial"/>
            </a:endParaRPr>
          </a:p>
          <a:p>
            <a:pPr marL="527685" indent="-514984">
              <a:lnSpc>
                <a:spcPct val="100000"/>
              </a:lnSpc>
              <a:spcBef>
                <a:spcPts val="1845"/>
              </a:spcBef>
              <a:buClr>
                <a:srgbClr val="3891A7"/>
              </a:buClr>
              <a:buSzPct val="78846"/>
              <a:buFont typeface="Wingdings"/>
              <a:buChar char=""/>
              <a:tabLst>
                <a:tab pos="528320" algn="l"/>
              </a:tabLst>
            </a:pPr>
            <a:r>
              <a:rPr sz="2600" dirty="0">
                <a:latin typeface="Arial"/>
                <a:cs typeface="Arial"/>
              </a:rPr>
              <a:t>Efek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tidak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dih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rap</a:t>
            </a:r>
            <a:r>
              <a:rPr sz="2600" spc="5" dirty="0">
                <a:latin typeface="Arial"/>
                <a:cs typeface="Arial"/>
              </a:rPr>
              <a:t>k</a:t>
            </a:r>
            <a:r>
              <a:rPr sz="2600" dirty="0">
                <a:latin typeface="Arial"/>
                <a:cs typeface="Arial"/>
              </a:rPr>
              <a:t>an</a:t>
            </a:r>
            <a:r>
              <a:rPr sz="2600" spc="-1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(</a:t>
            </a:r>
            <a:r>
              <a:rPr sz="2600" i="1" dirty="0">
                <a:latin typeface="Arial"/>
                <a:cs typeface="Arial"/>
              </a:rPr>
              <a:t>a</a:t>
            </a:r>
            <a:r>
              <a:rPr sz="2600" i="1" spc="5" dirty="0">
                <a:latin typeface="Arial"/>
                <a:cs typeface="Arial"/>
              </a:rPr>
              <a:t>d</a:t>
            </a:r>
            <a:r>
              <a:rPr sz="2600" i="1" dirty="0">
                <a:latin typeface="Arial"/>
                <a:cs typeface="Arial"/>
              </a:rPr>
              <a:t>v</a:t>
            </a:r>
            <a:r>
              <a:rPr sz="2600" i="1" spc="5" dirty="0">
                <a:latin typeface="Arial"/>
                <a:cs typeface="Arial"/>
              </a:rPr>
              <a:t>e</a:t>
            </a:r>
            <a:r>
              <a:rPr sz="2600" i="1" dirty="0">
                <a:latin typeface="Arial"/>
                <a:cs typeface="Arial"/>
              </a:rPr>
              <a:t>rse</a:t>
            </a:r>
            <a:r>
              <a:rPr sz="2600" i="1" spc="-20" dirty="0">
                <a:latin typeface="Arial"/>
                <a:cs typeface="Arial"/>
              </a:rPr>
              <a:t> </a:t>
            </a:r>
            <a:r>
              <a:rPr sz="2600" i="1" dirty="0">
                <a:latin typeface="Arial"/>
                <a:cs typeface="Arial"/>
              </a:rPr>
              <a:t>effect</a:t>
            </a:r>
            <a:r>
              <a:rPr sz="2600" i="1" spc="15" dirty="0">
                <a:latin typeface="Arial"/>
                <a:cs typeface="Arial"/>
              </a:rPr>
              <a:t>s</a:t>
            </a:r>
            <a:r>
              <a:rPr sz="2600" dirty="0">
                <a:latin typeface="Arial"/>
                <a:cs typeface="Arial"/>
              </a:rPr>
              <a:t>)</a:t>
            </a:r>
            <a:endParaRPr sz="2600">
              <a:latin typeface="Arial"/>
              <a:cs typeface="Arial"/>
            </a:endParaRPr>
          </a:p>
          <a:p>
            <a:pPr marL="527685" indent="-514984">
              <a:lnSpc>
                <a:spcPct val="100000"/>
              </a:lnSpc>
              <a:spcBef>
                <a:spcPts val="1845"/>
              </a:spcBef>
              <a:buClr>
                <a:srgbClr val="3891A7"/>
              </a:buClr>
              <a:buSzPct val="78846"/>
              <a:buFont typeface="Wingdings"/>
              <a:buChar char=""/>
              <a:tabLst>
                <a:tab pos="528320" algn="l"/>
              </a:tabLst>
            </a:pPr>
            <a:r>
              <a:rPr sz="2600" dirty="0">
                <a:latin typeface="Arial"/>
                <a:cs typeface="Arial"/>
              </a:rPr>
              <a:t>Kep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tuhan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pa</a:t>
            </a:r>
            <a:r>
              <a:rPr sz="2600" spc="5" dirty="0">
                <a:latin typeface="Arial"/>
                <a:cs typeface="Arial"/>
              </a:rPr>
              <a:t>s</a:t>
            </a:r>
            <a:r>
              <a:rPr sz="2600" dirty="0">
                <a:latin typeface="Arial"/>
                <a:cs typeface="Arial"/>
              </a:rPr>
              <a:t>ien</a:t>
            </a:r>
            <a:r>
              <a:rPr sz="2600" spc="-1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(</a:t>
            </a:r>
            <a:r>
              <a:rPr sz="2600" i="1" dirty="0">
                <a:latin typeface="Arial"/>
                <a:cs typeface="Arial"/>
              </a:rPr>
              <a:t>patient </a:t>
            </a:r>
            <a:r>
              <a:rPr sz="2600" i="1" spc="10" dirty="0">
                <a:latin typeface="Arial"/>
                <a:cs typeface="Arial"/>
              </a:rPr>
              <a:t>c</a:t>
            </a:r>
            <a:r>
              <a:rPr sz="2600" i="1" dirty="0">
                <a:latin typeface="Arial"/>
                <a:cs typeface="Arial"/>
              </a:rPr>
              <a:t>o</a:t>
            </a:r>
            <a:r>
              <a:rPr sz="2600" i="1" spc="-25" dirty="0">
                <a:latin typeface="Arial"/>
                <a:cs typeface="Arial"/>
              </a:rPr>
              <a:t>m</a:t>
            </a:r>
            <a:r>
              <a:rPr sz="2600" i="1" dirty="0">
                <a:latin typeface="Arial"/>
                <a:cs typeface="Arial"/>
              </a:rPr>
              <a:t>plian</a:t>
            </a:r>
            <a:r>
              <a:rPr sz="2600" i="1" spc="5" dirty="0">
                <a:latin typeface="Arial"/>
                <a:cs typeface="Arial"/>
              </a:rPr>
              <a:t>c</a:t>
            </a:r>
            <a:r>
              <a:rPr sz="2600" i="1" spc="10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)</a:t>
            </a:r>
            <a:endParaRPr sz="2600">
              <a:latin typeface="Arial"/>
              <a:cs typeface="Arial"/>
            </a:endParaRPr>
          </a:p>
          <a:p>
            <a:pPr marL="527685" marR="6350" indent="-514984">
              <a:lnSpc>
                <a:spcPct val="140000"/>
              </a:lnSpc>
              <a:spcBef>
                <a:spcPts val="600"/>
              </a:spcBef>
              <a:buClr>
                <a:srgbClr val="3891A7"/>
              </a:buClr>
              <a:buSzPct val="78846"/>
              <a:buFont typeface="Wingdings"/>
              <a:buChar char=""/>
              <a:tabLst>
                <a:tab pos="528320" algn="l"/>
              </a:tabLst>
            </a:pPr>
            <a:r>
              <a:rPr sz="2600" dirty="0">
                <a:latin typeface="Arial"/>
                <a:cs typeface="Arial"/>
              </a:rPr>
              <a:t>H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sil</a:t>
            </a:r>
            <a:r>
              <a:rPr sz="2600" spc="-1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terapi </a:t>
            </a:r>
            <a:r>
              <a:rPr sz="2600" spc="-5" dirty="0">
                <a:latin typeface="Arial"/>
                <a:cs typeface="Arial"/>
              </a:rPr>
              <a:t>(</a:t>
            </a:r>
            <a:r>
              <a:rPr sz="2600" i="1" dirty="0">
                <a:latin typeface="Arial"/>
                <a:cs typeface="Arial"/>
              </a:rPr>
              <a:t>p</a:t>
            </a:r>
            <a:r>
              <a:rPr sz="2600" i="1" spc="5" dirty="0">
                <a:latin typeface="Arial"/>
                <a:cs typeface="Arial"/>
              </a:rPr>
              <a:t>a</a:t>
            </a:r>
            <a:r>
              <a:rPr sz="2600" i="1" dirty="0">
                <a:latin typeface="Arial"/>
                <a:cs typeface="Arial"/>
              </a:rPr>
              <a:t>tient outc</a:t>
            </a:r>
            <a:r>
              <a:rPr sz="2600" i="1" spc="5" dirty="0">
                <a:latin typeface="Arial"/>
                <a:cs typeface="Arial"/>
              </a:rPr>
              <a:t>o</a:t>
            </a:r>
            <a:r>
              <a:rPr sz="2600" i="1" spc="-25" dirty="0">
                <a:latin typeface="Arial"/>
                <a:cs typeface="Arial"/>
              </a:rPr>
              <a:t>m</a:t>
            </a:r>
            <a:r>
              <a:rPr sz="2600" i="1" spc="10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)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dirty="0">
                <a:latin typeface="Wingdings"/>
                <a:cs typeface="Wingdings"/>
              </a:rPr>
              <a:t></a:t>
            </a:r>
            <a:r>
              <a:rPr sz="2600" spc="7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Arial"/>
                <a:cs typeface="Arial"/>
              </a:rPr>
              <a:t>k</a:t>
            </a:r>
            <a:r>
              <a:rPr sz="2600" spc="5" dirty="0">
                <a:latin typeface="Arial"/>
                <a:cs typeface="Arial"/>
              </a:rPr>
              <a:t>u</a:t>
            </a:r>
            <a:r>
              <a:rPr sz="2600" dirty="0">
                <a:latin typeface="Arial"/>
                <a:cs typeface="Arial"/>
              </a:rPr>
              <a:t>alitas hid</a:t>
            </a:r>
            <a:r>
              <a:rPr sz="2600" spc="5" dirty="0">
                <a:latin typeface="Arial"/>
                <a:cs typeface="Arial"/>
              </a:rPr>
              <a:t>u</a:t>
            </a:r>
            <a:r>
              <a:rPr sz="2600" dirty="0">
                <a:latin typeface="Arial"/>
                <a:cs typeface="Arial"/>
              </a:rPr>
              <a:t>p p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si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n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04" y="3810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505" y="0"/>
                </a:lnTo>
                <a:lnTo>
                  <a:pt x="0" y="819150"/>
                </a:lnTo>
                <a:lnTo>
                  <a:pt x="505" y="819150"/>
                </a:lnTo>
                <a:lnTo>
                  <a:pt x="67687" y="816434"/>
                </a:lnTo>
                <a:lnTo>
                  <a:pt x="133374" y="808427"/>
                </a:lnTo>
                <a:lnTo>
                  <a:pt x="197354" y="795341"/>
                </a:lnTo>
                <a:lnTo>
                  <a:pt x="259418" y="777386"/>
                </a:lnTo>
                <a:lnTo>
                  <a:pt x="319353" y="754772"/>
                </a:lnTo>
                <a:lnTo>
                  <a:pt x="376949" y="727712"/>
                </a:lnTo>
                <a:lnTo>
                  <a:pt x="431996" y="696415"/>
                </a:lnTo>
                <a:lnTo>
                  <a:pt x="484282" y="661092"/>
                </a:lnTo>
                <a:lnTo>
                  <a:pt x="533597" y="621955"/>
                </a:lnTo>
                <a:lnTo>
                  <a:pt x="579729" y="579215"/>
                </a:lnTo>
                <a:lnTo>
                  <a:pt x="622469" y="533081"/>
                </a:lnTo>
                <a:lnTo>
                  <a:pt x="661605" y="483766"/>
                </a:lnTo>
                <a:lnTo>
                  <a:pt x="696926" y="431479"/>
                </a:lnTo>
                <a:lnTo>
                  <a:pt x="728222" y="376433"/>
                </a:lnTo>
                <a:lnTo>
                  <a:pt x="755281" y="318837"/>
                </a:lnTo>
                <a:lnTo>
                  <a:pt x="777893" y="258903"/>
                </a:lnTo>
                <a:lnTo>
                  <a:pt x="795848" y="196841"/>
                </a:lnTo>
                <a:lnTo>
                  <a:pt x="808933" y="132863"/>
                </a:lnTo>
                <a:lnTo>
                  <a:pt x="816939" y="67178"/>
                </a:lnTo>
                <a:lnTo>
                  <a:pt x="819655" y="0"/>
                </a:lnTo>
                <a:close/>
              </a:path>
            </a:pathLst>
          </a:custGeom>
          <a:solidFill>
            <a:srgbClr val="FDF9F4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304" y="3810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816939" y="67178"/>
                </a:lnTo>
                <a:lnTo>
                  <a:pt x="808933" y="132863"/>
                </a:lnTo>
                <a:lnTo>
                  <a:pt x="795848" y="196841"/>
                </a:lnTo>
                <a:lnTo>
                  <a:pt x="777893" y="258903"/>
                </a:lnTo>
                <a:lnTo>
                  <a:pt x="755281" y="318837"/>
                </a:lnTo>
                <a:lnTo>
                  <a:pt x="728222" y="376433"/>
                </a:lnTo>
                <a:lnTo>
                  <a:pt x="696926" y="431479"/>
                </a:lnTo>
                <a:lnTo>
                  <a:pt x="661605" y="483766"/>
                </a:lnTo>
                <a:lnTo>
                  <a:pt x="622469" y="533081"/>
                </a:lnTo>
                <a:lnTo>
                  <a:pt x="579729" y="579215"/>
                </a:lnTo>
                <a:lnTo>
                  <a:pt x="533597" y="621955"/>
                </a:lnTo>
                <a:lnTo>
                  <a:pt x="484282" y="661092"/>
                </a:lnTo>
                <a:lnTo>
                  <a:pt x="431996" y="696415"/>
                </a:lnTo>
                <a:lnTo>
                  <a:pt x="376949" y="727712"/>
                </a:lnTo>
                <a:lnTo>
                  <a:pt x="319353" y="754772"/>
                </a:lnTo>
                <a:lnTo>
                  <a:pt x="259418" y="777386"/>
                </a:lnTo>
                <a:lnTo>
                  <a:pt x="197354" y="795341"/>
                </a:lnTo>
                <a:lnTo>
                  <a:pt x="133374" y="808427"/>
                </a:lnTo>
                <a:lnTo>
                  <a:pt x="67687" y="816434"/>
                </a:lnTo>
                <a:lnTo>
                  <a:pt x="505" y="819150"/>
                </a:lnTo>
                <a:lnTo>
                  <a:pt x="336" y="819150"/>
                </a:lnTo>
                <a:lnTo>
                  <a:pt x="168" y="819150"/>
                </a:lnTo>
                <a:lnTo>
                  <a:pt x="0" y="819150"/>
                </a:lnTo>
                <a:lnTo>
                  <a:pt x="505" y="0"/>
                </a:lnTo>
                <a:lnTo>
                  <a:pt x="819655" y="0"/>
                </a:lnTo>
                <a:close/>
              </a:path>
            </a:pathLst>
          </a:custGeom>
          <a:ln w="3175">
            <a:solidFill>
              <a:srgbClr val="D2C39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8015" y="6095"/>
            <a:ext cx="1784604" cy="17846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9163" y="21335"/>
            <a:ext cx="1702435" cy="1702435"/>
          </a:xfrm>
          <a:custGeom>
            <a:avLst/>
            <a:gdLst/>
            <a:ahLst/>
            <a:cxnLst/>
            <a:rect l="l" t="t" r="r" b="b"/>
            <a:pathLst>
              <a:path w="1702435" h="1702435">
                <a:moveTo>
                  <a:pt x="0" y="851154"/>
                </a:moveTo>
                <a:lnTo>
                  <a:pt x="2821" y="781353"/>
                </a:lnTo>
                <a:lnTo>
                  <a:pt x="11140" y="713105"/>
                </a:lnTo>
                <a:lnTo>
                  <a:pt x="24736" y="646628"/>
                </a:lnTo>
                <a:lnTo>
                  <a:pt x="43392" y="582143"/>
                </a:lnTo>
                <a:lnTo>
                  <a:pt x="66888" y="519868"/>
                </a:lnTo>
                <a:lnTo>
                  <a:pt x="95004" y="460022"/>
                </a:lnTo>
                <a:lnTo>
                  <a:pt x="127522" y="402825"/>
                </a:lnTo>
                <a:lnTo>
                  <a:pt x="164223" y="348496"/>
                </a:lnTo>
                <a:lnTo>
                  <a:pt x="204888" y="297253"/>
                </a:lnTo>
                <a:lnTo>
                  <a:pt x="249297" y="249316"/>
                </a:lnTo>
                <a:lnTo>
                  <a:pt x="297232" y="204905"/>
                </a:lnTo>
                <a:lnTo>
                  <a:pt x="348474" y="164238"/>
                </a:lnTo>
                <a:lnTo>
                  <a:pt x="402803" y="127534"/>
                </a:lnTo>
                <a:lnTo>
                  <a:pt x="460000" y="95014"/>
                </a:lnTo>
                <a:lnTo>
                  <a:pt x="519847" y="66895"/>
                </a:lnTo>
                <a:lnTo>
                  <a:pt x="582124" y="43397"/>
                </a:lnTo>
                <a:lnTo>
                  <a:pt x="646612" y="24739"/>
                </a:lnTo>
                <a:lnTo>
                  <a:pt x="713092" y="11141"/>
                </a:lnTo>
                <a:lnTo>
                  <a:pt x="781346" y="2821"/>
                </a:lnTo>
                <a:lnTo>
                  <a:pt x="851154" y="0"/>
                </a:lnTo>
                <a:lnTo>
                  <a:pt x="920954" y="2821"/>
                </a:lnTo>
                <a:lnTo>
                  <a:pt x="989202" y="11141"/>
                </a:lnTo>
                <a:lnTo>
                  <a:pt x="1055679" y="24739"/>
                </a:lnTo>
                <a:lnTo>
                  <a:pt x="1120164" y="43397"/>
                </a:lnTo>
                <a:lnTo>
                  <a:pt x="1182439" y="66895"/>
                </a:lnTo>
                <a:lnTo>
                  <a:pt x="1242285" y="95014"/>
                </a:lnTo>
                <a:lnTo>
                  <a:pt x="1299482" y="127534"/>
                </a:lnTo>
                <a:lnTo>
                  <a:pt x="1353811" y="164238"/>
                </a:lnTo>
                <a:lnTo>
                  <a:pt x="1405054" y="204905"/>
                </a:lnTo>
                <a:lnTo>
                  <a:pt x="1452991" y="249316"/>
                </a:lnTo>
                <a:lnTo>
                  <a:pt x="1497402" y="297253"/>
                </a:lnTo>
                <a:lnTo>
                  <a:pt x="1538069" y="348496"/>
                </a:lnTo>
                <a:lnTo>
                  <a:pt x="1574773" y="402825"/>
                </a:lnTo>
                <a:lnTo>
                  <a:pt x="1607293" y="460022"/>
                </a:lnTo>
                <a:lnTo>
                  <a:pt x="1635412" y="519868"/>
                </a:lnTo>
                <a:lnTo>
                  <a:pt x="1658910" y="582143"/>
                </a:lnTo>
                <a:lnTo>
                  <a:pt x="1677568" y="646628"/>
                </a:lnTo>
                <a:lnTo>
                  <a:pt x="1691166" y="713105"/>
                </a:lnTo>
                <a:lnTo>
                  <a:pt x="1699486" y="781353"/>
                </a:lnTo>
                <a:lnTo>
                  <a:pt x="1702308" y="851154"/>
                </a:lnTo>
                <a:lnTo>
                  <a:pt x="1699486" y="920954"/>
                </a:lnTo>
                <a:lnTo>
                  <a:pt x="1691166" y="989202"/>
                </a:lnTo>
                <a:lnTo>
                  <a:pt x="1677568" y="1055679"/>
                </a:lnTo>
                <a:lnTo>
                  <a:pt x="1658910" y="1120164"/>
                </a:lnTo>
                <a:lnTo>
                  <a:pt x="1635412" y="1182439"/>
                </a:lnTo>
                <a:lnTo>
                  <a:pt x="1607293" y="1242285"/>
                </a:lnTo>
                <a:lnTo>
                  <a:pt x="1574773" y="1299482"/>
                </a:lnTo>
                <a:lnTo>
                  <a:pt x="1538069" y="1353811"/>
                </a:lnTo>
                <a:lnTo>
                  <a:pt x="1497402" y="1405054"/>
                </a:lnTo>
                <a:lnTo>
                  <a:pt x="1452991" y="1452991"/>
                </a:lnTo>
                <a:lnTo>
                  <a:pt x="1405054" y="1497402"/>
                </a:lnTo>
                <a:lnTo>
                  <a:pt x="1353811" y="1538069"/>
                </a:lnTo>
                <a:lnTo>
                  <a:pt x="1299482" y="1574773"/>
                </a:lnTo>
                <a:lnTo>
                  <a:pt x="1242285" y="1607293"/>
                </a:lnTo>
                <a:lnTo>
                  <a:pt x="1182439" y="1635412"/>
                </a:lnTo>
                <a:lnTo>
                  <a:pt x="1120164" y="1658910"/>
                </a:lnTo>
                <a:lnTo>
                  <a:pt x="1055679" y="1677568"/>
                </a:lnTo>
                <a:lnTo>
                  <a:pt x="989202" y="1691166"/>
                </a:lnTo>
                <a:lnTo>
                  <a:pt x="920954" y="1699486"/>
                </a:lnTo>
                <a:lnTo>
                  <a:pt x="851154" y="1702308"/>
                </a:lnTo>
                <a:lnTo>
                  <a:pt x="781346" y="1699486"/>
                </a:lnTo>
                <a:lnTo>
                  <a:pt x="713092" y="1691166"/>
                </a:lnTo>
                <a:lnTo>
                  <a:pt x="646612" y="1677568"/>
                </a:lnTo>
                <a:lnTo>
                  <a:pt x="582124" y="1658910"/>
                </a:lnTo>
                <a:lnTo>
                  <a:pt x="519847" y="1635412"/>
                </a:lnTo>
                <a:lnTo>
                  <a:pt x="460000" y="1607293"/>
                </a:lnTo>
                <a:lnTo>
                  <a:pt x="402803" y="1574773"/>
                </a:lnTo>
                <a:lnTo>
                  <a:pt x="348474" y="1538069"/>
                </a:lnTo>
                <a:lnTo>
                  <a:pt x="297232" y="1497402"/>
                </a:lnTo>
                <a:lnTo>
                  <a:pt x="249297" y="1452991"/>
                </a:lnTo>
                <a:lnTo>
                  <a:pt x="204888" y="1405054"/>
                </a:lnTo>
                <a:lnTo>
                  <a:pt x="164223" y="1353811"/>
                </a:lnTo>
                <a:lnTo>
                  <a:pt x="127522" y="1299482"/>
                </a:lnTo>
                <a:lnTo>
                  <a:pt x="95004" y="1242285"/>
                </a:lnTo>
                <a:lnTo>
                  <a:pt x="66888" y="1182439"/>
                </a:lnTo>
                <a:lnTo>
                  <a:pt x="43392" y="1120164"/>
                </a:lnTo>
                <a:lnTo>
                  <a:pt x="24736" y="1055679"/>
                </a:lnTo>
                <a:lnTo>
                  <a:pt x="11140" y="989202"/>
                </a:lnTo>
                <a:lnTo>
                  <a:pt x="2821" y="920954"/>
                </a:lnTo>
                <a:lnTo>
                  <a:pt x="0" y="851154"/>
                </a:lnTo>
                <a:close/>
              </a:path>
            </a:pathLst>
          </a:custGeom>
          <a:ln w="27432">
            <a:solidFill>
              <a:srgbClr val="FFF6DB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72212" y="1045463"/>
            <a:ext cx="1155192" cy="11506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7587" y="1050711"/>
            <a:ext cx="1116275" cy="111131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7587" y="1050711"/>
            <a:ext cx="1116330" cy="1111885"/>
          </a:xfrm>
          <a:custGeom>
            <a:avLst/>
            <a:gdLst/>
            <a:ahLst/>
            <a:cxnLst/>
            <a:rect l="l" t="t" r="r" b="b"/>
            <a:pathLst>
              <a:path w="1116330" h="1111885">
                <a:moveTo>
                  <a:pt x="118228" y="204556"/>
                </a:moveTo>
                <a:lnTo>
                  <a:pt x="147893" y="170377"/>
                </a:lnTo>
                <a:lnTo>
                  <a:pt x="179771" y="139253"/>
                </a:lnTo>
                <a:lnTo>
                  <a:pt x="213661" y="111205"/>
                </a:lnTo>
                <a:lnTo>
                  <a:pt x="249360" y="86253"/>
                </a:lnTo>
                <a:lnTo>
                  <a:pt x="286668" y="64418"/>
                </a:lnTo>
                <a:lnTo>
                  <a:pt x="325381" y="45719"/>
                </a:lnTo>
                <a:lnTo>
                  <a:pt x="365300" y="30178"/>
                </a:lnTo>
                <a:lnTo>
                  <a:pt x="406221" y="17815"/>
                </a:lnTo>
                <a:lnTo>
                  <a:pt x="447943" y="8651"/>
                </a:lnTo>
                <a:lnTo>
                  <a:pt x="490265" y="2705"/>
                </a:lnTo>
                <a:lnTo>
                  <a:pt x="532984" y="0"/>
                </a:lnTo>
                <a:lnTo>
                  <a:pt x="575898" y="553"/>
                </a:lnTo>
                <a:lnTo>
                  <a:pt x="618807" y="4388"/>
                </a:lnTo>
                <a:lnTo>
                  <a:pt x="661509" y="11523"/>
                </a:lnTo>
                <a:lnTo>
                  <a:pt x="703801" y="21980"/>
                </a:lnTo>
                <a:lnTo>
                  <a:pt x="745482" y="35778"/>
                </a:lnTo>
                <a:lnTo>
                  <a:pt x="786350" y="52939"/>
                </a:lnTo>
                <a:lnTo>
                  <a:pt x="826203" y="73483"/>
                </a:lnTo>
                <a:lnTo>
                  <a:pt x="864840" y="97429"/>
                </a:lnTo>
                <a:lnTo>
                  <a:pt x="902059" y="124800"/>
                </a:lnTo>
                <a:lnTo>
                  <a:pt x="936999" y="155027"/>
                </a:lnTo>
                <a:lnTo>
                  <a:pt x="968914" y="187397"/>
                </a:lnTo>
                <a:lnTo>
                  <a:pt x="997779" y="221706"/>
                </a:lnTo>
                <a:lnTo>
                  <a:pt x="1023570" y="257755"/>
                </a:lnTo>
                <a:lnTo>
                  <a:pt x="1046263" y="295341"/>
                </a:lnTo>
                <a:lnTo>
                  <a:pt x="1065831" y="334264"/>
                </a:lnTo>
                <a:lnTo>
                  <a:pt x="1082252" y="374322"/>
                </a:lnTo>
                <a:lnTo>
                  <a:pt x="1095500" y="415313"/>
                </a:lnTo>
                <a:lnTo>
                  <a:pt x="1105551" y="457037"/>
                </a:lnTo>
                <a:lnTo>
                  <a:pt x="1112380" y="499291"/>
                </a:lnTo>
                <a:lnTo>
                  <a:pt x="1115963" y="541875"/>
                </a:lnTo>
                <a:lnTo>
                  <a:pt x="1116275" y="584588"/>
                </a:lnTo>
                <a:lnTo>
                  <a:pt x="1113292" y="627227"/>
                </a:lnTo>
                <a:lnTo>
                  <a:pt x="1106988" y="669592"/>
                </a:lnTo>
                <a:lnTo>
                  <a:pt x="1097340" y="711481"/>
                </a:lnTo>
                <a:lnTo>
                  <a:pt x="1084323" y="752692"/>
                </a:lnTo>
                <a:lnTo>
                  <a:pt x="1067912" y="793025"/>
                </a:lnTo>
                <a:lnTo>
                  <a:pt x="1048083" y="832278"/>
                </a:lnTo>
                <a:lnTo>
                  <a:pt x="1024811" y="870250"/>
                </a:lnTo>
                <a:lnTo>
                  <a:pt x="998071" y="906739"/>
                </a:lnTo>
                <a:lnTo>
                  <a:pt x="968406" y="940918"/>
                </a:lnTo>
                <a:lnTo>
                  <a:pt x="936528" y="972042"/>
                </a:lnTo>
                <a:lnTo>
                  <a:pt x="902639" y="1000090"/>
                </a:lnTo>
                <a:lnTo>
                  <a:pt x="866940" y="1025043"/>
                </a:lnTo>
                <a:lnTo>
                  <a:pt x="829633" y="1046880"/>
                </a:lnTo>
                <a:lnTo>
                  <a:pt x="790919" y="1065580"/>
                </a:lnTo>
                <a:lnTo>
                  <a:pt x="751002" y="1081122"/>
                </a:lnTo>
                <a:lnTo>
                  <a:pt x="710081" y="1093488"/>
                </a:lnTo>
                <a:lnTo>
                  <a:pt x="668360" y="1102656"/>
                </a:lnTo>
                <a:lnTo>
                  <a:pt x="626039" y="1108606"/>
                </a:lnTo>
                <a:lnTo>
                  <a:pt x="583320" y="1111317"/>
                </a:lnTo>
                <a:lnTo>
                  <a:pt x="540405" y="1110769"/>
                </a:lnTo>
                <a:lnTo>
                  <a:pt x="497497" y="1106942"/>
                </a:lnTo>
                <a:lnTo>
                  <a:pt x="454795" y="1099816"/>
                </a:lnTo>
                <a:lnTo>
                  <a:pt x="412503" y="1089369"/>
                </a:lnTo>
                <a:lnTo>
                  <a:pt x="370822" y="1075582"/>
                </a:lnTo>
                <a:lnTo>
                  <a:pt x="329953" y="1058434"/>
                </a:lnTo>
                <a:lnTo>
                  <a:pt x="290099" y="1037905"/>
                </a:lnTo>
                <a:lnTo>
                  <a:pt x="251460" y="1013975"/>
                </a:lnTo>
                <a:lnTo>
                  <a:pt x="214240" y="986622"/>
                </a:lnTo>
                <a:lnTo>
                  <a:pt x="179299" y="956395"/>
                </a:lnTo>
                <a:lnTo>
                  <a:pt x="147383" y="924025"/>
                </a:lnTo>
                <a:lnTo>
                  <a:pt x="118516" y="889716"/>
                </a:lnTo>
                <a:lnTo>
                  <a:pt x="92723" y="853666"/>
                </a:lnTo>
                <a:lnTo>
                  <a:pt x="70028" y="816079"/>
                </a:lnTo>
                <a:lnTo>
                  <a:pt x="50457" y="777155"/>
                </a:lnTo>
                <a:lnTo>
                  <a:pt x="34033" y="737095"/>
                </a:lnTo>
                <a:lnTo>
                  <a:pt x="20783" y="696101"/>
                </a:lnTo>
                <a:lnTo>
                  <a:pt x="10729" y="654374"/>
                </a:lnTo>
                <a:lnTo>
                  <a:pt x="3898" y="612115"/>
                </a:lnTo>
                <a:lnTo>
                  <a:pt x="313" y="569526"/>
                </a:lnTo>
                <a:lnTo>
                  <a:pt x="0" y="526807"/>
                </a:lnTo>
                <a:lnTo>
                  <a:pt x="2982" y="484160"/>
                </a:lnTo>
                <a:lnTo>
                  <a:pt x="9286" y="441787"/>
                </a:lnTo>
                <a:lnTo>
                  <a:pt x="18935" y="399888"/>
                </a:lnTo>
                <a:lnTo>
                  <a:pt x="31954" y="358665"/>
                </a:lnTo>
                <a:lnTo>
                  <a:pt x="48369" y="318319"/>
                </a:lnTo>
                <a:lnTo>
                  <a:pt x="68202" y="279051"/>
                </a:lnTo>
                <a:lnTo>
                  <a:pt x="91480" y="241063"/>
                </a:lnTo>
                <a:lnTo>
                  <a:pt x="118228" y="204556"/>
                </a:lnTo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17958" y="1181143"/>
            <a:ext cx="855980" cy="850900"/>
          </a:xfrm>
          <a:custGeom>
            <a:avLst/>
            <a:gdLst/>
            <a:ahLst/>
            <a:cxnLst/>
            <a:rect l="l" t="t" r="r" b="b"/>
            <a:pathLst>
              <a:path w="855980" h="850900">
                <a:moveTo>
                  <a:pt x="89838" y="155531"/>
                </a:moveTo>
                <a:lnTo>
                  <a:pt x="51680" y="212403"/>
                </a:lnTo>
                <a:lnTo>
                  <a:pt x="24090" y="273230"/>
                </a:lnTo>
                <a:lnTo>
                  <a:pt x="6915" y="336780"/>
                </a:lnTo>
                <a:lnTo>
                  <a:pt x="0" y="401817"/>
                </a:lnTo>
                <a:lnTo>
                  <a:pt x="340" y="434509"/>
                </a:lnTo>
                <a:lnTo>
                  <a:pt x="8522" y="499465"/>
                </a:lnTo>
                <a:lnTo>
                  <a:pt x="26576" y="562826"/>
                </a:lnTo>
                <a:lnTo>
                  <a:pt x="54346" y="623357"/>
                </a:lnTo>
                <a:lnTo>
                  <a:pt x="91678" y="679825"/>
                </a:lnTo>
                <a:lnTo>
                  <a:pt x="138416" y="730995"/>
                </a:lnTo>
                <a:lnTo>
                  <a:pt x="193850" y="775241"/>
                </a:lnTo>
                <a:lnTo>
                  <a:pt x="254104" y="809468"/>
                </a:lnTo>
                <a:lnTo>
                  <a:pt x="317435" y="833348"/>
                </a:lnTo>
                <a:lnTo>
                  <a:pt x="382607" y="847004"/>
                </a:lnTo>
                <a:lnTo>
                  <a:pt x="448384" y="850558"/>
                </a:lnTo>
                <a:lnTo>
                  <a:pt x="481113" y="848586"/>
                </a:lnTo>
                <a:lnTo>
                  <a:pt x="545478" y="837218"/>
                </a:lnTo>
                <a:lnTo>
                  <a:pt x="607358" y="816056"/>
                </a:lnTo>
                <a:lnTo>
                  <a:pt x="665516" y="785221"/>
                </a:lnTo>
                <a:lnTo>
                  <a:pt x="718715" y="744837"/>
                </a:lnTo>
                <a:lnTo>
                  <a:pt x="765720" y="695027"/>
                </a:lnTo>
                <a:lnTo>
                  <a:pt x="803881" y="638124"/>
                </a:lnTo>
                <a:lnTo>
                  <a:pt x="831472" y="577279"/>
                </a:lnTo>
                <a:lnTo>
                  <a:pt x="848648" y="513722"/>
                </a:lnTo>
                <a:lnTo>
                  <a:pt x="855565" y="448685"/>
                </a:lnTo>
                <a:lnTo>
                  <a:pt x="855224" y="415997"/>
                </a:lnTo>
                <a:lnTo>
                  <a:pt x="847042" y="351050"/>
                </a:lnTo>
                <a:lnTo>
                  <a:pt x="828988" y="287701"/>
                </a:lnTo>
                <a:lnTo>
                  <a:pt x="801219" y="227183"/>
                </a:lnTo>
                <a:lnTo>
                  <a:pt x="763889" y="170726"/>
                </a:lnTo>
                <a:lnTo>
                  <a:pt x="717153" y="119561"/>
                </a:lnTo>
                <a:lnTo>
                  <a:pt x="661719" y="75317"/>
                </a:lnTo>
                <a:lnTo>
                  <a:pt x="601462" y="41090"/>
                </a:lnTo>
                <a:lnTo>
                  <a:pt x="538128" y="17210"/>
                </a:lnTo>
                <a:lnTo>
                  <a:pt x="472954" y="3554"/>
                </a:lnTo>
                <a:lnTo>
                  <a:pt x="407176" y="0"/>
                </a:lnTo>
                <a:lnTo>
                  <a:pt x="374447" y="1972"/>
                </a:lnTo>
                <a:lnTo>
                  <a:pt x="310080" y="13340"/>
                </a:lnTo>
                <a:lnTo>
                  <a:pt x="248200" y="34502"/>
                </a:lnTo>
                <a:lnTo>
                  <a:pt x="190042" y="65336"/>
                </a:lnTo>
                <a:lnTo>
                  <a:pt x="136843" y="105720"/>
                </a:lnTo>
                <a:lnTo>
                  <a:pt x="89838" y="155531"/>
                </a:lnTo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88136" y="0"/>
            <a:ext cx="8056245" cy="6858000"/>
          </a:xfrm>
          <a:custGeom>
            <a:avLst/>
            <a:gdLst/>
            <a:ahLst/>
            <a:cxnLst/>
            <a:rect l="l" t="t" r="r" b="b"/>
            <a:pathLst>
              <a:path w="8056245" h="6858000">
                <a:moveTo>
                  <a:pt x="0" y="6857999"/>
                </a:moveTo>
                <a:lnTo>
                  <a:pt x="8055863" y="6857999"/>
                </a:lnTo>
                <a:lnTo>
                  <a:pt x="8055863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13460" y="0"/>
            <a:ext cx="1905" cy="6858000"/>
          </a:xfrm>
          <a:custGeom>
            <a:avLst/>
            <a:gdLst/>
            <a:ahLst/>
            <a:cxnLst/>
            <a:rect l="l" t="t" r="r" b="b"/>
            <a:pathLst>
              <a:path w="1905" h="6858000">
                <a:moveTo>
                  <a:pt x="0" y="6857999"/>
                </a:moveTo>
                <a:lnTo>
                  <a:pt x="1524" y="6857999"/>
                </a:lnTo>
                <a:lnTo>
                  <a:pt x="1524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5736" y="0"/>
            <a:ext cx="155447" cy="685799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14983" y="0"/>
            <a:ext cx="73660" cy="6858000"/>
          </a:xfrm>
          <a:custGeom>
            <a:avLst/>
            <a:gdLst/>
            <a:ahLst/>
            <a:cxnLst/>
            <a:rect l="l" t="t" r="r" b="b"/>
            <a:pathLst>
              <a:path w="73659" h="6858000">
                <a:moveTo>
                  <a:pt x="0" y="6858000"/>
                </a:moveTo>
                <a:lnTo>
                  <a:pt x="73152" y="6858000"/>
                </a:lnTo>
                <a:lnTo>
                  <a:pt x="73152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651505" y="566938"/>
            <a:ext cx="4413885" cy="1066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8145" marR="6350" indent="-386080">
              <a:lnSpc>
                <a:spcPct val="105200"/>
              </a:lnSpc>
            </a:pPr>
            <a:r>
              <a:rPr sz="3300" b="1" dirty="0">
                <a:latin typeface="Arial"/>
                <a:cs typeface="Arial"/>
              </a:rPr>
              <a:t>Standar</a:t>
            </a:r>
            <a:r>
              <a:rPr sz="3300" b="1" spc="-125" dirty="0">
                <a:latin typeface="Arial"/>
                <a:cs typeface="Arial"/>
              </a:rPr>
              <a:t> </a:t>
            </a:r>
            <a:r>
              <a:rPr sz="3300" b="1" dirty="0">
                <a:latin typeface="Arial"/>
                <a:cs typeface="Arial"/>
              </a:rPr>
              <a:t>Akreditasi </a:t>
            </a:r>
            <a:r>
              <a:rPr sz="3300" b="1" spc="5" dirty="0">
                <a:latin typeface="Arial"/>
                <a:cs typeface="Arial"/>
              </a:rPr>
              <a:t>RS </a:t>
            </a:r>
            <a:r>
              <a:rPr sz="3300" b="1" dirty="0">
                <a:latin typeface="Arial"/>
                <a:cs typeface="Arial"/>
              </a:rPr>
              <a:t>(</a:t>
            </a:r>
            <a:r>
              <a:rPr sz="3300" b="1" spc="5" dirty="0">
                <a:latin typeface="Arial"/>
                <a:cs typeface="Arial"/>
              </a:rPr>
              <a:t>K</a:t>
            </a:r>
            <a:r>
              <a:rPr sz="3300" b="1" dirty="0">
                <a:latin typeface="Arial"/>
                <a:cs typeface="Arial"/>
              </a:rPr>
              <a:t>A</a:t>
            </a:r>
            <a:r>
              <a:rPr sz="3300" b="1" spc="5" dirty="0">
                <a:latin typeface="Arial"/>
                <a:cs typeface="Arial"/>
              </a:rPr>
              <a:t>R</a:t>
            </a:r>
            <a:r>
              <a:rPr sz="3300" b="1" dirty="0">
                <a:latin typeface="Arial"/>
                <a:cs typeface="Arial"/>
              </a:rPr>
              <a:t>S</a:t>
            </a:r>
            <a:r>
              <a:rPr sz="3300" b="1" spc="-5" dirty="0">
                <a:latin typeface="Arial"/>
                <a:cs typeface="Arial"/>
              </a:rPr>
              <a:t> </a:t>
            </a:r>
            <a:r>
              <a:rPr sz="3300" b="1" dirty="0">
                <a:latin typeface="Arial"/>
                <a:cs typeface="Arial"/>
              </a:rPr>
              <a:t>versi 2012)</a:t>
            </a:r>
            <a:endParaRPr sz="33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228140" y="2098166"/>
            <a:ext cx="6337300" cy="32073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8935" indent="-356235">
              <a:lnSpc>
                <a:spcPct val="100000"/>
              </a:lnSpc>
              <a:buClr>
                <a:srgbClr val="FF0066"/>
              </a:buClr>
              <a:buSzPct val="78846"/>
              <a:buFont typeface="Wingdings"/>
              <a:buChar char=""/>
              <a:tabLst>
                <a:tab pos="369570" algn="l"/>
              </a:tabLst>
            </a:pPr>
            <a:r>
              <a:rPr sz="2600" dirty="0">
                <a:latin typeface="Arial"/>
                <a:cs typeface="Arial"/>
              </a:rPr>
              <a:t>AP</a:t>
            </a:r>
            <a:r>
              <a:rPr sz="2600" spc="-4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2 EP</a:t>
            </a:r>
            <a:r>
              <a:rPr sz="2600" spc="-4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1:</a:t>
            </a:r>
            <a:endParaRPr sz="2600">
              <a:latin typeface="Arial"/>
              <a:cs typeface="Arial"/>
            </a:endParaRPr>
          </a:p>
          <a:p>
            <a:pPr marL="295910" marR="300990" algn="just">
              <a:lnSpc>
                <a:spcPts val="2810"/>
              </a:lnSpc>
              <a:spcBef>
                <a:spcPts val="640"/>
              </a:spcBef>
            </a:pPr>
            <a:r>
              <a:rPr sz="2600" dirty="0">
                <a:latin typeface="Arial"/>
                <a:cs typeface="Arial"/>
              </a:rPr>
              <a:t>Pa</a:t>
            </a:r>
            <a:r>
              <a:rPr sz="2600" spc="10" dirty="0">
                <a:latin typeface="Arial"/>
                <a:cs typeface="Arial"/>
              </a:rPr>
              <a:t>s</a:t>
            </a:r>
            <a:r>
              <a:rPr sz="2600" dirty="0">
                <a:latin typeface="Arial"/>
                <a:cs typeface="Arial"/>
              </a:rPr>
              <a:t>ien</a:t>
            </a:r>
            <a:r>
              <a:rPr sz="2600" spc="-1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dila</a:t>
            </a:r>
            <a:r>
              <a:rPr sz="2600" spc="5" dirty="0">
                <a:latin typeface="Arial"/>
                <a:cs typeface="Arial"/>
              </a:rPr>
              <a:t>k</a:t>
            </a:r>
            <a:r>
              <a:rPr sz="2600" dirty="0">
                <a:latin typeface="Arial"/>
                <a:cs typeface="Arial"/>
              </a:rPr>
              <a:t>u</a:t>
            </a:r>
            <a:r>
              <a:rPr sz="2600" spc="5" dirty="0">
                <a:latin typeface="Arial"/>
                <a:cs typeface="Arial"/>
              </a:rPr>
              <a:t>k</a:t>
            </a:r>
            <a:r>
              <a:rPr sz="2600" dirty="0">
                <a:latin typeface="Arial"/>
                <a:cs typeface="Arial"/>
              </a:rPr>
              <a:t>an</a:t>
            </a:r>
            <a:r>
              <a:rPr sz="2600" spc="-2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</a:t>
            </a:r>
            <a:r>
              <a:rPr sz="2600" spc="5" dirty="0">
                <a:latin typeface="Arial"/>
                <a:cs typeface="Arial"/>
              </a:rPr>
              <a:t>s</a:t>
            </a:r>
            <a:r>
              <a:rPr sz="2600" dirty="0">
                <a:latin typeface="Arial"/>
                <a:cs typeface="Arial"/>
              </a:rPr>
              <a:t>e</a:t>
            </a:r>
            <a:r>
              <a:rPr sz="2600" spc="5" dirty="0">
                <a:latin typeface="Arial"/>
                <a:cs typeface="Arial"/>
              </a:rPr>
              <a:t>s</a:t>
            </a:r>
            <a:r>
              <a:rPr sz="2600" dirty="0">
                <a:latin typeface="Arial"/>
                <a:cs typeface="Arial"/>
              </a:rPr>
              <a:t>men</a:t>
            </a:r>
            <a:r>
              <a:rPr sz="2600" spc="-2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ula</a:t>
            </a:r>
            <a:r>
              <a:rPr sz="2600" spc="5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g</a:t>
            </a:r>
            <a:r>
              <a:rPr sz="2600" spc="-1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u</a:t>
            </a:r>
            <a:r>
              <a:rPr sz="2600" spc="5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tuk me</a:t>
            </a:r>
            <a:r>
              <a:rPr sz="2600" spc="5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e</a:t>
            </a:r>
            <a:r>
              <a:rPr sz="2600" spc="5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tuk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n</a:t>
            </a:r>
            <a:r>
              <a:rPr sz="2600" spc="-2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res</a:t>
            </a:r>
            <a:r>
              <a:rPr sz="2600" spc="5" dirty="0">
                <a:latin typeface="Arial"/>
                <a:cs typeface="Arial"/>
              </a:rPr>
              <a:t>p</a:t>
            </a:r>
            <a:r>
              <a:rPr sz="2600" dirty="0">
                <a:latin typeface="Arial"/>
                <a:cs typeface="Arial"/>
              </a:rPr>
              <a:t>o</a:t>
            </a:r>
            <a:r>
              <a:rPr sz="2600" spc="5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s</a:t>
            </a:r>
            <a:r>
              <a:rPr sz="2600" spc="-1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mer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ka</a:t>
            </a:r>
            <a:r>
              <a:rPr sz="2600" spc="-2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terha</a:t>
            </a:r>
            <a:r>
              <a:rPr sz="2600" spc="5" dirty="0">
                <a:latin typeface="Arial"/>
                <a:cs typeface="Arial"/>
              </a:rPr>
              <a:t>d</a:t>
            </a:r>
            <a:r>
              <a:rPr sz="2600" dirty="0">
                <a:latin typeface="Arial"/>
                <a:cs typeface="Arial"/>
              </a:rPr>
              <a:t>ap pengobata</a:t>
            </a:r>
            <a:r>
              <a:rPr sz="2600" spc="-5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.</a:t>
            </a:r>
            <a:endParaRPr sz="2600">
              <a:latin typeface="Arial"/>
              <a:cs typeface="Arial"/>
            </a:endParaRPr>
          </a:p>
          <a:p>
            <a:pPr>
              <a:lnSpc>
                <a:spcPts val="3600"/>
              </a:lnSpc>
              <a:spcBef>
                <a:spcPts val="55"/>
              </a:spcBef>
            </a:pPr>
            <a:endParaRPr sz="3600"/>
          </a:p>
          <a:p>
            <a:pPr marL="368935" indent="-356235">
              <a:lnSpc>
                <a:spcPct val="100000"/>
              </a:lnSpc>
              <a:buClr>
                <a:srgbClr val="FF0066"/>
              </a:buClr>
              <a:buSzPct val="78846"/>
              <a:buFont typeface="Wingdings"/>
              <a:buChar char=""/>
              <a:tabLst>
                <a:tab pos="369570" algn="l"/>
              </a:tabLst>
            </a:pPr>
            <a:r>
              <a:rPr sz="2600" dirty="0">
                <a:latin typeface="Arial"/>
                <a:cs typeface="Arial"/>
              </a:rPr>
              <a:t>AP</a:t>
            </a:r>
            <a:r>
              <a:rPr sz="2600" spc="-4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2 EP</a:t>
            </a:r>
            <a:r>
              <a:rPr sz="2600" spc="-4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6:</a:t>
            </a:r>
            <a:endParaRPr sz="2600">
              <a:latin typeface="Arial"/>
              <a:cs typeface="Arial"/>
            </a:endParaRPr>
          </a:p>
          <a:p>
            <a:pPr marL="295910" algn="just">
              <a:lnSpc>
                <a:spcPts val="2965"/>
              </a:lnSpc>
              <a:spcBef>
                <a:spcPts val="285"/>
              </a:spcBef>
            </a:pPr>
            <a:r>
              <a:rPr sz="2600" dirty="0">
                <a:latin typeface="Arial"/>
                <a:cs typeface="Arial"/>
              </a:rPr>
              <a:t>A</a:t>
            </a:r>
            <a:r>
              <a:rPr sz="2600" spc="5" dirty="0">
                <a:latin typeface="Arial"/>
                <a:cs typeface="Arial"/>
              </a:rPr>
              <a:t>s</a:t>
            </a:r>
            <a:r>
              <a:rPr sz="2600" dirty="0">
                <a:latin typeface="Arial"/>
                <a:cs typeface="Arial"/>
              </a:rPr>
              <a:t>e</a:t>
            </a:r>
            <a:r>
              <a:rPr sz="2600" spc="5" dirty="0">
                <a:latin typeface="Arial"/>
                <a:cs typeface="Arial"/>
              </a:rPr>
              <a:t>s</a:t>
            </a:r>
            <a:r>
              <a:rPr sz="2600" dirty="0">
                <a:latin typeface="Arial"/>
                <a:cs typeface="Arial"/>
              </a:rPr>
              <a:t>men</a:t>
            </a:r>
            <a:r>
              <a:rPr sz="2600" spc="-2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ula</a:t>
            </a:r>
            <a:r>
              <a:rPr sz="2600" spc="5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g</a:t>
            </a:r>
            <a:r>
              <a:rPr sz="2600" spc="-1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did</a:t>
            </a:r>
            <a:r>
              <a:rPr sz="2600" spc="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k</a:t>
            </a:r>
            <a:r>
              <a:rPr sz="2600" spc="5" dirty="0">
                <a:latin typeface="Arial"/>
                <a:cs typeface="Arial"/>
              </a:rPr>
              <a:t>u</a:t>
            </a:r>
            <a:r>
              <a:rPr sz="2600" dirty="0">
                <a:latin typeface="Arial"/>
                <a:cs typeface="Arial"/>
              </a:rPr>
              <a:t>me</a:t>
            </a:r>
            <a:r>
              <a:rPr sz="2600" spc="5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tasi</a:t>
            </a:r>
            <a:r>
              <a:rPr sz="2600" spc="5" dirty="0">
                <a:latin typeface="Arial"/>
                <a:cs typeface="Arial"/>
              </a:rPr>
              <a:t>k</a:t>
            </a:r>
            <a:r>
              <a:rPr sz="2600" spc="-10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n</a:t>
            </a:r>
            <a:r>
              <a:rPr sz="2600" spc="-2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d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lam</a:t>
            </a:r>
            <a:endParaRPr sz="2600">
              <a:latin typeface="Arial"/>
              <a:cs typeface="Arial"/>
            </a:endParaRPr>
          </a:p>
          <a:p>
            <a:pPr marL="295910" algn="just">
              <a:lnSpc>
                <a:spcPts val="2965"/>
              </a:lnSpc>
            </a:pPr>
            <a:r>
              <a:rPr sz="2600" dirty="0">
                <a:latin typeface="Arial"/>
                <a:cs typeface="Arial"/>
              </a:rPr>
              <a:t>rekam</a:t>
            </a:r>
            <a:r>
              <a:rPr sz="2600" spc="-2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medis</a:t>
            </a:r>
            <a:r>
              <a:rPr sz="2600" spc="-1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pa</a:t>
            </a:r>
            <a:r>
              <a:rPr sz="2600" spc="5" dirty="0">
                <a:latin typeface="Arial"/>
                <a:cs typeface="Arial"/>
              </a:rPr>
              <a:t>s</a:t>
            </a:r>
            <a:r>
              <a:rPr sz="2600" dirty="0">
                <a:latin typeface="Arial"/>
                <a:cs typeface="Arial"/>
              </a:rPr>
              <a:t>ien.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04" y="3810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505" y="0"/>
                </a:lnTo>
                <a:lnTo>
                  <a:pt x="0" y="819150"/>
                </a:lnTo>
                <a:lnTo>
                  <a:pt x="505" y="819150"/>
                </a:lnTo>
                <a:lnTo>
                  <a:pt x="67687" y="816434"/>
                </a:lnTo>
                <a:lnTo>
                  <a:pt x="133374" y="808427"/>
                </a:lnTo>
                <a:lnTo>
                  <a:pt x="197354" y="795341"/>
                </a:lnTo>
                <a:lnTo>
                  <a:pt x="259418" y="777386"/>
                </a:lnTo>
                <a:lnTo>
                  <a:pt x="319353" y="754772"/>
                </a:lnTo>
                <a:lnTo>
                  <a:pt x="376949" y="727712"/>
                </a:lnTo>
                <a:lnTo>
                  <a:pt x="431996" y="696415"/>
                </a:lnTo>
                <a:lnTo>
                  <a:pt x="484282" y="661092"/>
                </a:lnTo>
                <a:lnTo>
                  <a:pt x="533597" y="621955"/>
                </a:lnTo>
                <a:lnTo>
                  <a:pt x="579729" y="579215"/>
                </a:lnTo>
                <a:lnTo>
                  <a:pt x="622469" y="533081"/>
                </a:lnTo>
                <a:lnTo>
                  <a:pt x="661605" y="483766"/>
                </a:lnTo>
                <a:lnTo>
                  <a:pt x="696926" y="431479"/>
                </a:lnTo>
                <a:lnTo>
                  <a:pt x="728222" y="376433"/>
                </a:lnTo>
                <a:lnTo>
                  <a:pt x="755281" y="318837"/>
                </a:lnTo>
                <a:lnTo>
                  <a:pt x="777893" y="258903"/>
                </a:lnTo>
                <a:lnTo>
                  <a:pt x="795848" y="196841"/>
                </a:lnTo>
                <a:lnTo>
                  <a:pt x="808933" y="132863"/>
                </a:lnTo>
                <a:lnTo>
                  <a:pt x="816939" y="67178"/>
                </a:lnTo>
                <a:lnTo>
                  <a:pt x="819655" y="0"/>
                </a:lnTo>
                <a:close/>
              </a:path>
            </a:pathLst>
          </a:custGeom>
          <a:solidFill>
            <a:srgbClr val="FDF9F4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304" y="3810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816939" y="67178"/>
                </a:lnTo>
                <a:lnTo>
                  <a:pt x="808933" y="132863"/>
                </a:lnTo>
                <a:lnTo>
                  <a:pt x="795848" y="196841"/>
                </a:lnTo>
                <a:lnTo>
                  <a:pt x="777893" y="258903"/>
                </a:lnTo>
                <a:lnTo>
                  <a:pt x="755281" y="318837"/>
                </a:lnTo>
                <a:lnTo>
                  <a:pt x="728222" y="376433"/>
                </a:lnTo>
                <a:lnTo>
                  <a:pt x="696926" y="431479"/>
                </a:lnTo>
                <a:lnTo>
                  <a:pt x="661605" y="483766"/>
                </a:lnTo>
                <a:lnTo>
                  <a:pt x="622469" y="533081"/>
                </a:lnTo>
                <a:lnTo>
                  <a:pt x="579729" y="579215"/>
                </a:lnTo>
                <a:lnTo>
                  <a:pt x="533597" y="621955"/>
                </a:lnTo>
                <a:lnTo>
                  <a:pt x="484282" y="661092"/>
                </a:lnTo>
                <a:lnTo>
                  <a:pt x="431996" y="696415"/>
                </a:lnTo>
                <a:lnTo>
                  <a:pt x="376949" y="727712"/>
                </a:lnTo>
                <a:lnTo>
                  <a:pt x="319353" y="754772"/>
                </a:lnTo>
                <a:lnTo>
                  <a:pt x="259418" y="777386"/>
                </a:lnTo>
                <a:lnTo>
                  <a:pt x="197354" y="795341"/>
                </a:lnTo>
                <a:lnTo>
                  <a:pt x="133374" y="808427"/>
                </a:lnTo>
                <a:lnTo>
                  <a:pt x="67687" y="816434"/>
                </a:lnTo>
                <a:lnTo>
                  <a:pt x="505" y="819150"/>
                </a:lnTo>
                <a:lnTo>
                  <a:pt x="336" y="819150"/>
                </a:lnTo>
                <a:lnTo>
                  <a:pt x="168" y="819150"/>
                </a:lnTo>
                <a:lnTo>
                  <a:pt x="0" y="819150"/>
                </a:lnTo>
                <a:lnTo>
                  <a:pt x="505" y="0"/>
                </a:lnTo>
                <a:lnTo>
                  <a:pt x="819655" y="0"/>
                </a:lnTo>
                <a:close/>
              </a:path>
            </a:pathLst>
          </a:custGeom>
          <a:ln w="3175">
            <a:solidFill>
              <a:srgbClr val="D2C39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8015" y="6095"/>
            <a:ext cx="1784604" cy="17846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9163" y="21335"/>
            <a:ext cx="1702435" cy="1702435"/>
          </a:xfrm>
          <a:custGeom>
            <a:avLst/>
            <a:gdLst/>
            <a:ahLst/>
            <a:cxnLst/>
            <a:rect l="l" t="t" r="r" b="b"/>
            <a:pathLst>
              <a:path w="1702435" h="1702435">
                <a:moveTo>
                  <a:pt x="0" y="851154"/>
                </a:moveTo>
                <a:lnTo>
                  <a:pt x="2821" y="781353"/>
                </a:lnTo>
                <a:lnTo>
                  <a:pt x="11140" y="713105"/>
                </a:lnTo>
                <a:lnTo>
                  <a:pt x="24736" y="646628"/>
                </a:lnTo>
                <a:lnTo>
                  <a:pt x="43392" y="582143"/>
                </a:lnTo>
                <a:lnTo>
                  <a:pt x="66888" y="519868"/>
                </a:lnTo>
                <a:lnTo>
                  <a:pt x="95004" y="460022"/>
                </a:lnTo>
                <a:lnTo>
                  <a:pt x="127522" y="402825"/>
                </a:lnTo>
                <a:lnTo>
                  <a:pt x="164223" y="348496"/>
                </a:lnTo>
                <a:lnTo>
                  <a:pt x="204888" y="297253"/>
                </a:lnTo>
                <a:lnTo>
                  <a:pt x="249297" y="249316"/>
                </a:lnTo>
                <a:lnTo>
                  <a:pt x="297232" y="204905"/>
                </a:lnTo>
                <a:lnTo>
                  <a:pt x="348474" y="164238"/>
                </a:lnTo>
                <a:lnTo>
                  <a:pt x="402803" y="127534"/>
                </a:lnTo>
                <a:lnTo>
                  <a:pt x="460000" y="95014"/>
                </a:lnTo>
                <a:lnTo>
                  <a:pt x="519847" y="66895"/>
                </a:lnTo>
                <a:lnTo>
                  <a:pt x="582124" y="43397"/>
                </a:lnTo>
                <a:lnTo>
                  <a:pt x="646612" y="24739"/>
                </a:lnTo>
                <a:lnTo>
                  <a:pt x="713092" y="11141"/>
                </a:lnTo>
                <a:lnTo>
                  <a:pt x="781346" y="2821"/>
                </a:lnTo>
                <a:lnTo>
                  <a:pt x="851154" y="0"/>
                </a:lnTo>
                <a:lnTo>
                  <a:pt x="920954" y="2821"/>
                </a:lnTo>
                <a:lnTo>
                  <a:pt x="989202" y="11141"/>
                </a:lnTo>
                <a:lnTo>
                  <a:pt x="1055679" y="24739"/>
                </a:lnTo>
                <a:lnTo>
                  <a:pt x="1120164" y="43397"/>
                </a:lnTo>
                <a:lnTo>
                  <a:pt x="1182439" y="66895"/>
                </a:lnTo>
                <a:lnTo>
                  <a:pt x="1242285" y="95014"/>
                </a:lnTo>
                <a:lnTo>
                  <a:pt x="1299482" y="127534"/>
                </a:lnTo>
                <a:lnTo>
                  <a:pt x="1353811" y="164238"/>
                </a:lnTo>
                <a:lnTo>
                  <a:pt x="1405054" y="204905"/>
                </a:lnTo>
                <a:lnTo>
                  <a:pt x="1452991" y="249316"/>
                </a:lnTo>
                <a:lnTo>
                  <a:pt x="1497402" y="297253"/>
                </a:lnTo>
                <a:lnTo>
                  <a:pt x="1538069" y="348496"/>
                </a:lnTo>
                <a:lnTo>
                  <a:pt x="1574773" y="402825"/>
                </a:lnTo>
                <a:lnTo>
                  <a:pt x="1607293" y="460022"/>
                </a:lnTo>
                <a:lnTo>
                  <a:pt x="1635412" y="519868"/>
                </a:lnTo>
                <a:lnTo>
                  <a:pt x="1658910" y="582143"/>
                </a:lnTo>
                <a:lnTo>
                  <a:pt x="1677568" y="646628"/>
                </a:lnTo>
                <a:lnTo>
                  <a:pt x="1691166" y="713105"/>
                </a:lnTo>
                <a:lnTo>
                  <a:pt x="1699486" y="781353"/>
                </a:lnTo>
                <a:lnTo>
                  <a:pt x="1702308" y="851154"/>
                </a:lnTo>
                <a:lnTo>
                  <a:pt x="1699486" y="920954"/>
                </a:lnTo>
                <a:lnTo>
                  <a:pt x="1691166" y="989202"/>
                </a:lnTo>
                <a:lnTo>
                  <a:pt x="1677568" y="1055679"/>
                </a:lnTo>
                <a:lnTo>
                  <a:pt x="1658910" y="1120164"/>
                </a:lnTo>
                <a:lnTo>
                  <a:pt x="1635412" y="1182439"/>
                </a:lnTo>
                <a:lnTo>
                  <a:pt x="1607293" y="1242285"/>
                </a:lnTo>
                <a:lnTo>
                  <a:pt x="1574773" y="1299482"/>
                </a:lnTo>
                <a:lnTo>
                  <a:pt x="1538069" y="1353811"/>
                </a:lnTo>
                <a:lnTo>
                  <a:pt x="1497402" y="1405054"/>
                </a:lnTo>
                <a:lnTo>
                  <a:pt x="1452991" y="1452991"/>
                </a:lnTo>
                <a:lnTo>
                  <a:pt x="1405054" y="1497402"/>
                </a:lnTo>
                <a:lnTo>
                  <a:pt x="1353811" y="1538069"/>
                </a:lnTo>
                <a:lnTo>
                  <a:pt x="1299482" y="1574773"/>
                </a:lnTo>
                <a:lnTo>
                  <a:pt x="1242285" y="1607293"/>
                </a:lnTo>
                <a:lnTo>
                  <a:pt x="1182439" y="1635412"/>
                </a:lnTo>
                <a:lnTo>
                  <a:pt x="1120164" y="1658910"/>
                </a:lnTo>
                <a:lnTo>
                  <a:pt x="1055679" y="1677568"/>
                </a:lnTo>
                <a:lnTo>
                  <a:pt x="989202" y="1691166"/>
                </a:lnTo>
                <a:lnTo>
                  <a:pt x="920954" y="1699486"/>
                </a:lnTo>
                <a:lnTo>
                  <a:pt x="851154" y="1702308"/>
                </a:lnTo>
                <a:lnTo>
                  <a:pt x="781346" y="1699486"/>
                </a:lnTo>
                <a:lnTo>
                  <a:pt x="713092" y="1691166"/>
                </a:lnTo>
                <a:lnTo>
                  <a:pt x="646612" y="1677568"/>
                </a:lnTo>
                <a:lnTo>
                  <a:pt x="582124" y="1658910"/>
                </a:lnTo>
                <a:lnTo>
                  <a:pt x="519847" y="1635412"/>
                </a:lnTo>
                <a:lnTo>
                  <a:pt x="460000" y="1607293"/>
                </a:lnTo>
                <a:lnTo>
                  <a:pt x="402803" y="1574773"/>
                </a:lnTo>
                <a:lnTo>
                  <a:pt x="348474" y="1538069"/>
                </a:lnTo>
                <a:lnTo>
                  <a:pt x="297232" y="1497402"/>
                </a:lnTo>
                <a:lnTo>
                  <a:pt x="249297" y="1452991"/>
                </a:lnTo>
                <a:lnTo>
                  <a:pt x="204888" y="1405054"/>
                </a:lnTo>
                <a:lnTo>
                  <a:pt x="164223" y="1353811"/>
                </a:lnTo>
                <a:lnTo>
                  <a:pt x="127522" y="1299482"/>
                </a:lnTo>
                <a:lnTo>
                  <a:pt x="95004" y="1242285"/>
                </a:lnTo>
                <a:lnTo>
                  <a:pt x="66888" y="1182439"/>
                </a:lnTo>
                <a:lnTo>
                  <a:pt x="43392" y="1120164"/>
                </a:lnTo>
                <a:lnTo>
                  <a:pt x="24736" y="1055679"/>
                </a:lnTo>
                <a:lnTo>
                  <a:pt x="11140" y="989202"/>
                </a:lnTo>
                <a:lnTo>
                  <a:pt x="2821" y="920954"/>
                </a:lnTo>
                <a:lnTo>
                  <a:pt x="0" y="851154"/>
                </a:lnTo>
                <a:close/>
              </a:path>
            </a:pathLst>
          </a:custGeom>
          <a:ln w="27432">
            <a:solidFill>
              <a:srgbClr val="FFF6DB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72212" y="1045463"/>
            <a:ext cx="1155192" cy="11506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7587" y="1050711"/>
            <a:ext cx="1116275" cy="111131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7587" y="1050711"/>
            <a:ext cx="1116330" cy="1111885"/>
          </a:xfrm>
          <a:custGeom>
            <a:avLst/>
            <a:gdLst/>
            <a:ahLst/>
            <a:cxnLst/>
            <a:rect l="l" t="t" r="r" b="b"/>
            <a:pathLst>
              <a:path w="1116330" h="1111885">
                <a:moveTo>
                  <a:pt x="118228" y="204556"/>
                </a:moveTo>
                <a:lnTo>
                  <a:pt x="147893" y="170377"/>
                </a:lnTo>
                <a:lnTo>
                  <a:pt x="179771" y="139253"/>
                </a:lnTo>
                <a:lnTo>
                  <a:pt x="213661" y="111205"/>
                </a:lnTo>
                <a:lnTo>
                  <a:pt x="249360" y="86253"/>
                </a:lnTo>
                <a:lnTo>
                  <a:pt x="286668" y="64418"/>
                </a:lnTo>
                <a:lnTo>
                  <a:pt x="325381" y="45719"/>
                </a:lnTo>
                <a:lnTo>
                  <a:pt x="365300" y="30178"/>
                </a:lnTo>
                <a:lnTo>
                  <a:pt x="406221" y="17815"/>
                </a:lnTo>
                <a:lnTo>
                  <a:pt x="447943" y="8651"/>
                </a:lnTo>
                <a:lnTo>
                  <a:pt x="490265" y="2705"/>
                </a:lnTo>
                <a:lnTo>
                  <a:pt x="532984" y="0"/>
                </a:lnTo>
                <a:lnTo>
                  <a:pt x="575898" y="553"/>
                </a:lnTo>
                <a:lnTo>
                  <a:pt x="618807" y="4388"/>
                </a:lnTo>
                <a:lnTo>
                  <a:pt x="661509" y="11523"/>
                </a:lnTo>
                <a:lnTo>
                  <a:pt x="703801" y="21980"/>
                </a:lnTo>
                <a:lnTo>
                  <a:pt x="745482" y="35778"/>
                </a:lnTo>
                <a:lnTo>
                  <a:pt x="786350" y="52939"/>
                </a:lnTo>
                <a:lnTo>
                  <a:pt x="826203" y="73483"/>
                </a:lnTo>
                <a:lnTo>
                  <a:pt x="864840" y="97429"/>
                </a:lnTo>
                <a:lnTo>
                  <a:pt x="902059" y="124800"/>
                </a:lnTo>
                <a:lnTo>
                  <a:pt x="936999" y="155027"/>
                </a:lnTo>
                <a:lnTo>
                  <a:pt x="968914" y="187397"/>
                </a:lnTo>
                <a:lnTo>
                  <a:pt x="997779" y="221706"/>
                </a:lnTo>
                <a:lnTo>
                  <a:pt x="1023570" y="257755"/>
                </a:lnTo>
                <a:lnTo>
                  <a:pt x="1046263" y="295341"/>
                </a:lnTo>
                <a:lnTo>
                  <a:pt x="1065831" y="334264"/>
                </a:lnTo>
                <a:lnTo>
                  <a:pt x="1082252" y="374322"/>
                </a:lnTo>
                <a:lnTo>
                  <a:pt x="1095500" y="415313"/>
                </a:lnTo>
                <a:lnTo>
                  <a:pt x="1105551" y="457037"/>
                </a:lnTo>
                <a:lnTo>
                  <a:pt x="1112380" y="499291"/>
                </a:lnTo>
                <a:lnTo>
                  <a:pt x="1115963" y="541875"/>
                </a:lnTo>
                <a:lnTo>
                  <a:pt x="1116275" y="584588"/>
                </a:lnTo>
                <a:lnTo>
                  <a:pt x="1113292" y="627227"/>
                </a:lnTo>
                <a:lnTo>
                  <a:pt x="1106988" y="669592"/>
                </a:lnTo>
                <a:lnTo>
                  <a:pt x="1097340" y="711481"/>
                </a:lnTo>
                <a:lnTo>
                  <a:pt x="1084323" y="752692"/>
                </a:lnTo>
                <a:lnTo>
                  <a:pt x="1067912" y="793025"/>
                </a:lnTo>
                <a:lnTo>
                  <a:pt x="1048083" y="832278"/>
                </a:lnTo>
                <a:lnTo>
                  <a:pt x="1024811" y="870250"/>
                </a:lnTo>
                <a:lnTo>
                  <a:pt x="998071" y="906739"/>
                </a:lnTo>
                <a:lnTo>
                  <a:pt x="968406" y="940918"/>
                </a:lnTo>
                <a:lnTo>
                  <a:pt x="936528" y="972042"/>
                </a:lnTo>
                <a:lnTo>
                  <a:pt x="902639" y="1000090"/>
                </a:lnTo>
                <a:lnTo>
                  <a:pt x="866940" y="1025043"/>
                </a:lnTo>
                <a:lnTo>
                  <a:pt x="829633" y="1046880"/>
                </a:lnTo>
                <a:lnTo>
                  <a:pt x="790919" y="1065580"/>
                </a:lnTo>
                <a:lnTo>
                  <a:pt x="751002" y="1081122"/>
                </a:lnTo>
                <a:lnTo>
                  <a:pt x="710081" y="1093488"/>
                </a:lnTo>
                <a:lnTo>
                  <a:pt x="668360" y="1102656"/>
                </a:lnTo>
                <a:lnTo>
                  <a:pt x="626039" y="1108606"/>
                </a:lnTo>
                <a:lnTo>
                  <a:pt x="583320" y="1111317"/>
                </a:lnTo>
                <a:lnTo>
                  <a:pt x="540405" y="1110769"/>
                </a:lnTo>
                <a:lnTo>
                  <a:pt x="497497" y="1106942"/>
                </a:lnTo>
                <a:lnTo>
                  <a:pt x="454795" y="1099816"/>
                </a:lnTo>
                <a:lnTo>
                  <a:pt x="412503" y="1089369"/>
                </a:lnTo>
                <a:lnTo>
                  <a:pt x="370822" y="1075582"/>
                </a:lnTo>
                <a:lnTo>
                  <a:pt x="329953" y="1058434"/>
                </a:lnTo>
                <a:lnTo>
                  <a:pt x="290099" y="1037905"/>
                </a:lnTo>
                <a:lnTo>
                  <a:pt x="251460" y="1013975"/>
                </a:lnTo>
                <a:lnTo>
                  <a:pt x="214240" y="986622"/>
                </a:lnTo>
                <a:lnTo>
                  <a:pt x="179299" y="956395"/>
                </a:lnTo>
                <a:lnTo>
                  <a:pt x="147383" y="924025"/>
                </a:lnTo>
                <a:lnTo>
                  <a:pt x="118516" y="889716"/>
                </a:lnTo>
                <a:lnTo>
                  <a:pt x="92723" y="853666"/>
                </a:lnTo>
                <a:lnTo>
                  <a:pt x="70028" y="816079"/>
                </a:lnTo>
                <a:lnTo>
                  <a:pt x="50457" y="777155"/>
                </a:lnTo>
                <a:lnTo>
                  <a:pt x="34033" y="737095"/>
                </a:lnTo>
                <a:lnTo>
                  <a:pt x="20783" y="696101"/>
                </a:lnTo>
                <a:lnTo>
                  <a:pt x="10729" y="654374"/>
                </a:lnTo>
                <a:lnTo>
                  <a:pt x="3898" y="612115"/>
                </a:lnTo>
                <a:lnTo>
                  <a:pt x="313" y="569526"/>
                </a:lnTo>
                <a:lnTo>
                  <a:pt x="0" y="526807"/>
                </a:lnTo>
                <a:lnTo>
                  <a:pt x="2982" y="484160"/>
                </a:lnTo>
                <a:lnTo>
                  <a:pt x="9286" y="441787"/>
                </a:lnTo>
                <a:lnTo>
                  <a:pt x="18935" y="399888"/>
                </a:lnTo>
                <a:lnTo>
                  <a:pt x="31954" y="358665"/>
                </a:lnTo>
                <a:lnTo>
                  <a:pt x="48369" y="318319"/>
                </a:lnTo>
                <a:lnTo>
                  <a:pt x="68202" y="279051"/>
                </a:lnTo>
                <a:lnTo>
                  <a:pt x="91480" y="241063"/>
                </a:lnTo>
                <a:lnTo>
                  <a:pt x="118228" y="204556"/>
                </a:lnTo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17958" y="1181143"/>
            <a:ext cx="855980" cy="850900"/>
          </a:xfrm>
          <a:custGeom>
            <a:avLst/>
            <a:gdLst/>
            <a:ahLst/>
            <a:cxnLst/>
            <a:rect l="l" t="t" r="r" b="b"/>
            <a:pathLst>
              <a:path w="855980" h="850900">
                <a:moveTo>
                  <a:pt x="89838" y="155531"/>
                </a:moveTo>
                <a:lnTo>
                  <a:pt x="51680" y="212403"/>
                </a:lnTo>
                <a:lnTo>
                  <a:pt x="24090" y="273230"/>
                </a:lnTo>
                <a:lnTo>
                  <a:pt x="6915" y="336780"/>
                </a:lnTo>
                <a:lnTo>
                  <a:pt x="0" y="401817"/>
                </a:lnTo>
                <a:lnTo>
                  <a:pt x="340" y="434509"/>
                </a:lnTo>
                <a:lnTo>
                  <a:pt x="8522" y="499465"/>
                </a:lnTo>
                <a:lnTo>
                  <a:pt x="26576" y="562826"/>
                </a:lnTo>
                <a:lnTo>
                  <a:pt x="54346" y="623357"/>
                </a:lnTo>
                <a:lnTo>
                  <a:pt x="91678" y="679825"/>
                </a:lnTo>
                <a:lnTo>
                  <a:pt x="138416" y="730995"/>
                </a:lnTo>
                <a:lnTo>
                  <a:pt x="193850" y="775241"/>
                </a:lnTo>
                <a:lnTo>
                  <a:pt x="254104" y="809468"/>
                </a:lnTo>
                <a:lnTo>
                  <a:pt x="317435" y="833348"/>
                </a:lnTo>
                <a:lnTo>
                  <a:pt x="382607" y="847004"/>
                </a:lnTo>
                <a:lnTo>
                  <a:pt x="448384" y="850558"/>
                </a:lnTo>
                <a:lnTo>
                  <a:pt x="481113" y="848586"/>
                </a:lnTo>
                <a:lnTo>
                  <a:pt x="545478" y="837218"/>
                </a:lnTo>
                <a:lnTo>
                  <a:pt x="607358" y="816056"/>
                </a:lnTo>
                <a:lnTo>
                  <a:pt x="665516" y="785221"/>
                </a:lnTo>
                <a:lnTo>
                  <a:pt x="718715" y="744837"/>
                </a:lnTo>
                <a:lnTo>
                  <a:pt x="765720" y="695027"/>
                </a:lnTo>
                <a:lnTo>
                  <a:pt x="803881" y="638124"/>
                </a:lnTo>
                <a:lnTo>
                  <a:pt x="831472" y="577279"/>
                </a:lnTo>
                <a:lnTo>
                  <a:pt x="848648" y="513722"/>
                </a:lnTo>
                <a:lnTo>
                  <a:pt x="855565" y="448685"/>
                </a:lnTo>
                <a:lnTo>
                  <a:pt x="855224" y="415997"/>
                </a:lnTo>
                <a:lnTo>
                  <a:pt x="847042" y="351050"/>
                </a:lnTo>
                <a:lnTo>
                  <a:pt x="828988" y="287701"/>
                </a:lnTo>
                <a:lnTo>
                  <a:pt x="801219" y="227183"/>
                </a:lnTo>
                <a:lnTo>
                  <a:pt x="763889" y="170726"/>
                </a:lnTo>
                <a:lnTo>
                  <a:pt x="717153" y="119561"/>
                </a:lnTo>
                <a:lnTo>
                  <a:pt x="661719" y="75317"/>
                </a:lnTo>
                <a:lnTo>
                  <a:pt x="601462" y="41090"/>
                </a:lnTo>
                <a:lnTo>
                  <a:pt x="538128" y="17210"/>
                </a:lnTo>
                <a:lnTo>
                  <a:pt x="472954" y="3554"/>
                </a:lnTo>
                <a:lnTo>
                  <a:pt x="407176" y="0"/>
                </a:lnTo>
                <a:lnTo>
                  <a:pt x="374447" y="1972"/>
                </a:lnTo>
                <a:lnTo>
                  <a:pt x="310080" y="13340"/>
                </a:lnTo>
                <a:lnTo>
                  <a:pt x="248200" y="34502"/>
                </a:lnTo>
                <a:lnTo>
                  <a:pt x="190042" y="65336"/>
                </a:lnTo>
                <a:lnTo>
                  <a:pt x="136843" y="105720"/>
                </a:lnTo>
                <a:lnTo>
                  <a:pt x="89838" y="155531"/>
                </a:lnTo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88136" y="0"/>
            <a:ext cx="8056245" cy="6858000"/>
          </a:xfrm>
          <a:custGeom>
            <a:avLst/>
            <a:gdLst/>
            <a:ahLst/>
            <a:cxnLst/>
            <a:rect l="l" t="t" r="r" b="b"/>
            <a:pathLst>
              <a:path w="8056245" h="6858000">
                <a:moveTo>
                  <a:pt x="0" y="6857999"/>
                </a:moveTo>
                <a:lnTo>
                  <a:pt x="8055863" y="6857999"/>
                </a:lnTo>
                <a:lnTo>
                  <a:pt x="8055863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13460" y="0"/>
            <a:ext cx="1905" cy="6858000"/>
          </a:xfrm>
          <a:custGeom>
            <a:avLst/>
            <a:gdLst/>
            <a:ahLst/>
            <a:cxnLst/>
            <a:rect l="l" t="t" r="r" b="b"/>
            <a:pathLst>
              <a:path w="1905" h="6858000">
                <a:moveTo>
                  <a:pt x="0" y="6857999"/>
                </a:moveTo>
                <a:lnTo>
                  <a:pt x="1524" y="6857999"/>
                </a:lnTo>
                <a:lnTo>
                  <a:pt x="1524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5736" y="0"/>
            <a:ext cx="155447" cy="685799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14983" y="0"/>
            <a:ext cx="73660" cy="6858000"/>
          </a:xfrm>
          <a:custGeom>
            <a:avLst/>
            <a:gdLst/>
            <a:ahLst/>
            <a:cxnLst/>
            <a:rect l="l" t="t" r="r" b="b"/>
            <a:pathLst>
              <a:path w="73659" h="6858000">
                <a:moveTo>
                  <a:pt x="0" y="6858000"/>
                </a:moveTo>
                <a:lnTo>
                  <a:pt x="73152" y="6858000"/>
                </a:lnTo>
                <a:lnTo>
                  <a:pt x="73152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1340" rIns="0" bIns="0" rtlCol="0">
            <a:spAutoFit/>
          </a:bodyPr>
          <a:lstStyle/>
          <a:p>
            <a:pPr marL="1824355">
              <a:lnSpc>
                <a:spcPct val="100000"/>
              </a:lnSpc>
            </a:pPr>
            <a:r>
              <a:rPr sz="3200" dirty="0"/>
              <a:t>Fung</a:t>
            </a:r>
            <a:r>
              <a:rPr sz="3200" spc="-15" dirty="0"/>
              <a:t>s</a:t>
            </a:r>
            <a:r>
              <a:rPr sz="3200" dirty="0"/>
              <a:t>i</a:t>
            </a:r>
            <a:r>
              <a:rPr sz="3200" spc="-30" dirty="0"/>
              <a:t> </a:t>
            </a:r>
            <a:r>
              <a:rPr sz="3200" dirty="0"/>
              <a:t>Dokum</a:t>
            </a:r>
            <a:r>
              <a:rPr sz="3200" spc="-10" dirty="0"/>
              <a:t>e</a:t>
            </a:r>
            <a:r>
              <a:rPr sz="3200" dirty="0"/>
              <a:t>nta</a:t>
            </a:r>
            <a:r>
              <a:rPr sz="3200" spc="-15" dirty="0"/>
              <a:t>s</a:t>
            </a:r>
            <a:r>
              <a:rPr sz="3200" dirty="0"/>
              <a:t>i</a:t>
            </a:r>
            <a:endParaRPr sz="3200"/>
          </a:p>
        </p:txBody>
      </p:sp>
      <p:sp>
        <p:nvSpPr>
          <p:cNvPr id="15" name="object 1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7685" indent="-514984">
              <a:lnSpc>
                <a:spcPct val="100000"/>
              </a:lnSpc>
              <a:buClr>
                <a:srgbClr val="3891A7"/>
              </a:buClr>
              <a:buSzPct val="80357"/>
              <a:buFont typeface="Wingdings"/>
              <a:buChar char=""/>
              <a:tabLst>
                <a:tab pos="528320" algn="l"/>
              </a:tabLst>
            </a:pPr>
            <a:r>
              <a:rPr spc="-20" dirty="0"/>
              <a:t>Komuni</a:t>
            </a:r>
            <a:r>
              <a:rPr spc="-10" dirty="0"/>
              <a:t>k</a:t>
            </a:r>
            <a:r>
              <a:rPr spc="-20" dirty="0"/>
              <a:t>a</a:t>
            </a:r>
            <a:r>
              <a:rPr spc="-10" dirty="0"/>
              <a:t>si</a:t>
            </a:r>
            <a:r>
              <a:rPr spc="20" dirty="0"/>
              <a:t> </a:t>
            </a:r>
            <a:r>
              <a:rPr spc="-20" dirty="0"/>
              <a:t>an</a:t>
            </a:r>
            <a:r>
              <a:rPr spc="-5" dirty="0"/>
              <a:t>t</a:t>
            </a:r>
            <a:r>
              <a:rPr spc="-15" dirty="0"/>
              <a:t>ar</a:t>
            </a:r>
            <a:r>
              <a:rPr spc="10" dirty="0"/>
              <a:t> </a:t>
            </a:r>
            <a:r>
              <a:rPr spc="-15" dirty="0"/>
              <a:t>ten</a:t>
            </a:r>
            <a:r>
              <a:rPr spc="-20" dirty="0"/>
              <a:t>aga</a:t>
            </a:r>
            <a:r>
              <a:rPr spc="15" dirty="0"/>
              <a:t> </a:t>
            </a:r>
            <a:r>
              <a:rPr spc="-15" dirty="0"/>
              <a:t>kese</a:t>
            </a:r>
            <a:r>
              <a:rPr spc="-20" dirty="0"/>
              <a:t>ha</a:t>
            </a:r>
            <a:r>
              <a:rPr spc="-5" dirty="0"/>
              <a:t>t</a:t>
            </a:r>
            <a:r>
              <a:rPr spc="-20" dirty="0"/>
              <a:t>an</a:t>
            </a:r>
          </a:p>
          <a:p>
            <a:pPr marL="527685" indent="-514984">
              <a:lnSpc>
                <a:spcPct val="100000"/>
              </a:lnSpc>
              <a:spcBef>
                <a:spcPts val="2280"/>
              </a:spcBef>
              <a:buClr>
                <a:srgbClr val="3891A7"/>
              </a:buClr>
              <a:buSzPct val="80357"/>
              <a:buFont typeface="Wingdings"/>
              <a:buChar char=""/>
              <a:tabLst>
                <a:tab pos="528320" algn="l"/>
              </a:tabLst>
            </a:pPr>
            <a:r>
              <a:rPr spc="-20" dirty="0"/>
              <a:t>Buk</a:t>
            </a:r>
            <a:r>
              <a:rPr spc="-5" dirty="0"/>
              <a:t>t</a:t>
            </a:r>
            <a:r>
              <a:rPr spc="-10" dirty="0"/>
              <a:t>i</a:t>
            </a:r>
            <a:r>
              <a:rPr spc="-5" dirty="0"/>
              <a:t> </a:t>
            </a:r>
            <a:r>
              <a:rPr spc="-20" dirty="0"/>
              <a:t>p</a:t>
            </a:r>
            <a:r>
              <a:rPr spc="-15" dirty="0"/>
              <a:t>e</a:t>
            </a:r>
            <a:r>
              <a:rPr spc="-10" dirty="0"/>
              <a:t>l</a:t>
            </a:r>
            <a:r>
              <a:rPr spc="-15" dirty="0"/>
              <a:t>aya</a:t>
            </a:r>
            <a:r>
              <a:rPr spc="-20" dirty="0"/>
              <a:t>n</a:t>
            </a:r>
            <a:r>
              <a:rPr spc="-15" dirty="0"/>
              <a:t>a</a:t>
            </a:r>
            <a:r>
              <a:rPr spc="-20" dirty="0"/>
              <a:t>n</a:t>
            </a:r>
          </a:p>
          <a:p>
            <a:pPr marL="527685" indent="-514984">
              <a:lnSpc>
                <a:spcPct val="100000"/>
              </a:lnSpc>
              <a:spcBef>
                <a:spcPts val="2280"/>
              </a:spcBef>
              <a:buClr>
                <a:srgbClr val="3891A7"/>
              </a:buClr>
              <a:buSzPct val="80357"/>
              <a:buFont typeface="Wingdings"/>
              <a:buChar char=""/>
              <a:tabLst>
                <a:tab pos="528320" algn="l"/>
              </a:tabLst>
            </a:pPr>
            <a:r>
              <a:rPr i="1" spc="-20" dirty="0">
                <a:latin typeface="Arial"/>
                <a:cs typeface="Arial"/>
              </a:rPr>
              <a:t>Reimbu</a:t>
            </a:r>
            <a:r>
              <a:rPr i="1" spc="-5" dirty="0">
                <a:latin typeface="Arial"/>
                <a:cs typeface="Arial"/>
              </a:rPr>
              <a:t>r</a:t>
            </a:r>
            <a:r>
              <a:rPr i="1" spc="-15" dirty="0">
                <a:latin typeface="Arial"/>
                <a:cs typeface="Arial"/>
              </a:rPr>
              <a:t>se</a:t>
            </a:r>
            <a:r>
              <a:rPr i="1" spc="-20" dirty="0">
                <a:latin typeface="Arial"/>
                <a:cs typeface="Arial"/>
              </a:rPr>
              <a:t>ment</a:t>
            </a:r>
          </a:p>
          <a:p>
            <a:pPr marL="527685" indent="-514984">
              <a:lnSpc>
                <a:spcPct val="100000"/>
              </a:lnSpc>
              <a:spcBef>
                <a:spcPts val="2280"/>
              </a:spcBef>
              <a:buClr>
                <a:srgbClr val="3891A7"/>
              </a:buClr>
              <a:buSzPct val="80357"/>
              <a:buFont typeface="Wingdings"/>
              <a:buChar char=""/>
              <a:tabLst>
                <a:tab pos="528320" algn="l"/>
              </a:tabLst>
            </a:pPr>
            <a:r>
              <a:rPr spc="-20" dirty="0"/>
              <a:t>Buk</a:t>
            </a:r>
            <a:r>
              <a:rPr spc="-5" dirty="0"/>
              <a:t>t</a:t>
            </a:r>
            <a:r>
              <a:rPr spc="-10" dirty="0"/>
              <a:t>i</a:t>
            </a:r>
            <a:r>
              <a:rPr spc="-5" dirty="0"/>
              <a:t> </a:t>
            </a:r>
            <a:r>
              <a:rPr spc="-15" dirty="0"/>
              <a:t>hukum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04" y="3810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505" y="0"/>
                </a:lnTo>
                <a:lnTo>
                  <a:pt x="0" y="819150"/>
                </a:lnTo>
                <a:lnTo>
                  <a:pt x="505" y="819150"/>
                </a:lnTo>
                <a:lnTo>
                  <a:pt x="67687" y="816434"/>
                </a:lnTo>
                <a:lnTo>
                  <a:pt x="133374" y="808427"/>
                </a:lnTo>
                <a:lnTo>
                  <a:pt x="197354" y="795341"/>
                </a:lnTo>
                <a:lnTo>
                  <a:pt x="259418" y="777386"/>
                </a:lnTo>
                <a:lnTo>
                  <a:pt x="319353" y="754772"/>
                </a:lnTo>
                <a:lnTo>
                  <a:pt x="376949" y="727712"/>
                </a:lnTo>
                <a:lnTo>
                  <a:pt x="431996" y="696415"/>
                </a:lnTo>
                <a:lnTo>
                  <a:pt x="484282" y="661092"/>
                </a:lnTo>
                <a:lnTo>
                  <a:pt x="533597" y="621955"/>
                </a:lnTo>
                <a:lnTo>
                  <a:pt x="579729" y="579215"/>
                </a:lnTo>
                <a:lnTo>
                  <a:pt x="622469" y="533081"/>
                </a:lnTo>
                <a:lnTo>
                  <a:pt x="661605" y="483766"/>
                </a:lnTo>
                <a:lnTo>
                  <a:pt x="696926" y="431479"/>
                </a:lnTo>
                <a:lnTo>
                  <a:pt x="728222" y="376433"/>
                </a:lnTo>
                <a:lnTo>
                  <a:pt x="755281" y="318837"/>
                </a:lnTo>
                <a:lnTo>
                  <a:pt x="777893" y="258903"/>
                </a:lnTo>
                <a:lnTo>
                  <a:pt x="795848" y="196841"/>
                </a:lnTo>
                <a:lnTo>
                  <a:pt x="808933" y="132863"/>
                </a:lnTo>
                <a:lnTo>
                  <a:pt x="816939" y="67178"/>
                </a:lnTo>
                <a:lnTo>
                  <a:pt x="819655" y="0"/>
                </a:lnTo>
                <a:close/>
              </a:path>
            </a:pathLst>
          </a:custGeom>
          <a:solidFill>
            <a:srgbClr val="FDF9F4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304" y="3810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816939" y="67178"/>
                </a:lnTo>
                <a:lnTo>
                  <a:pt x="808933" y="132863"/>
                </a:lnTo>
                <a:lnTo>
                  <a:pt x="795848" y="196841"/>
                </a:lnTo>
                <a:lnTo>
                  <a:pt x="777893" y="258903"/>
                </a:lnTo>
                <a:lnTo>
                  <a:pt x="755281" y="318837"/>
                </a:lnTo>
                <a:lnTo>
                  <a:pt x="728222" y="376433"/>
                </a:lnTo>
                <a:lnTo>
                  <a:pt x="696926" y="431479"/>
                </a:lnTo>
                <a:lnTo>
                  <a:pt x="661605" y="483766"/>
                </a:lnTo>
                <a:lnTo>
                  <a:pt x="622469" y="533081"/>
                </a:lnTo>
                <a:lnTo>
                  <a:pt x="579729" y="579215"/>
                </a:lnTo>
                <a:lnTo>
                  <a:pt x="533597" y="621955"/>
                </a:lnTo>
                <a:lnTo>
                  <a:pt x="484282" y="661092"/>
                </a:lnTo>
                <a:lnTo>
                  <a:pt x="431996" y="696415"/>
                </a:lnTo>
                <a:lnTo>
                  <a:pt x="376949" y="727712"/>
                </a:lnTo>
                <a:lnTo>
                  <a:pt x="319353" y="754772"/>
                </a:lnTo>
                <a:lnTo>
                  <a:pt x="259418" y="777386"/>
                </a:lnTo>
                <a:lnTo>
                  <a:pt x="197354" y="795341"/>
                </a:lnTo>
                <a:lnTo>
                  <a:pt x="133374" y="808427"/>
                </a:lnTo>
                <a:lnTo>
                  <a:pt x="67687" y="816434"/>
                </a:lnTo>
                <a:lnTo>
                  <a:pt x="505" y="819150"/>
                </a:lnTo>
                <a:lnTo>
                  <a:pt x="336" y="819150"/>
                </a:lnTo>
                <a:lnTo>
                  <a:pt x="168" y="819150"/>
                </a:lnTo>
                <a:lnTo>
                  <a:pt x="0" y="819150"/>
                </a:lnTo>
                <a:lnTo>
                  <a:pt x="505" y="0"/>
                </a:lnTo>
                <a:lnTo>
                  <a:pt x="819655" y="0"/>
                </a:lnTo>
                <a:close/>
              </a:path>
            </a:pathLst>
          </a:custGeom>
          <a:ln w="3175">
            <a:solidFill>
              <a:srgbClr val="D2C39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8015" y="6095"/>
            <a:ext cx="1784604" cy="17846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9163" y="21335"/>
            <a:ext cx="1702435" cy="1702435"/>
          </a:xfrm>
          <a:custGeom>
            <a:avLst/>
            <a:gdLst/>
            <a:ahLst/>
            <a:cxnLst/>
            <a:rect l="l" t="t" r="r" b="b"/>
            <a:pathLst>
              <a:path w="1702435" h="1702435">
                <a:moveTo>
                  <a:pt x="0" y="851154"/>
                </a:moveTo>
                <a:lnTo>
                  <a:pt x="2821" y="781353"/>
                </a:lnTo>
                <a:lnTo>
                  <a:pt x="11140" y="713105"/>
                </a:lnTo>
                <a:lnTo>
                  <a:pt x="24736" y="646628"/>
                </a:lnTo>
                <a:lnTo>
                  <a:pt x="43392" y="582143"/>
                </a:lnTo>
                <a:lnTo>
                  <a:pt x="66888" y="519868"/>
                </a:lnTo>
                <a:lnTo>
                  <a:pt x="95004" y="460022"/>
                </a:lnTo>
                <a:lnTo>
                  <a:pt x="127522" y="402825"/>
                </a:lnTo>
                <a:lnTo>
                  <a:pt x="164223" y="348496"/>
                </a:lnTo>
                <a:lnTo>
                  <a:pt x="204888" y="297253"/>
                </a:lnTo>
                <a:lnTo>
                  <a:pt x="249297" y="249316"/>
                </a:lnTo>
                <a:lnTo>
                  <a:pt x="297232" y="204905"/>
                </a:lnTo>
                <a:lnTo>
                  <a:pt x="348474" y="164238"/>
                </a:lnTo>
                <a:lnTo>
                  <a:pt x="402803" y="127534"/>
                </a:lnTo>
                <a:lnTo>
                  <a:pt x="460000" y="95014"/>
                </a:lnTo>
                <a:lnTo>
                  <a:pt x="519847" y="66895"/>
                </a:lnTo>
                <a:lnTo>
                  <a:pt x="582124" y="43397"/>
                </a:lnTo>
                <a:lnTo>
                  <a:pt x="646612" y="24739"/>
                </a:lnTo>
                <a:lnTo>
                  <a:pt x="713092" y="11141"/>
                </a:lnTo>
                <a:lnTo>
                  <a:pt x="781346" y="2821"/>
                </a:lnTo>
                <a:lnTo>
                  <a:pt x="851154" y="0"/>
                </a:lnTo>
                <a:lnTo>
                  <a:pt x="920954" y="2821"/>
                </a:lnTo>
                <a:lnTo>
                  <a:pt x="989202" y="11141"/>
                </a:lnTo>
                <a:lnTo>
                  <a:pt x="1055679" y="24739"/>
                </a:lnTo>
                <a:lnTo>
                  <a:pt x="1120164" y="43397"/>
                </a:lnTo>
                <a:lnTo>
                  <a:pt x="1182439" y="66895"/>
                </a:lnTo>
                <a:lnTo>
                  <a:pt x="1242285" y="95014"/>
                </a:lnTo>
                <a:lnTo>
                  <a:pt x="1299482" y="127534"/>
                </a:lnTo>
                <a:lnTo>
                  <a:pt x="1353811" y="164238"/>
                </a:lnTo>
                <a:lnTo>
                  <a:pt x="1405054" y="204905"/>
                </a:lnTo>
                <a:lnTo>
                  <a:pt x="1452991" y="249316"/>
                </a:lnTo>
                <a:lnTo>
                  <a:pt x="1497402" y="297253"/>
                </a:lnTo>
                <a:lnTo>
                  <a:pt x="1538069" y="348496"/>
                </a:lnTo>
                <a:lnTo>
                  <a:pt x="1574773" y="402825"/>
                </a:lnTo>
                <a:lnTo>
                  <a:pt x="1607293" y="460022"/>
                </a:lnTo>
                <a:lnTo>
                  <a:pt x="1635412" y="519868"/>
                </a:lnTo>
                <a:lnTo>
                  <a:pt x="1658910" y="582143"/>
                </a:lnTo>
                <a:lnTo>
                  <a:pt x="1677568" y="646628"/>
                </a:lnTo>
                <a:lnTo>
                  <a:pt x="1691166" y="713105"/>
                </a:lnTo>
                <a:lnTo>
                  <a:pt x="1699486" y="781353"/>
                </a:lnTo>
                <a:lnTo>
                  <a:pt x="1702308" y="851154"/>
                </a:lnTo>
                <a:lnTo>
                  <a:pt x="1699486" y="920954"/>
                </a:lnTo>
                <a:lnTo>
                  <a:pt x="1691166" y="989202"/>
                </a:lnTo>
                <a:lnTo>
                  <a:pt x="1677568" y="1055679"/>
                </a:lnTo>
                <a:lnTo>
                  <a:pt x="1658910" y="1120164"/>
                </a:lnTo>
                <a:lnTo>
                  <a:pt x="1635412" y="1182439"/>
                </a:lnTo>
                <a:lnTo>
                  <a:pt x="1607293" y="1242285"/>
                </a:lnTo>
                <a:lnTo>
                  <a:pt x="1574773" y="1299482"/>
                </a:lnTo>
                <a:lnTo>
                  <a:pt x="1538069" y="1353811"/>
                </a:lnTo>
                <a:lnTo>
                  <a:pt x="1497402" y="1405054"/>
                </a:lnTo>
                <a:lnTo>
                  <a:pt x="1452991" y="1452991"/>
                </a:lnTo>
                <a:lnTo>
                  <a:pt x="1405054" y="1497402"/>
                </a:lnTo>
                <a:lnTo>
                  <a:pt x="1353811" y="1538069"/>
                </a:lnTo>
                <a:lnTo>
                  <a:pt x="1299482" y="1574773"/>
                </a:lnTo>
                <a:lnTo>
                  <a:pt x="1242285" y="1607293"/>
                </a:lnTo>
                <a:lnTo>
                  <a:pt x="1182439" y="1635412"/>
                </a:lnTo>
                <a:lnTo>
                  <a:pt x="1120164" y="1658910"/>
                </a:lnTo>
                <a:lnTo>
                  <a:pt x="1055679" y="1677568"/>
                </a:lnTo>
                <a:lnTo>
                  <a:pt x="989202" y="1691166"/>
                </a:lnTo>
                <a:lnTo>
                  <a:pt x="920954" y="1699486"/>
                </a:lnTo>
                <a:lnTo>
                  <a:pt x="851154" y="1702308"/>
                </a:lnTo>
                <a:lnTo>
                  <a:pt x="781346" y="1699486"/>
                </a:lnTo>
                <a:lnTo>
                  <a:pt x="713092" y="1691166"/>
                </a:lnTo>
                <a:lnTo>
                  <a:pt x="646612" y="1677568"/>
                </a:lnTo>
                <a:lnTo>
                  <a:pt x="582124" y="1658910"/>
                </a:lnTo>
                <a:lnTo>
                  <a:pt x="519847" y="1635412"/>
                </a:lnTo>
                <a:lnTo>
                  <a:pt x="460000" y="1607293"/>
                </a:lnTo>
                <a:lnTo>
                  <a:pt x="402803" y="1574773"/>
                </a:lnTo>
                <a:lnTo>
                  <a:pt x="348474" y="1538069"/>
                </a:lnTo>
                <a:lnTo>
                  <a:pt x="297232" y="1497402"/>
                </a:lnTo>
                <a:lnTo>
                  <a:pt x="249297" y="1452991"/>
                </a:lnTo>
                <a:lnTo>
                  <a:pt x="204888" y="1405054"/>
                </a:lnTo>
                <a:lnTo>
                  <a:pt x="164223" y="1353811"/>
                </a:lnTo>
                <a:lnTo>
                  <a:pt x="127522" y="1299482"/>
                </a:lnTo>
                <a:lnTo>
                  <a:pt x="95004" y="1242285"/>
                </a:lnTo>
                <a:lnTo>
                  <a:pt x="66888" y="1182439"/>
                </a:lnTo>
                <a:lnTo>
                  <a:pt x="43392" y="1120164"/>
                </a:lnTo>
                <a:lnTo>
                  <a:pt x="24736" y="1055679"/>
                </a:lnTo>
                <a:lnTo>
                  <a:pt x="11140" y="989202"/>
                </a:lnTo>
                <a:lnTo>
                  <a:pt x="2821" y="920954"/>
                </a:lnTo>
                <a:lnTo>
                  <a:pt x="0" y="851154"/>
                </a:lnTo>
                <a:close/>
              </a:path>
            </a:pathLst>
          </a:custGeom>
          <a:ln w="27432">
            <a:solidFill>
              <a:srgbClr val="FFF6DB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72212" y="1045463"/>
            <a:ext cx="1155192" cy="11506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7587" y="1050711"/>
            <a:ext cx="1116275" cy="111131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7587" y="1050711"/>
            <a:ext cx="1116330" cy="1111885"/>
          </a:xfrm>
          <a:custGeom>
            <a:avLst/>
            <a:gdLst/>
            <a:ahLst/>
            <a:cxnLst/>
            <a:rect l="l" t="t" r="r" b="b"/>
            <a:pathLst>
              <a:path w="1116330" h="1111885">
                <a:moveTo>
                  <a:pt x="118228" y="204556"/>
                </a:moveTo>
                <a:lnTo>
                  <a:pt x="147893" y="170377"/>
                </a:lnTo>
                <a:lnTo>
                  <a:pt x="179771" y="139253"/>
                </a:lnTo>
                <a:lnTo>
                  <a:pt x="213661" y="111205"/>
                </a:lnTo>
                <a:lnTo>
                  <a:pt x="249360" y="86253"/>
                </a:lnTo>
                <a:lnTo>
                  <a:pt x="286668" y="64418"/>
                </a:lnTo>
                <a:lnTo>
                  <a:pt x="325381" y="45719"/>
                </a:lnTo>
                <a:lnTo>
                  <a:pt x="365300" y="30178"/>
                </a:lnTo>
                <a:lnTo>
                  <a:pt x="406221" y="17815"/>
                </a:lnTo>
                <a:lnTo>
                  <a:pt x="447943" y="8651"/>
                </a:lnTo>
                <a:lnTo>
                  <a:pt x="490265" y="2705"/>
                </a:lnTo>
                <a:lnTo>
                  <a:pt x="532984" y="0"/>
                </a:lnTo>
                <a:lnTo>
                  <a:pt x="575898" y="553"/>
                </a:lnTo>
                <a:lnTo>
                  <a:pt x="618807" y="4388"/>
                </a:lnTo>
                <a:lnTo>
                  <a:pt x="661509" y="11523"/>
                </a:lnTo>
                <a:lnTo>
                  <a:pt x="703801" y="21980"/>
                </a:lnTo>
                <a:lnTo>
                  <a:pt x="745482" y="35778"/>
                </a:lnTo>
                <a:lnTo>
                  <a:pt x="786350" y="52939"/>
                </a:lnTo>
                <a:lnTo>
                  <a:pt x="826203" y="73483"/>
                </a:lnTo>
                <a:lnTo>
                  <a:pt x="864840" y="97429"/>
                </a:lnTo>
                <a:lnTo>
                  <a:pt x="902059" y="124800"/>
                </a:lnTo>
                <a:lnTo>
                  <a:pt x="936999" y="155027"/>
                </a:lnTo>
                <a:lnTo>
                  <a:pt x="968914" y="187397"/>
                </a:lnTo>
                <a:lnTo>
                  <a:pt x="997779" y="221706"/>
                </a:lnTo>
                <a:lnTo>
                  <a:pt x="1023570" y="257755"/>
                </a:lnTo>
                <a:lnTo>
                  <a:pt x="1046263" y="295341"/>
                </a:lnTo>
                <a:lnTo>
                  <a:pt x="1065831" y="334264"/>
                </a:lnTo>
                <a:lnTo>
                  <a:pt x="1082252" y="374322"/>
                </a:lnTo>
                <a:lnTo>
                  <a:pt x="1095500" y="415313"/>
                </a:lnTo>
                <a:lnTo>
                  <a:pt x="1105551" y="457037"/>
                </a:lnTo>
                <a:lnTo>
                  <a:pt x="1112380" y="499291"/>
                </a:lnTo>
                <a:lnTo>
                  <a:pt x="1115963" y="541875"/>
                </a:lnTo>
                <a:lnTo>
                  <a:pt x="1116275" y="584588"/>
                </a:lnTo>
                <a:lnTo>
                  <a:pt x="1113292" y="627227"/>
                </a:lnTo>
                <a:lnTo>
                  <a:pt x="1106988" y="669592"/>
                </a:lnTo>
                <a:lnTo>
                  <a:pt x="1097340" y="711481"/>
                </a:lnTo>
                <a:lnTo>
                  <a:pt x="1084323" y="752692"/>
                </a:lnTo>
                <a:lnTo>
                  <a:pt x="1067912" y="793025"/>
                </a:lnTo>
                <a:lnTo>
                  <a:pt x="1048083" y="832278"/>
                </a:lnTo>
                <a:lnTo>
                  <a:pt x="1024811" y="870250"/>
                </a:lnTo>
                <a:lnTo>
                  <a:pt x="998071" y="906739"/>
                </a:lnTo>
                <a:lnTo>
                  <a:pt x="968406" y="940918"/>
                </a:lnTo>
                <a:lnTo>
                  <a:pt x="936528" y="972042"/>
                </a:lnTo>
                <a:lnTo>
                  <a:pt x="902639" y="1000090"/>
                </a:lnTo>
                <a:lnTo>
                  <a:pt x="866940" y="1025043"/>
                </a:lnTo>
                <a:lnTo>
                  <a:pt x="829633" y="1046880"/>
                </a:lnTo>
                <a:lnTo>
                  <a:pt x="790919" y="1065580"/>
                </a:lnTo>
                <a:lnTo>
                  <a:pt x="751002" y="1081122"/>
                </a:lnTo>
                <a:lnTo>
                  <a:pt x="710081" y="1093488"/>
                </a:lnTo>
                <a:lnTo>
                  <a:pt x="668360" y="1102656"/>
                </a:lnTo>
                <a:lnTo>
                  <a:pt x="626039" y="1108606"/>
                </a:lnTo>
                <a:lnTo>
                  <a:pt x="583320" y="1111317"/>
                </a:lnTo>
                <a:lnTo>
                  <a:pt x="540405" y="1110769"/>
                </a:lnTo>
                <a:lnTo>
                  <a:pt x="497497" y="1106942"/>
                </a:lnTo>
                <a:lnTo>
                  <a:pt x="454795" y="1099816"/>
                </a:lnTo>
                <a:lnTo>
                  <a:pt x="412503" y="1089369"/>
                </a:lnTo>
                <a:lnTo>
                  <a:pt x="370822" y="1075582"/>
                </a:lnTo>
                <a:lnTo>
                  <a:pt x="329953" y="1058434"/>
                </a:lnTo>
                <a:lnTo>
                  <a:pt x="290099" y="1037905"/>
                </a:lnTo>
                <a:lnTo>
                  <a:pt x="251460" y="1013975"/>
                </a:lnTo>
                <a:lnTo>
                  <a:pt x="214240" y="986622"/>
                </a:lnTo>
                <a:lnTo>
                  <a:pt x="179299" y="956395"/>
                </a:lnTo>
                <a:lnTo>
                  <a:pt x="147383" y="924025"/>
                </a:lnTo>
                <a:lnTo>
                  <a:pt x="118516" y="889716"/>
                </a:lnTo>
                <a:lnTo>
                  <a:pt x="92723" y="853666"/>
                </a:lnTo>
                <a:lnTo>
                  <a:pt x="70028" y="816079"/>
                </a:lnTo>
                <a:lnTo>
                  <a:pt x="50457" y="777155"/>
                </a:lnTo>
                <a:lnTo>
                  <a:pt x="34033" y="737095"/>
                </a:lnTo>
                <a:lnTo>
                  <a:pt x="20783" y="696101"/>
                </a:lnTo>
                <a:lnTo>
                  <a:pt x="10729" y="654374"/>
                </a:lnTo>
                <a:lnTo>
                  <a:pt x="3898" y="612115"/>
                </a:lnTo>
                <a:lnTo>
                  <a:pt x="313" y="569526"/>
                </a:lnTo>
                <a:lnTo>
                  <a:pt x="0" y="526807"/>
                </a:lnTo>
                <a:lnTo>
                  <a:pt x="2982" y="484160"/>
                </a:lnTo>
                <a:lnTo>
                  <a:pt x="9286" y="441787"/>
                </a:lnTo>
                <a:lnTo>
                  <a:pt x="18935" y="399888"/>
                </a:lnTo>
                <a:lnTo>
                  <a:pt x="31954" y="358665"/>
                </a:lnTo>
                <a:lnTo>
                  <a:pt x="48369" y="318319"/>
                </a:lnTo>
                <a:lnTo>
                  <a:pt x="68202" y="279051"/>
                </a:lnTo>
                <a:lnTo>
                  <a:pt x="91480" y="241063"/>
                </a:lnTo>
                <a:lnTo>
                  <a:pt x="118228" y="204556"/>
                </a:lnTo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17958" y="1181143"/>
            <a:ext cx="855980" cy="850900"/>
          </a:xfrm>
          <a:custGeom>
            <a:avLst/>
            <a:gdLst/>
            <a:ahLst/>
            <a:cxnLst/>
            <a:rect l="l" t="t" r="r" b="b"/>
            <a:pathLst>
              <a:path w="855980" h="850900">
                <a:moveTo>
                  <a:pt x="89838" y="155531"/>
                </a:moveTo>
                <a:lnTo>
                  <a:pt x="51680" y="212403"/>
                </a:lnTo>
                <a:lnTo>
                  <a:pt x="24090" y="273230"/>
                </a:lnTo>
                <a:lnTo>
                  <a:pt x="6915" y="336780"/>
                </a:lnTo>
                <a:lnTo>
                  <a:pt x="0" y="401817"/>
                </a:lnTo>
                <a:lnTo>
                  <a:pt x="340" y="434509"/>
                </a:lnTo>
                <a:lnTo>
                  <a:pt x="8522" y="499465"/>
                </a:lnTo>
                <a:lnTo>
                  <a:pt x="26576" y="562826"/>
                </a:lnTo>
                <a:lnTo>
                  <a:pt x="54346" y="623357"/>
                </a:lnTo>
                <a:lnTo>
                  <a:pt x="91678" y="679825"/>
                </a:lnTo>
                <a:lnTo>
                  <a:pt x="138416" y="730995"/>
                </a:lnTo>
                <a:lnTo>
                  <a:pt x="193850" y="775241"/>
                </a:lnTo>
                <a:lnTo>
                  <a:pt x="254104" y="809468"/>
                </a:lnTo>
                <a:lnTo>
                  <a:pt x="317435" y="833348"/>
                </a:lnTo>
                <a:lnTo>
                  <a:pt x="382607" y="847004"/>
                </a:lnTo>
                <a:lnTo>
                  <a:pt x="448384" y="850558"/>
                </a:lnTo>
                <a:lnTo>
                  <a:pt x="481113" y="848586"/>
                </a:lnTo>
                <a:lnTo>
                  <a:pt x="545478" y="837218"/>
                </a:lnTo>
                <a:lnTo>
                  <a:pt x="607358" y="816056"/>
                </a:lnTo>
                <a:lnTo>
                  <a:pt x="665516" y="785221"/>
                </a:lnTo>
                <a:lnTo>
                  <a:pt x="718715" y="744837"/>
                </a:lnTo>
                <a:lnTo>
                  <a:pt x="765720" y="695027"/>
                </a:lnTo>
                <a:lnTo>
                  <a:pt x="803881" y="638124"/>
                </a:lnTo>
                <a:lnTo>
                  <a:pt x="831472" y="577279"/>
                </a:lnTo>
                <a:lnTo>
                  <a:pt x="848648" y="513722"/>
                </a:lnTo>
                <a:lnTo>
                  <a:pt x="855565" y="448685"/>
                </a:lnTo>
                <a:lnTo>
                  <a:pt x="855224" y="415997"/>
                </a:lnTo>
                <a:lnTo>
                  <a:pt x="847042" y="351050"/>
                </a:lnTo>
                <a:lnTo>
                  <a:pt x="828988" y="287701"/>
                </a:lnTo>
                <a:lnTo>
                  <a:pt x="801219" y="227183"/>
                </a:lnTo>
                <a:lnTo>
                  <a:pt x="763889" y="170726"/>
                </a:lnTo>
                <a:lnTo>
                  <a:pt x="717153" y="119561"/>
                </a:lnTo>
                <a:lnTo>
                  <a:pt x="661719" y="75317"/>
                </a:lnTo>
                <a:lnTo>
                  <a:pt x="601462" y="41090"/>
                </a:lnTo>
                <a:lnTo>
                  <a:pt x="538128" y="17210"/>
                </a:lnTo>
                <a:lnTo>
                  <a:pt x="472954" y="3554"/>
                </a:lnTo>
                <a:lnTo>
                  <a:pt x="407176" y="0"/>
                </a:lnTo>
                <a:lnTo>
                  <a:pt x="374447" y="1972"/>
                </a:lnTo>
                <a:lnTo>
                  <a:pt x="310080" y="13340"/>
                </a:lnTo>
                <a:lnTo>
                  <a:pt x="248200" y="34502"/>
                </a:lnTo>
                <a:lnTo>
                  <a:pt x="190042" y="65336"/>
                </a:lnTo>
                <a:lnTo>
                  <a:pt x="136843" y="105720"/>
                </a:lnTo>
                <a:lnTo>
                  <a:pt x="89838" y="155531"/>
                </a:lnTo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88136" y="0"/>
            <a:ext cx="8056245" cy="6858000"/>
          </a:xfrm>
          <a:custGeom>
            <a:avLst/>
            <a:gdLst/>
            <a:ahLst/>
            <a:cxnLst/>
            <a:rect l="l" t="t" r="r" b="b"/>
            <a:pathLst>
              <a:path w="8056245" h="6858000">
                <a:moveTo>
                  <a:pt x="0" y="6857999"/>
                </a:moveTo>
                <a:lnTo>
                  <a:pt x="8055863" y="6857999"/>
                </a:lnTo>
                <a:lnTo>
                  <a:pt x="8055863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13460" y="0"/>
            <a:ext cx="1905" cy="6858000"/>
          </a:xfrm>
          <a:custGeom>
            <a:avLst/>
            <a:gdLst/>
            <a:ahLst/>
            <a:cxnLst/>
            <a:rect l="l" t="t" r="r" b="b"/>
            <a:pathLst>
              <a:path w="1905" h="6858000">
                <a:moveTo>
                  <a:pt x="0" y="6857999"/>
                </a:moveTo>
                <a:lnTo>
                  <a:pt x="1524" y="6857999"/>
                </a:lnTo>
                <a:lnTo>
                  <a:pt x="1524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5736" y="0"/>
            <a:ext cx="155447" cy="685799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14983" y="0"/>
            <a:ext cx="73660" cy="6858000"/>
          </a:xfrm>
          <a:custGeom>
            <a:avLst/>
            <a:gdLst/>
            <a:ahLst/>
            <a:cxnLst/>
            <a:rect l="l" t="t" r="r" b="b"/>
            <a:pathLst>
              <a:path w="73659" h="6858000">
                <a:moveTo>
                  <a:pt x="0" y="6858000"/>
                </a:moveTo>
                <a:lnTo>
                  <a:pt x="73152" y="6858000"/>
                </a:lnTo>
                <a:lnTo>
                  <a:pt x="73152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805685" y="457327"/>
            <a:ext cx="6758940" cy="771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500" b="1" spc="-15" dirty="0">
                <a:latin typeface="Arial"/>
                <a:cs typeface="Arial"/>
              </a:rPr>
              <a:t>Menulis</a:t>
            </a:r>
            <a:r>
              <a:rPr sz="2500" b="1" spc="20" dirty="0">
                <a:latin typeface="Arial"/>
                <a:cs typeface="Arial"/>
              </a:rPr>
              <a:t> </a:t>
            </a:r>
            <a:r>
              <a:rPr sz="2500" b="1" spc="-25" dirty="0">
                <a:latin typeface="Arial"/>
                <a:cs typeface="Arial"/>
              </a:rPr>
              <a:t>d</a:t>
            </a:r>
            <a:r>
              <a:rPr sz="2500" b="1" spc="-10" dirty="0">
                <a:latin typeface="Arial"/>
                <a:cs typeface="Arial"/>
              </a:rPr>
              <a:t>i</a:t>
            </a:r>
            <a:r>
              <a:rPr sz="2500" b="1" spc="15" dirty="0">
                <a:latin typeface="Arial"/>
                <a:cs typeface="Arial"/>
              </a:rPr>
              <a:t> </a:t>
            </a:r>
            <a:r>
              <a:rPr sz="2500" b="1" spc="-20" dirty="0">
                <a:latin typeface="Arial"/>
                <a:cs typeface="Arial"/>
              </a:rPr>
              <a:t>CPPT</a:t>
            </a:r>
            <a:endParaRPr sz="25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2500" b="1" spc="-15" dirty="0">
                <a:latin typeface="Arial"/>
                <a:cs typeface="Arial"/>
              </a:rPr>
              <a:t>(Catatan</a:t>
            </a:r>
            <a:r>
              <a:rPr sz="2500" b="1" spc="30" dirty="0">
                <a:latin typeface="Arial"/>
                <a:cs typeface="Arial"/>
              </a:rPr>
              <a:t> </a:t>
            </a:r>
            <a:r>
              <a:rPr sz="2500" b="1" spc="-20" dirty="0">
                <a:latin typeface="Arial"/>
                <a:cs typeface="Arial"/>
              </a:rPr>
              <a:t>Pe</a:t>
            </a:r>
            <a:r>
              <a:rPr sz="2500" b="1" spc="-5" dirty="0">
                <a:latin typeface="Arial"/>
                <a:cs typeface="Arial"/>
              </a:rPr>
              <a:t>r</a:t>
            </a:r>
            <a:r>
              <a:rPr sz="2500" b="1" spc="-15" dirty="0">
                <a:latin typeface="Arial"/>
                <a:cs typeface="Arial"/>
              </a:rPr>
              <a:t>k</a:t>
            </a:r>
            <a:r>
              <a:rPr sz="2500" b="1" spc="-10" dirty="0">
                <a:latin typeface="Arial"/>
                <a:cs typeface="Arial"/>
              </a:rPr>
              <a:t>e</a:t>
            </a:r>
            <a:r>
              <a:rPr sz="2500" b="1" spc="-20" dirty="0">
                <a:latin typeface="Arial"/>
                <a:cs typeface="Arial"/>
              </a:rPr>
              <a:t>mbangan</a:t>
            </a:r>
            <a:r>
              <a:rPr sz="2500" b="1" dirty="0">
                <a:latin typeface="Arial"/>
                <a:cs typeface="Arial"/>
              </a:rPr>
              <a:t> </a:t>
            </a:r>
            <a:r>
              <a:rPr sz="2500" b="1" spc="-20" dirty="0">
                <a:latin typeface="Arial"/>
                <a:cs typeface="Arial"/>
              </a:rPr>
              <a:t>Pa</a:t>
            </a:r>
            <a:r>
              <a:rPr sz="2500" b="1" spc="-5" dirty="0">
                <a:latin typeface="Arial"/>
                <a:cs typeface="Arial"/>
              </a:rPr>
              <a:t>s</a:t>
            </a:r>
            <a:r>
              <a:rPr sz="2500" b="1" spc="-15" dirty="0">
                <a:latin typeface="Arial"/>
                <a:cs typeface="Arial"/>
              </a:rPr>
              <a:t>ien</a:t>
            </a:r>
            <a:r>
              <a:rPr sz="2500" b="1" spc="-5" dirty="0">
                <a:latin typeface="Arial"/>
                <a:cs typeface="Arial"/>
              </a:rPr>
              <a:t> </a:t>
            </a:r>
            <a:r>
              <a:rPr sz="2500" b="1" spc="-204" dirty="0">
                <a:latin typeface="Arial"/>
                <a:cs typeface="Arial"/>
              </a:rPr>
              <a:t>T</a:t>
            </a:r>
            <a:r>
              <a:rPr sz="2500" b="1" spc="-15" dirty="0">
                <a:latin typeface="Arial"/>
                <a:cs typeface="Arial"/>
              </a:rPr>
              <a:t>erintegr</a:t>
            </a:r>
            <a:r>
              <a:rPr sz="2500" b="1" spc="-5" dirty="0">
                <a:latin typeface="Arial"/>
                <a:cs typeface="Arial"/>
              </a:rPr>
              <a:t>a</a:t>
            </a:r>
            <a:r>
              <a:rPr sz="2500" b="1" spc="-15" dirty="0">
                <a:latin typeface="Arial"/>
                <a:cs typeface="Arial"/>
              </a:rPr>
              <a:t>s</a:t>
            </a:r>
            <a:r>
              <a:rPr sz="2500" b="1" dirty="0">
                <a:latin typeface="Arial"/>
                <a:cs typeface="Arial"/>
              </a:rPr>
              <a:t>i</a:t>
            </a:r>
            <a:r>
              <a:rPr sz="2500" b="1" spc="-10" dirty="0">
                <a:latin typeface="Arial"/>
                <a:cs typeface="Arial"/>
              </a:rPr>
              <a:t>)</a:t>
            </a:r>
            <a:endParaRPr sz="25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04289" y="1867153"/>
            <a:ext cx="7282180" cy="2952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5910" indent="-283210">
              <a:lnSpc>
                <a:spcPct val="100000"/>
              </a:lnSpc>
              <a:buClr>
                <a:srgbClr val="3891A7"/>
              </a:buClr>
              <a:buSzPct val="79166"/>
              <a:buFont typeface="Wingdings 2"/>
              <a:buChar char=""/>
              <a:tabLst>
                <a:tab pos="296545" algn="l"/>
              </a:tabLst>
            </a:pPr>
            <a:r>
              <a:rPr sz="2400" spc="-90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d</a:t>
            </a:r>
            <a:r>
              <a:rPr sz="2400" dirty="0">
                <a:latin typeface="Arial"/>
                <a:cs typeface="Arial"/>
              </a:rPr>
              <a:t>ak mel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b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hi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1 h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man</a:t>
            </a:r>
            <a:endParaRPr sz="2400">
              <a:latin typeface="Arial"/>
              <a:cs typeface="Arial"/>
            </a:endParaRPr>
          </a:p>
          <a:p>
            <a:pPr marL="295910" indent="-283210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9166"/>
              <a:buFont typeface="Wingdings 2"/>
              <a:buChar char=""/>
              <a:tabLst>
                <a:tab pos="296545" algn="l"/>
              </a:tabLst>
            </a:pPr>
            <a:r>
              <a:rPr sz="2400" dirty="0">
                <a:latin typeface="Arial"/>
                <a:cs typeface="Arial"/>
              </a:rPr>
              <a:t>Gunakan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</a:t>
            </a:r>
            <a:r>
              <a:rPr sz="2400" spc="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ase</a:t>
            </a:r>
            <a:endParaRPr sz="2400">
              <a:latin typeface="Arial"/>
              <a:cs typeface="Arial"/>
            </a:endParaRPr>
          </a:p>
          <a:p>
            <a:pPr marL="295910" indent="-283210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9166"/>
              <a:buFont typeface="Wingdings 2"/>
              <a:buChar char=""/>
              <a:tabLst>
                <a:tab pos="296545" algn="l"/>
              </a:tabLst>
            </a:pPr>
            <a:r>
              <a:rPr sz="2400" dirty="0">
                <a:latin typeface="Arial"/>
                <a:cs typeface="Arial"/>
              </a:rPr>
              <a:t>Gunakan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singkatan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standar</a:t>
            </a:r>
            <a:endParaRPr sz="2400">
              <a:latin typeface="Arial"/>
              <a:cs typeface="Arial"/>
            </a:endParaRPr>
          </a:p>
          <a:p>
            <a:pPr marL="295910" indent="-283210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9166"/>
              <a:buFont typeface="Wingdings 2"/>
              <a:buChar char=""/>
              <a:tabLst>
                <a:tab pos="296545" algn="l"/>
              </a:tabLst>
            </a:pPr>
            <a:r>
              <a:rPr sz="2400" spc="-90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d</a:t>
            </a:r>
            <a:r>
              <a:rPr sz="2400" dirty="0">
                <a:latin typeface="Arial"/>
                <a:cs typeface="Arial"/>
              </a:rPr>
              <a:t>ak menggu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akan</a:t>
            </a:r>
            <a:r>
              <a:rPr sz="2400" spc="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gkatan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untuk nama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obat</a:t>
            </a:r>
            <a:endParaRPr sz="2400">
              <a:latin typeface="Arial"/>
              <a:cs typeface="Arial"/>
            </a:endParaRPr>
          </a:p>
          <a:p>
            <a:pPr marL="295910" indent="-283210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9166"/>
              <a:buFont typeface="Wingdings 2"/>
              <a:buChar char=""/>
              <a:tabLst>
                <a:tab pos="296545" algn="l"/>
              </a:tabLst>
            </a:pPr>
            <a:r>
              <a:rPr sz="2400" spc="-90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u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is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ha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ya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data yang menduku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g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i="1" dirty="0">
                <a:latin typeface="Arial"/>
                <a:cs typeface="Arial"/>
              </a:rPr>
              <a:t>ssess</a:t>
            </a:r>
            <a:r>
              <a:rPr sz="2400" i="1" spc="-25" dirty="0">
                <a:latin typeface="Arial"/>
                <a:cs typeface="Arial"/>
              </a:rPr>
              <a:t>m</a:t>
            </a:r>
            <a:r>
              <a:rPr sz="2400" i="1" dirty="0">
                <a:latin typeface="Arial"/>
                <a:cs typeface="Arial"/>
              </a:rPr>
              <a:t>ent</a:t>
            </a:r>
            <a:r>
              <a:rPr sz="2400" i="1" spc="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dan</a:t>
            </a:r>
            <a:endParaRPr sz="2400">
              <a:latin typeface="Arial"/>
              <a:cs typeface="Arial"/>
            </a:endParaRPr>
          </a:p>
          <a:p>
            <a:pPr marL="295910">
              <a:lnSpc>
                <a:spcPct val="100000"/>
              </a:lnSpc>
            </a:pPr>
            <a:r>
              <a:rPr sz="2400" i="1" dirty="0">
                <a:latin typeface="Arial"/>
                <a:cs typeface="Arial"/>
              </a:rPr>
              <a:t>P</a:t>
            </a:r>
            <a:r>
              <a:rPr sz="2400" i="1" spc="-10" dirty="0">
                <a:latin typeface="Arial"/>
                <a:cs typeface="Arial"/>
              </a:rPr>
              <a:t>l</a:t>
            </a:r>
            <a:r>
              <a:rPr sz="2400" i="1" dirty="0">
                <a:latin typeface="Arial"/>
                <a:cs typeface="Arial"/>
              </a:rPr>
              <a:t>an</a:t>
            </a:r>
            <a:endParaRPr sz="2400">
              <a:latin typeface="Arial"/>
              <a:cs typeface="Arial"/>
            </a:endParaRPr>
          </a:p>
          <a:p>
            <a:pPr marL="295910" indent="-283210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9166"/>
              <a:buFont typeface="Wingdings 2"/>
              <a:buChar char=""/>
              <a:tabLst>
                <a:tab pos="296545" algn="l"/>
              </a:tabLst>
            </a:pPr>
            <a:r>
              <a:rPr sz="2400" spc="-90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p masalah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beri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nomor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yang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berbeda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04" y="3810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505" y="0"/>
                </a:lnTo>
                <a:lnTo>
                  <a:pt x="0" y="819150"/>
                </a:lnTo>
                <a:lnTo>
                  <a:pt x="505" y="819150"/>
                </a:lnTo>
                <a:lnTo>
                  <a:pt x="67687" y="816434"/>
                </a:lnTo>
                <a:lnTo>
                  <a:pt x="133374" y="808427"/>
                </a:lnTo>
                <a:lnTo>
                  <a:pt x="197354" y="795341"/>
                </a:lnTo>
                <a:lnTo>
                  <a:pt x="259418" y="777386"/>
                </a:lnTo>
                <a:lnTo>
                  <a:pt x="319353" y="754772"/>
                </a:lnTo>
                <a:lnTo>
                  <a:pt x="376949" y="727712"/>
                </a:lnTo>
                <a:lnTo>
                  <a:pt x="431996" y="696415"/>
                </a:lnTo>
                <a:lnTo>
                  <a:pt x="484282" y="661092"/>
                </a:lnTo>
                <a:lnTo>
                  <a:pt x="533597" y="621955"/>
                </a:lnTo>
                <a:lnTo>
                  <a:pt x="579729" y="579215"/>
                </a:lnTo>
                <a:lnTo>
                  <a:pt x="622469" y="533081"/>
                </a:lnTo>
                <a:lnTo>
                  <a:pt x="661605" y="483766"/>
                </a:lnTo>
                <a:lnTo>
                  <a:pt x="696926" y="431479"/>
                </a:lnTo>
                <a:lnTo>
                  <a:pt x="728222" y="376433"/>
                </a:lnTo>
                <a:lnTo>
                  <a:pt x="755281" y="318837"/>
                </a:lnTo>
                <a:lnTo>
                  <a:pt x="777893" y="258903"/>
                </a:lnTo>
                <a:lnTo>
                  <a:pt x="795848" y="196841"/>
                </a:lnTo>
                <a:lnTo>
                  <a:pt x="808933" y="132863"/>
                </a:lnTo>
                <a:lnTo>
                  <a:pt x="816939" y="67178"/>
                </a:lnTo>
                <a:lnTo>
                  <a:pt x="819655" y="0"/>
                </a:lnTo>
                <a:close/>
              </a:path>
            </a:pathLst>
          </a:custGeom>
          <a:solidFill>
            <a:srgbClr val="FDF9F4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304" y="3810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816939" y="67178"/>
                </a:lnTo>
                <a:lnTo>
                  <a:pt x="808933" y="132863"/>
                </a:lnTo>
                <a:lnTo>
                  <a:pt x="795848" y="196841"/>
                </a:lnTo>
                <a:lnTo>
                  <a:pt x="777893" y="258903"/>
                </a:lnTo>
                <a:lnTo>
                  <a:pt x="755281" y="318837"/>
                </a:lnTo>
                <a:lnTo>
                  <a:pt x="728222" y="376433"/>
                </a:lnTo>
                <a:lnTo>
                  <a:pt x="696926" y="431479"/>
                </a:lnTo>
                <a:lnTo>
                  <a:pt x="661605" y="483766"/>
                </a:lnTo>
                <a:lnTo>
                  <a:pt x="622469" y="533081"/>
                </a:lnTo>
                <a:lnTo>
                  <a:pt x="579729" y="579215"/>
                </a:lnTo>
                <a:lnTo>
                  <a:pt x="533597" y="621955"/>
                </a:lnTo>
                <a:lnTo>
                  <a:pt x="484282" y="661092"/>
                </a:lnTo>
                <a:lnTo>
                  <a:pt x="431996" y="696415"/>
                </a:lnTo>
                <a:lnTo>
                  <a:pt x="376949" y="727712"/>
                </a:lnTo>
                <a:lnTo>
                  <a:pt x="319353" y="754772"/>
                </a:lnTo>
                <a:lnTo>
                  <a:pt x="259418" y="777386"/>
                </a:lnTo>
                <a:lnTo>
                  <a:pt x="197354" y="795341"/>
                </a:lnTo>
                <a:lnTo>
                  <a:pt x="133374" y="808427"/>
                </a:lnTo>
                <a:lnTo>
                  <a:pt x="67687" y="816434"/>
                </a:lnTo>
                <a:lnTo>
                  <a:pt x="505" y="819150"/>
                </a:lnTo>
                <a:lnTo>
                  <a:pt x="336" y="819150"/>
                </a:lnTo>
                <a:lnTo>
                  <a:pt x="168" y="819150"/>
                </a:lnTo>
                <a:lnTo>
                  <a:pt x="0" y="819150"/>
                </a:lnTo>
                <a:lnTo>
                  <a:pt x="505" y="0"/>
                </a:lnTo>
                <a:lnTo>
                  <a:pt x="819655" y="0"/>
                </a:lnTo>
                <a:close/>
              </a:path>
            </a:pathLst>
          </a:custGeom>
          <a:ln w="3175">
            <a:solidFill>
              <a:srgbClr val="D2C39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8015" y="6095"/>
            <a:ext cx="1784604" cy="17846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9163" y="21335"/>
            <a:ext cx="1702435" cy="1702435"/>
          </a:xfrm>
          <a:custGeom>
            <a:avLst/>
            <a:gdLst/>
            <a:ahLst/>
            <a:cxnLst/>
            <a:rect l="l" t="t" r="r" b="b"/>
            <a:pathLst>
              <a:path w="1702435" h="1702435">
                <a:moveTo>
                  <a:pt x="0" y="851154"/>
                </a:moveTo>
                <a:lnTo>
                  <a:pt x="2821" y="781353"/>
                </a:lnTo>
                <a:lnTo>
                  <a:pt x="11140" y="713105"/>
                </a:lnTo>
                <a:lnTo>
                  <a:pt x="24736" y="646628"/>
                </a:lnTo>
                <a:lnTo>
                  <a:pt x="43392" y="582143"/>
                </a:lnTo>
                <a:lnTo>
                  <a:pt x="66888" y="519868"/>
                </a:lnTo>
                <a:lnTo>
                  <a:pt x="95004" y="460022"/>
                </a:lnTo>
                <a:lnTo>
                  <a:pt x="127522" y="402825"/>
                </a:lnTo>
                <a:lnTo>
                  <a:pt x="164223" y="348496"/>
                </a:lnTo>
                <a:lnTo>
                  <a:pt x="204888" y="297253"/>
                </a:lnTo>
                <a:lnTo>
                  <a:pt x="249297" y="249316"/>
                </a:lnTo>
                <a:lnTo>
                  <a:pt x="297232" y="204905"/>
                </a:lnTo>
                <a:lnTo>
                  <a:pt x="348474" y="164238"/>
                </a:lnTo>
                <a:lnTo>
                  <a:pt x="402803" y="127534"/>
                </a:lnTo>
                <a:lnTo>
                  <a:pt x="460000" y="95014"/>
                </a:lnTo>
                <a:lnTo>
                  <a:pt x="519847" y="66895"/>
                </a:lnTo>
                <a:lnTo>
                  <a:pt x="582124" y="43397"/>
                </a:lnTo>
                <a:lnTo>
                  <a:pt x="646612" y="24739"/>
                </a:lnTo>
                <a:lnTo>
                  <a:pt x="713092" y="11141"/>
                </a:lnTo>
                <a:lnTo>
                  <a:pt x="781346" y="2821"/>
                </a:lnTo>
                <a:lnTo>
                  <a:pt x="851154" y="0"/>
                </a:lnTo>
                <a:lnTo>
                  <a:pt x="920954" y="2821"/>
                </a:lnTo>
                <a:lnTo>
                  <a:pt x="989202" y="11141"/>
                </a:lnTo>
                <a:lnTo>
                  <a:pt x="1055679" y="24739"/>
                </a:lnTo>
                <a:lnTo>
                  <a:pt x="1120164" y="43397"/>
                </a:lnTo>
                <a:lnTo>
                  <a:pt x="1182439" y="66895"/>
                </a:lnTo>
                <a:lnTo>
                  <a:pt x="1242285" y="95014"/>
                </a:lnTo>
                <a:lnTo>
                  <a:pt x="1299482" y="127534"/>
                </a:lnTo>
                <a:lnTo>
                  <a:pt x="1353811" y="164238"/>
                </a:lnTo>
                <a:lnTo>
                  <a:pt x="1405054" y="204905"/>
                </a:lnTo>
                <a:lnTo>
                  <a:pt x="1452991" y="249316"/>
                </a:lnTo>
                <a:lnTo>
                  <a:pt x="1497402" y="297253"/>
                </a:lnTo>
                <a:lnTo>
                  <a:pt x="1538069" y="348496"/>
                </a:lnTo>
                <a:lnTo>
                  <a:pt x="1574773" y="402825"/>
                </a:lnTo>
                <a:lnTo>
                  <a:pt x="1607293" y="460022"/>
                </a:lnTo>
                <a:lnTo>
                  <a:pt x="1635412" y="519868"/>
                </a:lnTo>
                <a:lnTo>
                  <a:pt x="1658910" y="582143"/>
                </a:lnTo>
                <a:lnTo>
                  <a:pt x="1677568" y="646628"/>
                </a:lnTo>
                <a:lnTo>
                  <a:pt x="1691166" y="713105"/>
                </a:lnTo>
                <a:lnTo>
                  <a:pt x="1699486" y="781353"/>
                </a:lnTo>
                <a:lnTo>
                  <a:pt x="1702308" y="851154"/>
                </a:lnTo>
                <a:lnTo>
                  <a:pt x="1699486" y="920954"/>
                </a:lnTo>
                <a:lnTo>
                  <a:pt x="1691166" y="989202"/>
                </a:lnTo>
                <a:lnTo>
                  <a:pt x="1677568" y="1055679"/>
                </a:lnTo>
                <a:lnTo>
                  <a:pt x="1658910" y="1120164"/>
                </a:lnTo>
                <a:lnTo>
                  <a:pt x="1635412" y="1182439"/>
                </a:lnTo>
                <a:lnTo>
                  <a:pt x="1607293" y="1242285"/>
                </a:lnTo>
                <a:lnTo>
                  <a:pt x="1574773" y="1299482"/>
                </a:lnTo>
                <a:lnTo>
                  <a:pt x="1538069" y="1353811"/>
                </a:lnTo>
                <a:lnTo>
                  <a:pt x="1497402" y="1405054"/>
                </a:lnTo>
                <a:lnTo>
                  <a:pt x="1452991" y="1452991"/>
                </a:lnTo>
                <a:lnTo>
                  <a:pt x="1405054" y="1497402"/>
                </a:lnTo>
                <a:lnTo>
                  <a:pt x="1353811" y="1538069"/>
                </a:lnTo>
                <a:lnTo>
                  <a:pt x="1299482" y="1574773"/>
                </a:lnTo>
                <a:lnTo>
                  <a:pt x="1242285" y="1607293"/>
                </a:lnTo>
                <a:lnTo>
                  <a:pt x="1182439" y="1635412"/>
                </a:lnTo>
                <a:lnTo>
                  <a:pt x="1120164" y="1658910"/>
                </a:lnTo>
                <a:lnTo>
                  <a:pt x="1055679" y="1677568"/>
                </a:lnTo>
                <a:lnTo>
                  <a:pt x="989202" y="1691166"/>
                </a:lnTo>
                <a:lnTo>
                  <a:pt x="920954" y="1699486"/>
                </a:lnTo>
                <a:lnTo>
                  <a:pt x="851154" y="1702308"/>
                </a:lnTo>
                <a:lnTo>
                  <a:pt x="781346" y="1699486"/>
                </a:lnTo>
                <a:lnTo>
                  <a:pt x="713092" y="1691166"/>
                </a:lnTo>
                <a:lnTo>
                  <a:pt x="646612" y="1677568"/>
                </a:lnTo>
                <a:lnTo>
                  <a:pt x="582124" y="1658910"/>
                </a:lnTo>
                <a:lnTo>
                  <a:pt x="519847" y="1635412"/>
                </a:lnTo>
                <a:lnTo>
                  <a:pt x="460000" y="1607293"/>
                </a:lnTo>
                <a:lnTo>
                  <a:pt x="402803" y="1574773"/>
                </a:lnTo>
                <a:lnTo>
                  <a:pt x="348474" y="1538069"/>
                </a:lnTo>
                <a:lnTo>
                  <a:pt x="297232" y="1497402"/>
                </a:lnTo>
                <a:lnTo>
                  <a:pt x="249297" y="1452991"/>
                </a:lnTo>
                <a:lnTo>
                  <a:pt x="204888" y="1405054"/>
                </a:lnTo>
                <a:lnTo>
                  <a:pt x="164223" y="1353811"/>
                </a:lnTo>
                <a:lnTo>
                  <a:pt x="127522" y="1299482"/>
                </a:lnTo>
                <a:lnTo>
                  <a:pt x="95004" y="1242285"/>
                </a:lnTo>
                <a:lnTo>
                  <a:pt x="66888" y="1182439"/>
                </a:lnTo>
                <a:lnTo>
                  <a:pt x="43392" y="1120164"/>
                </a:lnTo>
                <a:lnTo>
                  <a:pt x="24736" y="1055679"/>
                </a:lnTo>
                <a:lnTo>
                  <a:pt x="11140" y="989202"/>
                </a:lnTo>
                <a:lnTo>
                  <a:pt x="2821" y="920954"/>
                </a:lnTo>
                <a:lnTo>
                  <a:pt x="0" y="851154"/>
                </a:lnTo>
                <a:close/>
              </a:path>
            </a:pathLst>
          </a:custGeom>
          <a:ln w="27432">
            <a:solidFill>
              <a:srgbClr val="FFF6DB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72212" y="1045463"/>
            <a:ext cx="1155192" cy="11506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7587" y="1050711"/>
            <a:ext cx="1116275" cy="111131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7587" y="1050711"/>
            <a:ext cx="1116330" cy="1111885"/>
          </a:xfrm>
          <a:custGeom>
            <a:avLst/>
            <a:gdLst/>
            <a:ahLst/>
            <a:cxnLst/>
            <a:rect l="l" t="t" r="r" b="b"/>
            <a:pathLst>
              <a:path w="1116330" h="1111885">
                <a:moveTo>
                  <a:pt x="118228" y="204556"/>
                </a:moveTo>
                <a:lnTo>
                  <a:pt x="147893" y="170377"/>
                </a:lnTo>
                <a:lnTo>
                  <a:pt x="179771" y="139253"/>
                </a:lnTo>
                <a:lnTo>
                  <a:pt x="213661" y="111205"/>
                </a:lnTo>
                <a:lnTo>
                  <a:pt x="249360" y="86253"/>
                </a:lnTo>
                <a:lnTo>
                  <a:pt x="286668" y="64418"/>
                </a:lnTo>
                <a:lnTo>
                  <a:pt x="325381" y="45719"/>
                </a:lnTo>
                <a:lnTo>
                  <a:pt x="365300" y="30178"/>
                </a:lnTo>
                <a:lnTo>
                  <a:pt x="406221" y="17815"/>
                </a:lnTo>
                <a:lnTo>
                  <a:pt x="447943" y="8651"/>
                </a:lnTo>
                <a:lnTo>
                  <a:pt x="490265" y="2705"/>
                </a:lnTo>
                <a:lnTo>
                  <a:pt x="532984" y="0"/>
                </a:lnTo>
                <a:lnTo>
                  <a:pt x="575898" y="553"/>
                </a:lnTo>
                <a:lnTo>
                  <a:pt x="618807" y="4388"/>
                </a:lnTo>
                <a:lnTo>
                  <a:pt x="661509" y="11523"/>
                </a:lnTo>
                <a:lnTo>
                  <a:pt x="703801" y="21980"/>
                </a:lnTo>
                <a:lnTo>
                  <a:pt x="745482" y="35778"/>
                </a:lnTo>
                <a:lnTo>
                  <a:pt x="786350" y="52939"/>
                </a:lnTo>
                <a:lnTo>
                  <a:pt x="826203" y="73483"/>
                </a:lnTo>
                <a:lnTo>
                  <a:pt x="864840" y="97429"/>
                </a:lnTo>
                <a:lnTo>
                  <a:pt x="902059" y="124800"/>
                </a:lnTo>
                <a:lnTo>
                  <a:pt x="936999" y="155027"/>
                </a:lnTo>
                <a:lnTo>
                  <a:pt x="968914" y="187397"/>
                </a:lnTo>
                <a:lnTo>
                  <a:pt x="997779" y="221706"/>
                </a:lnTo>
                <a:lnTo>
                  <a:pt x="1023570" y="257755"/>
                </a:lnTo>
                <a:lnTo>
                  <a:pt x="1046263" y="295341"/>
                </a:lnTo>
                <a:lnTo>
                  <a:pt x="1065831" y="334264"/>
                </a:lnTo>
                <a:lnTo>
                  <a:pt x="1082252" y="374322"/>
                </a:lnTo>
                <a:lnTo>
                  <a:pt x="1095500" y="415313"/>
                </a:lnTo>
                <a:lnTo>
                  <a:pt x="1105551" y="457037"/>
                </a:lnTo>
                <a:lnTo>
                  <a:pt x="1112380" y="499291"/>
                </a:lnTo>
                <a:lnTo>
                  <a:pt x="1115963" y="541875"/>
                </a:lnTo>
                <a:lnTo>
                  <a:pt x="1116275" y="584588"/>
                </a:lnTo>
                <a:lnTo>
                  <a:pt x="1113292" y="627227"/>
                </a:lnTo>
                <a:lnTo>
                  <a:pt x="1106988" y="669592"/>
                </a:lnTo>
                <a:lnTo>
                  <a:pt x="1097340" y="711481"/>
                </a:lnTo>
                <a:lnTo>
                  <a:pt x="1084323" y="752692"/>
                </a:lnTo>
                <a:lnTo>
                  <a:pt x="1067912" y="793025"/>
                </a:lnTo>
                <a:lnTo>
                  <a:pt x="1048083" y="832278"/>
                </a:lnTo>
                <a:lnTo>
                  <a:pt x="1024811" y="870250"/>
                </a:lnTo>
                <a:lnTo>
                  <a:pt x="998071" y="906739"/>
                </a:lnTo>
                <a:lnTo>
                  <a:pt x="968406" y="940918"/>
                </a:lnTo>
                <a:lnTo>
                  <a:pt x="936528" y="972042"/>
                </a:lnTo>
                <a:lnTo>
                  <a:pt x="902639" y="1000090"/>
                </a:lnTo>
                <a:lnTo>
                  <a:pt x="866940" y="1025043"/>
                </a:lnTo>
                <a:lnTo>
                  <a:pt x="829633" y="1046880"/>
                </a:lnTo>
                <a:lnTo>
                  <a:pt x="790919" y="1065580"/>
                </a:lnTo>
                <a:lnTo>
                  <a:pt x="751002" y="1081122"/>
                </a:lnTo>
                <a:lnTo>
                  <a:pt x="710081" y="1093488"/>
                </a:lnTo>
                <a:lnTo>
                  <a:pt x="668360" y="1102656"/>
                </a:lnTo>
                <a:lnTo>
                  <a:pt x="626039" y="1108606"/>
                </a:lnTo>
                <a:lnTo>
                  <a:pt x="583320" y="1111317"/>
                </a:lnTo>
                <a:lnTo>
                  <a:pt x="540405" y="1110769"/>
                </a:lnTo>
                <a:lnTo>
                  <a:pt x="497497" y="1106942"/>
                </a:lnTo>
                <a:lnTo>
                  <a:pt x="454795" y="1099816"/>
                </a:lnTo>
                <a:lnTo>
                  <a:pt x="412503" y="1089369"/>
                </a:lnTo>
                <a:lnTo>
                  <a:pt x="370822" y="1075582"/>
                </a:lnTo>
                <a:lnTo>
                  <a:pt x="329953" y="1058434"/>
                </a:lnTo>
                <a:lnTo>
                  <a:pt x="290099" y="1037905"/>
                </a:lnTo>
                <a:lnTo>
                  <a:pt x="251460" y="1013975"/>
                </a:lnTo>
                <a:lnTo>
                  <a:pt x="214240" y="986622"/>
                </a:lnTo>
                <a:lnTo>
                  <a:pt x="179299" y="956395"/>
                </a:lnTo>
                <a:lnTo>
                  <a:pt x="147383" y="924025"/>
                </a:lnTo>
                <a:lnTo>
                  <a:pt x="118516" y="889716"/>
                </a:lnTo>
                <a:lnTo>
                  <a:pt x="92723" y="853666"/>
                </a:lnTo>
                <a:lnTo>
                  <a:pt x="70028" y="816079"/>
                </a:lnTo>
                <a:lnTo>
                  <a:pt x="50457" y="777155"/>
                </a:lnTo>
                <a:lnTo>
                  <a:pt x="34033" y="737095"/>
                </a:lnTo>
                <a:lnTo>
                  <a:pt x="20783" y="696101"/>
                </a:lnTo>
                <a:lnTo>
                  <a:pt x="10729" y="654374"/>
                </a:lnTo>
                <a:lnTo>
                  <a:pt x="3898" y="612115"/>
                </a:lnTo>
                <a:lnTo>
                  <a:pt x="313" y="569526"/>
                </a:lnTo>
                <a:lnTo>
                  <a:pt x="0" y="526807"/>
                </a:lnTo>
                <a:lnTo>
                  <a:pt x="2982" y="484160"/>
                </a:lnTo>
                <a:lnTo>
                  <a:pt x="9286" y="441787"/>
                </a:lnTo>
                <a:lnTo>
                  <a:pt x="18935" y="399888"/>
                </a:lnTo>
                <a:lnTo>
                  <a:pt x="31954" y="358665"/>
                </a:lnTo>
                <a:lnTo>
                  <a:pt x="48369" y="318319"/>
                </a:lnTo>
                <a:lnTo>
                  <a:pt x="68202" y="279051"/>
                </a:lnTo>
                <a:lnTo>
                  <a:pt x="91480" y="241063"/>
                </a:lnTo>
                <a:lnTo>
                  <a:pt x="118228" y="204556"/>
                </a:lnTo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17958" y="1181143"/>
            <a:ext cx="855980" cy="850900"/>
          </a:xfrm>
          <a:custGeom>
            <a:avLst/>
            <a:gdLst/>
            <a:ahLst/>
            <a:cxnLst/>
            <a:rect l="l" t="t" r="r" b="b"/>
            <a:pathLst>
              <a:path w="855980" h="850900">
                <a:moveTo>
                  <a:pt x="89838" y="155531"/>
                </a:moveTo>
                <a:lnTo>
                  <a:pt x="51680" y="212403"/>
                </a:lnTo>
                <a:lnTo>
                  <a:pt x="24090" y="273230"/>
                </a:lnTo>
                <a:lnTo>
                  <a:pt x="6915" y="336780"/>
                </a:lnTo>
                <a:lnTo>
                  <a:pt x="0" y="401817"/>
                </a:lnTo>
                <a:lnTo>
                  <a:pt x="340" y="434509"/>
                </a:lnTo>
                <a:lnTo>
                  <a:pt x="8522" y="499465"/>
                </a:lnTo>
                <a:lnTo>
                  <a:pt x="26576" y="562826"/>
                </a:lnTo>
                <a:lnTo>
                  <a:pt x="54346" y="623357"/>
                </a:lnTo>
                <a:lnTo>
                  <a:pt x="91678" y="679825"/>
                </a:lnTo>
                <a:lnTo>
                  <a:pt x="138416" y="730995"/>
                </a:lnTo>
                <a:lnTo>
                  <a:pt x="193850" y="775241"/>
                </a:lnTo>
                <a:lnTo>
                  <a:pt x="254104" y="809468"/>
                </a:lnTo>
                <a:lnTo>
                  <a:pt x="317435" y="833348"/>
                </a:lnTo>
                <a:lnTo>
                  <a:pt x="382607" y="847004"/>
                </a:lnTo>
                <a:lnTo>
                  <a:pt x="448384" y="850558"/>
                </a:lnTo>
                <a:lnTo>
                  <a:pt x="481113" y="848586"/>
                </a:lnTo>
                <a:lnTo>
                  <a:pt x="545478" y="837218"/>
                </a:lnTo>
                <a:lnTo>
                  <a:pt x="607358" y="816056"/>
                </a:lnTo>
                <a:lnTo>
                  <a:pt x="665516" y="785221"/>
                </a:lnTo>
                <a:lnTo>
                  <a:pt x="718715" y="744837"/>
                </a:lnTo>
                <a:lnTo>
                  <a:pt x="765720" y="695027"/>
                </a:lnTo>
                <a:lnTo>
                  <a:pt x="803881" y="638124"/>
                </a:lnTo>
                <a:lnTo>
                  <a:pt x="831472" y="577279"/>
                </a:lnTo>
                <a:lnTo>
                  <a:pt x="848648" y="513722"/>
                </a:lnTo>
                <a:lnTo>
                  <a:pt x="855565" y="448685"/>
                </a:lnTo>
                <a:lnTo>
                  <a:pt x="855224" y="415997"/>
                </a:lnTo>
                <a:lnTo>
                  <a:pt x="847042" y="351050"/>
                </a:lnTo>
                <a:lnTo>
                  <a:pt x="828988" y="287701"/>
                </a:lnTo>
                <a:lnTo>
                  <a:pt x="801219" y="227183"/>
                </a:lnTo>
                <a:lnTo>
                  <a:pt x="763889" y="170726"/>
                </a:lnTo>
                <a:lnTo>
                  <a:pt x="717153" y="119561"/>
                </a:lnTo>
                <a:lnTo>
                  <a:pt x="661719" y="75317"/>
                </a:lnTo>
                <a:lnTo>
                  <a:pt x="601462" y="41090"/>
                </a:lnTo>
                <a:lnTo>
                  <a:pt x="538128" y="17210"/>
                </a:lnTo>
                <a:lnTo>
                  <a:pt x="472954" y="3554"/>
                </a:lnTo>
                <a:lnTo>
                  <a:pt x="407176" y="0"/>
                </a:lnTo>
                <a:lnTo>
                  <a:pt x="374447" y="1972"/>
                </a:lnTo>
                <a:lnTo>
                  <a:pt x="310080" y="13340"/>
                </a:lnTo>
                <a:lnTo>
                  <a:pt x="248200" y="34502"/>
                </a:lnTo>
                <a:lnTo>
                  <a:pt x="190042" y="65336"/>
                </a:lnTo>
                <a:lnTo>
                  <a:pt x="136843" y="105720"/>
                </a:lnTo>
                <a:lnTo>
                  <a:pt x="89838" y="155531"/>
                </a:lnTo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88136" y="0"/>
            <a:ext cx="8056245" cy="6858000"/>
          </a:xfrm>
          <a:custGeom>
            <a:avLst/>
            <a:gdLst/>
            <a:ahLst/>
            <a:cxnLst/>
            <a:rect l="l" t="t" r="r" b="b"/>
            <a:pathLst>
              <a:path w="8056245" h="6858000">
                <a:moveTo>
                  <a:pt x="0" y="6857999"/>
                </a:moveTo>
                <a:lnTo>
                  <a:pt x="8055863" y="6857999"/>
                </a:lnTo>
                <a:lnTo>
                  <a:pt x="8055863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13460" y="0"/>
            <a:ext cx="1905" cy="6858000"/>
          </a:xfrm>
          <a:custGeom>
            <a:avLst/>
            <a:gdLst/>
            <a:ahLst/>
            <a:cxnLst/>
            <a:rect l="l" t="t" r="r" b="b"/>
            <a:pathLst>
              <a:path w="1905" h="6858000">
                <a:moveTo>
                  <a:pt x="0" y="6857999"/>
                </a:moveTo>
                <a:lnTo>
                  <a:pt x="1524" y="6857999"/>
                </a:lnTo>
                <a:lnTo>
                  <a:pt x="1524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5736" y="0"/>
            <a:ext cx="155447" cy="685799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14983" y="0"/>
            <a:ext cx="73660" cy="6858000"/>
          </a:xfrm>
          <a:custGeom>
            <a:avLst/>
            <a:gdLst/>
            <a:ahLst/>
            <a:cxnLst/>
            <a:rect l="l" t="t" r="r" b="b"/>
            <a:pathLst>
              <a:path w="73659" h="6858000">
                <a:moveTo>
                  <a:pt x="0" y="6858000"/>
                </a:moveTo>
                <a:lnTo>
                  <a:pt x="73152" y="6858000"/>
                </a:lnTo>
                <a:lnTo>
                  <a:pt x="73152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9525">
              <a:lnSpc>
                <a:spcPct val="100000"/>
              </a:lnSpc>
            </a:pPr>
            <a:r>
              <a:rPr dirty="0"/>
              <a:t>Sistematika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1304289" y="1670050"/>
            <a:ext cx="7332345" cy="3658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97890" indent="-885190">
              <a:lnSpc>
                <a:spcPct val="100000"/>
              </a:lnSpc>
              <a:buClr>
                <a:srgbClr val="3891A7"/>
              </a:buClr>
              <a:buSzPct val="80357"/>
              <a:buFont typeface="Wingdings 2"/>
              <a:buChar char=""/>
              <a:tabLst>
                <a:tab pos="296545" algn="l"/>
              </a:tabLst>
            </a:pPr>
            <a:r>
              <a:rPr sz="2800" spc="-20" dirty="0">
                <a:latin typeface="Arial"/>
                <a:cs typeface="Arial"/>
              </a:rPr>
              <a:t>S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:</a:t>
            </a:r>
            <a:r>
              <a:rPr sz="2800" spc="-15" dirty="0">
                <a:latin typeface="Arial"/>
                <a:cs typeface="Arial"/>
              </a:rPr>
              <a:t> Geja</a:t>
            </a:r>
            <a:r>
              <a:rPr sz="2800" spc="-5" dirty="0">
                <a:latin typeface="Arial"/>
                <a:cs typeface="Arial"/>
              </a:rPr>
              <a:t>l</a:t>
            </a:r>
            <a:r>
              <a:rPr sz="2800" spc="-10" dirty="0">
                <a:latin typeface="Arial"/>
                <a:cs typeface="Arial"/>
              </a:rPr>
              <a:t>a,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keluh</a:t>
            </a:r>
            <a:r>
              <a:rPr sz="2800" spc="-20" dirty="0">
                <a:latin typeface="Arial"/>
                <a:cs typeface="Arial"/>
              </a:rPr>
              <a:t>an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yang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di</a:t>
            </a:r>
            <a:r>
              <a:rPr sz="2800" spc="-10" dirty="0">
                <a:latin typeface="Arial"/>
                <a:cs typeface="Arial"/>
              </a:rPr>
              <a:t>s</a:t>
            </a:r>
            <a:r>
              <a:rPr sz="2800" spc="-20" dirty="0">
                <a:latin typeface="Arial"/>
                <a:cs typeface="Arial"/>
              </a:rPr>
              <a:t>amp</a:t>
            </a:r>
            <a:r>
              <a:rPr sz="2800" spc="-15" dirty="0">
                <a:latin typeface="Arial"/>
                <a:cs typeface="Arial"/>
              </a:rPr>
              <a:t>aika</a:t>
            </a:r>
            <a:r>
              <a:rPr sz="2800" spc="-20" dirty="0">
                <a:latin typeface="Arial"/>
                <a:cs typeface="Arial"/>
              </a:rPr>
              <a:t>n</a:t>
            </a:r>
            <a:endParaRPr sz="2800">
              <a:latin typeface="Arial"/>
              <a:cs typeface="Arial"/>
            </a:endParaRPr>
          </a:p>
          <a:p>
            <a:pPr marL="897890">
              <a:lnSpc>
                <a:spcPct val="100000"/>
              </a:lnSpc>
              <a:spcBef>
                <a:spcPts val="265"/>
              </a:spcBef>
            </a:pPr>
            <a:r>
              <a:rPr sz="2800" spc="-20" dirty="0">
                <a:latin typeface="Arial"/>
                <a:cs typeface="Arial"/>
              </a:rPr>
              <a:t>p</a:t>
            </a:r>
            <a:r>
              <a:rPr sz="2800" spc="-15" dirty="0">
                <a:latin typeface="Arial"/>
                <a:cs typeface="Arial"/>
              </a:rPr>
              <a:t>as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20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n</a:t>
            </a:r>
            <a:r>
              <a:rPr sz="2800" spc="-15" dirty="0">
                <a:latin typeface="Arial"/>
                <a:cs typeface="Arial"/>
              </a:rPr>
              <a:t>/ke</a:t>
            </a:r>
            <a:r>
              <a:rPr sz="2800" spc="-10" dirty="0">
                <a:latin typeface="Arial"/>
                <a:cs typeface="Arial"/>
              </a:rPr>
              <a:t>l</a:t>
            </a:r>
            <a:r>
              <a:rPr sz="2800" spc="-15" dirty="0">
                <a:latin typeface="Arial"/>
                <a:cs typeface="Arial"/>
              </a:rPr>
              <a:t>u</a:t>
            </a:r>
            <a:r>
              <a:rPr sz="2800" spc="-20" dirty="0">
                <a:latin typeface="Arial"/>
                <a:cs typeface="Arial"/>
              </a:rPr>
              <a:t>a</a:t>
            </a:r>
            <a:r>
              <a:rPr sz="2800" spc="-5" dirty="0">
                <a:latin typeface="Arial"/>
                <a:cs typeface="Arial"/>
              </a:rPr>
              <a:t>r</a:t>
            </a:r>
            <a:r>
              <a:rPr sz="2800" spc="-20" dirty="0">
                <a:latin typeface="Arial"/>
                <a:cs typeface="Arial"/>
              </a:rPr>
              <a:t>ga</a:t>
            </a:r>
            <a:endParaRPr sz="2800">
              <a:latin typeface="Arial"/>
              <a:cs typeface="Arial"/>
            </a:endParaRPr>
          </a:p>
          <a:p>
            <a:pPr marL="897890" marR="950594" indent="-885190">
              <a:lnSpc>
                <a:spcPct val="107900"/>
              </a:lnSpc>
              <a:buClr>
                <a:srgbClr val="3891A7"/>
              </a:buClr>
              <a:buSzPct val="80357"/>
              <a:buFont typeface="Wingdings 2"/>
              <a:buChar char=""/>
              <a:tabLst>
                <a:tab pos="296545" algn="l"/>
              </a:tabLst>
            </a:pPr>
            <a:r>
              <a:rPr sz="2800" spc="-25" dirty="0">
                <a:latin typeface="Arial"/>
                <a:cs typeface="Arial"/>
              </a:rPr>
              <a:t>O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: </a:t>
            </a:r>
            <a:r>
              <a:rPr sz="2800" spc="-20" dirty="0">
                <a:latin typeface="Arial"/>
                <a:cs typeface="Arial"/>
              </a:rPr>
              <a:t>Pen</a:t>
            </a:r>
            <a:r>
              <a:rPr sz="2800" spc="-15" dirty="0">
                <a:latin typeface="Arial"/>
                <a:cs typeface="Arial"/>
              </a:rPr>
              <a:t>g</a:t>
            </a:r>
            <a:r>
              <a:rPr sz="2800" spc="-20" dirty="0">
                <a:latin typeface="Arial"/>
                <a:cs typeface="Arial"/>
              </a:rPr>
              <a:t>u</a:t>
            </a:r>
            <a:r>
              <a:rPr sz="2800" spc="-10" dirty="0">
                <a:latin typeface="Arial"/>
                <a:cs typeface="Arial"/>
              </a:rPr>
              <a:t>k</a:t>
            </a:r>
            <a:r>
              <a:rPr sz="2800" spc="-20" dirty="0">
                <a:latin typeface="Arial"/>
                <a:cs typeface="Arial"/>
              </a:rPr>
              <a:t>u</a:t>
            </a:r>
            <a:r>
              <a:rPr sz="2800" spc="-5" dirty="0">
                <a:latin typeface="Arial"/>
                <a:cs typeface="Arial"/>
              </a:rPr>
              <a:t>r</a:t>
            </a:r>
            <a:r>
              <a:rPr sz="2800" spc="-20" dirty="0">
                <a:latin typeface="Arial"/>
                <a:cs typeface="Arial"/>
              </a:rPr>
              <a:t>a</a:t>
            </a:r>
            <a:r>
              <a:rPr sz="2800" dirty="0">
                <a:latin typeface="Arial"/>
                <a:cs typeface="Arial"/>
              </a:rPr>
              <a:t>n</a:t>
            </a:r>
            <a:r>
              <a:rPr sz="2800" spc="-10" dirty="0">
                <a:latin typeface="Arial"/>
                <a:cs typeface="Arial"/>
              </a:rPr>
              <a:t>/observasi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o</a:t>
            </a:r>
            <a:r>
              <a:rPr sz="2800" spc="-5" dirty="0">
                <a:latin typeface="Arial"/>
                <a:cs typeface="Arial"/>
              </a:rPr>
              <a:t>l</a:t>
            </a:r>
            <a:r>
              <a:rPr sz="2800" spc="-20" dirty="0">
                <a:latin typeface="Arial"/>
                <a:cs typeface="Arial"/>
              </a:rPr>
              <a:t>eh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te</a:t>
            </a:r>
            <a:r>
              <a:rPr sz="2800" spc="-10" dirty="0">
                <a:latin typeface="Arial"/>
                <a:cs typeface="Arial"/>
              </a:rPr>
              <a:t>n</a:t>
            </a:r>
            <a:r>
              <a:rPr sz="2800" spc="-20" dirty="0">
                <a:latin typeface="Arial"/>
                <a:cs typeface="Arial"/>
              </a:rPr>
              <a:t>a</a:t>
            </a:r>
            <a:r>
              <a:rPr sz="2800" spc="-15" dirty="0">
                <a:latin typeface="Arial"/>
                <a:cs typeface="Arial"/>
              </a:rPr>
              <a:t>g</a:t>
            </a:r>
            <a:r>
              <a:rPr sz="2800" spc="-20" dirty="0">
                <a:latin typeface="Arial"/>
                <a:cs typeface="Arial"/>
              </a:rPr>
              <a:t>a</a:t>
            </a:r>
            <a:r>
              <a:rPr sz="2800" spc="-15" dirty="0">
                <a:latin typeface="Arial"/>
                <a:cs typeface="Arial"/>
              </a:rPr>
              <a:t> kese</a:t>
            </a:r>
            <a:r>
              <a:rPr sz="2800" spc="-20" dirty="0">
                <a:latin typeface="Arial"/>
                <a:cs typeface="Arial"/>
              </a:rPr>
              <a:t>h</a:t>
            </a:r>
            <a:r>
              <a:rPr sz="2800" spc="-15" dirty="0">
                <a:latin typeface="Arial"/>
                <a:cs typeface="Arial"/>
              </a:rPr>
              <a:t>atan</a:t>
            </a:r>
            <a:endParaRPr sz="2800">
              <a:latin typeface="Arial"/>
              <a:cs typeface="Arial"/>
            </a:endParaRPr>
          </a:p>
          <a:p>
            <a:pPr marL="800100" marR="6350" indent="-787400">
              <a:lnSpc>
                <a:spcPct val="107900"/>
              </a:lnSpc>
              <a:buClr>
                <a:srgbClr val="3891A7"/>
              </a:buClr>
              <a:buSzPct val="80357"/>
              <a:buFont typeface="Wingdings 2"/>
              <a:buChar char=""/>
              <a:tabLst>
                <a:tab pos="296545" algn="l"/>
              </a:tabLst>
            </a:pPr>
            <a:r>
              <a:rPr sz="2800" spc="-20" dirty="0">
                <a:latin typeface="Arial"/>
                <a:cs typeface="Arial"/>
              </a:rPr>
              <a:t>A</a:t>
            </a:r>
            <a:r>
              <a:rPr sz="2800" spc="-16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: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Pen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10" dirty="0">
                <a:latin typeface="Arial"/>
                <a:cs typeface="Arial"/>
              </a:rPr>
              <a:t>l</a:t>
            </a:r>
            <a:r>
              <a:rPr sz="2800" spc="-15" dirty="0">
                <a:latin typeface="Arial"/>
                <a:cs typeface="Arial"/>
              </a:rPr>
              <a:t>a</a:t>
            </a:r>
            <a:r>
              <a:rPr sz="2800" spc="-10" dirty="0">
                <a:latin typeface="Arial"/>
                <a:cs typeface="Arial"/>
              </a:rPr>
              <a:t>i</a:t>
            </a:r>
            <a:r>
              <a:rPr sz="2800" spc="-15" dirty="0">
                <a:latin typeface="Arial"/>
                <a:cs typeface="Arial"/>
              </a:rPr>
              <a:t>a</a:t>
            </a:r>
            <a:r>
              <a:rPr sz="2800" spc="-20" dirty="0">
                <a:latin typeface="Arial"/>
                <a:cs typeface="Arial"/>
              </a:rPr>
              <a:t>n</a:t>
            </a:r>
            <a:r>
              <a:rPr sz="2800" spc="30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a</a:t>
            </a:r>
            <a:r>
              <a:rPr sz="2800" spc="-15" dirty="0">
                <a:latin typeface="Arial"/>
                <a:cs typeface="Arial"/>
              </a:rPr>
              <a:t>pot</a:t>
            </a:r>
            <a:r>
              <a:rPr sz="2800" spc="-10" dirty="0">
                <a:latin typeface="Arial"/>
                <a:cs typeface="Arial"/>
              </a:rPr>
              <a:t>e</a:t>
            </a:r>
            <a:r>
              <a:rPr sz="2800" spc="-15" dirty="0">
                <a:latin typeface="Arial"/>
                <a:cs typeface="Arial"/>
              </a:rPr>
              <a:t>ke</a:t>
            </a:r>
            <a:r>
              <a:rPr sz="2800" spc="-10" dirty="0">
                <a:latin typeface="Arial"/>
                <a:cs typeface="Arial"/>
              </a:rPr>
              <a:t>r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te</a:t>
            </a:r>
            <a:r>
              <a:rPr sz="2800" dirty="0">
                <a:latin typeface="Arial"/>
                <a:cs typeface="Arial"/>
              </a:rPr>
              <a:t>r</a:t>
            </a:r>
            <a:r>
              <a:rPr sz="2800" spc="-20" dirty="0">
                <a:latin typeface="Arial"/>
                <a:cs typeface="Arial"/>
              </a:rPr>
              <a:t>h</a:t>
            </a:r>
            <a:r>
              <a:rPr sz="2800" spc="-15" dirty="0">
                <a:latin typeface="Arial"/>
                <a:cs typeface="Arial"/>
              </a:rPr>
              <a:t>a</a:t>
            </a:r>
            <a:r>
              <a:rPr sz="2800" spc="-20" dirty="0">
                <a:latin typeface="Arial"/>
                <a:cs typeface="Arial"/>
              </a:rPr>
              <a:t>d</a:t>
            </a:r>
            <a:r>
              <a:rPr sz="2800" spc="-15" dirty="0">
                <a:latin typeface="Arial"/>
                <a:cs typeface="Arial"/>
              </a:rPr>
              <a:t>a</a:t>
            </a:r>
            <a:r>
              <a:rPr sz="2800" spc="-20" dirty="0">
                <a:latin typeface="Arial"/>
                <a:cs typeface="Arial"/>
              </a:rPr>
              <a:t>p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ma</a:t>
            </a:r>
            <a:r>
              <a:rPr sz="2800" spc="-10" dirty="0">
                <a:latin typeface="Arial"/>
                <a:cs typeface="Arial"/>
              </a:rPr>
              <a:t>s</a:t>
            </a:r>
            <a:r>
              <a:rPr sz="2800" spc="-20" dirty="0">
                <a:latin typeface="Arial"/>
                <a:cs typeface="Arial"/>
              </a:rPr>
              <a:t>a</a:t>
            </a:r>
            <a:r>
              <a:rPr sz="2800" spc="-5" dirty="0">
                <a:latin typeface="Arial"/>
                <a:cs typeface="Arial"/>
              </a:rPr>
              <a:t>l</a:t>
            </a:r>
            <a:r>
              <a:rPr sz="2800" spc="-20" dirty="0">
                <a:latin typeface="Arial"/>
                <a:cs typeface="Arial"/>
              </a:rPr>
              <a:t>ah</a:t>
            </a:r>
            <a:r>
              <a:rPr sz="2800" spc="-10" dirty="0">
                <a:latin typeface="Arial"/>
                <a:cs typeface="Arial"/>
              </a:rPr>
              <a:t> yan</a:t>
            </a:r>
            <a:r>
              <a:rPr sz="2800" spc="-20" dirty="0">
                <a:latin typeface="Arial"/>
                <a:cs typeface="Arial"/>
              </a:rPr>
              <a:t>g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d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20" dirty="0">
                <a:latin typeface="Arial"/>
                <a:cs typeface="Arial"/>
              </a:rPr>
              <a:t>h</a:t>
            </a:r>
            <a:r>
              <a:rPr sz="2800" spc="-10" dirty="0">
                <a:latin typeface="Arial"/>
                <a:cs typeface="Arial"/>
              </a:rPr>
              <a:t>a</a:t>
            </a:r>
            <a:r>
              <a:rPr sz="2800" spc="-20" dirty="0">
                <a:latin typeface="Arial"/>
                <a:cs typeface="Arial"/>
              </a:rPr>
              <a:t>d</a:t>
            </a:r>
            <a:r>
              <a:rPr sz="2800" spc="-10" dirty="0">
                <a:latin typeface="Arial"/>
                <a:cs typeface="Arial"/>
              </a:rPr>
              <a:t>a</a:t>
            </a:r>
            <a:r>
              <a:rPr sz="2800" spc="-15" dirty="0">
                <a:latin typeface="Arial"/>
                <a:cs typeface="Arial"/>
              </a:rPr>
              <a:t>pi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p</a:t>
            </a:r>
            <a:r>
              <a:rPr sz="2800" spc="-15" dirty="0">
                <a:latin typeface="Arial"/>
                <a:cs typeface="Arial"/>
              </a:rPr>
              <a:t>as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20" dirty="0">
                <a:latin typeface="Arial"/>
                <a:cs typeface="Arial"/>
              </a:rPr>
              <a:t>en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te</a:t>
            </a:r>
            <a:r>
              <a:rPr sz="2800" dirty="0">
                <a:latin typeface="Arial"/>
                <a:cs typeface="Arial"/>
              </a:rPr>
              <a:t>r</a:t>
            </a:r>
            <a:r>
              <a:rPr sz="2800" spc="-15" dirty="0">
                <a:latin typeface="Arial"/>
                <a:cs typeface="Arial"/>
              </a:rPr>
              <a:t>ka</a:t>
            </a:r>
            <a:r>
              <a:rPr sz="2800" spc="-10" dirty="0">
                <a:latin typeface="Arial"/>
                <a:cs typeface="Arial"/>
              </a:rPr>
              <a:t>it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penggunaan</a:t>
            </a:r>
            <a:r>
              <a:rPr sz="2800" spc="-10" dirty="0">
                <a:latin typeface="Arial"/>
                <a:cs typeface="Arial"/>
              </a:rPr>
              <a:t> obat</a:t>
            </a:r>
            <a:endParaRPr sz="2800">
              <a:latin typeface="Arial"/>
              <a:cs typeface="Arial"/>
            </a:endParaRPr>
          </a:p>
          <a:p>
            <a:pPr marL="295910" indent="-283210">
              <a:lnSpc>
                <a:spcPct val="100000"/>
              </a:lnSpc>
              <a:spcBef>
                <a:spcPts val="260"/>
              </a:spcBef>
              <a:buClr>
                <a:srgbClr val="3891A7"/>
              </a:buClr>
              <a:buSzPct val="80357"/>
              <a:buFont typeface="Wingdings 2"/>
              <a:buChar char=""/>
              <a:tabLst>
                <a:tab pos="296545" algn="l"/>
              </a:tabLst>
            </a:pPr>
            <a:r>
              <a:rPr sz="2800" spc="-20" dirty="0">
                <a:latin typeface="Arial"/>
                <a:cs typeface="Arial"/>
              </a:rPr>
              <a:t>P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: </a:t>
            </a:r>
            <a:r>
              <a:rPr sz="2800" spc="-20" dirty="0">
                <a:latin typeface="Arial"/>
                <a:cs typeface="Arial"/>
              </a:rPr>
              <a:t>Ren</a:t>
            </a:r>
            <a:r>
              <a:rPr sz="2800" spc="-10" dirty="0">
                <a:latin typeface="Arial"/>
                <a:cs typeface="Arial"/>
              </a:rPr>
              <a:t>c</a:t>
            </a:r>
            <a:r>
              <a:rPr sz="2800" spc="-20" dirty="0">
                <a:latin typeface="Arial"/>
                <a:cs typeface="Arial"/>
              </a:rPr>
              <a:t>ana </a:t>
            </a:r>
            <a:r>
              <a:rPr sz="2800" spc="-340" dirty="0">
                <a:latin typeface="Arial"/>
                <a:cs typeface="Arial"/>
              </a:rPr>
              <a:t>T</a:t>
            </a:r>
            <a:r>
              <a:rPr sz="2800" spc="-15" dirty="0">
                <a:latin typeface="Arial"/>
                <a:cs typeface="Arial"/>
              </a:rPr>
              <a:t>erapi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04" y="3810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505" y="0"/>
                </a:lnTo>
                <a:lnTo>
                  <a:pt x="0" y="819150"/>
                </a:lnTo>
                <a:lnTo>
                  <a:pt x="505" y="819150"/>
                </a:lnTo>
                <a:lnTo>
                  <a:pt x="67687" y="816434"/>
                </a:lnTo>
                <a:lnTo>
                  <a:pt x="133374" y="808427"/>
                </a:lnTo>
                <a:lnTo>
                  <a:pt x="197354" y="795341"/>
                </a:lnTo>
                <a:lnTo>
                  <a:pt x="259418" y="777386"/>
                </a:lnTo>
                <a:lnTo>
                  <a:pt x="319353" y="754772"/>
                </a:lnTo>
                <a:lnTo>
                  <a:pt x="376949" y="727712"/>
                </a:lnTo>
                <a:lnTo>
                  <a:pt x="431996" y="696415"/>
                </a:lnTo>
                <a:lnTo>
                  <a:pt x="484282" y="661092"/>
                </a:lnTo>
                <a:lnTo>
                  <a:pt x="533597" y="621955"/>
                </a:lnTo>
                <a:lnTo>
                  <a:pt x="579729" y="579215"/>
                </a:lnTo>
                <a:lnTo>
                  <a:pt x="622469" y="533081"/>
                </a:lnTo>
                <a:lnTo>
                  <a:pt x="661605" y="483766"/>
                </a:lnTo>
                <a:lnTo>
                  <a:pt x="696926" y="431479"/>
                </a:lnTo>
                <a:lnTo>
                  <a:pt x="728222" y="376433"/>
                </a:lnTo>
                <a:lnTo>
                  <a:pt x="755281" y="318837"/>
                </a:lnTo>
                <a:lnTo>
                  <a:pt x="777893" y="258903"/>
                </a:lnTo>
                <a:lnTo>
                  <a:pt x="795848" y="196841"/>
                </a:lnTo>
                <a:lnTo>
                  <a:pt x="808933" y="132863"/>
                </a:lnTo>
                <a:lnTo>
                  <a:pt x="816939" y="67178"/>
                </a:lnTo>
                <a:lnTo>
                  <a:pt x="819655" y="0"/>
                </a:lnTo>
                <a:close/>
              </a:path>
            </a:pathLst>
          </a:custGeom>
          <a:solidFill>
            <a:srgbClr val="FDF9F4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304" y="3810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816939" y="67178"/>
                </a:lnTo>
                <a:lnTo>
                  <a:pt x="808933" y="132863"/>
                </a:lnTo>
                <a:lnTo>
                  <a:pt x="795848" y="196841"/>
                </a:lnTo>
                <a:lnTo>
                  <a:pt x="777893" y="258903"/>
                </a:lnTo>
                <a:lnTo>
                  <a:pt x="755281" y="318837"/>
                </a:lnTo>
                <a:lnTo>
                  <a:pt x="728222" y="376433"/>
                </a:lnTo>
                <a:lnTo>
                  <a:pt x="696926" y="431479"/>
                </a:lnTo>
                <a:lnTo>
                  <a:pt x="661605" y="483766"/>
                </a:lnTo>
                <a:lnTo>
                  <a:pt x="622469" y="533081"/>
                </a:lnTo>
                <a:lnTo>
                  <a:pt x="579729" y="579215"/>
                </a:lnTo>
                <a:lnTo>
                  <a:pt x="533597" y="621955"/>
                </a:lnTo>
                <a:lnTo>
                  <a:pt x="484282" y="661092"/>
                </a:lnTo>
                <a:lnTo>
                  <a:pt x="431996" y="696415"/>
                </a:lnTo>
                <a:lnTo>
                  <a:pt x="376949" y="727712"/>
                </a:lnTo>
                <a:lnTo>
                  <a:pt x="319353" y="754772"/>
                </a:lnTo>
                <a:lnTo>
                  <a:pt x="259418" y="777386"/>
                </a:lnTo>
                <a:lnTo>
                  <a:pt x="197354" y="795341"/>
                </a:lnTo>
                <a:lnTo>
                  <a:pt x="133374" y="808427"/>
                </a:lnTo>
                <a:lnTo>
                  <a:pt x="67687" y="816434"/>
                </a:lnTo>
                <a:lnTo>
                  <a:pt x="505" y="819150"/>
                </a:lnTo>
                <a:lnTo>
                  <a:pt x="336" y="819150"/>
                </a:lnTo>
                <a:lnTo>
                  <a:pt x="168" y="819150"/>
                </a:lnTo>
                <a:lnTo>
                  <a:pt x="0" y="819150"/>
                </a:lnTo>
                <a:lnTo>
                  <a:pt x="505" y="0"/>
                </a:lnTo>
                <a:lnTo>
                  <a:pt x="819655" y="0"/>
                </a:lnTo>
                <a:close/>
              </a:path>
            </a:pathLst>
          </a:custGeom>
          <a:ln w="3175">
            <a:solidFill>
              <a:srgbClr val="D2C39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8015" y="6095"/>
            <a:ext cx="1784604" cy="17846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9163" y="21335"/>
            <a:ext cx="1702435" cy="1702435"/>
          </a:xfrm>
          <a:custGeom>
            <a:avLst/>
            <a:gdLst/>
            <a:ahLst/>
            <a:cxnLst/>
            <a:rect l="l" t="t" r="r" b="b"/>
            <a:pathLst>
              <a:path w="1702435" h="1702435">
                <a:moveTo>
                  <a:pt x="0" y="851154"/>
                </a:moveTo>
                <a:lnTo>
                  <a:pt x="2821" y="781353"/>
                </a:lnTo>
                <a:lnTo>
                  <a:pt x="11140" y="713105"/>
                </a:lnTo>
                <a:lnTo>
                  <a:pt x="24736" y="646628"/>
                </a:lnTo>
                <a:lnTo>
                  <a:pt x="43392" y="582143"/>
                </a:lnTo>
                <a:lnTo>
                  <a:pt x="66888" y="519868"/>
                </a:lnTo>
                <a:lnTo>
                  <a:pt x="95004" y="460022"/>
                </a:lnTo>
                <a:lnTo>
                  <a:pt x="127522" y="402825"/>
                </a:lnTo>
                <a:lnTo>
                  <a:pt x="164223" y="348496"/>
                </a:lnTo>
                <a:lnTo>
                  <a:pt x="204888" y="297253"/>
                </a:lnTo>
                <a:lnTo>
                  <a:pt x="249297" y="249316"/>
                </a:lnTo>
                <a:lnTo>
                  <a:pt x="297232" y="204905"/>
                </a:lnTo>
                <a:lnTo>
                  <a:pt x="348474" y="164238"/>
                </a:lnTo>
                <a:lnTo>
                  <a:pt x="402803" y="127534"/>
                </a:lnTo>
                <a:lnTo>
                  <a:pt x="460000" y="95014"/>
                </a:lnTo>
                <a:lnTo>
                  <a:pt x="519847" y="66895"/>
                </a:lnTo>
                <a:lnTo>
                  <a:pt x="582124" y="43397"/>
                </a:lnTo>
                <a:lnTo>
                  <a:pt x="646612" y="24739"/>
                </a:lnTo>
                <a:lnTo>
                  <a:pt x="713092" y="11141"/>
                </a:lnTo>
                <a:lnTo>
                  <a:pt x="781346" y="2821"/>
                </a:lnTo>
                <a:lnTo>
                  <a:pt x="851154" y="0"/>
                </a:lnTo>
                <a:lnTo>
                  <a:pt x="920954" y="2821"/>
                </a:lnTo>
                <a:lnTo>
                  <a:pt x="989202" y="11141"/>
                </a:lnTo>
                <a:lnTo>
                  <a:pt x="1055679" y="24739"/>
                </a:lnTo>
                <a:lnTo>
                  <a:pt x="1120164" y="43397"/>
                </a:lnTo>
                <a:lnTo>
                  <a:pt x="1182439" y="66895"/>
                </a:lnTo>
                <a:lnTo>
                  <a:pt x="1242285" y="95014"/>
                </a:lnTo>
                <a:lnTo>
                  <a:pt x="1299482" y="127534"/>
                </a:lnTo>
                <a:lnTo>
                  <a:pt x="1353811" y="164238"/>
                </a:lnTo>
                <a:lnTo>
                  <a:pt x="1405054" y="204905"/>
                </a:lnTo>
                <a:lnTo>
                  <a:pt x="1452991" y="249316"/>
                </a:lnTo>
                <a:lnTo>
                  <a:pt x="1497402" y="297253"/>
                </a:lnTo>
                <a:lnTo>
                  <a:pt x="1538069" y="348496"/>
                </a:lnTo>
                <a:lnTo>
                  <a:pt x="1574773" y="402825"/>
                </a:lnTo>
                <a:lnTo>
                  <a:pt x="1607293" y="460022"/>
                </a:lnTo>
                <a:lnTo>
                  <a:pt x="1635412" y="519868"/>
                </a:lnTo>
                <a:lnTo>
                  <a:pt x="1658910" y="582143"/>
                </a:lnTo>
                <a:lnTo>
                  <a:pt x="1677568" y="646628"/>
                </a:lnTo>
                <a:lnTo>
                  <a:pt x="1691166" y="713105"/>
                </a:lnTo>
                <a:lnTo>
                  <a:pt x="1699486" y="781353"/>
                </a:lnTo>
                <a:lnTo>
                  <a:pt x="1702308" y="851154"/>
                </a:lnTo>
                <a:lnTo>
                  <a:pt x="1699486" y="920954"/>
                </a:lnTo>
                <a:lnTo>
                  <a:pt x="1691166" y="989202"/>
                </a:lnTo>
                <a:lnTo>
                  <a:pt x="1677568" y="1055679"/>
                </a:lnTo>
                <a:lnTo>
                  <a:pt x="1658910" y="1120164"/>
                </a:lnTo>
                <a:lnTo>
                  <a:pt x="1635412" y="1182439"/>
                </a:lnTo>
                <a:lnTo>
                  <a:pt x="1607293" y="1242285"/>
                </a:lnTo>
                <a:lnTo>
                  <a:pt x="1574773" y="1299482"/>
                </a:lnTo>
                <a:lnTo>
                  <a:pt x="1538069" y="1353811"/>
                </a:lnTo>
                <a:lnTo>
                  <a:pt x="1497402" y="1405054"/>
                </a:lnTo>
                <a:lnTo>
                  <a:pt x="1452991" y="1452991"/>
                </a:lnTo>
                <a:lnTo>
                  <a:pt x="1405054" y="1497402"/>
                </a:lnTo>
                <a:lnTo>
                  <a:pt x="1353811" y="1538069"/>
                </a:lnTo>
                <a:lnTo>
                  <a:pt x="1299482" y="1574773"/>
                </a:lnTo>
                <a:lnTo>
                  <a:pt x="1242285" y="1607293"/>
                </a:lnTo>
                <a:lnTo>
                  <a:pt x="1182439" y="1635412"/>
                </a:lnTo>
                <a:lnTo>
                  <a:pt x="1120164" y="1658910"/>
                </a:lnTo>
                <a:lnTo>
                  <a:pt x="1055679" y="1677568"/>
                </a:lnTo>
                <a:lnTo>
                  <a:pt x="989202" y="1691166"/>
                </a:lnTo>
                <a:lnTo>
                  <a:pt x="920954" y="1699486"/>
                </a:lnTo>
                <a:lnTo>
                  <a:pt x="851154" y="1702308"/>
                </a:lnTo>
                <a:lnTo>
                  <a:pt x="781346" y="1699486"/>
                </a:lnTo>
                <a:lnTo>
                  <a:pt x="713092" y="1691166"/>
                </a:lnTo>
                <a:lnTo>
                  <a:pt x="646612" y="1677568"/>
                </a:lnTo>
                <a:lnTo>
                  <a:pt x="582124" y="1658910"/>
                </a:lnTo>
                <a:lnTo>
                  <a:pt x="519847" y="1635412"/>
                </a:lnTo>
                <a:lnTo>
                  <a:pt x="460000" y="1607293"/>
                </a:lnTo>
                <a:lnTo>
                  <a:pt x="402803" y="1574773"/>
                </a:lnTo>
                <a:lnTo>
                  <a:pt x="348474" y="1538069"/>
                </a:lnTo>
                <a:lnTo>
                  <a:pt x="297232" y="1497402"/>
                </a:lnTo>
                <a:lnTo>
                  <a:pt x="249297" y="1452991"/>
                </a:lnTo>
                <a:lnTo>
                  <a:pt x="204888" y="1405054"/>
                </a:lnTo>
                <a:lnTo>
                  <a:pt x="164223" y="1353811"/>
                </a:lnTo>
                <a:lnTo>
                  <a:pt x="127522" y="1299482"/>
                </a:lnTo>
                <a:lnTo>
                  <a:pt x="95004" y="1242285"/>
                </a:lnTo>
                <a:lnTo>
                  <a:pt x="66888" y="1182439"/>
                </a:lnTo>
                <a:lnTo>
                  <a:pt x="43392" y="1120164"/>
                </a:lnTo>
                <a:lnTo>
                  <a:pt x="24736" y="1055679"/>
                </a:lnTo>
                <a:lnTo>
                  <a:pt x="11140" y="989202"/>
                </a:lnTo>
                <a:lnTo>
                  <a:pt x="2821" y="920954"/>
                </a:lnTo>
                <a:lnTo>
                  <a:pt x="0" y="851154"/>
                </a:lnTo>
                <a:close/>
              </a:path>
            </a:pathLst>
          </a:custGeom>
          <a:ln w="27432">
            <a:solidFill>
              <a:srgbClr val="FFF6DB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72212" y="1045463"/>
            <a:ext cx="1155192" cy="11506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7587" y="1050711"/>
            <a:ext cx="1116275" cy="111131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7587" y="1050711"/>
            <a:ext cx="1116330" cy="1111885"/>
          </a:xfrm>
          <a:custGeom>
            <a:avLst/>
            <a:gdLst/>
            <a:ahLst/>
            <a:cxnLst/>
            <a:rect l="l" t="t" r="r" b="b"/>
            <a:pathLst>
              <a:path w="1116330" h="1111885">
                <a:moveTo>
                  <a:pt x="118228" y="204556"/>
                </a:moveTo>
                <a:lnTo>
                  <a:pt x="147893" y="170377"/>
                </a:lnTo>
                <a:lnTo>
                  <a:pt x="179771" y="139253"/>
                </a:lnTo>
                <a:lnTo>
                  <a:pt x="213661" y="111205"/>
                </a:lnTo>
                <a:lnTo>
                  <a:pt x="249360" y="86253"/>
                </a:lnTo>
                <a:lnTo>
                  <a:pt x="286668" y="64418"/>
                </a:lnTo>
                <a:lnTo>
                  <a:pt x="325381" y="45719"/>
                </a:lnTo>
                <a:lnTo>
                  <a:pt x="365300" y="30178"/>
                </a:lnTo>
                <a:lnTo>
                  <a:pt x="406221" y="17815"/>
                </a:lnTo>
                <a:lnTo>
                  <a:pt x="447943" y="8651"/>
                </a:lnTo>
                <a:lnTo>
                  <a:pt x="490265" y="2705"/>
                </a:lnTo>
                <a:lnTo>
                  <a:pt x="532984" y="0"/>
                </a:lnTo>
                <a:lnTo>
                  <a:pt x="575898" y="553"/>
                </a:lnTo>
                <a:lnTo>
                  <a:pt x="618807" y="4388"/>
                </a:lnTo>
                <a:lnTo>
                  <a:pt x="661509" y="11523"/>
                </a:lnTo>
                <a:lnTo>
                  <a:pt x="703801" y="21980"/>
                </a:lnTo>
                <a:lnTo>
                  <a:pt x="745482" y="35778"/>
                </a:lnTo>
                <a:lnTo>
                  <a:pt x="786350" y="52939"/>
                </a:lnTo>
                <a:lnTo>
                  <a:pt x="826203" y="73483"/>
                </a:lnTo>
                <a:lnTo>
                  <a:pt x="864840" y="97429"/>
                </a:lnTo>
                <a:lnTo>
                  <a:pt x="902059" y="124800"/>
                </a:lnTo>
                <a:lnTo>
                  <a:pt x="936999" y="155027"/>
                </a:lnTo>
                <a:lnTo>
                  <a:pt x="968914" y="187397"/>
                </a:lnTo>
                <a:lnTo>
                  <a:pt x="997779" y="221706"/>
                </a:lnTo>
                <a:lnTo>
                  <a:pt x="1023570" y="257755"/>
                </a:lnTo>
                <a:lnTo>
                  <a:pt x="1046263" y="295341"/>
                </a:lnTo>
                <a:lnTo>
                  <a:pt x="1065831" y="334264"/>
                </a:lnTo>
                <a:lnTo>
                  <a:pt x="1082252" y="374322"/>
                </a:lnTo>
                <a:lnTo>
                  <a:pt x="1095500" y="415313"/>
                </a:lnTo>
                <a:lnTo>
                  <a:pt x="1105551" y="457037"/>
                </a:lnTo>
                <a:lnTo>
                  <a:pt x="1112380" y="499291"/>
                </a:lnTo>
                <a:lnTo>
                  <a:pt x="1115963" y="541875"/>
                </a:lnTo>
                <a:lnTo>
                  <a:pt x="1116275" y="584588"/>
                </a:lnTo>
                <a:lnTo>
                  <a:pt x="1113292" y="627227"/>
                </a:lnTo>
                <a:lnTo>
                  <a:pt x="1106988" y="669592"/>
                </a:lnTo>
                <a:lnTo>
                  <a:pt x="1097340" y="711481"/>
                </a:lnTo>
                <a:lnTo>
                  <a:pt x="1084323" y="752692"/>
                </a:lnTo>
                <a:lnTo>
                  <a:pt x="1067912" y="793025"/>
                </a:lnTo>
                <a:lnTo>
                  <a:pt x="1048083" y="832278"/>
                </a:lnTo>
                <a:lnTo>
                  <a:pt x="1024811" y="870250"/>
                </a:lnTo>
                <a:lnTo>
                  <a:pt x="998071" y="906739"/>
                </a:lnTo>
                <a:lnTo>
                  <a:pt x="968406" y="940918"/>
                </a:lnTo>
                <a:lnTo>
                  <a:pt x="936528" y="972042"/>
                </a:lnTo>
                <a:lnTo>
                  <a:pt x="902639" y="1000090"/>
                </a:lnTo>
                <a:lnTo>
                  <a:pt x="866940" y="1025043"/>
                </a:lnTo>
                <a:lnTo>
                  <a:pt x="829633" y="1046880"/>
                </a:lnTo>
                <a:lnTo>
                  <a:pt x="790919" y="1065580"/>
                </a:lnTo>
                <a:lnTo>
                  <a:pt x="751002" y="1081122"/>
                </a:lnTo>
                <a:lnTo>
                  <a:pt x="710081" y="1093488"/>
                </a:lnTo>
                <a:lnTo>
                  <a:pt x="668360" y="1102656"/>
                </a:lnTo>
                <a:lnTo>
                  <a:pt x="626039" y="1108606"/>
                </a:lnTo>
                <a:lnTo>
                  <a:pt x="583320" y="1111317"/>
                </a:lnTo>
                <a:lnTo>
                  <a:pt x="540405" y="1110769"/>
                </a:lnTo>
                <a:lnTo>
                  <a:pt x="497497" y="1106942"/>
                </a:lnTo>
                <a:lnTo>
                  <a:pt x="454795" y="1099816"/>
                </a:lnTo>
                <a:lnTo>
                  <a:pt x="412503" y="1089369"/>
                </a:lnTo>
                <a:lnTo>
                  <a:pt x="370822" y="1075582"/>
                </a:lnTo>
                <a:lnTo>
                  <a:pt x="329953" y="1058434"/>
                </a:lnTo>
                <a:lnTo>
                  <a:pt x="290099" y="1037905"/>
                </a:lnTo>
                <a:lnTo>
                  <a:pt x="251460" y="1013975"/>
                </a:lnTo>
                <a:lnTo>
                  <a:pt x="214240" y="986622"/>
                </a:lnTo>
                <a:lnTo>
                  <a:pt x="179299" y="956395"/>
                </a:lnTo>
                <a:lnTo>
                  <a:pt x="147383" y="924025"/>
                </a:lnTo>
                <a:lnTo>
                  <a:pt x="118516" y="889716"/>
                </a:lnTo>
                <a:lnTo>
                  <a:pt x="92723" y="853666"/>
                </a:lnTo>
                <a:lnTo>
                  <a:pt x="70028" y="816079"/>
                </a:lnTo>
                <a:lnTo>
                  <a:pt x="50457" y="777155"/>
                </a:lnTo>
                <a:lnTo>
                  <a:pt x="34033" y="737095"/>
                </a:lnTo>
                <a:lnTo>
                  <a:pt x="20783" y="696101"/>
                </a:lnTo>
                <a:lnTo>
                  <a:pt x="10729" y="654374"/>
                </a:lnTo>
                <a:lnTo>
                  <a:pt x="3898" y="612115"/>
                </a:lnTo>
                <a:lnTo>
                  <a:pt x="313" y="569526"/>
                </a:lnTo>
                <a:lnTo>
                  <a:pt x="0" y="526807"/>
                </a:lnTo>
                <a:lnTo>
                  <a:pt x="2982" y="484160"/>
                </a:lnTo>
                <a:lnTo>
                  <a:pt x="9286" y="441787"/>
                </a:lnTo>
                <a:lnTo>
                  <a:pt x="18935" y="399888"/>
                </a:lnTo>
                <a:lnTo>
                  <a:pt x="31954" y="358665"/>
                </a:lnTo>
                <a:lnTo>
                  <a:pt x="48369" y="318319"/>
                </a:lnTo>
                <a:lnTo>
                  <a:pt x="68202" y="279051"/>
                </a:lnTo>
                <a:lnTo>
                  <a:pt x="91480" y="241063"/>
                </a:lnTo>
                <a:lnTo>
                  <a:pt x="118228" y="204556"/>
                </a:lnTo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17958" y="1181143"/>
            <a:ext cx="855980" cy="850900"/>
          </a:xfrm>
          <a:custGeom>
            <a:avLst/>
            <a:gdLst/>
            <a:ahLst/>
            <a:cxnLst/>
            <a:rect l="l" t="t" r="r" b="b"/>
            <a:pathLst>
              <a:path w="855980" h="850900">
                <a:moveTo>
                  <a:pt x="89838" y="155531"/>
                </a:moveTo>
                <a:lnTo>
                  <a:pt x="51680" y="212403"/>
                </a:lnTo>
                <a:lnTo>
                  <a:pt x="24090" y="273230"/>
                </a:lnTo>
                <a:lnTo>
                  <a:pt x="6915" y="336780"/>
                </a:lnTo>
                <a:lnTo>
                  <a:pt x="0" y="401817"/>
                </a:lnTo>
                <a:lnTo>
                  <a:pt x="340" y="434509"/>
                </a:lnTo>
                <a:lnTo>
                  <a:pt x="8522" y="499465"/>
                </a:lnTo>
                <a:lnTo>
                  <a:pt x="26576" y="562826"/>
                </a:lnTo>
                <a:lnTo>
                  <a:pt x="54346" y="623357"/>
                </a:lnTo>
                <a:lnTo>
                  <a:pt x="91678" y="679825"/>
                </a:lnTo>
                <a:lnTo>
                  <a:pt x="138416" y="730995"/>
                </a:lnTo>
                <a:lnTo>
                  <a:pt x="193850" y="775241"/>
                </a:lnTo>
                <a:lnTo>
                  <a:pt x="254104" y="809468"/>
                </a:lnTo>
                <a:lnTo>
                  <a:pt x="317435" y="833348"/>
                </a:lnTo>
                <a:lnTo>
                  <a:pt x="382607" y="847004"/>
                </a:lnTo>
                <a:lnTo>
                  <a:pt x="448384" y="850558"/>
                </a:lnTo>
                <a:lnTo>
                  <a:pt x="481113" y="848586"/>
                </a:lnTo>
                <a:lnTo>
                  <a:pt x="545478" y="837218"/>
                </a:lnTo>
                <a:lnTo>
                  <a:pt x="607358" y="816056"/>
                </a:lnTo>
                <a:lnTo>
                  <a:pt x="665516" y="785221"/>
                </a:lnTo>
                <a:lnTo>
                  <a:pt x="718715" y="744837"/>
                </a:lnTo>
                <a:lnTo>
                  <a:pt x="765720" y="695027"/>
                </a:lnTo>
                <a:lnTo>
                  <a:pt x="803881" y="638124"/>
                </a:lnTo>
                <a:lnTo>
                  <a:pt x="831472" y="577279"/>
                </a:lnTo>
                <a:lnTo>
                  <a:pt x="848648" y="513722"/>
                </a:lnTo>
                <a:lnTo>
                  <a:pt x="855565" y="448685"/>
                </a:lnTo>
                <a:lnTo>
                  <a:pt x="855224" y="415997"/>
                </a:lnTo>
                <a:lnTo>
                  <a:pt x="847042" y="351050"/>
                </a:lnTo>
                <a:lnTo>
                  <a:pt x="828988" y="287701"/>
                </a:lnTo>
                <a:lnTo>
                  <a:pt x="801219" y="227183"/>
                </a:lnTo>
                <a:lnTo>
                  <a:pt x="763889" y="170726"/>
                </a:lnTo>
                <a:lnTo>
                  <a:pt x="717153" y="119561"/>
                </a:lnTo>
                <a:lnTo>
                  <a:pt x="661719" y="75317"/>
                </a:lnTo>
                <a:lnTo>
                  <a:pt x="601462" y="41090"/>
                </a:lnTo>
                <a:lnTo>
                  <a:pt x="538128" y="17210"/>
                </a:lnTo>
                <a:lnTo>
                  <a:pt x="472954" y="3554"/>
                </a:lnTo>
                <a:lnTo>
                  <a:pt x="407176" y="0"/>
                </a:lnTo>
                <a:lnTo>
                  <a:pt x="374447" y="1972"/>
                </a:lnTo>
                <a:lnTo>
                  <a:pt x="310080" y="13340"/>
                </a:lnTo>
                <a:lnTo>
                  <a:pt x="248200" y="34502"/>
                </a:lnTo>
                <a:lnTo>
                  <a:pt x="190042" y="65336"/>
                </a:lnTo>
                <a:lnTo>
                  <a:pt x="136843" y="105720"/>
                </a:lnTo>
                <a:lnTo>
                  <a:pt x="89838" y="155531"/>
                </a:lnTo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88136" y="0"/>
            <a:ext cx="8056245" cy="6858000"/>
          </a:xfrm>
          <a:custGeom>
            <a:avLst/>
            <a:gdLst/>
            <a:ahLst/>
            <a:cxnLst/>
            <a:rect l="l" t="t" r="r" b="b"/>
            <a:pathLst>
              <a:path w="8056245" h="6858000">
                <a:moveTo>
                  <a:pt x="0" y="6857999"/>
                </a:moveTo>
                <a:lnTo>
                  <a:pt x="8055863" y="6857999"/>
                </a:lnTo>
                <a:lnTo>
                  <a:pt x="8055863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13460" y="0"/>
            <a:ext cx="1905" cy="6858000"/>
          </a:xfrm>
          <a:custGeom>
            <a:avLst/>
            <a:gdLst/>
            <a:ahLst/>
            <a:cxnLst/>
            <a:rect l="l" t="t" r="r" b="b"/>
            <a:pathLst>
              <a:path w="1905" h="6858000">
                <a:moveTo>
                  <a:pt x="0" y="6857999"/>
                </a:moveTo>
                <a:lnTo>
                  <a:pt x="1524" y="6857999"/>
                </a:lnTo>
                <a:lnTo>
                  <a:pt x="1524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5736" y="0"/>
            <a:ext cx="155447" cy="685799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14983" y="0"/>
            <a:ext cx="73660" cy="6858000"/>
          </a:xfrm>
          <a:custGeom>
            <a:avLst/>
            <a:gdLst/>
            <a:ahLst/>
            <a:cxnLst/>
            <a:rect l="l" t="t" r="r" b="b"/>
            <a:pathLst>
              <a:path w="73659" h="6858000">
                <a:moveTo>
                  <a:pt x="0" y="6858000"/>
                </a:moveTo>
                <a:lnTo>
                  <a:pt x="73152" y="6858000"/>
                </a:lnTo>
                <a:lnTo>
                  <a:pt x="73152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266825" y="958341"/>
            <a:ext cx="7372350" cy="436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20" dirty="0">
                <a:latin typeface="Arial"/>
                <a:cs typeface="Arial"/>
              </a:rPr>
              <a:t>Ha</a:t>
            </a:r>
            <a:r>
              <a:rPr sz="2800" spc="-10" dirty="0">
                <a:latin typeface="Arial"/>
                <a:cs typeface="Arial"/>
              </a:rPr>
              <a:t>l-hal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yan</a:t>
            </a:r>
            <a:r>
              <a:rPr sz="2800" spc="-20" dirty="0">
                <a:latin typeface="Arial"/>
                <a:cs typeface="Arial"/>
              </a:rPr>
              <a:t>g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ti</a:t>
            </a:r>
            <a:r>
              <a:rPr sz="2800" spc="-15" dirty="0">
                <a:latin typeface="Arial"/>
                <a:cs typeface="Arial"/>
              </a:rPr>
              <a:t>dak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b</a:t>
            </a:r>
            <a:r>
              <a:rPr sz="2800" spc="-15" dirty="0">
                <a:latin typeface="Arial"/>
                <a:cs typeface="Arial"/>
              </a:rPr>
              <a:t>o</a:t>
            </a:r>
            <a:r>
              <a:rPr sz="2800" spc="-10" dirty="0">
                <a:latin typeface="Arial"/>
                <a:cs typeface="Arial"/>
              </a:rPr>
              <a:t>l</a:t>
            </a:r>
            <a:r>
              <a:rPr sz="2800" spc="-15" dirty="0">
                <a:latin typeface="Arial"/>
                <a:cs typeface="Arial"/>
              </a:rPr>
              <a:t>e</a:t>
            </a:r>
            <a:r>
              <a:rPr sz="2800" spc="-20" dirty="0">
                <a:latin typeface="Arial"/>
                <a:cs typeface="Arial"/>
              </a:rPr>
              <a:t>h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d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15" dirty="0">
                <a:latin typeface="Arial"/>
                <a:cs typeface="Arial"/>
              </a:rPr>
              <a:t>tu</a:t>
            </a:r>
            <a:r>
              <a:rPr sz="2800" spc="-5" dirty="0">
                <a:latin typeface="Arial"/>
                <a:cs typeface="Arial"/>
              </a:rPr>
              <a:t>l</a:t>
            </a:r>
            <a:r>
              <a:rPr sz="2800" spc="-15" dirty="0">
                <a:latin typeface="Arial"/>
                <a:cs typeface="Arial"/>
              </a:rPr>
              <a:t>is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d</a:t>
            </a:r>
            <a:r>
              <a:rPr sz="2800" spc="-10" dirty="0">
                <a:latin typeface="Arial"/>
                <a:cs typeface="Arial"/>
              </a:rPr>
              <a:t>i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r</a:t>
            </a:r>
            <a:r>
              <a:rPr sz="2800" spc="-15" dirty="0">
                <a:latin typeface="Arial"/>
                <a:cs typeface="Arial"/>
              </a:rPr>
              <a:t>eka</a:t>
            </a:r>
            <a:r>
              <a:rPr sz="2800" spc="-25" dirty="0">
                <a:latin typeface="Arial"/>
                <a:cs typeface="Arial"/>
              </a:rPr>
              <a:t>m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me</a:t>
            </a:r>
            <a:r>
              <a:rPr sz="2800" spc="-15" dirty="0">
                <a:latin typeface="Arial"/>
                <a:cs typeface="Arial"/>
              </a:rPr>
              <a:t>dik</a:t>
            </a:r>
            <a:endParaRPr sz="2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75740" y="2019934"/>
            <a:ext cx="7564120" cy="3683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5910" marR="40640" indent="-283210">
              <a:lnSpc>
                <a:spcPct val="100000"/>
              </a:lnSpc>
              <a:buClr>
                <a:srgbClr val="3891A7"/>
              </a:buClr>
              <a:buSzPct val="79166"/>
              <a:buFont typeface="Wingdings 2"/>
              <a:buChar char=""/>
              <a:tabLst>
                <a:tab pos="296545" algn="l"/>
              </a:tabLst>
            </a:pPr>
            <a:r>
              <a:rPr sz="2400" dirty="0">
                <a:latin typeface="Arial"/>
                <a:cs typeface="Arial"/>
              </a:rPr>
              <a:t>B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aming,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finger-po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nting,</a:t>
            </a:r>
            <a:r>
              <a:rPr sz="2400" spc="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confl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cts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and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arguments with other careg</a:t>
            </a:r>
            <a:r>
              <a:rPr sz="2400" spc="-1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vers</a:t>
            </a:r>
            <a:endParaRPr sz="2400">
              <a:latin typeface="Arial"/>
              <a:cs typeface="Arial"/>
            </a:endParaRPr>
          </a:p>
          <a:p>
            <a:pPr marL="295910" marR="369570">
              <a:lnSpc>
                <a:spcPct val="100400"/>
              </a:lnSpc>
              <a:spcBef>
                <a:spcPts val="575"/>
              </a:spcBef>
            </a:pPr>
            <a:r>
              <a:rPr sz="2400" dirty="0">
                <a:latin typeface="Wingdings"/>
                <a:cs typeface="Wingdings"/>
              </a:rPr>
              <a:t>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shou</a:t>
            </a:r>
            <a:r>
              <a:rPr sz="2400" spc="-15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be resolved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throu</a:t>
            </a:r>
            <a:r>
              <a:rPr sz="2400" spc="-10" dirty="0">
                <a:latin typeface="Arial"/>
                <a:cs typeface="Arial"/>
              </a:rPr>
              <a:t>g</a:t>
            </a:r>
            <a:r>
              <a:rPr sz="2400" dirty="0">
                <a:latin typeface="Arial"/>
                <a:cs typeface="Arial"/>
              </a:rPr>
              <a:t>h qua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it</a:t>
            </a:r>
            <a:r>
              <a:rPr sz="2400" spc="10" dirty="0">
                <a:latin typeface="Arial"/>
                <a:cs typeface="Arial"/>
              </a:rPr>
              <a:t>y</a:t>
            </a:r>
            <a:r>
              <a:rPr sz="2400" dirty="0">
                <a:latin typeface="Arial"/>
                <a:cs typeface="Arial"/>
              </a:rPr>
              <a:t>-imporvement process</a:t>
            </a:r>
            <a:endParaRPr sz="2400">
              <a:latin typeface="Arial"/>
              <a:cs typeface="Arial"/>
            </a:endParaRPr>
          </a:p>
          <a:p>
            <a:pPr marL="295910" indent="-283210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9166"/>
              <a:buFont typeface="Wingdings 2"/>
              <a:buChar char=""/>
              <a:tabLst>
                <a:tab pos="296545" algn="l"/>
              </a:tabLst>
            </a:pPr>
            <a:r>
              <a:rPr sz="2400" dirty="0">
                <a:latin typeface="Arial"/>
                <a:cs typeface="Arial"/>
              </a:rPr>
              <a:t>S</a:t>
            </a:r>
            <a:r>
              <a:rPr sz="2400" spc="-10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bjective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accusatory </a:t>
            </a:r>
            <a:r>
              <a:rPr sz="2400" spc="5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erms</a:t>
            </a:r>
            <a:endParaRPr sz="2400">
              <a:latin typeface="Arial"/>
              <a:cs typeface="Arial"/>
            </a:endParaRPr>
          </a:p>
          <a:p>
            <a:pPr marL="295910" indent="-283210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9166"/>
              <a:buFont typeface="Wingdings 2"/>
              <a:buChar char=""/>
              <a:tabLst>
                <a:tab pos="296545" algn="l"/>
              </a:tabLst>
            </a:pPr>
            <a:r>
              <a:rPr sz="2400" dirty="0">
                <a:latin typeface="Arial"/>
                <a:cs typeface="Arial"/>
              </a:rPr>
              <a:t>C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ncerns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ab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ut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hos</a:t>
            </a:r>
            <a:r>
              <a:rPr sz="2400" spc="-10" dirty="0">
                <a:latin typeface="Arial"/>
                <a:cs typeface="Arial"/>
              </a:rPr>
              <a:t>p</a:t>
            </a:r>
            <a:r>
              <a:rPr sz="2400" dirty="0">
                <a:latin typeface="Arial"/>
                <a:cs typeface="Arial"/>
              </a:rPr>
              <a:t>ital</a:t>
            </a:r>
            <a:r>
              <a:rPr sz="2400" spc="-60" dirty="0">
                <a:latin typeface="Arial"/>
                <a:cs typeface="Arial"/>
              </a:rPr>
              <a:t>’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sta</a:t>
            </a:r>
            <a:r>
              <a:rPr sz="2400" spc="-45" dirty="0">
                <a:latin typeface="Arial"/>
                <a:cs typeface="Arial"/>
              </a:rPr>
              <a:t>f</a:t>
            </a:r>
            <a:r>
              <a:rPr sz="2400" dirty="0">
                <a:latin typeface="Arial"/>
                <a:cs typeface="Arial"/>
              </a:rPr>
              <a:t>f,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facil</a:t>
            </a:r>
            <a:r>
              <a:rPr sz="2400" spc="-1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ties,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eq</a:t>
            </a:r>
            <a:r>
              <a:rPr sz="2400" spc="-10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p</a:t>
            </a:r>
            <a:r>
              <a:rPr sz="2400" dirty="0">
                <a:latin typeface="Arial"/>
                <a:cs typeface="Arial"/>
              </a:rPr>
              <a:t>ment</a:t>
            </a:r>
            <a:endParaRPr sz="2400">
              <a:latin typeface="Arial"/>
              <a:cs typeface="Arial"/>
            </a:endParaRPr>
          </a:p>
          <a:p>
            <a:pPr marL="295910" indent="-283210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9166"/>
              <a:buFont typeface="Wingdings 2"/>
              <a:buChar char=""/>
              <a:tabLst>
                <a:tab pos="296545" algn="l"/>
              </a:tabLst>
            </a:pPr>
            <a:r>
              <a:rPr sz="2400" dirty="0">
                <a:latin typeface="Arial"/>
                <a:cs typeface="Arial"/>
              </a:rPr>
              <a:t>Incide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t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reports</a:t>
            </a:r>
            <a:endParaRPr sz="2400">
              <a:latin typeface="Arial"/>
              <a:cs typeface="Arial"/>
            </a:endParaRPr>
          </a:p>
          <a:p>
            <a:pPr marL="295910" indent="-283210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9166"/>
              <a:buFont typeface="Wingdings 2"/>
              <a:buChar char=""/>
              <a:tabLst>
                <a:tab pos="296545" algn="l"/>
              </a:tabLst>
            </a:pPr>
            <a:r>
              <a:rPr sz="2400" dirty="0">
                <a:latin typeface="Arial"/>
                <a:cs typeface="Arial"/>
              </a:rPr>
              <a:t>C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nv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rsatio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w</a:t>
            </a:r>
            <a:r>
              <a:rPr sz="2400" spc="-1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th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an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ins</a:t>
            </a:r>
            <a:r>
              <a:rPr sz="2400" spc="-10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rance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comp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-185" dirty="0">
                <a:latin typeface="Arial"/>
                <a:cs typeface="Arial"/>
              </a:rPr>
              <a:t>y</a:t>
            </a:r>
            <a:r>
              <a:rPr sz="2400" dirty="0">
                <a:latin typeface="Arial"/>
                <a:cs typeface="Arial"/>
              </a:rPr>
              <a:t>,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attorne</a:t>
            </a:r>
            <a:r>
              <a:rPr sz="2400" spc="-185" dirty="0">
                <a:latin typeface="Arial"/>
                <a:cs typeface="Arial"/>
              </a:rPr>
              <a:t>y</a:t>
            </a:r>
            <a:r>
              <a:rPr sz="2400" dirty="0">
                <a:latin typeface="Arial"/>
                <a:cs typeface="Arial"/>
              </a:rPr>
              <a:t>,</a:t>
            </a:r>
            <a:endParaRPr sz="2400">
              <a:latin typeface="Arial"/>
              <a:cs typeface="Arial"/>
            </a:endParaRPr>
          </a:p>
          <a:p>
            <a:pPr marL="29591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hos</a:t>
            </a:r>
            <a:r>
              <a:rPr sz="2400" spc="-10" dirty="0">
                <a:latin typeface="Arial"/>
                <a:cs typeface="Arial"/>
              </a:rPr>
              <a:t>p</a:t>
            </a:r>
            <a:r>
              <a:rPr sz="2400" dirty="0">
                <a:latin typeface="Arial"/>
                <a:cs typeface="Arial"/>
              </a:rPr>
              <a:t>ital</a:t>
            </a:r>
            <a:r>
              <a:rPr sz="2400" spc="-60" dirty="0">
                <a:latin typeface="Arial"/>
                <a:cs typeface="Arial"/>
              </a:rPr>
              <a:t>’</a:t>
            </a:r>
            <a:r>
              <a:rPr sz="2400" dirty="0">
                <a:latin typeface="Arial"/>
                <a:cs typeface="Arial"/>
              </a:rPr>
              <a:t>s</a:t>
            </a:r>
            <a:r>
              <a:rPr sz="2400" spc="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risk </a:t>
            </a:r>
            <a:r>
              <a:rPr sz="2400" spc="5" dirty="0">
                <a:latin typeface="Arial"/>
                <a:cs typeface="Arial"/>
              </a:rPr>
              <a:t>m</a:t>
            </a:r>
            <a:r>
              <a:rPr sz="2400" dirty="0">
                <a:latin typeface="Arial"/>
                <a:cs typeface="Arial"/>
              </a:rPr>
              <a:t>an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ger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04" y="3810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505" y="0"/>
                </a:lnTo>
                <a:lnTo>
                  <a:pt x="0" y="819150"/>
                </a:lnTo>
                <a:lnTo>
                  <a:pt x="505" y="819150"/>
                </a:lnTo>
                <a:lnTo>
                  <a:pt x="67687" y="816434"/>
                </a:lnTo>
                <a:lnTo>
                  <a:pt x="133374" y="808427"/>
                </a:lnTo>
                <a:lnTo>
                  <a:pt x="197354" y="795341"/>
                </a:lnTo>
                <a:lnTo>
                  <a:pt x="259418" y="777386"/>
                </a:lnTo>
                <a:lnTo>
                  <a:pt x="319353" y="754772"/>
                </a:lnTo>
                <a:lnTo>
                  <a:pt x="376949" y="727712"/>
                </a:lnTo>
                <a:lnTo>
                  <a:pt x="431996" y="696415"/>
                </a:lnTo>
                <a:lnTo>
                  <a:pt x="484282" y="661092"/>
                </a:lnTo>
                <a:lnTo>
                  <a:pt x="533597" y="621955"/>
                </a:lnTo>
                <a:lnTo>
                  <a:pt x="579729" y="579215"/>
                </a:lnTo>
                <a:lnTo>
                  <a:pt x="622469" y="533081"/>
                </a:lnTo>
                <a:lnTo>
                  <a:pt x="661605" y="483766"/>
                </a:lnTo>
                <a:lnTo>
                  <a:pt x="696926" y="431479"/>
                </a:lnTo>
                <a:lnTo>
                  <a:pt x="728222" y="376433"/>
                </a:lnTo>
                <a:lnTo>
                  <a:pt x="755281" y="318837"/>
                </a:lnTo>
                <a:lnTo>
                  <a:pt x="777893" y="258903"/>
                </a:lnTo>
                <a:lnTo>
                  <a:pt x="795848" y="196841"/>
                </a:lnTo>
                <a:lnTo>
                  <a:pt x="808933" y="132863"/>
                </a:lnTo>
                <a:lnTo>
                  <a:pt x="816939" y="67178"/>
                </a:lnTo>
                <a:lnTo>
                  <a:pt x="819655" y="0"/>
                </a:lnTo>
                <a:close/>
              </a:path>
            </a:pathLst>
          </a:custGeom>
          <a:solidFill>
            <a:srgbClr val="FDF9F4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304" y="3810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816939" y="67178"/>
                </a:lnTo>
                <a:lnTo>
                  <a:pt x="808933" y="132863"/>
                </a:lnTo>
                <a:lnTo>
                  <a:pt x="795848" y="196841"/>
                </a:lnTo>
                <a:lnTo>
                  <a:pt x="777893" y="258903"/>
                </a:lnTo>
                <a:lnTo>
                  <a:pt x="755281" y="318837"/>
                </a:lnTo>
                <a:lnTo>
                  <a:pt x="728222" y="376433"/>
                </a:lnTo>
                <a:lnTo>
                  <a:pt x="696926" y="431479"/>
                </a:lnTo>
                <a:lnTo>
                  <a:pt x="661605" y="483766"/>
                </a:lnTo>
                <a:lnTo>
                  <a:pt x="622469" y="533081"/>
                </a:lnTo>
                <a:lnTo>
                  <a:pt x="579729" y="579215"/>
                </a:lnTo>
                <a:lnTo>
                  <a:pt x="533597" y="621955"/>
                </a:lnTo>
                <a:lnTo>
                  <a:pt x="484282" y="661092"/>
                </a:lnTo>
                <a:lnTo>
                  <a:pt x="431996" y="696415"/>
                </a:lnTo>
                <a:lnTo>
                  <a:pt x="376949" y="727712"/>
                </a:lnTo>
                <a:lnTo>
                  <a:pt x="319353" y="754772"/>
                </a:lnTo>
                <a:lnTo>
                  <a:pt x="259418" y="777386"/>
                </a:lnTo>
                <a:lnTo>
                  <a:pt x="197354" y="795341"/>
                </a:lnTo>
                <a:lnTo>
                  <a:pt x="133374" y="808427"/>
                </a:lnTo>
                <a:lnTo>
                  <a:pt x="67687" y="816434"/>
                </a:lnTo>
                <a:lnTo>
                  <a:pt x="505" y="819150"/>
                </a:lnTo>
                <a:lnTo>
                  <a:pt x="336" y="819150"/>
                </a:lnTo>
                <a:lnTo>
                  <a:pt x="168" y="819150"/>
                </a:lnTo>
                <a:lnTo>
                  <a:pt x="0" y="819150"/>
                </a:lnTo>
                <a:lnTo>
                  <a:pt x="505" y="0"/>
                </a:lnTo>
                <a:lnTo>
                  <a:pt x="819655" y="0"/>
                </a:lnTo>
                <a:close/>
              </a:path>
            </a:pathLst>
          </a:custGeom>
          <a:ln w="3175">
            <a:solidFill>
              <a:srgbClr val="D2C39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8015" y="6095"/>
            <a:ext cx="1784604" cy="17846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9163" y="21335"/>
            <a:ext cx="1702435" cy="1702435"/>
          </a:xfrm>
          <a:custGeom>
            <a:avLst/>
            <a:gdLst/>
            <a:ahLst/>
            <a:cxnLst/>
            <a:rect l="l" t="t" r="r" b="b"/>
            <a:pathLst>
              <a:path w="1702435" h="1702435">
                <a:moveTo>
                  <a:pt x="0" y="851154"/>
                </a:moveTo>
                <a:lnTo>
                  <a:pt x="2821" y="781353"/>
                </a:lnTo>
                <a:lnTo>
                  <a:pt x="11140" y="713105"/>
                </a:lnTo>
                <a:lnTo>
                  <a:pt x="24736" y="646628"/>
                </a:lnTo>
                <a:lnTo>
                  <a:pt x="43392" y="582143"/>
                </a:lnTo>
                <a:lnTo>
                  <a:pt x="66888" y="519868"/>
                </a:lnTo>
                <a:lnTo>
                  <a:pt x="95004" y="460022"/>
                </a:lnTo>
                <a:lnTo>
                  <a:pt x="127522" y="402825"/>
                </a:lnTo>
                <a:lnTo>
                  <a:pt x="164223" y="348496"/>
                </a:lnTo>
                <a:lnTo>
                  <a:pt x="204888" y="297253"/>
                </a:lnTo>
                <a:lnTo>
                  <a:pt x="249297" y="249316"/>
                </a:lnTo>
                <a:lnTo>
                  <a:pt x="297232" y="204905"/>
                </a:lnTo>
                <a:lnTo>
                  <a:pt x="348474" y="164238"/>
                </a:lnTo>
                <a:lnTo>
                  <a:pt x="402803" y="127534"/>
                </a:lnTo>
                <a:lnTo>
                  <a:pt x="460000" y="95014"/>
                </a:lnTo>
                <a:lnTo>
                  <a:pt x="519847" y="66895"/>
                </a:lnTo>
                <a:lnTo>
                  <a:pt x="582124" y="43397"/>
                </a:lnTo>
                <a:lnTo>
                  <a:pt x="646612" y="24739"/>
                </a:lnTo>
                <a:lnTo>
                  <a:pt x="713092" y="11141"/>
                </a:lnTo>
                <a:lnTo>
                  <a:pt x="781346" y="2821"/>
                </a:lnTo>
                <a:lnTo>
                  <a:pt x="851154" y="0"/>
                </a:lnTo>
                <a:lnTo>
                  <a:pt x="920954" y="2821"/>
                </a:lnTo>
                <a:lnTo>
                  <a:pt x="989202" y="11141"/>
                </a:lnTo>
                <a:lnTo>
                  <a:pt x="1055679" y="24739"/>
                </a:lnTo>
                <a:lnTo>
                  <a:pt x="1120164" y="43397"/>
                </a:lnTo>
                <a:lnTo>
                  <a:pt x="1182439" y="66895"/>
                </a:lnTo>
                <a:lnTo>
                  <a:pt x="1242285" y="95014"/>
                </a:lnTo>
                <a:lnTo>
                  <a:pt x="1299482" y="127534"/>
                </a:lnTo>
                <a:lnTo>
                  <a:pt x="1353811" y="164238"/>
                </a:lnTo>
                <a:lnTo>
                  <a:pt x="1405054" y="204905"/>
                </a:lnTo>
                <a:lnTo>
                  <a:pt x="1452991" y="249316"/>
                </a:lnTo>
                <a:lnTo>
                  <a:pt x="1497402" y="297253"/>
                </a:lnTo>
                <a:lnTo>
                  <a:pt x="1538069" y="348496"/>
                </a:lnTo>
                <a:lnTo>
                  <a:pt x="1574773" y="402825"/>
                </a:lnTo>
                <a:lnTo>
                  <a:pt x="1607293" y="460022"/>
                </a:lnTo>
                <a:lnTo>
                  <a:pt x="1635412" y="519868"/>
                </a:lnTo>
                <a:lnTo>
                  <a:pt x="1658910" y="582143"/>
                </a:lnTo>
                <a:lnTo>
                  <a:pt x="1677568" y="646628"/>
                </a:lnTo>
                <a:lnTo>
                  <a:pt x="1691166" y="713105"/>
                </a:lnTo>
                <a:lnTo>
                  <a:pt x="1699486" y="781353"/>
                </a:lnTo>
                <a:lnTo>
                  <a:pt x="1702308" y="851154"/>
                </a:lnTo>
                <a:lnTo>
                  <a:pt x="1699486" y="920954"/>
                </a:lnTo>
                <a:lnTo>
                  <a:pt x="1691166" y="989202"/>
                </a:lnTo>
                <a:lnTo>
                  <a:pt x="1677568" y="1055679"/>
                </a:lnTo>
                <a:lnTo>
                  <a:pt x="1658910" y="1120164"/>
                </a:lnTo>
                <a:lnTo>
                  <a:pt x="1635412" y="1182439"/>
                </a:lnTo>
                <a:lnTo>
                  <a:pt x="1607293" y="1242285"/>
                </a:lnTo>
                <a:lnTo>
                  <a:pt x="1574773" y="1299482"/>
                </a:lnTo>
                <a:lnTo>
                  <a:pt x="1538069" y="1353811"/>
                </a:lnTo>
                <a:lnTo>
                  <a:pt x="1497402" y="1405054"/>
                </a:lnTo>
                <a:lnTo>
                  <a:pt x="1452991" y="1452991"/>
                </a:lnTo>
                <a:lnTo>
                  <a:pt x="1405054" y="1497402"/>
                </a:lnTo>
                <a:lnTo>
                  <a:pt x="1353811" y="1538069"/>
                </a:lnTo>
                <a:lnTo>
                  <a:pt x="1299482" y="1574773"/>
                </a:lnTo>
                <a:lnTo>
                  <a:pt x="1242285" y="1607293"/>
                </a:lnTo>
                <a:lnTo>
                  <a:pt x="1182439" y="1635412"/>
                </a:lnTo>
                <a:lnTo>
                  <a:pt x="1120164" y="1658910"/>
                </a:lnTo>
                <a:lnTo>
                  <a:pt x="1055679" y="1677568"/>
                </a:lnTo>
                <a:lnTo>
                  <a:pt x="989202" y="1691166"/>
                </a:lnTo>
                <a:lnTo>
                  <a:pt x="920954" y="1699486"/>
                </a:lnTo>
                <a:lnTo>
                  <a:pt x="851154" y="1702308"/>
                </a:lnTo>
                <a:lnTo>
                  <a:pt x="781346" y="1699486"/>
                </a:lnTo>
                <a:lnTo>
                  <a:pt x="713092" y="1691166"/>
                </a:lnTo>
                <a:lnTo>
                  <a:pt x="646612" y="1677568"/>
                </a:lnTo>
                <a:lnTo>
                  <a:pt x="582124" y="1658910"/>
                </a:lnTo>
                <a:lnTo>
                  <a:pt x="519847" y="1635412"/>
                </a:lnTo>
                <a:lnTo>
                  <a:pt x="460000" y="1607293"/>
                </a:lnTo>
                <a:lnTo>
                  <a:pt x="402803" y="1574773"/>
                </a:lnTo>
                <a:lnTo>
                  <a:pt x="348474" y="1538069"/>
                </a:lnTo>
                <a:lnTo>
                  <a:pt x="297232" y="1497402"/>
                </a:lnTo>
                <a:lnTo>
                  <a:pt x="249297" y="1452991"/>
                </a:lnTo>
                <a:lnTo>
                  <a:pt x="204888" y="1405054"/>
                </a:lnTo>
                <a:lnTo>
                  <a:pt x="164223" y="1353811"/>
                </a:lnTo>
                <a:lnTo>
                  <a:pt x="127522" y="1299482"/>
                </a:lnTo>
                <a:lnTo>
                  <a:pt x="95004" y="1242285"/>
                </a:lnTo>
                <a:lnTo>
                  <a:pt x="66888" y="1182439"/>
                </a:lnTo>
                <a:lnTo>
                  <a:pt x="43392" y="1120164"/>
                </a:lnTo>
                <a:lnTo>
                  <a:pt x="24736" y="1055679"/>
                </a:lnTo>
                <a:lnTo>
                  <a:pt x="11140" y="989202"/>
                </a:lnTo>
                <a:lnTo>
                  <a:pt x="2821" y="920954"/>
                </a:lnTo>
                <a:lnTo>
                  <a:pt x="0" y="851154"/>
                </a:lnTo>
                <a:close/>
              </a:path>
            </a:pathLst>
          </a:custGeom>
          <a:ln w="27432">
            <a:solidFill>
              <a:srgbClr val="FFF6DB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72212" y="1045463"/>
            <a:ext cx="1155192" cy="11506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7587" y="1050711"/>
            <a:ext cx="1116275" cy="111131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7587" y="1050711"/>
            <a:ext cx="1116330" cy="1111885"/>
          </a:xfrm>
          <a:custGeom>
            <a:avLst/>
            <a:gdLst/>
            <a:ahLst/>
            <a:cxnLst/>
            <a:rect l="l" t="t" r="r" b="b"/>
            <a:pathLst>
              <a:path w="1116330" h="1111885">
                <a:moveTo>
                  <a:pt x="118228" y="204556"/>
                </a:moveTo>
                <a:lnTo>
                  <a:pt x="147893" y="170377"/>
                </a:lnTo>
                <a:lnTo>
                  <a:pt x="179771" y="139253"/>
                </a:lnTo>
                <a:lnTo>
                  <a:pt x="213661" y="111205"/>
                </a:lnTo>
                <a:lnTo>
                  <a:pt x="249360" y="86253"/>
                </a:lnTo>
                <a:lnTo>
                  <a:pt x="286668" y="64418"/>
                </a:lnTo>
                <a:lnTo>
                  <a:pt x="325381" y="45719"/>
                </a:lnTo>
                <a:lnTo>
                  <a:pt x="365300" y="30178"/>
                </a:lnTo>
                <a:lnTo>
                  <a:pt x="406221" y="17815"/>
                </a:lnTo>
                <a:lnTo>
                  <a:pt x="447943" y="8651"/>
                </a:lnTo>
                <a:lnTo>
                  <a:pt x="490265" y="2705"/>
                </a:lnTo>
                <a:lnTo>
                  <a:pt x="532984" y="0"/>
                </a:lnTo>
                <a:lnTo>
                  <a:pt x="575898" y="553"/>
                </a:lnTo>
                <a:lnTo>
                  <a:pt x="618807" y="4388"/>
                </a:lnTo>
                <a:lnTo>
                  <a:pt x="661509" y="11523"/>
                </a:lnTo>
                <a:lnTo>
                  <a:pt x="703801" y="21980"/>
                </a:lnTo>
                <a:lnTo>
                  <a:pt x="745482" y="35778"/>
                </a:lnTo>
                <a:lnTo>
                  <a:pt x="786350" y="52939"/>
                </a:lnTo>
                <a:lnTo>
                  <a:pt x="826203" y="73483"/>
                </a:lnTo>
                <a:lnTo>
                  <a:pt x="864840" y="97429"/>
                </a:lnTo>
                <a:lnTo>
                  <a:pt x="902059" y="124800"/>
                </a:lnTo>
                <a:lnTo>
                  <a:pt x="936999" y="155027"/>
                </a:lnTo>
                <a:lnTo>
                  <a:pt x="968914" y="187397"/>
                </a:lnTo>
                <a:lnTo>
                  <a:pt x="997779" y="221706"/>
                </a:lnTo>
                <a:lnTo>
                  <a:pt x="1023570" y="257755"/>
                </a:lnTo>
                <a:lnTo>
                  <a:pt x="1046263" y="295341"/>
                </a:lnTo>
                <a:lnTo>
                  <a:pt x="1065831" y="334264"/>
                </a:lnTo>
                <a:lnTo>
                  <a:pt x="1082252" y="374322"/>
                </a:lnTo>
                <a:lnTo>
                  <a:pt x="1095500" y="415313"/>
                </a:lnTo>
                <a:lnTo>
                  <a:pt x="1105551" y="457037"/>
                </a:lnTo>
                <a:lnTo>
                  <a:pt x="1112380" y="499291"/>
                </a:lnTo>
                <a:lnTo>
                  <a:pt x="1115963" y="541875"/>
                </a:lnTo>
                <a:lnTo>
                  <a:pt x="1116275" y="584588"/>
                </a:lnTo>
                <a:lnTo>
                  <a:pt x="1113292" y="627227"/>
                </a:lnTo>
                <a:lnTo>
                  <a:pt x="1106988" y="669592"/>
                </a:lnTo>
                <a:lnTo>
                  <a:pt x="1097340" y="711481"/>
                </a:lnTo>
                <a:lnTo>
                  <a:pt x="1084323" y="752692"/>
                </a:lnTo>
                <a:lnTo>
                  <a:pt x="1067912" y="793025"/>
                </a:lnTo>
                <a:lnTo>
                  <a:pt x="1048083" y="832278"/>
                </a:lnTo>
                <a:lnTo>
                  <a:pt x="1024811" y="870250"/>
                </a:lnTo>
                <a:lnTo>
                  <a:pt x="998071" y="906739"/>
                </a:lnTo>
                <a:lnTo>
                  <a:pt x="968406" y="940918"/>
                </a:lnTo>
                <a:lnTo>
                  <a:pt x="936528" y="972042"/>
                </a:lnTo>
                <a:lnTo>
                  <a:pt x="902639" y="1000090"/>
                </a:lnTo>
                <a:lnTo>
                  <a:pt x="866940" y="1025043"/>
                </a:lnTo>
                <a:lnTo>
                  <a:pt x="829633" y="1046880"/>
                </a:lnTo>
                <a:lnTo>
                  <a:pt x="790919" y="1065580"/>
                </a:lnTo>
                <a:lnTo>
                  <a:pt x="751002" y="1081122"/>
                </a:lnTo>
                <a:lnTo>
                  <a:pt x="710081" y="1093488"/>
                </a:lnTo>
                <a:lnTo>
                  <a:pt x="668360" y="1102656"/>
                </a:lnTo>
                <a:lnTo>
                  <a:pt x="626039" y="1108606"/>
                </a:lnTo>
                <a:lnTo>
                  <a:pt x="583320" y="1111317"/>
                </a:lnTo>
                <a:lnTo>
                  <a:pt x="540405" y="1110769"/>
                </a:lnTo>
                <a:lnTo>
                  <a:pt x="497497" y="1106942"/>
                </a:lnTo>
                <a:lnTo>
                  <a:pt x="454795" y="1099816"/>
                </a:lnTo>
                <a:lnTo>
                  <a:pt x="412503" y="1089369"/>
                </a:lnTo>
                <a:lnTo>
                  <a:pt x="370822" y="1075582"/>
                </a:lnTo>
                <a:lnTo>
                  <a:pt x="329953" y="1058434"/>
                </a:lnTo>
                <a:lnTo>
                  <a:pt x="290099" y="1037905"/>
                </a:lnTo>
                <a:lnTo>
                  <a:pt x="251460" y="1013975"/>
                </a:lnTo>
                <a:lnTo>
                  <a:pt x="214240" y="986622"/>
                </a:lnTo>
                <a:lnTo>
                  <a:pt x="179299" y="956395"/>
                </a:lnTo>
                <a:lnTo>
                  <a:pt x="147383" y="924025"/>
                </a:lnTo>
                <a:lnTo>
                  <a:pt x="118516" y="889716"/>
                </a:lnTo>
                <a:lnTo>
                  <a:pt x="92723" y="853666"/>
                </a:lnTo>
                <a:lnTo>
                  <a:pt x="70028" y="816079"/>
                </a:lnTo>
                <a:lnTo>
                  <a:pt x="50457" y="777155"/>
                </a:lnTo>
                <a:lnTo>
                  <a:pt x="34033" y="737095"/>
                </a:lnTo>
                <a:lnTo>
                  <a:pt x="20783" y="696101"/>
                </a:lnTo>
                <a:lnTo>
                  <a:pt x="10729" y="654374"/>
                </a:lnTo>
                <a:lnTo>
                  <a:pt x="3898" y="612115"/>
                </a:lnTo>
                <a:lnTo>
                  <a:pt x="313" y="569526"/>
                </a:lnTo>
                <a:lnTo>
                  <a:pt x="0" y="526807"/>
                </a:lnTo>
                <a:lnTo>
                  <a:pt x="2982" y="484160"/>
                </a:lnTo>
                <a:lnTo>
                  <a:pt x="9286" y="441787"/>
                </a:lnTo>
                <a:lnTo>
                  <a:pt x="18935" y="399888"/>
                </a:lnTo>
                <a:lnTo>
                  <a:pt x="31954" y="358665"/>
                </a:lnTo>
                <a:lnTo>
                  <a:pt x="48369" y="318319"/>
                </a:lnTo>
                <a:lnTo>
                  <a:pt x="68202" y="279051"/>
                </a:lnTo>
                <a:lnTo>
                  <a:pt x="91480" y="241063"/>
                </a:lnTo>
                <a:lnTo>
                  <a:pt x="118228" y="204556"/>
                </a:lnTo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17958" y="1181143"/>
            <a:ext cx="855980" cy="850900"/>
          </a:xfrm>
          <a:custGeom>
            <a:avLst/>
            <a:gdLst/>
            <a:ahLst/>
            <a:cxnLst/>
            <a:rect l="l" t="t" r="r" b="b"/>
            <a:pathLst>
              <a:path w="855980" h="850900">
                <a:moveTo>
                  <a:pt x="89838" y="155531"/>
                </a:moveTo>
                <a:lnTo>
                  <a:pt x="51680" y="212403"/>
                </a:lnTo>
                <a:lnTo>
                  <a:pt x="24090" y="273230"/>
                </a:lnTo>
                <a:lnTo>
                  <a:pt x="6915" y="336780"/>
                </a:lnTo>
                <a:lnTo>
                  <a:pt x="0" y="401817"/>
                </a:lnTo>
                <a:lnTo>
                  <a:pt x="340" y="434509"/>
                </a:lnTo>
                <a:lnTo>
                  <a:pt x="8522" y="499465"/>
                </a:lnTo>
                <a:lnTo>
                  <a:pt x="26576" y="562826"/>
                </a:lnTo>
                <a:lnTo>
                  <a:pt x="54346" y="623357"/>
                </a:lnTo>
                <a:lnTo>
                  <a:pt x="91678" y="679825"/>
                </a:lnTo>
                <a:lnTo>
                  <a:pt x="138416" y="730995"/>
                </a:lnTo>
                <a:lnTo>
                  <a:pt x="193850" y="775241"/>
                </a:lnTo>
                <a:lnTo>
                  <a:pt x="254104" y="809468"/>
                </a:lnTo>
                <a:lnTo>
                  <a:pt x="317435" y="833348"/>
                </a:lnTo>
                <a:lnTo>
                  <a:pt x="382607" y="847004"/>
                </a:lnTo>
                <a:lnTo>
                  <a:pt x="448384" y="850558"/>
                </a:lnTo>
                <a:lnTo>
                  <a:pt x="481113" y="848586"/>
                </a:lnTo>
                <a:lnTo>
                  <a:pt x="545478" y="837218"/>
                </a:lnTo>
                <a:lnTo>
                  <a:pt x="607358" y="816056"/>
                </a:lnTo>
                <a:lnTo>
                  <a:pt x="665516" y="785221"/>
                </a:lnTo>
                <a:lnTo>
                  <a:pt x="718715" y="744837"/>
                </a:lnTo>
                <a:lnTo>
                  <a:pt x="765720" y="695027"/>
                </a:lnTo>
                <a:lnTo>
                  <a:pt x="803881" y="638124"/>
                </a:lnTo>
                <a:lnTo>
                  <a:pt x="831472" y="577279"/>
                </a:lnTo>
                <a:lnTo>
                  <a:pt x="848648" y="513722"/>
                </a:lnTo>
                <a:lnTo>
                  <a:pt x="855565" y="448685"/>
                </a:lnTo>
                <a:lnTo>
                  <a:pt x="855224" y="415997"/>
                </a:lnTo>
                <a:lnTo>
                  <a:pt x="847042" y="351050"/>
                </a:lnTo>
                <a:lnTo>
                  <a:pt x="828988" y="287701"/>
                </a:lnTo>
                <a:lnTo>
                  <a:pt x="801219" y="227183"/>
                </a:lnTo>
                <a:lnTo>
                  <a:pt x="763889" y="170726"/>
                </a:lnTo>
                <a:lnTo>
                  <a:pt x="717153" y="119561"/>
                </a:lnTo>
                <a:lnTo>
                  <a:pt x="661719" y="75317"/>
                </a:lnTo>
                <a:lnTo>
                  <a:pt x="601462" y="41090"/>
                </a:lnTo>
                <a:lnTo>
                  <a:pt x="538128" y="17210"/>
                </a:lnTo>
                <a:lnTo>
                  <a:pt x="472954" y="3554"/>
                </a:lnTo>
                <a:lnTo>
                  <a:pt x="407176" y="0"/>
                </a:lnTo>
                <a:lnTo>
                  <a:pt x="374447" y="1972"/>
                </a:lnTo>
                <a:lnTo>
                  <a:pt x="310080" y="13340"/>
                </a:lnTo>
                <a:lnTo>
                  <a:pt x="248200" y="34502"/>
                </a:lnTo>
                <a:lnTo>
                  <a:pt x="190042" y="65336"/>
                </a:lnTo>
                <a:lnTo>
                  <a:pt x="136843" y="105720"/>
                </a:lnTo>
                <a:lnTo>
                  <a:pt x="89838" y="155531"/>
                </a:lnTo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88136" y="0"/>
            <a:ext cx="8056245" cy="6858000"/>
          </a:xfrm>
          <a:custGeom>
            <a:avLst/>
            <a:gdLst/>
            <a:ahLst/>
            <a:cxnLst/>
            <a:rect l="l" t="t" r="r" b="b"/>
            <a:pathLst>
              <a:path w="8056245" h="6858000">
                <a:moveTo>
                  <a:pt x="0" y="6857999"/>
                </a:moveTo>
                <a:lnTo>
                  <a:pt x="8055863" y="6857999"/>
                </a:lnTo>
                <a:lnTo>
                  <a:pt x="8055863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13460" y="0"/>
            <a:ext cx="1905" cy="6858000"/>
          </a:xfrm>
          <a:custGeom>
            <a:avLst/>
            <a:gdLst/>
            <a:ahLst/>
            <a:cxnLst/>
            <a:rect l="l" t="t" r="r" b="b"/>
            <a:pathLst>
              <a:path w="1905" h="6858000">
                <a:moveTo>
                  <a:pt x="0" y="6857999"/>
                </a:moveTo>
                <a:lnTo>
                  <a:pt x="1524" y="6857999"/>
                </a:lnTo>
                <a:lnTo>
                  <a:pt x="1524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5736" y="0"/>
            <a:ext cx="155447" cy="685799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14983" y="0"/>
            <a:ext cx="73660" cy="6858000"/>
          </a:xfrm>
          <a:custGeom>
            <a:avLst/>
            <a:gdLst/>
            <a:ahLst/>
            <a:cxnLst/>
            <a:rect l="l" t="t" r="r" b="b"/>
            <a:pathLst>
              <a:path w="73659" h="6858000">
                <a:moveTo>
                  <a:pt x="0" y="6858000"/>
                </a:moveTo>
                <a:lnTo>
                  <a:pt x="73152" y="6858000"/>
                </a:lnTo>
                <a:lnTo>
                  <a:pt x="73152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227070" y="744982"/>
            <a:ext cx="3453765" cy="862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800" b="1" spc="-25" dirty="0">
                <a:latin typeface="Arial"/>
                <a:cs typeface="Arial"/>
              </a:rPr>
              <a:t>CO</a:t>
            </a:r>
            <a:r>
              <a:rPr sz="2800" b="1" spc="-35" dirty="0">
                <a:latin typeface="Arial"/>
                <a:cs typeface="Arial"/>
              </a:rPr>
              <a:t>N</a:t>
            </a:r>
            <a:r>
              <a:rPr sz="2800" b="1" spc="-75" dirty="0">
                <a:latin typeface="Arial"/>
                <a:cs typeface="Arial"/>
              </a:rPr>
              <a:t>T</a:t>
            </a:r>
            <a:r>
              <a:rPr sz="2800" b="1" spc="-25" dirty="0">
                <a:latin typeface="Arial"/>
                <a:cs typeface="Arial"/>
              </a:rPr>
              <a:t>OH</a:t>
            </a:r>
            <a:r>
              <a:rPr sz="2800" b="1" spc="25" dirty="0">
                <a:latin typeface="Arial"/>
                <a:cs typeface="Arial"/>
              </a:rPr>
              <a:t> </a:t>
            </a:r>
            <a:r>
              <a:rPr sz="2800" b="1" spc="-25" dirty="0">
                <a:latin typeface="Arial"/>
                <a:cs typeface="Arial"/>
              </a:rPr>
              <a:t>KA</a:t>
            </a:r>
            <a:r>
              <a:rPr sz="2800" b="1" spc="-35" dirty="0">
                <a:latin typeface="Arial"/>
                <a:cs typeface="Arial"/>
              </a:rPr>
              <a:t>S</a:t>
            </a:r>
            <a:r>
              <a:rPr sz="2800" b="1" spc="-20" dirty="0">
                <a:latin typeface="Arial"/>
                <a:cs typeface="Arial"/>
              </a:rPr>
              <a:t>US</a:t>
            </a:r>
            <a:endParaRPr sz="2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2800" b="1" spc="-5" dirty="0">
                <a:latin typeface="Arial"/>
                <a:cs typeface="Arial"/>
              </a:rPr>
              <a:t>(</a:t>
            </a:r>
            <a:r>
              <a:rPr sz="2800" b="1" spc="-15" dirty="0">
                <a:latin typeface="Arial"/>
                <a:cs typeface="Arial"/>
              </a:rPr>
              <a:t>Lihat</a:t>
            </a:r>
            <a:r>
              <a:rPr sz="2800" b="1" spc="15" dirty="0">
                <a:latin typeface="Arial"/>
                <a:cs typeface="Arial"/>
              </a:rPr>
              <a:t> </a:t>
            </a:r>
            <a:r>
              <a:rPr sz="2800" b="1" spc="-20" dirty="0">
                <a:latin typeface="Arial"/>
                <a:cs typeface="Arial"/>
              </a:rPr>
              <a:t>k</a:t>
            </a:r>
            <a:r>
              <a:rPr sz="2800" b="1" spc="-15" dirty="0">
                <a:latin typeface="Arial"/>
                <a:cs typeface="Arial"/>
              </a:rPr>
              <a:t>a</a:t>
            </a:r>
            <a:r>
              <a:rPr sz="2800" b="1" spc="-20" dirty="0">
                <a:latin typeface="Arial"/>
                <a:cs typeface="Arial"/>
              </a:rPr>
              <a:t>sus</a:t>
            </a:r>
            <a:r>
              <a:rPr sz="2800" b="1" spc="20" dirty="0">
                <a:latin typeface="Arial"/>
                <a:cs typeface="Arial"/>
              </a:rPr>
              <a:t> </a:t>
            </a:r>
            <a:r>
              <a:rPr sz="2800" b="1" spc="-20" dirty="0">
                <a:latin typeface="Arial"/>
                <a:cs typeface="Arial"/>
              </a:rPr>
              <a:t>T</a:t>
            </a:r>
            <a:r>
              <a:rPr sz="2800" b="1" spc="-30" dirty="0">
                <a:latin typeface="Arial"/>
                <a:cs typeface="Arial"/>
              </a:rPr>
              <a:t>n</a:t>
            </a:r>
            <a:r>
              <a:rPr sz="2800" b="1" spc="-10" dirty="0">
                <a:latin typeface="Arial"/>
                <a:cs typeface="Arial"/>
              </a:rPr>
              <a:t>.</a:t>
            </a:r>
            <a:r>
              <a:rPr sz="2800" b="1" spc="-95" dirty="0">
                <a:latin typeface="Arial"/>
                <a:cs typeface="Arial"/>
              </a:rPr>
              <a:t> </a:t>
            </a:r>
            <a:r>
              <a:rPr sz="2800" b="1" spc="-20" dirty="0">
                <a:latin typeface="Arial"/>
                <a:cs typeface="Arial"/>
              </a:rPr>
              <a:t>AH)</a:t>
            </a:r>
            <a:endParaRPr sz="2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75740" y="2019934"/>
            <a:ext cx="6689725" cy="1701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55344" indent="-842644">
              <a:lnSpc>
                <a:spcPct val="100000"/>
              </a:lnSpc>
              <a:buClr>
                <a:srgbClr val="3891A7"/>
              </a:buClr>
              <a:buSzPct val="79166"/>
              <a:buFont typeface="Wingdings 2"/>
              <a:buChar char=""/>
              <a:tabLst>
                <a:tab pos="296545" algn="l"/>
                <a:tab pos="836930" algn="l"/>
              </a:tabLst>
            </a:pPr>
            <a:r>
              <a:rPr sz="2400" dirty="0">
                <a:latin typeface="Arial"/>
                <a:cs typeface="Arial"/>
              </a:rPr>
              <a:t>S :	B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tuk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berdah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k,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sesa</a:t>
            </a:r>
            <a:r>
              <a:rPr sz="2400" spc="-5" dirty="0">
                <a:latin typeface="Arial"/>
                <a:cs typeface="Arial"/>
              </a:rPr>
              <a:t>k</a:t>
            </a:r>
            <a:r>
              <a:rPr sz="2400" dirty="0">
                <a:latin typeface="Arial"/>
                <a:cs typeface="Arial"/>
              </a:rPr>
              <a:t>,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mah</a:t>
            </a:r>
            <a:endParaRPr sz="2400">
              <a:latin typeface="Arial"/>
              <a:cs typeface="Arial"/>
            </a:endParaRPr>
          </a:p>
          <a:p>
            <a:pPr marL="855344" marR="6350" indent="-842644">
              <a:lnSpc>
                <a:spcPct val="120800"/>
              </a:lnSpc>
              <a:buClr>
                <a:srgbClr val="3891A7"/>
              </a:buClr>
              <a:buSzPct val="79166"/>
              <a:buFont typeface="Wingdings 2"/>
              <a:buChar char=""/>
              <a:tabLst>
                <a:tab pos="296545" algn="l"/>
              </a:tabLst>
            </a:pPr>
            <a:r>
              <a:rPr sz="2400" dirty="0">
                <a:latin typeface="Arial"/>
                <a:cs typeface="Arial"/>
              </a:rPr>
              <a:t>O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:</a:t>
            </a:r>
            <a:r>
              <a:rPr sz="2400" spc="-55" dirty="0">
                <a:latin typeface="Arial"/>
                <a:cs typeface="Arial"/>
              </a:rPr>
              <a:t> </a:t>
            </a:r>
            <a:r>
              <a:rPr sz="2400" spc="-270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an</a:t>
            </a:r>
            <a:r>
              <a:rPr sz="2400" spc="-10" dirty="0">
                <a:latin typeface="Arial"/>
                <a:cs typeface="Arial"/>
              </a:rPr>
              <a:t>d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-tanda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vital normal,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H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moglo</a:t>
            </a:r>
            <a:r>
              <a:rPr sz="2400" spc="-10" dirty="0">
                <a:latin typeface="Arial"/>
                <a:cs typeface="Arial"/>
              </a:rPr>
              <a:t>b</a:t>
            </a:r>
            <a:r>
              <a:rPr sz="2400" dirty="0">
                <a:latin typeface="Arial"/>
                <a:cs typeface="Arial"/>
              </a:rPr>
              <a:t>in</a:t>
            </a:r>
            <a:r>
              <a:rPr sz="2400" spc="4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(</a:t>
            </a:r>
            <a:r>
              <a:rPr sz="2400" spc="-180" dirty="0">
                <a:latin typeface="Arial"/>
                <a:cs typeface="Arial"/>
              </a:rPr>
              <a:t>1</a:t>
            </a:r>
            <a:r>
              <a:rPr sz="2400" dirty="0">
                <a:latin typeface="Arial"/>
                <a:cs typeface="Arial"/>
              </a:rPr>
              <a:t>1,0 </a:t>
            </a:r>
            <a:r>
              <a:rPr sz="2400" spc="-5" dirty="0">
                <a:latin typeface="Arial"/>
                <a:cs typeface="Arial"/>
              </a:rPr>
              <a:t>g</a:t>
            </a:r>
            <a:r>
              <a:rPr sz="2400" dirty="0">
                <a:latin typeface="Arial"/>
                <a:cs typeface="Arial"/>
              </a:rPr>
              <a:t>/</a:t>
            </a:r>
            <a:r>
              <a:rPr sz="2400" spc="-5" dirty="0">
                <a:latin typeface="Arial"/>
                <a:cs typeface="Arial"/>
              </a:rPr>
              <a:t>dL</a:t>
            </a:r>
            <a:r>
              <a:rPr sz="2400" dirty="0">
                <a:latin typeface="Arial"/>
                <a:cs typeface="Arial"/>
              </a:rPr>
              <a:t>);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hematokrit (31,9%</a:t>
            </a:r>
            <a:r>
              <a:rPr sz="2400" spc="5" dirty="0">
                <a:latin typeface="Arial"/>
                <a:cs typeface="Arial"/>
              </a:rPr>
              <a:t>)</a:t>
            </a:r>
            <a:r>
              <a:rPr sz="2400" dirty="0">
                <a:latin typeface="Arial"/>
                <a:cs typeface="Arial"/>
              </a:rPr>
              <a:t>; Eritrosit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(3,84 1</a:t>
            </a:r>
            <a:r>
              <a:rPr sz="2400" spc="-10" dirty="0">
                <a:latin typeface="Arial"/>
                <a:cs typeface="Arial"/>
              </a:rPr>
              <a:t>0</a:t>
            </a:r>
            <a:r>
              <a:rPr sz="2400" dirty="0">
                <a:latin typeface="Arial"/>
                <a:cs typeface="Arial"/>
              </a:rPr>
              <a:t>^6/</a:t>
            </a:r>
            <a:r>
              <a:rPr sz="2400" spc="-15" dirty="0">
                <a:latin typeface="Arial"/>
                <a:cs typeface="Arial"/>
              </a:rPr>
              <a:t>µ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); L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uk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sit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(20,4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10</a:t>
            </a:r>
            <a:r>
              <a:rPr sz="2400" dirty="0">
                <a:latin typeface="Arial"/>
                <a:cs typeface="Arial"/>
              </a:rPr>
              <a:t>^</a:t>
            </a:r>
            <a:r>
              <a:rPr sz="2400" spc="-5" dirty="0">
                <a:latin typeface="Arial"/>
                <a:cs typeface="Arial"/>
              </a:rPr>
              <a:t>3</a:t>
            </a:r>
            <a:r>
              <a:rPr sz="2400" dirty="0">
                <a:latin typeface="Arial"/>
                <a:cs typeface="Arial"/>
              </a:rPr>
              <a:t>/</a:t>
            </a:r>
            <a:r>
              <a:rPr sz="2400" spc="-15" dirty="0">
                <a:latin typeface="Arial"/>
                <a:cs typeface="Arial"/>
              </a:rPr>
              <a:t>µ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)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831594" y="1334261"/>
            <a:ext cx="2513965" cy="315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Obat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yang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diguna</a:t>
            </a:r>
            <a:r>
              <a:rPr sz="2000" spc="5" dirty="0">
                <a:latin typeface="Arial"/>
                <a:cs typeface="Arial"/>
              </a:rPr>
              <a:t>k</a:t>
            </a:r>
            <a:r>
              <a:rPr sz="2000" dirty="0">
                <a:latin typeface="Arial"/>
                <a:cs typeface="Arial"/>
              </a:rPr>
              <a:t>a</a:t>
            </a:r>
            <a:r>
              <a:rPr sz="2000" spc="5" dirty="0">
                <a:latin typeface="Arial"/>
                <a:cs typeface="Arial"/>
              </a:rPr>
              <a:t>n</a:t>
            </a:r>
            <a:r>
              <a:rPr sz="2000" dirty="0">
                <a:latin typeface="Arial"/>
                <a:cs typeface="Arial"/>
              </a:rPr>
              <a:t>:</a:t>
            </a:r>
            <a:endParaRPr sz="2000">
              <a:latin typeface="Arial"/>
              <a:cs typeface="Arial"/>
            </a:endParaRP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593850" y="1898650"/>
          <a:ext cx="6705600" cy="35262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38475"/>
                <a:gridCol w="1155446"/>
                <a:gridCol w="2511679"/>
              </a:tblGrid>
              <a:tr h="722122">
                <a:tc>
                  <a:txBody>
                    <a:bodyPr/>
                    <a:lstStyle/>
                    <a:p>
                      <a:pPr marL="91186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2000" b="1" spc="1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ma</a:t>
                      </a:r>
                      <a:r>
                        <a:rPr sz="20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Ob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t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988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Rute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898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Times New Roman"/>
                          <a:cs typeface="Times New Roman"/>
                        </a:rPr>
                        <a:t>Re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000" b="1" spc="-1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en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0519">
                <a:tc>
                  <a:txBody>
                    <a:bodyPr/>
                    <a:lstStyle/>
                    <a:p>
                      <a:pPr marL="451484">
                        <a:lnSpc>
                          <a:spcPct val="100000"/>
                        </a:lnSpc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Lev</a:t>
                      </a:r>
                      <a:r>
                        <a:rPr sz="20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floxac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20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sz="2000" spc="10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000" spc="-2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g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2000" spc="5" dirty="0">
                          <a:latin typeface="Times New Roman"/>
                          <a:cs typeface="Times New Roman"/>
                        </a:rPr>
                        <a:t>po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sz="2000" spc="5" dirty="0">
                          <a:latin typeface="Times New Roman"/>
                          <a:cs typeface="Times New Roman"/>
                        </a:rPr>
                        <a:t>1x50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0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25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2000" spc="5" dirty="0">
                          <a:latin typeface="Times New Roman"/>
                          <a:cs typeface="Times New Roman"/>
                        </a:rPr>
                        <a:t> (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Ha</a:t>
                      </a:r>
                      <a:r>
                        <a:rPr sz="2000" spc="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0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5" dirty="0"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5" dirty="0">
                          <a:latin typeface="Times New Roman"/>
                          <a:cs typeface="Times New Roman"/>
                        </a:rPr>
                        <a:t>14)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46037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2000" spc="-25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eprazol</a:t>
                      </a:r>
                      <a:r>
                        <a:rPr sz="20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inj</a:t>
                      </a:r>
                      <a:r>
                        <a:rPr sz="2000" spc="5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2000" spc="5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000" spc="-25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g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iv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2x</a:t>
                      </a:r>
                      <a:r>
                        <a:rPr sz="20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40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25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g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0519">
                <a:tc>
                  <a:txBody>
                    <a:bodyPr/>
                    <a:lstStyle/>
                    <a:p>
                      <a:pPr marL="593090">
                        <a:lnSpc>
                          <a:spcPct val="100000"/>
                        </a:lnSpc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Si</a:t>
                      </a:r>
                      <a:r>
                        <a:rPr sz="2000" spc="-3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vasta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sz="20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2000" spc="10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000" spc="-25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g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2000" spc="5" dirty="0">
                          <a:latin typeface="Times New Roman"/>
                          <a:cs typeface="Times New Roman"/>
                        </a:rPr>
                        <a:t>po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sz="2000" spc="5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2000" spc="1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0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2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g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0519">
                <a:tc>
                  <a:txBody>
                    <a:bodyPr/>
                    <a:lstStyle/>
                    <a:p>
                      <a:pPr marL="808355">
                        <a:lnSpc>
                          <a:spcPct val="100000"/>
                        </a:lnSpc>
                      </a:pPr>
                      <a:r>
                        <a:rPr sz="2000" spc="-145" dirty="0"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arf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ar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sz="20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2000" spc="-2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g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2000" spc="5" dirty="0">
                          <a:latin typeface="Times New Roman"/>
                          <a:cs typeface="Times New Roman"/>
                        </a:rPr>
                        <a:t>po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sz="2000" spc="5" dirty="0">
                          <a:latin typeface="Times New Roman"/>
                          <a:cs typeface="Times New Roman"/>
                        </a:rPr>
                        <a:t>1x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20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25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g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585470">
                        <a:lnSpc>
                          <a:spcPct val="100000"/>
                        </a:lnSpc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2000" spc="10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idogrel</a:t>
                      </a:r>
                      <a:r>
                        <a:rPr sz="20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sz="2000" spc="10" dirty="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sz="2000" spc="-25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g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2000" spc="5" dirty="0">
                          <a:latin typeface="Times New Roman"/>
                          <a:cs typeface="Times New Roman"/>
                        </a:rPr>
                        <a:t>po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sz="2000" spc="5" dirty="0">
                          <a:latin typeface="Times New Roman"/>
                          <a:cs typeface="Times New Roman"/>
                        </a:rPr>
                        <a:t>1x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75</a:t>
                      </a:r>
                      <a:r>
                        <a:rPr sz="2000" spc="-25" dirty="0">
                          <a:latin typeface="Times New Roman"/>
                          <a:cs typeface="Times New Roman"/>
                        </a:rPr>
                        <a:t> m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g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0519">
                <a:tc>
                  <a:txBody>
                    <a:bodyPr/>
                    <a:lstStyle/>
                    <a:p>
                      <a:pPr marL="676910">
                        <a:lnSpc>
                          <a:spcPct val="100000"/>
                        </a:lnSpc>
                      </a:pPr>
                      <a:r>
                        <a:rPr sz="2000" spc="-215" dirty="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sartran</a:t>
                      </a:r>
                      <a:r>
                        <a:rPr sz="20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sz="2000" spc="10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000" spc="-25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g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2000" spc="5" dirty="0">
                          <a:latin typeface="Times New Roman"/>
                          <a:cs typeface="Times New Roman"/>
                        </a:rPr>
                        <a:t>po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sz="2000" spc="5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2000" spc="10" dirty="0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0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2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g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0519">
                <a:tc>
                  <a:txBody>
                    <a:bodyPr/>
                    <a:lstStyle/>
                    <a:p>
                      <a:pPr marL="69532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Asam</a:t>
                      </a:r>
                      <a:r>
                        <a:rPr sz="20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5" dirty="0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olat</a:t>
                      </a:r>
                      <a:r>
                        <a:rPr sz="20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sz="2000" spc="-2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g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2000" spc="5" dirty="0">
                          <a:latin typeface="Times New Roman"/>
                          <a:cs typeface="Times New Roman"/>
                        </a:rPr>
                        <a:t>po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sz="2000" spc="5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x5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2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g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0519">
                <a:tc>
                  <a:txBody>
                    <a:bodyPr/>
                    <a:lstStyle/>
                    <a:p>
                      <a:pPr marL="59626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Ne</a:t>
                      </a:r>
                      <a:r>
                        <a:rPr sz="2000" spc="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20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dex</a:t>
                      </a:r>
                      <a:r>
                        <a:rPr sz="20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2000" spc="10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0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25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g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2000" spc="5" dirty="0">
                          <a:latin typeface="Times New Roman"/>
                          <a:cs typeface="Times New Roman"/>
                        </a:rPr>
                        <a:t>po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2 x 1</a:t>
                      </a:r>
                      <a:r>
                        <a:rPr sz="2000" spc="5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20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25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g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04" y="3810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505" y="0"/>
                </a:lnTo>
                <a:lnTo>
                  <a:pt x="0" y="819150"/>
                </a:lnTo>
                <a:lnTo>
                  <a:pt x="505" y="819150"/>
                </a:lnTo>
                <a:lnTo>
                  <a:pt x="67687" y="816434"/>
                </a:lnTo>
                <a:lnTo>
                  <a:pt x="133374" y="808427"/>
                </a:lnTo>
                <a:lnTo>
                  <a:pt x="197354" y="795341"/>
                </a:lnTo>
                <a:lnTo>
                  <a:pt x="259418" y="777386"/>
                </a:lnTo>
                <a:lnTo>
                  <a:pt x="319353" y="754772"/>
                </a:lnTo>
                <a:lnTo>
                  <a:pt x="376949" y="727712"/>
                </a:lnTo>
                <a:lnTo>
                  <a:pt x="431996" y="696415"/>
                </a:lnTo>
                <a:lnTo>
                  <a:pt x="484282" y="661092"/>
                </a:lnTo>
                <a:lnTo>
                  <a:pt x="533597" y="621955"/>
                </a:lnTo>
                <a:lnTo>
                  <a:pt x="579729" y="579215"/>
                </a:lnTo>
                <a:lnTo>
                  <a:pt x="622469" y="533081"/>
                </a:lnTo>
                <a:lnTo>
                  <a:pt x="661605" y="483766"/>
                </a:lnTo>
                <a:lnTo>
                  <a:pt x="696926" y="431479"/>
                </a:lnTo>
                <a:lnTo>
                  <a:pt x="728222" y="376433"/>
                </a:lnTo>
                <a:lnTo>
                  <a:pt x="755281" y="318837"/>
                </a:lnTo>
                <a:lnTo>
                  <a:pt x="777893" y="258903"/>
                </a:lnTo>
                <a:lnTo>
                  <a:pt x="795848" y="196841"/>
                </a:lnTo>
                <a:lnTo>
                  <a:pt x="808933" y="132863"/>
                </a:lnTo>
                <a:lnTo>
                  <a:pt x="816939" y="67178"/>
                </a:lnTo>
                <a:lnTo>
                  <a:pt x="819655" y="0"/>
                </a:lnTo>
                <a:close/>
              </a:path>
            </a:pathLst>
          </a:custGeom>
          <a:solidFill>
            <a:srgbClr val="FDF9F4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304" y="3810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816939" y="67178"/>
                </a:lnTo>
                <a:lnTo>
                  <a:pt x="808933" y="132863"/>
                </a:lnTo>
                <a:lnTo>
                  <a:pt x="795848" y="196841"/>
                </a:lnTo>
                <a:lnTo>
                  <a:pt x="777893" y="258903"/>
                </a:lnTo>
                <a:lnTo>
                  <a:pt x="755281" y="318837"/>
                </a:lnTo>
                <a:lnTo>
                  <a:pt x="728222" y="376433"/>
                </a:lnTo>
                <a:lnTo>
                  <a:pt x="696926" y="431479"/>
                </a:lnTo>
                <a:lnTo>
                  <a:pt x="661605" y="483766"/>
                </a:lnTo>
                <a:lnTo>
                  <a:pt x="622469" y="533081"/>
                </a:lnTo>
                <a:lnTo>
                  <a:pt x="579729" y="579215"/>
                </a:lnTo>
                <a:lnTo>
                  <a:pt x="533597" y="621955"/>
                </a:lnTo>
                <a:lnTo>
                  <a:pt x="484282" y="661092"/>
                </a:lnTo>
                <a:lnTo>
                  <a:pt x="431996" y="696415"/>
                </a:lnTo>
                <a:lnTo>
                  <a:pt x="376949" y="727712"/>
                </a:lnTo>
                <a:lnTo>
                  <a:pt x="319353" y="754772"/>
                </a:lnTo>
                <a:lnTo>
                  <a:pt x="259418" y="777386"/>
                </a:lnTo>
                <a:lnTo>
                  <a:pt x="197354" y="795341"/>
                </a:lnTo>
                <a:lnTo>
                  <a:pt x="133374" y="808427"/>
                </a:lnTo>
                <a:lnTo>
                  <a:pt x="67687" y="816434"/>
                </a:lnTo>
                <a:lnTo>
                  <a:pt x="505" y="819150"/>
                </a:lnTo>
                <a:lnTo>
                  <a:pt x="336" y="819150"/>
                </a:lnTo>
                <a:lnTo>
                  <a:pt x="168" y="819150"/>
                </a:lnTo>
                <a:lnTo>
                  <a:pt x="0" y="819150"/>
                </a:lnTo>
                <a:lnTo>
                  <a:pt x="505" y="0"/>
                </a:lnTo>
                <a:lnTo>
                  <a:pt x="819655" y="0"/>
                </a:lnTo>
                <a:close/>
              </a:path>
            </a:pathLst>
          </a:custGeom>
          <a:ln w="3175">
            <a:solidFill>
              <a:srgbClr val="D2C39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8015" y="6095"/>
            <a:ext cx="1784604" cy="17846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9163" y="21335"/>
            <a:ext cx="1702435" cy="1702435"/>
          </a:xfrm>
          <a:custGeom>
            <a:avLst/>
            <a:gdLst/>
            <a:ahLst/>
            <a:cxnLst/>
            <a:rect l="l" t="t" r="r" b="b"/>
            <a:pathLst>
              <a:path w="1702435" h="1702435">
                <a:moveTo>
                  <a:pt x="0" y="851154"/>
                </a:moveTo>
                <a:lnTo>
                  <a:pt x="2821" y="781353"/>
                </a:lnTo>
                <a:lnTo>
                  <a:pt x="11140" y="713105"/>
                </a:lnTo>
                <a:lnTo>
                  <a:pt x="24736" y="646628"/>
                </a:lnTo>
                <a:lnTo>
                  <a:pt x="43392" y="582143"/>
                </a:lnTo>
                <a:lnTo>
                  <a:pt x="66888" y="519868"/>
                </a:lnTo>
                <a:lnTo>
                  <a:pt x="95004" y="460022"/>
                </a:lnTo>
                <a:lnTo>
                  <a:pt x="127522" y="402825"/>
                </a:lnTo>
                <a:lnTo>
                  <a:pt x="164223" y="348496"/>
                </a:lnTo>
                <a:lnTo>
                  <a:pt x="204888" y="297253"/>
                </a:lnTo>
                <a:lnTo>
                  <a:pt x="249297" y="249316"/>
                </a:lnTo>
                <a:lnTo>
                  <a:pt x="297232" y="204905"/>
                </a:lnTo>
                <a:lnTo>
                  <a:pt x="348474" y="164238"/>
                </a:lnTo>
                <a:lnTo>
                  <a:pt x="402803" y="127534"/>
                </a:lnTo>
                <a:lnTo>
                  <a:pt x="460000" y="95014"/>
                </a:lnTo>
                <a:lnTo>
                  <a:pt x="519847" y="66895"/>
                </a:lnTo>
                <a:lnTo>
                  <a:pt x="582124" y="43397"/>
                </a:lnTo>
                <a:lnTo>
                  <a:pt x="646612" y="24739"/>
                </a:lnTo>
                <a:lnTo>
                  <a:pt x="713092" y="11141"/>
                </a:lnTo>
                <a:lnTo>
                  <a:pt x="781346" y="2821"/>
                </a:lnTo>
                <a:lnTo>
                  <a:pt x="851154" y="0"/>
                </a:lnTo>
                <a:lnTo>
                  <a:pt x="920954" y="2821"/>
                </a:lnTo>
                <a:lnTo>
                  <a:pt x="989202" y="11141"/>
                </a:lnTo>
                <a:lnTo>
                  <a:pt x="1055679" y="24739"/>
                </a:lnTo>
                <a:lnTo>
                  <a:pt x="1120164" y="43397"/>
                </a:lnTo>
                <a:lnTo>
                  <a:pt x="1182439" y="66895"/>
                </a:lnTo>
                <a:lnTo>
                  <a:pt x="1242285" y="95014"/>
                </a:lnTo>
                <a:lnTo>
                  <a:pt x="1299482" y="127534"/>
                </a:lnTo>
                <a:lnTo>
                  <a:pt x="1353811" y="164238"/>
                </a:lnTo>
                <a:lnTo>
                  <a:pt x="1405054" y="204905"/>
                </a:lnTo>
                <a:lnTo>
                  <a:pt x="1452991" y="249316"/>
                </a:lnTo>
                <a:lnTo>
                  <a:pt x="1497402" y="297253"/>
                </a:lnTo>
                <a:lnTo>
                  <a:pt x="1538069" y="348496"/>
                </a:lnTo>
                <a:lnTo>
                  <a:pt x="1574773" y="402825"/>
                </a:lnTo>
                <a:lnTo>
                  <a:pt x="1607293" y="460022"/>
                </a:lnTo>
                <a:lnTo>
                  <a:pt x="1635412" y="519868"/>
                </a:lnTo>
                <a:lnTo>
                  <a:pt x="1658910" y="582143"/>
                </a:lnTo>
                <a:lnTo>
                  <a:pt x="1677568" y="646628"/>
                </a:lnTo>
                <a:lnTo>
                  <a:pt x="1691166" y="713105"/>
                </a:lnTo>
                <a:lnTo>
                  <a:pt x="1699486" y="781353"/>
                </a:lnTo>
                <a:lnTo>
                  <a:pt x="1702308" y="851154"/>
                </a:lnTo>
                <a:lnTo>
                  <a:pt x="1699486" y="920954"/>
                </a:lnTo>
                <a:lnTo>
                  <a:pt x="1691166" y="989202"/>
                </a:lnTo>
                <a:lnTo>
                  <a:pt x="1677568" y="1055679"/>
                </a:lnTo>
                <a:lnTo>
                  <a:pt x="1658910" y="1120164"/>
                </a:lnTo>
                <a:lnTo>
                  <a:pt x="1635412" y="1182439"/>
                </a:lnTo>
                <a:lnTo>
                  <a:pt x="1607293" y="1242285"/>
                </a:lnTo>
                <a:lnTo>
                  <a:pt x="1574773" y="1299482"/>
                </a:lnTo>
                <a:lnTo>
                  <a:pt x="1538069" y="1353811"/>
                </a:lnTo>
                <a:lnTo>
                  <a:pt x="1497402" y="1405054"/>
                </a:lnTo>
                <a:lnTo>
                  <a:pt x="1452991" y="1452991"/>
                </a:lnTo>
                <a:lnTo>
                  <a:pt x="1405054" y="1497402"/>
                </a:lnTo>
                <a:lnTo>
                  <a:pt x="1353811" y="1538069"/>
                </a:lnTo>
                <a:lnTo>
                  <a:pt x="1299482" y="1574773"/>
                </a:lnTo>
                <a:lnTo>
                  <a:pt x="1242285" y="1607293"/>
                </a:lnTo>
                <a:lnTo>
                  <a:pt x="1182439" y="1635412"/>
                </a:lnTo>
                <a:lnTo>
                  <a:pt x="1120164" y="1658910"/>
                </a:lnTo>
                <a:lnTo>
                  <a:pt x="1055679" y="1677568"/>
                </a:lnTo>
                <a:lnTo>
                  <a:pt x="989202" y="1691166"/>
                </a:lnTo>
                <a:lnTo>
                  <a:pt x="920954" y="1699486"/>
                </a:lnTo>
                <a:lnTo>
                  <a:pt x="851154" y="1702308"/>
                </a:lnTo>
                <a:lnTo>
                  <a:pt x="781346" y="1699486"/>
                </a:lnTo>
                <a:lnTo>
                  <a:pt x="713092" y="1691166"/>
                </a:lnTo>
                <a:lnTo>
                  <a:pt x="646612" y="1677568"/>
                </a:lnTo>
                <a:lnTo>
                  <a:pt x="582124" y="1658910"/>
                </a:lnTo>
                <a:lnTo>
                  <a:pt x="519847" y="1635412"/>
                </a:lnTo>
                <a:lnTo>
                  <a:pt x="460000" y="1607293"/>
                </a:lnTo>
                <a:lnTo>
                  <a:pt x="402803" y="1574773"/>
                </a:lnTo>
                <a:lnTo>
                  <a:pt x="348474" y="1538069"/>
                </a:lnTo>
                <a:lnTo>
                  <a:pt x="297232" y="1497402"/>
                </a:lnTo>
                <a:lnTo>
                  <a:pt x="249297" y="1452991"/>
                </a:lnTo>
                <a:lnTo>
                  <a:pt x="204888" y="1405054"/>
                </a:lnTo>
                <a:lnTo>
                  <a:pt x="164223" y="1353811"/>
                </a:lnTo>
                <a:lnTo>
                  <a:pt x="127522" y="1299482"/>
                </a:lnTo>
                <a:lnTo>
                  <a:pt x="95004" y="1242285"/>
                </a:lnTo>
                <a:lnTo>
                  <a:pt x="66888" y="1182439"/>
                </a:lnTo>
                <a:lnTo>
                  <a:pt x="43392" y="1120164"/>
                </a:lnTo>
                <a:lnTo>
                  <a:pt x="24736" y="1055679"/>
                </a:lnTo>
                <a:lnTo>
                  <a:pt x="11140" y="989202"/>
                </a:lnTo>
                <a:lnTo>
                  <a:pt x="2821" y="920954"/>
                </a:lnTo>
                <a:lnTo>
                  <a:pt x="0" y="851154"/>
                </a:lnTo>
                <a:close/>
              </a:path>
            </a:pathLst>
          </a:custGeom>
          <a:ln w="27432">
            <a:solidFill>
              <a:srgbClr val="FFF6DB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72212" y="1045463"/>
            <a:ext cx="1155192" cy="11506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7587" y="1050711"/>
            <a:ext cx="1116275" cy="111131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7587" y="1050711"/>
            <a:ext cx="1116330" cy="1111885"/>
          </a:xfrm>
          <a:custGeom>
            <a:avLst/>
            <a:gdLst/>
            <a:ahLst/>
            <a:cxnLst/>
            <a:rect l="l" t="t" r="r" b="b"/>
            <a:pathLst>
              <a:path w="1116330" h="1111885">
                <a:moveTo>
                  <a:pt x="118228" y="204556"/>
                </a:moveTo>
                <a:lnTo>
                  <a:pt x="147893" y="170377"/>
                </a:lnTo>
                <a:lnTo>
                  <a:pt x="179771" y="139253"/>
                </a:lnTo>
                <a:lnTo>
                  <a:pt x="213661" y="111205"/>
                </a:lnTo>
                <a:lnTo>
                  <a:pt x="249360" y="86253"/>
                </a:lnTo>
                <a:lnTo>
                  <a:pt x="286668" y="64418"/>
                </a:lnTo>
                <a:lnTo>
                  <a:pt x="325381" y="45719"/>
                </a:lnTo>
                <a:lnTo>
                  <a:pt x="365300" y="30178"/>
                </a:lnTo>
                <a:lnTo>
                  <a:pt x="406221" y="17815"/>
                </a:lnTo>
                <a:lnTo>
                  <a:pt x="447943" y="8651"/>
                </a:lnTo>
                <a:lnTo>
                  <a:pt x="490265" y="2705"/>
                </a:lnTo>
                <a:lnTo>
                  <a:pt x="532984" y="0"/>
                </a:lnTo>
                <a:lnTo>
                  <a:pt x="575898" y="553"/>
                </a:lnTo>
                <a:lnTo>
                  <a:pt x="618807" y="4388"/>
                </a:lnTo>
                <a:lnTo>
                  <a:pt x="661509" y="11523"/>
                </a:lnTo>
                <a:lnTo>
                  <a:pt x="703801" y="21980"/>
                </a:lnTo>
                <a:lnTo>
                  <a:pt x="745482" y="35778"/>
                </a:lnTo>
                <a:lnTo>
                  <a:pt x="786350" y="52939"/>
                </a:lnTo>
                <a:lnTo>
                  <a:pt x="826203" y="73483"/>
                </a:lnTo>
                <a:lnTo>
                  <a:pt x="864840" y="97429"/>
                </a:lnTo>
                <a:lnTo>
                  <a:pt x="902059" y="124800"/>
                </a:lnTo>
                <a:lnTo>
                  <a:pt x="936999" y="155027"/>
                </a:lnTo>
                <a:lnTo>
                  <a:pt x="968914" y="187397"/>
                </a:lnTo>
                <a:lnTo>
                  <a:pt x="997779" y="221706"/>
                </a:lnTo>
                <a:lnTo>
                  <a:pt x="1023570" y="257755"/>
                </a:lnTo>
                <a:lnTo>
                  <a:pt x="1046263" y="295341"/>
                </a:lnTo>
                <a:lnTo>
                  <a:pt x="1065831" y="334264"/>
                </a:lnTo>
                <a:lnTo>
                  <a:pt x="1082252" y="374322"/>
                </a:lnTo>
                <a:lnTo>
                  <a:pt x="1095500" y="415313"/>
                </a:lnTo>
                <a:lnTo>
                  <a:pt x="1105551" y="457037"/>
                </a:lnTo>
                <a:lnTo>
                  <a:pt x="1112380" y="499291"/>
                </a:lnTo>
                <a:lnTo>
                  <a:pt x="1115963" y="541875"/>
                </a:lnTo>
                <a:lnTo>
                  <a:pt x="1116275" y="584588"/>
                </a:lnTo>
                <a:lnTo>
                  <a:pt x="1113292" y="627227"/>
                </a:lnTo>
                <a:lnTo>
                  <a:pt x="1106988" y="669592"/>
                </a:lnTo>
                <a:lnTo>
                  <a:pt x="1097340" y="711481"/>
                </a:lnTo>
                <a:lnTo>
                  <a:pt x="1084323" y="752692"/>
                </a:lnTo>
                <a:lnTo>
                  <a:pt x="1067912" y="793025"/>
                </a:lnTo>
                <a:lnTo>
                  <a:pt x="1048083" y="832278"/>
                </a:lnTo>
                <a:lnTo>
                  <a:pt x="1024811" y="870250"/>
                </a:lnTo>
                <a:lnTo>
                  <a:pt x="998071" y="906739"/>
                </a:lnTo>
                <a:lnTo>
                  <a:pt x="968406" y="940918"/>
                </a:lnTo>
                <a:lnTo>
                  <a:pt x="936528" y="972042"/>
                </a:lnTo>
                <a:lnTo>
                  <a:pt x="902639" y="1000090"/>
                </a:lnTo>
                <a:lnTo>
                  <a:pt x="866940" y="1025043"/>
                </a:lnTo>
                <a:lnTo>
                  <a:pt x="829633" y="1046880"/>
                </a:lnTo>
                <a:lnTo>
                  <a:pt x="790919" y="1065580"/>
                </a:lnTo>
                <a:lnTo>
                  <a:pt x="751002" y="1081122"/>
                </a:lnTo>
                <a:lnTo>
                  <a:pt x="710081" y="1093488"/>
                </a:lnTo>
                <a:lnTo>
                  <a:pt x="668360" y="1102656"/>
                </a:lnTo>
                <a:lnTo>
                  <a:pt x="626039" y="1108606"/>
                </a:lnTo>
                <a:lnTo>
                  <a:pt x="583320" y="1111317"/>
                </a:lnTo>
                <a:lnTo>
                  <a:pt x="540405" y="1110769"/>
                </a:lnTo>
                <a:lnTo>
                  <a:pt x="497497" y="1106942"/>
                </a:lnTo>
                <a:lnTo>
                  <a:pt x="454795" y="1099816"/>
                </a:lnTo>
                <a:lnTo>
                  <a:pt x="412503" y="1089369"/>
                </a:lnTo>
                <a:lnTo>
                  <a:pt x="370822" y="1075582"/>
                </a:lnTo>
                <a:lnTo>
                  <a:pt x="329953" y="1058434"/>
                </a:lnTo>
                <a:lnTo>
                  <a:pt x="290099" y="1037905"/>
                </a:lnTo>
                <a:lnTo>
                  <a:pt x="251460" y="1013975"/>
                </a:lnTo>
                <a:lnTo>
                  <a:pt x="214240" y="986622"/>
                </a:lnTo>
                <a:lnTo>
                  <a:pt x="179299" y="956395"/>
                </a:lnTo>
                <a:lnTo>
                  <a:pt x="147383" y="924025"/>
                </a:lnTo>
                <a:lnTo>
                  <a:pt x="118516" y="889716"/>
                </a:lnTo>
                <a:lnTo>
                  <a:pt x="92723" y="853666"/>
                </a:lnTo>
                <a:lnTo>
                  <a:pt x="70028" y="816079"/>
                </a:lnTo>
                <a:lnTo>
                  <a:pt x="50457" y="777155"/>
                </a:lnTo>
                <a:lnTo>
                  <a:pt x="34033" y="737095"/>
                </a:lnTo>
                <a:lnTo>
                  <a:pt x="20783" y="696101"/>
                </a:lnTo>
                <a:lnTo>
                  <a:pt x="10729" y="654374"/>
                </a:lnTo>
                <a:lnTo>
                  <a:pt x="3898" y="612115"/>
                </a:lnTo>
                <a:lnTo>
                  <a:pt x="313" y="569526"/>
                </a:lnTo>
                <a:lnTo>
                  <a:pt x="0" y="526807"/>
                </a:lnTo>
                <a:lnTo>
                  <a:pt x="2982" y="484160"/>
                </a:lnTo>
                <a:lnTo>
                  <a:pt x="9286" y="441787"/>
                </a:lnTo>
                <a:lnTo>
                  <a:pt x="18935" y="399888"/>
                </a:lnTo>
                <a:lnTo>
                  <a:pt x="31954" y="358665"/>
                </a:lnTo>
                <a:lnTo>
                  <a:pt x="48369" y="318319"/>
                </a:lnTo>
                <a:lnTo>
                  <a:pt x="68202" y="279051"/>
                </a:lnTo>
                <a:lnTo>
                  <a:pt x="91480" y="241063"/>
                </a:lnTo>
                <a:lnTo>
                  <a:pt x="118228" y="204556"/>
                </a:lnTo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17958" y="1181143"/>
            <a:ext cx="855980" cy="850900"/>
          </a:xfrm>
          <a:custGeom>
            <a:avLst/>
            <a:gdLst/>
            <a:ahLst/>
            <a:cxnLst/>
            <a:rect l="l" t="t" r="r" b="b"/>
            <a:pathLst>
              <a:path w="855980" h="850900">
                <a:moveTo>
                  <a:pt x="89838" y="155531"/>
                </a:moveTo>
                <a:lnTo>
                  <a:pt x="51680" y="212403"/>
                </a:lnTo>
                <a:lnTo>
                  <a:pt x="24090" y="273230"/>
                </a:lnTo>
                <a:lnTo>
                  <a:pt x="6915" y="336780"/>
                </a:lnTo>
                <a:lnTo>
                  <a:pt x="0" y="401817"/>
                </a:lnTo>
                <a:lnTo>
                  <a:pt x="340" y="434509"/>
                </a:lnTo>
                <a:lnTo>
                  <a:pt x="8522" y="499465"/>
                </a:lnTo>
                <a:lnTo>
                  <a:pt x="26576" y="562826"/>
                </a:lnTo>
                <a:lnTo>
                  <a:pt x="54346" y="623357"/>
                </a:lnTo>
                <a:lnTo>
                  <a:pt x="91678" y="679825"/>
                </a:lnTo>
                <a:lnTo>
                  <a:pt x="138416" y="730995"/>
                </a:lnTo>
                <a:lnTo>
                  <a:pt x="193850" y="775241"/>
                </a:lnTo>
                <a:lnTo>
                  <a:pt x="254104" y="809468"/>
                </a:lnTo>
                <a:lnTo>
                  <a:pt x="317435" y="833348"/>
                </a:lnTo>
                <a:lnTo>
                  <a:pt x="382607" y="847004"/>
                </a:lnTo>
                <a:lnTo>
                  <a:pt x="448384" y="850558"/>
                </a:lnTo>
                <a:lnTo>
                  <a:pt x="481113" y="848586"/>
                </a:lnTo>
                <a:lnTo>
                  <a:pt x="545478" y="837218"/>
                </a:lnTo>
                <a:lnTo>
                  <a:pt x="607358" y="816056"/>
                </a:lnTo>
                <a:lnTo>
                  <a:pt x="665516" y="785221"/>
                </a:lnTo>
                <a:lnTo>
                  <a:pt x="718715" y="744837"/>
                </a:lnTo>
                <a:lnTo>
                  <a:pt x="765720" y="695027"/>
                </a:lnTo>
                <a:lnTo>
                  <a:pt x="803881" y="638124"/>
                </a:lnTo>
                <a:lnTo>
                  <a:pt x="831472" y="577279"/>
                </a:lnTo>
                <a:lnTo>
                  <a:pt x="848648" y="513722"/>
                </a:lnTo>
                <a:lnTo>
                  <a:pt x="855565" y="448685"/>
                </a:lnTo>
                <a:lnTo>
                  <a:pt x="855224" y="415997"/>
                </a:lnTo>
                <a:lnTo>
                  <a:pt x="847042" y="351050"/>
                </a:lnTo>
                <a:lnTo>
                  <a:pt x="828988" y="287701"/>
                </a:lnTo>
                <a:lnTo>
                  <a:pt x="801219" y="227183"/>
                </a:lnTo>
                <a:lnTo>
                  <a:pt x="763889" y="170726"/>
                </a:lnTo>
                <a:lnTo>
                  <a:pt x="717153" y="119561"/>
                </a:lnTo>
                <a:lnTo>
                  <a:pt x="661719" y="75317"/>
                </a:lnTo>
                <a:lnTo>
                  <a:pt x="601462" y="41090"/>
                </a:lnTo>
                <a:lnTo>
                  <a:pt x="538128" y="17210"/>
                </a:lnTo>
                <a:lnTo>
                  <a:pt x="472954" y="3554"/>
                </a:lnTo>
                <a:lnTo>
                  <a:pt x="407176" y="0"/>
                </a:lnTo>
                <a:lnTo>
                  <a:pt x="374447" y="1972"/>
                </a:lnTo>
                <a:lnTo>
                  <a:pt x="310080" y="13340"/>
                </a:lnTo>
                <a:lnTo>
                  <a:pt x="248200" y="34502"/>
                </a:lnTo>
                <a:lnTo>
                  <a:pt x="190042" y="65336"/>
                </a:lnTo>
                <a:lnTo>
                  <a:pt x="136843" y="105720"/>
                </a:lnTo>
                <a:lnTo>
                  <a:pt x="89838" y="155531"/>
                </a:lnTo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88136" y="0"/>
            <a:ext cx="8056245" cy="6858000"/>
          </a:xfrm>
          <a:custGeom>
            <a:avLst/>
            <a:gdLst/>
            <a:ahLst/>
            <a:cxnLst/>
            <a:rect l="l" t="t" r="r" b="b"/>
            <a:pathLst>
              <a:path w="8056245" h="6858000">
                <a:moveTo>
                  <a:pt x="0" y="6857999"/>
                </a:moveTo>
                <a:lnTo>
                  <a:pt x="8055863" y="6857999"/>
                </a:lnTo>
                <a:lnTo>
                  <a:pt x="8055863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13460" y="0"/>
            <a:ext cx="1905" cy="6858000"/>
          </a:xfrm>
          <a:custGeom>
            <a:avLst/>
            <a:gdLst/>
            <a:ahLst/>
            <a:cxnLst/>
            <a:rect l="l" t="t" r="r" b="b"/>
            <a:pathLst>
              <a:path w="1905" h="6858000">
                <a:moveTo>
                  <a:pt x="0" y="6857999"/>
                </a:moveTo>
                <a:lnTo>
                  <a:pt x="1524" y="6857999"/>
                </a:lnTo>
                <a:lnTo>
                  <a:pt x="1524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5736" y="0"/>
            <a:ext cx="155447" cy="685799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14983" y="0"/>
            <a:ext cx="73660" cy="6858000"/>
          </a:xfrm>
          <a:custGeom>
            <a:avLst/>
            <a:gdLst/>
            <a:ahLst/>
            <a:cxnLst/>
            <a:rect l="l" t="t" r="r" b="b"/>
            <a:pathLst>
              <a:path w="73659" h="6858000">
                <a:moveTo>
                  <a:pt x="0" y="6858000"/>
                </a:moveTo>
                <a:lnTo>
                  <a:pt x="73152" y="6858000"/>
                </a:lnTo>
                <a:lnTo>
                  <a:pt x="73152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151940" y="601726"/>
            <a:ext cx="7264400" cy="45954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5910" indent="-283210">
              <a:lnSpc>
                <a:spcPct val="100000"/>
              </a:lnSpc>
              <a:buClr>
                <a:srgbClr val="3891A7"/>
              </a:buClr>
              <a:buSzPct val="78125"/>
              <a:buFont typeface="Wingdings 2"/>
              <a:buChar char=""/>
              <a:tabLst>
                <a:tab pos="296545" algn="l"/>
              </a:tabLst>
            </a:pPr>
            <a:r>
              <a:rPr sz="1600" spc="-15" dirty="0">
                <a:latin typeface="Arial"/>
                <a:cs typeface="Arial"/>
              </a:rPr>
              <a:t>A</a:t>
            </a:r>
            <a:r>
              <a:rPr sz="1600" spc="-8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:</a:t>
            </a:r>
            <a:endParaRPr sz="1600">
              <a:latin typeface="Arial"/>
              <a:cs typeface="Arial"/>
            </a:endParaRPr>
          </a:p>
          <a:p>
            <a:pPr marL="525780" marR="1438910" lvl="1" indent="-228600">
              <a:lnSpc>
                <a:spcPct val="111300"/>
              </a:lnSpc>
              <a:buFont typeface="Arial"/>
              <a:buAutoNum type="arabicPeriod"/>
              <a:tabLst>
                <a:tab pos="525145" algn="l"/>
              </a:tabLst>
            </a:pPr>
            <a:r>
              <a:rPr sz="1600" spc="-10" dirty="0">
                <a:latin typeface="Arial"/>
                <a:cs typeface="Arial"/>
              </a:rPr>
              <a:t>Pa</a:t>
            </a:r>
            <a:r>
              <a:rPr sz="1600" spc="-5" dirty="0">
                <a:latin typeface="Arial"/>
                <a:cs typeface="Arial"/>
              </a:rPr>
              <a:t>s</a:t>
            </a:r>
            <a:r>
              <a:rPr sz="1600" spc="-10" dirty="0">
                <a:latin typeface="Arial"/>
                <a:cs typeface="Arial"/>
              </a:rPr>
              <a:t>ien belum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menun</a:t>
            </a:r>
            <a:r>
              <a:rPr sz="1600" dirty="0">
                <a:latin typeface="Arial"/>
                <a:cs typeface="Arial"/>
              </a:rPr>
              <a:t>j</a:t>
            </a:r>
            <a:r>
              <a:rPr sz="1600" spc="-10" dirty="0">
                <a:latin typeface="Arial"/>
                <a:cs typeface="Arial"/>
              </a:rPr>
              <a:t>ukkan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perbai</a:t>
            </a:r>
            <a:r>
              <a:rPr sz="1600" spc="-5" dirty="0">
                <a:latin typeface="Arial"/>
                <a:cs typeface="Arial"/>
              </a:rPr>
              <a:t>k</a:t>
            </a:r>
            <a:r>
              <a:rPr sz="1600" spc="-10" dirty="0">
                <a:latin typeface="Arial"/>
                <a:cs typeface="Arial"/>
              </a:rPr>
              <a:t>an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dengan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levoflo</a:t>
            </a:r>
            <a:r>
              <a:rPr sz="1600" spc="-15" dirty="0">
                <a:latin typeface="Arial"/>
                <a:cs typeface="Arial"/>
              </a:rPr>
              <a:t>x</a:t>
            </a:r>
            <a:r>
              <a:rPr sz="1600" spc="-10" dirty="0">
                <a:latin typeface="Arial"/>
                <a:cs typeface="Arial"/>
              </a:rPr>
              <a:t>acin pada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hari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k</a:t>
            </a:r>
            <a:r>
              <a:rPr sz="1600" spc="-10" dirty="0">
                <a:latin typeface="Arial"/>
                <a:cs typeface="Arial"/>
              </a:rPr>
              <a:t>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14</a:t>
            </a:r>
            <a:endParaRPr sz="1600">
              <a:latin typeface="Arial"/>
              <a:cs typeface="Arial"/>
            </a:endParaRPr>
          </a:p>
          <a:p>
            <a:pPr marL="582295" lvl="1" indent="-227329">
              <a:lnSpc>
                <a:spcPct val="100000"/>
              </a:lnSpc>
              <a:spcBef>
                <a:spcPts val="215"/>
              </a:spcBef>
              <a:buFont typeface="Arial"/>
              <a:buAutoNum type="arabicPeriod"/>
              <a:tabLst>
                <a:tab pos="582930" algn="l"/>
              </a:tabLst>
            </a:pPr>
            <a:r>
              <a:rPr sz="1600" spc="-10" dirty="0">
                <a:latin typeface="Arial"/>
                <a:cs typeface="Arial"/>
              </a:rPr>
              <a:t>Batuk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berdahak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belum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teratasi</a:t>
            </a:r>
            <a:endParaRPr sz="1600">
              <a:latin typeface="Arial"/>
              <a:cs typeface="Arial"/>
            </a:endParaRPr>
          </a:p>
          <a:p>
            <a:pPr marL="513715" lvl="1" indent="-216535">
              <a:lnSpc>
                <a:spcPct val="100000"/>
              </a:lnSpc>
              <a:spcBef>
                <a:spcPts val="215"/>
              </a:spcBef>
              <a:buFont typeface="Arial"/>
              <a:buAutoNum type="arabicPeriod"/>
              <a:tabLst>
                <a:tab pos="514350" algn="l"/>
              </a:tabLst>
            </a:pPr>
            <a:r>
              <a:rPr sz="1600" spc="-10" dirty="0">
                <a:latin typeface="Arial"/>
                <a:cs typeface="Arial"/>
              </a:rPr>
              <a:t>Anemia</a:t>
            </a:r>
            <a:endParaRPr sz="1600">
              <a:latin typeface="Arial"/>
              <a:cs typeface="Arial"/>
            </a:endParaRPr>
          </a:p>
          <a:p>
            <a:pPr marL="522605" lvl="1" indent="-226695">
              <a:lnSpc>
                <a:spcPct val="100000"/>
              </a:lnSpc>
              <a:spcBef>
                <a:spcPts val="215"/>
              </a:spcBef>
              <a:buFont typeface="Arial"/>
              <a:buAutoNum type="arabicPeriod"/>
              <a:tabLst>
                <a:tab pos="523240" algn="l"/>
              </a:tabLst>
            </a:pPr>
            <a:r>
              <a:rPr sz="1600" spc="-10" dirty="0">
                <a:latin typeface="Arial"/>
                <a:cs typeface="Arial"/>
              </a:rPr>
              <a:t>Kombinasi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omep</a:t>
            </a:r>
            <a:r>
              <a:rPr sz="1600" spc="-20" dirty="0">
                <a:latin typeface="Arial"/>
                <a:cs typeface="Arial"/>
              </a:rPr>
              <a:t>r</a:t>
            </a:r>
            <a:r>
              <a:rPr sz="1600" spc="-10" dirty="0">
                <a:latin typeface="Arial"/>
                <a:cs typeface="Arial"/>
              </a:rPr>
              <a:t>azol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dapa</a:t>
            </a:r>
            <a:r>
              <a:rPr sz="1600" spc="-5" dirty="0">
                <a:latin typeface="Arial"/>
                <a:cs typeface="Arial"/>
              </a:rPr>
              <a:t>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menu</a:t>
            </a:r>
            <a:r>
              <a:rPr sz="1600" spc="-20" dirty="0">
                <a:latin typeface="Arial"/>
                <a:cs typeface="Arial"/>
              </a:rPr>
              <a:t>r</a:t>
            </a:r>
            <a:r>
              <a:rPr sz="1600" spc="-10" dirty="0">
                <a:latin typeface="Arial"/>
                <a:cs typeface="Arial"/>
              </a:rPr>
              <a:t>unkan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efe</a:t>
            </a:r>
            <a:r>
              <a:rPr sz="1600" spc="-10" dirty="0">
                <a:latin typeface="Arial"/>
                <a:cs typeface="Arial"/>
              </a:rPr>
              <a:t>k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te</a:t>
            </a:r>
            <a:r>
              <a:rPr sz="1600" spc="-15" dirty="0">
                <a:latin typeface="Arial"/>
                <a:cs typeface="Arial"/>
              </a:rPr>
              <a:t>r</a:t>
            </a:r>
            <a:r>
              <a:rPr sz="1600" spc="-10" dirty="0">
                <a:latin typeface="Arial"/>
                <a:cs typeface="Arial"/>
              </a:rPr>
              <a:t>api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clopidogrel</a:t>
            </a:r>
            <a:endParaRPr sz="1600">
              <a:latin typeface="Arial"/>
              <a:cs typeface="Arial"/>
            </a:endParaRPr>
          </a:p>
          <a:p>
            <a:pPr marL="524510" lvl="1" indent="-227329">
              <a:lnSpc>
                <a:spcPct val="100000"/>
              </a:lnSpc>
              <a:spcBef>
                <a:spcPts val="219"/>
              </a:spcBef>
              <a:buFont typeface="Arial"/>
              <a:buAutoNum type="arabicPeriod"/>
              <a:tabLst>
                <a:tab pos="525145" algn="l"/>
              </a:tabLst>
            </a:pPr>
            <a:r>
              <a:rPr sz="1600" spc="-10" dirty="0">
                <a:latin typeface="Arial"/>
                <a:cs typeface="Arial"/>
              </a:rPr>
              <a:t>Kombina</a:t>
            </a:r>
            <a:r>
              <a:rPr sz="1600" spc="-5" dirty="0">
                <a:latin typeface="Arial"/>
                <a:cs typeface="Arial"/>
              </a:rPr>
              <a:t>si </a:t>
            </a:r>
            <a:r>
              <a:rPr sz="1600" spc="-30" dirty="0">
                <a:latin typeface="Arial"/>
                <a:cs typeface="Arial"/>
              </a:rPr>
              <a:t>w</a:t>
            </a:r>
            <a:r>
              <a:rPr sz="1600" spc="-10" dirty="0">
                <a:latin typeface="Arial"/>
                <a:cs typeface="Arial"/>
              </a:rPr>
              <a:t>arfa</a:t>
            </a:r>
            <a:r>
              <a:rPr sz="1600" spc="-15" dirty="0">
                <a:latin typeface="Arial"/>
                <a:cs typeface="Arial"/>
              </a:rPr>
              <a:t>r</a:t>
            </a:r>
            <a:r>
              <a:rPr sz="1600" spc="-10" dirty="0">
                <a:latin typeface="Arial"/>
                <a:cs typeface="Arial"/>
              </a:rPr>
              <a:t>in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dan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clopidogrel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dapat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men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ng</a:t>
            </a:r>
            <a:r>
              <a:rPr sz="1600" spc="-5" dirty="0">
                <a:latin typeface="Arial"/>
                <a:cs typeface="Arial"/>
              </a:rPr>
              <a:t>k</a:t>
            </a:r>
            <a:r>
              <a:rPr sz="1600" spc="-10" dirty="0">
                <a:latin typeface="Arial"/>
                <a:cs typeface="Arial"/>
              </a:rPr>
              <a:t>atkan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ris</a:t>
            </a:r>
            <a:r>
              <a:rPr sz="1600" spc="-10" dirty="0">
                <a:latin typeface="Arial"/>
                <a:cs typeface="Arial"/>
              </a:rPr>
              <a:t>iko perdarahan</a:t>
            </a:r>
            <a:endParaRPr sz="1600">
              <a:latin typeface="Arial"/>
              <a:cs typeface="Arial"/>
            </a:endParaRPr>
          </a:p>
          <a:p>
            <a:pPr lvl="1">
              <a:lnSpc>
                <a:spcPts val="1250"/>
              </a:lnSpc>
              <a:spcBef>
                <a:spcPts val="37"/>
              </a:spcBef>
              <a:buFont typeface="Arial"/>
              <a:buAutoNum type="arabicPeriod"/>
            </a:pPr>
            <a:endParaRPr sz="1250"/>
          </a:p>
          <a:p>
            <a:pPr lvl="1">
              <a:lnSpc>
                <a:spcPts val="1600"/>
              </a:lnSpc>
              <a:buFont typeface="Arial"/>
              <a:buAutoNum type="arabicPeriod"/>
            </a:pPr>
            <a:endParaRPr sz="1600"/>
          </a:p>
          <a:p>
            <a:pPr lvl="1">
              <a:lnSpc>
                <a:spcPts val="1600"/>
              </a:lnSpc>
              <a:buFont typeface="Arial"/>
              <a:buAutoNum type="arabicPeriod"/>
            </a:pPr>
            <a:endParaRPr sz="1600"/>
          </a:p>
          <a:p>
            <a:pPr marL="295910" indent="-283210">
              <a:lnSpc>
                <a:spcPct val="100000"/>
              </a:lnSpc>
              <a:buClr>
                <a:srgbClr val="3891A7"/>
              </a:buClr>
              <a:buSzPct val="78125"/>
              <a:buFont typeface="Wingdings 2"/>
              <a:buChar char=""/>
              <a:tabLst>
                <a:tab pos="296545" algn="l"/>
              </a:tabLst>
            </a:pPr>
            <a:r>
              <a:rPr sz="1600" spc="-15" dirty="0">
                <a:latin typeface="Arial"/>
                <a:cs typeface="Arial"/>
              </a:rPr>
              <a:t>P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:</a:t>
            </a:r>
            <a:endParaRPr sz="1600">
              <a:latin typeface="Arial"/>
              <a:cs typeface="Arial"/>
            </a:endParaRPr>
          </a:p>
          <a:p>
            <a:pPr marL="582295" lvl="1" indent="-227329">
              <a:lnSpc>
                <a:spcPct val="100000"/>
              </a:lnSpc>
              <a:spcBef>
                <a:spcPts val="215"/>
              </a:spcBef>
              <a:buFont typeface="Arial"/>
              <a:buAutoNum type="arabicPeriod"/>
              <a:tabLst>
                <a:tab pos="582930" algn="l"/>
              </a:tabLst>
            </a:pPr>
            <a:r>
              <a:rPr sz="1600" spc="-10" dirty="0">
                <a:latin typeface="Arial"/>
                <a:cs typeface="Arial"/>
              </a:rPr>
              <a:t>Pertimbangkan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untuk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evalua</a:t>
            </a:r>
            <a:r>
              <a:rPr sz="1600" spc="-5" dirty="0">
                <a:latin typeface="Arial"/>
                <a:cs typeface="Arial"/>
              </a:rPr>
              <a:t>si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penggunaan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levoflo</a:t>
            </a:r>
            <a:r>
              <a:rPr sz="1600" spc="-15" dirty="0">
                <a:latin typeface="Arial"/>
                <a:cs typeface="Arial"/>
              </a:rPr>
              <a:t>x</a:t>
            </a:r>
            <a:r>
              <a:rPr sz="1600" spc="-10" dirty="0">
                <a:latin typeface="Arial"/>
                <a:cs typeface="Arial"/>
              </a:rPr>
              <a:t>acin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dan</a:t>
            </a:r>
            <a:endParaRPr sz="1600">
              <a:latin typeface="Arial"/>
              <a:cs typeface="Arial"/>
            </a:endParaRPr>
          </a:p>
          <a:p>
            <a:pPr marL="583565">
              <a:lnSpc>
                <a:spcPct val="100000"/>
              </a:lnSpc>
              <a:spcBef>
                <a:spcPts val="215"/>
              </a:spcBef>
            </a:pPr>
            <a:r>
              <a:rPr sz="1600" spc="-10" dirty="0">
                <a:latin typeface="Arial"/>
                <a:cs typeface="Arial"/>
              </a:rPr>
              <a:t>mengganti 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denga</a:t>
            </a:r>
            <a:r>
              <a:rPr sz="1600" spc="-10" dirty="0">
                <a:latin typeface="Arial"/>
                <a:cs typeface="Arial"/>
              </a:rPr>
              <a:t>n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a</a:t>
            </a:r>
            <a:r>
              <a:rPr sz="1600" b="1" spc="-15" dirty="0">
                <a:latin typeface="Arial"/>
                <a:cs typeface="Arial"/>
              </a:rPr>
              <a:t>n</a:t>
            </a:r>
            <a:r>
              <a:rPr sz="1600" b="1" spc="-5" dirty="0">
                <a:latin typeface="Arial"/>
                <a:cs typeface="Arial"/>
              </a:rPr>
              <a:t>ti</a:t>
            </a:r>
            <a:r>
              <a:rPr sz="1600" b="1" spc="-20" dirty="0">
                <a:latin typeface="Arial"/>
                <a:cs typeface="Arial"/>
              </a:rPr>
              <a:t>b</a:t>
            </a:r>
            <a:r>
              <a:rPr sz="1600" b="1" spc="-5" dirty="0">
                <a:latin typeface="Arial"/>
                <a:cs typeface="Arial"/>
              </a:rPr>
              <a:t>i</a:t>
            </a:r>
            <a:r>
              <a:rPr sz="1600" b="1" spc="-15" dirty="0">
                <a:latin typeface="Arial"/>
                <a:cs typeface="Arial"/>
              </a:rPr>
              <a:t>o</a:t>
            </a:r>
            <a:r>
              <a:rPr sz="1600" b="1" spc="-10" dirty="0">
                <a:latin typeface="Arial"/>
                <a:cs typeface="Arial"/>
              </a:rPr>
              <a:t>tik</a:t>
            </a:r>
            <a:r>
              <a:rPr sz="1600" b="1" spc="4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lain</a:t>
            </a:r>
            <a:endParaRPr sz="1600">
              <a:latin typeface="Arial"/>
              <a:cs typeface="Arial"/>
            </a:endParaRPr>
          </a:p>
          <a:p>
            <a:pPr marL="579120" lvl="1" indent="-283210">
              <a:lnSpc>
                <a:spcPct val="100000"/>
              </a:lnSpc>
              <a:spcBef>
                <a:spcPts val="215"/>
              </a:spcBef>
              <a:buFont typeface="Arial"/>
              <a:buAutoNum type="arabicPeriod" startAt="2"/>
              <a:tabLst>
                <a:tab pos="579755" algn="l"/>
              </a:tabLst>
            </a:pPr>
            <a:r>
              <a:rPr sz="1600" spc="-10" dirty="0">
                <a:latin typeface="Arial"/>
                <a:cs typeface="Arial"/>
              </a:rPr>
              <a:t>Disarankan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untuk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menambah</a:t>
            </a:r>
            <a:r>
              <a:rPr sz="1600" spc="-5" dirty="0">
                <a:latin typeface="Arial"/>
                <a:cs typeface="Arial"/>
              </a:rPr>
              <a:t>k</a:t>
            </a:r>
            <a:r>
              <a:rPr sz="1600" spc="-10" dirty="0">
                <a:latin typeface="Arial"/>
                <a:cs typeface="Arial"/>
              </a:rPr>
              <a:t>an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b="1" spc="-15" dirty="0">
                <a:latin typeface="Arial"/>
                <a:cs typeface="Arial"/>
              </a:rPr>
              <a:t>m</a:t>
            </a:r>
            <a:r>
              <a:rPr sz="1600" b="1" spc="-20" dirty="0">
                <a:latin typeface="Arial"/>
                <a:cs typeface="Arial"/>
              </a:rPr>
              <a:t>u</a:t>
            </a:r>
            <a:r>
              <a:rPr sz="1600" b="1" spc="-10" dirty="0">
                <a:latin typeface="Arial"/>
                <a:cs typeface="Arial"/>
              </a:rPr>
              <a:t>koli</a:t>
            </a:r>
            <a:r>
              <a:rPr sz="1600" b="1" spc="-15" dirty="0">
                <a:latin typeface="Arial"/>
                <a:cs typeface="Arial"/>
              </a:rPr>
              <a:t>t</a:t>
            </a:r>
            <a:r>
              <a:rPr sz="1600" b="1" spc="-10" dirty="0">
                <a:latin typeface="Arial"/>
                <a:cs typeface="Arial"/>
              </a:rPr>
              <a:t>ik</a:t>
            </a:r>
            <a:endParaRPr sz="1600">
              <a:latin typeface="Arial"/>
              <a:cs typeface="Arial"/>
            </a:endParaRPr>
          </a:p>
          <a:p>
            <a:pPr marL="354965">
              <a:lnSpc>
                <a:spcPct val="100000"/>
              </a:lnSpc>
              <a:spcBef>
                <a:spcPts val="215"/>
              </a:spcBef>
            </a:pPr>
            <a:r>
              <a:rPr sz="1600" b="1" spc="-10" dirty="0">
                <a:latin typeface="Arial"/>
                <a:cs typeface="Arial"/>
              </a:rPr>
              <a:t>3.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Disarankan untuk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menambah</a:t>
            </a:r>
            <a:r>
              <a:rPr sz="1600" spc="-5" dirty="0">
                <a:latin typeface="Arial"/>
                <a:cs typeface="Arial"/>
              </a:rPr>
              <a:t>k</a:t>
            </a:r>
            <a:r>
              <a:rPr sz="1600" spc="-10" dirty="0">
                <a:latin typeface="Arial"/>
                <a:cs typeface="Arial"/>
              </a:rPr>
              <a:t>an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ta</a:t>
            </a:r>
            <a:r>
              <a:rPr sz="1600" b="1" spc="-20" dirty="0">
                <a:latin typeface="Arial"/>
                <a:cs typeface="Arial"/>
              </a:rPr>
              <a:t>b</a:t>
            </a:r>
            <a:r>
              <a:rPr sz="1600" b="1" spc="-10" dirty="0">
                <a:latin typeface="Arial"/>
                <a:cs typeface="Arial"/>
              </a:rPr>
              <a:t>let</a:t>
            </a:r>
            <a:r>
              <a:rPr sz="1600" b="1" spc="2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zat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besi</a:t>
            </a:r>
            <a:endParaRPr sz="1600">
              <a:latin typeface="Arial"/>
              <a:cs typeface="Arial"/>
            </a:endParaRPr>
          </a:p>
          <a:p>
            <a:pPr marL="583565" marR="1245870" indent="-287655">
              <a:lnSpc>
                <a:spcPct val="111300"/>
              </a:lnSpc>
              <a:buFont typeface="Arial"/>
              <a:buAutoNum type="arabicPeriod" startAt="4"/>
              <a:tabLst>
                <a:tab pos="579755" algn="l"/>
              </a:tabLst>
            </a:pPr>
            <a:r>
              <a:rPr sz="1600" spc="-10" dirty="0">
                <a:latin typeface="Arial"/>
                <a:cs typeface="Arial"/>
              </a:rPr>
              <a:t>Pertimbangkan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untuk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mengganti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omepra</a:t>
            </a:r>
            <a:r>
              <a:rPr sz="1600" spc="-5" dirty="0">
                <a:latin typeface="Arial"/>
                <a:cs typeface="Arial"/>
              </a:rPr>
              <a:t>z</a:t>
            </a:r>
            <a:r>
              <a:rPr sz="1600" spc="-10" dirty="0">
                <a:latin typeface="Arial"/>
                <a:cs typeface="Arial"/>
              </a:rPr>
              <a:t>ol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dengan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ranit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din tab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2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X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150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mg,</a:t>
            </a:r>
            <a:endParaRPr sz="1600">
              <a:latin typeface="Arial"/>
              <a:cs typeface="Arial"/>
            </a:endParaRPr>
          </a:p>
          <a:p>
            <a:pPr marL="582295" indent="-285115">
              <a:lnSpc>
                <a:spcPct val="100000"/>
              </a:lnSpc>
              <a:spcBef>
                <a:spcPts val="215"/>
              </a:spcBef>
              <a:buFont typeface="Arial"/>
              <a:buAutoNum type="arabicPeriod" startAt="4"/>
              <a:tabLst>
                <a:tab pos="582930" algn="l"/>
              </a:tabLst>
            </a:pPr>
            <a:r>
              <a:rPr sz="1600" spc="-10" dirty="0">
                <a:latin typeface="Arial"/>
                <a:cs typeface="Arial"/>
              </a:rPr>
              <a:t>Pemantauan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INR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(ta</a:t>
            </a:r>
            <a:r>
              <a:rPr sz="1600" spc="-20" dirty="0">
                <a:latin typeface="Arial"/>
                <a:cs typeface="Arial"/>
              </a:rPr>
              <a:t>r</a:t>
            </a:r>
            <a:r>
              <a:rPr sz="1600" spc="-10" dirty="0">
                <a:latin typeface="Arial"/>
                <a:cs typeface="Arial"/>
              </a:rPr>
              <a:t>get</a:t>
            </a:r>
            <a:r>
              <a:rPr sz="1600" spc="3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2,5)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88136" y="0"/>
            <a:ext cx="8056245" cy="6858000"/>
          </a:xfrm>
          <a:custGeom>
            <a:avLst/>
            <a:gdLst/>
            <a:ahLst/>
            <a:cxnLst/>
            <a:rect l="l" t="t" r="r" b="b"/>
            <a:pathLst>
              <a:path w="8056245" h="6858000">
                <a:moveTo>
                  <a:pt x="0" y="6857999"/>
                </a:moveTo>
                <a:lnTo>
                  <a:pt x="8055863" y="6857999"/>
                </a:lnTo>
                <a:lnTo>
                  <a:pt x="8055863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35736" y="0"/>
            <a:ext cx="155447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14983" y="0"/>
            <a:ext cx="73660" cy="6858000"/>
          </a:xfrm>
          <a:custGeom>
            <a:avLst/>
            <a:gdLst/>
            <a:ahLst/>
            <a:cxnLst/>
            <a:rect l="l" t="t" r="r" b="b"/>
            <a:pathLst>
              <a:path w="73659" h="6858000">
                <a:moveTo>
                  <a:pt x="0" y="6858000"/>
                </a:moveTo>
                <a:lnTo>
                  <a:pt x="73152" y="6858000"/>
                </a:lnTo>
                <a:lnTo>
                  <a:pt x="73152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209800" y="1143000"/>
            <a:ext cx="4994148" cy="3352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956560" y="4924044"/>
            <a:ext cx="3357372" cy="4556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04" y="3810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505" y="0"/>
                </a:lnTo>
                <a:lnTo>
                  <a:pt x="0" y="819150"/>
                </a:lnTo>
                <a:lnTo>
                  <a:pt x="505" y="819150"/>
                </a:lnTo>
                <a:lnTo>
                  <a:pt x="67687" y="816434"/>
                </a:lnTo>
                <a:lnTo>
                  <a:pt x="133374" y="808427"/>
                </a:lnTo>
                <a:lnTo>
                  <a:pt x="197354" y="795341"/>
                </a:lnTo>
                <a:lnTo>
                  <a:pt x="259418" y="777386"/>
                </a:lnTo>
                <a:lnTo>
                  <a:pt x="319353" y="754772"/>
                </a:lnTo>
                <a:lnTo>
                  <a:pt x="376949" y="727712"/>
                </a:lnTo>
                <a:lnTo>
                  <a:pt x="431996" y="696415"/>
                </a:lnTo>
                <a:lnTo>
                  <a:pt x="484282" y="661092"/>
                </a:lnTo>
                <a:lnTo>
                  <a:pt x="533597" y="621955"/>
                </a:lnTo>
                <a:lnTo>
                  <a:pt x="579729" y="579215"/>
                </a:lnTo>
                <a:lnTo>
                  <a:pt x="622469" y="533081"/>
                </a:lnTo>
                <a:lnTo>
                  <a:pt x="661605" y="483766"/>
                </a:lnTo>
                <a:lnTo>
                  <a:pt x="696926" y="431479"/>
                </a:lnTo>
                <a:lnTo>
                  <a:pt x="728222" y="376433"/>
                </a:lnTo>
                <a:lnTo>
                  <a:pt x="755281" y="318837"/>
                </a:lnTo>
                <a:lnTo>
                  <a:pt x="777893" y="258903"/>
                </a:lnTo>
                <a:lnTo>
                  <a:pt x="795848" y="196841"/>
                </a:lnTo>
                <a:lnTo>
                  <a:pt x="808933" y="132863"/>
                </a:lnTo>
                <a:lnTo>
                  <a:pt x="816939" y="67178"/>
                </a:lnTo>
                <a:lnTo>
                  <a:pt x="819655" y="0"/>
                </a:lnTo>
                <a:close/>
              </a:path>
            </a:pathLst>
          </a:custGeom>
          <a:solidFill>
            <a:srgbClr val="FDF9F4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304" y="3810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816939" y="67178"/>
                </a:lnTo>
                <a:lnTo>
                  <a:pt x="808933" y="132863"/>
                </a:lnTo>
                <a:lnTo>
                  <a:pt x="795848" y="196841"/>
                </a:lnTo>
                <a:lnTo>
                  <a:pt x="777893" y="258903"/>
                </a:lnTo>
                <a:lnTo>
                  <a:pt x="755281" y="318837"/>
                </a:lnTo>
                <a:lnTo>
                  <a:pt x="728222" y="376433"/>
                </a:lnTo>
                <a:lnTo>
                  <a:pt x="696926" y="431479"/>
                </a:lnTo>
                <a:lnTo>
                  <a:pt x="661605" y="483766"/>
                </a:lnTo>
                <a:lnTo>
                  <a:pt x="622469" y="533081"/>
                </a:lnTo>
                <a:lnTo>
                  <a:pt x="579729" y="579215"/>
                </a:lnTo>
                <a:lnTo>
                  <a:pt x="533597" y="621955"/>
                </a:lnTo>
                <a:lnTo>
                  <a:pt x="484282" y="661092"/>
                </a:lnTo>
                <a:lnTo>
                  <a:pt x="431996" y="696415"/>
                </a:lnTo>
                <a:lnTo>
                  <a:pt x="376949" y="727712"/>
                </a:lnTo>
                <a:lnTo>
                  <a:pt x="319353" y="754772"/>
                </a:lnTo>
                <a:lnTo>
                  <a:pt x="259418" y="777386"/>
                </a:lnTo>
                <a:lnTo>
                  <a:pt x="197354" y="795341"/>
                </a:lnTo>
                <a:lnTo>
                  <a:pt x="133374" y="808427"/>
                </a:lnTo>
                <a:lnTo>
                  <a:pt x="67687" y="816434"/>
                </a:lnTo>
                <a:lnTo>
                  <a:pt x="505" y="819150"/>
                </a:lnTo>
                <a:lnTo>
                  <a:pt x="336" y="819150"/>
                </a:lnTo>
                <a:lnTo>
                  <a:pt x="168" y="819150"/>
                </a:lnTo>
                <a:lnTo>
                  <a:pt x="0" y="819150"/>
                </a:lnTo>
                <a:lnTo>
                  <a:pt x="505" y="0"/>
                </a:lnTo>
                <a:lnTo>
                  <a:pt x="819655" y="0"/>
                </a:lnTo>
                <a:close/>
              </a:path>
            </a:pathLst>
          </a:custGeom>
          <a:ln w="3175">
            <a:solidFill>
              <a:srgbClr val="D2C39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8015" y="6095"/>
            <a:ext cx="1784604" cy="17846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9163" y="21335"/>
            <a:ext cx="1702435" cy="1702435"/>
          </a:xfrm>
          <a:custGeom>
            <a:avLst/>
            <a:gdLst/>
            <a:ahLst/>
            <a:cxnLst/>
            <a:rect l="l" t="t" r="r" b="b"/>
            <a:pathLst>
              <a:path w="1702435" h="1702435">
                <a:moveTo>
                  <a:pt x="0" y="851154"/>
                </a:moveTo>
                <a:lnTo>
                  <a:pt x="2821" y="781353"/>
                </a:lnTo>
                <a:lnTo>
                  <a:pt x="11140" y="713105"/>
                </a:lnTo>
                <a:lnTo>
                  <a:pt x="24736" y="646628"/>
                </a:lnTo>
                <a:lnTo>
                  <a:pt x="43392" y="582143"/>
                </a:lnTo>
                <a:lnTo>
                  <a:pt x="66888" y="519868"/>
                </a:lnTo>
                <a:lnTo>
                  <a:pt x="95004" y="460022"/>
                </a:lnTo>
                <a:lnTo>
                  <a:pt x="127522" y="402825"/>
                </a:lnTo>
                <a:lnTo>
                  <a:pt x="164223" y="348496"/>
                </a:lnTo>
                <a:lnTo>
                  <a:pt x="204888" y="297253"/>
                </a:lnTo>
                <a:lnTo>
                  <a:pt x="249297" y="249316"/>
                </a:lnTo>
                <a:lnTo>
                  <a:pt x="297232" y="204905"/>
                </a:lnTo>
                <a:lnTo>
                  <a:pt x="348474" y="164238"/>
                </a:lnTo>
                <a:lnTo>
                  <a:pt x="402803" y="127534"/>
                </a:lnTo>
                <a:lnTo>
                  <a:pt x="460000" y="95014"/>
                </a:lnTo>
                <a:lnTo>
                  <a:pt x="519847" y="66895"/>
                </a:lnTo>
                <a:lnTo>
                  <a:pt x="582124" y="43397"/>
                </a:lnTo>
                <a:lnTo>
                  <a:pt x="646612" y="24739"/>
                </a:lnTo>
                <a:lnTo>
                  <a:pt x="713092" y="11141"/>
                </a:lnTo>
                <a:lnTo>
                  <a:pt x="781346" y="2821"/>
                </a:lnTo>
                <a:lnTo>
                  <a:pt x="851154" y="0"/>
                </a:lnTo>
                <a:lnTo>
                  <a:pt x="920954" y="2821"/>
                </a:lnTo>
                <a:lnTo>
                  <a:pt x="989202" y="11141"/>
                </a:lnTo>
                <a:lnTo>
                  <a:pt x="1055679" y="24739"/>
                </a:lnTo>
                <a:lnTo>
                  <a:pt x="1120164" y="43397"/>
                </a:lnTo>
                <a:lnTo>
                  <a:pt x="1182439" y="66895"/>
                </a:lnTo>
                <a:lnTo>
                  <a:pt x="1242285" y="95014"/>
                </a:lnTo>
                <a:lnTo>
                  <a:pt x="1299482" y="127534"/>
                </a:lnTo>
                <a:lnTo>
                  <a:pt x="1353811" y="164238"/>
                </a:lnTo>
                <a:lnTo>
                  <a:pt x="1405054" y="204905"/>
                </a:lnTo>
                <a:lnTo>
                  <a:pt x="1452991" y="249316"/>
                </a:lnTo>
                <a:lnTo>
                  <a:pt x="1497402" y="297253"/>
                </a:lnTo>
                <a:lnTo>
                  <a:pt x="1538069" y="348496"/>
                </a:lnTo>
                <a:lnTo>
                  <a:pt x="1574773" y="402825"/>
                </a:lnTo>
                <a:lnTo>
                  <a:pt x="1607293" y="460022"/>
                </a:lnTo>
                <a:lnTo>
                  <a:pt x="1635412" y="519868"/>
                </a:lnTo>
                <a:lnTo>
                  <a:pt x="1658910" y="582143"/>
                </a:lnTo>
                <a:lnTo>
                  <a:pt x="1677568" y="646628"/>
                </a:lnTo>
                <a:lnTo>
                  <a:pt x="1691166" y="713105"/>
                </a:lnTo>
                <a:lnTo>
                  <a:pt x="1699486" y="781353"/>
                </a:lnTo>
                <a:lnTo>
                  <a:pt x="1702308" y="851154"/>
                </a:lnTo>
                <a:lnTo>
                  <a:pt x="1699486" y="920954"/>
                </a:lnTo>
                <a:lnTo>
                  <a:pt x="1691166" y="989202"/>
                </a:lnTo>
                <a:lnTo>
                  <a:pt x="1677568" y="1055679"/>
                </a:lnTo>
                <a:lnTo>
                  <a:pt x="1658910" y="1120164"/>
                </a:lnTo>
                <a:lnTo>
                  <a:pt x="1635412" y="1182439"/>
                </a:lnTo>
                <a:lnTo>
                  <a:pt x="1607293" y="1242285"/>
                </a:lnTo>
                <a:lnTo>
                  <a:pt x="1574773" y="1299482"/>
                </a:lnTo>
                <a:lnTo>
                  <a:pt x="1538069" y="1353811"/>
                </a:lnTo>
                <a:lnTo>
                  <a:pt x="1497402" y="1405054"/>
                </a:lnTo>
                <a:lnTo>
                  <a:pt x="1452991" y="1452991"/>
                </a:lnTo>
                <a:lnTo>
                  <a:pt x="1405054" y="1497402"/>
                </a:lnTo>
                <a:lnTo>
                  <a:pt x="1353811" y="1538069"/>
                </a:lnTo>
                <a:lnTo>
                  <a:pt x="1299482" y="1574773"/>
                </a:lnTo>
                <a:lnTo>
                  <a:pt x="1242285" y="1607293"/>
                </a:lnTo>
                <a:lnTo>
                  <a:pt x="1182439" y="1635412"/>
                </a:lnTo>
                <a:lnTo>
                  <a:pt x="1120164" y="1658910"/>
                </a:lnTo>
                <a:lnTo>
                  <a:pt x="1055679" y="1677568"/>
                </a:lnTo>
                <a:lnTo>
                  <a:pt x="989202" y="1691166"/>
                </a:lnTo>
                <a:lnTo>
                  <a:pt x="920954" y="1699486"/>
                </a:lnTo>
                <a:lnTo>
                  <a:pt x="851154" y="1702308"/>
                </a:lnTo>
                <a:lnTo>
                  <a:pt x="781346" y="1699486"/>
                </a:lnTo>
                <a:lnTo>
                  <a:pt x="713092" y="1691166"/>
                </a:lnTo>
                <a:lnTo>
                  <a:pt x="646612" y="1677568"/>
                </a:lnTo>
                <a:lnTo>
                  <a:pt x="582124" y="1658910"/>
                </a:lnTo>
                <a:lnTo>
                  <a:pt x="519847" y="1635412"/>
                </a:lnTo>
                <a:lnTo>
                  <a:pt x="460000" y="1607293"/>
                </a:lnTo>
                <a:lnTo>
                  <a:pt x="402803" y="1574773"/>
                </a:lnTo>
                <a:lnTo>
                  <a:pt x="348474" y="1538069"/>
                </a:lnTo>
                <a:lnTo>
                  <a:pt x="297232" y="1497402"/>
                </a:lnTo>
                <a:lnTo>
                  <a:pt x="249297" y="1452991"/>
                </a:lnTo>
                <a:lnTo>
                  <a:pt x="204888" y="1405054"/>
                </a:lnTo>
                <a:lnTo>
                  <a:pt x="164223" y="1353811"/>
                </a:lnTo>
                <a:lnTo>
                  <a:pt x="127522" y="1299482"/>
                </a:lnTo>
                <a:lnTo>
                  <a:pt x="95004" y="1242285"/>
                </a:lnTo>
                <a:lnTo>
                  <a:pt x="66888" y="1182439"/>
                </a:lnTo>
                <a:lnTo>
                  <a:pt x="43392" y="1120164"/>
                </a:lnTo>
                <a:lnTo>
                  <a:pt x="24736" y="1055679"/>
                </a:lnTo>
                <a:lnTo>
                  <a:pt x="11140" y="989202"/>
                </a:lnTo>
                <a:lnTo>
                  <a:pt x="2821" y="920954"/>
                </a:lnTo>
                <a:lnTo>
                  <a:pt x="0" y="851154"/>
                </a:lnTo>
                <a:close/>
              </a:path>
            </a:pathLst>
          </a:custGeom>
          <a:ln w="27432">
            <a:solidFill>
              <a:srgbClr val="FFF6DB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72212" y="1045463"/>
            <a:ext cx="1155192" cy="11506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7587" y="1050711"/>
            <a:ext cx="1116275" cy="111131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7587" y="1050711"/>
            <a:ext cx="1116330" cy="1111885"/>
          </a:xfrm>
          <a:custGeom>
            <a:avLst/>
            <a:gdLst/>
            <a:ahLst/>
            <a:cxnLst/>
            <a:rect l="l" t="t" r="r" b="b"/>
            <a:pathLst>
              <a:path w="1116330" h="1111885">
                <a:moveTo>
                  <a:pt x="118228" y="204556"/>
                </a:moveTo>
                <a:lnTo>
                  <a:pt x="147893" y="170377"/>
                </a:lnTo>
                <a:lnTo>
                  <a:pt x="179771" y="139253"/>
                </a:lnTo>
                <a:lnTo>
                  <a:pt x="213661" y="111205"/>
                </a:lnTo>
                <a:lnTo>
                  <a:pt x="249360" y="86253"/>
                </a:lnTo>
                <a:lnTo>
                  <a:pt x="286668" y="64418"/>
                </a:lnTo>
                <a:lnTo>
                  <a:pt x="325381" y="45719"/>
                </a:lnTo>
                <a:lnTo>
                  <a:pt x="365300" y="30178"/>
                </a:lnTo>
                <a:lnTo>
                  <a:pt x="406221" y="17815"/>
                </a:lnTo>
                <a:lnTo>
                  <a:pt x="447943" y="8651"/>
                </a:lnTo>
                <a:lnTo>
                  <a:pt x="490265" y="2705"/>
                </a:lnTo>
                <a:lnTo>
                  <a:pt x="532984" y="0"/>
                </a:lnTo>
                <a:lnTo>
                  <a:pt x="575898" y="553"/>
                </a:lnTo>
                <a:lnTo>
                  <a:pt x="618807" y="4388"/>
                </a:lnTo>
                <a:lnTo>
                  <a:pt x="661509" y="11523"/>
                </a:lnTo>
                <a:lnTo>
                  <a:pt x="703801" y="21980"/>
                </a:lnTo>
                <a:lnTo>
                  <a:pt x="745482" y="35778"/>
                </a:lnTo>
                <a:lnTo>
                  <a:pt x="786350" y="52939"/>
                </a:lnTo>
                <a:lnTo>
                  <a:pt x="826203" y="73483"/>
                </a:lnTo>
                <a:lnTo>
                  <a:pt x="864840" y="97429"/>
                </a:lnTo>
                <a:lnTo>
                  <a:pt x="902059" y="124800"/>
                </a:lnTo>
                <a:lnTo>
                  <a:pt x="936999" y="155027"/>
                </a:lnTo>
                <a:lnTo>
                  <a:pt x="968914" y="187397"/>
                </a:lnTo>
                <a:lnTo>
                  <a:pt x="997779" y="221706"/>
                </a:lnTo>
                <a:lnTo>
                  <a:pt x="1023570" y="257755"/>
                </a:lnTo>
                <a:lnTo>
                  <a:pt x="1046263" y="295341"/>
                </a:lnTo>
                <a:lnTo>
                  <a:pt x="1065831" y="334264"/>
                </a:lnTo>
                <a:lnTo>
                  <a:pt x="1082252" y="374322"/>
                </a:lnTo>
                <a:lnTo>
                  <a:pt x="1095500" y="415313"/>
                </a:lnTo>
                <a:lnTo>
                  <a:pt x="1105551" y="457037"/>
                </a:lnTo>
                <a:lnTo>
                  <a:pt x="1112380" y="499291"/>
                </a:lnTo>
                <a:lnTo>
                  <a:pt x="1115963" y="541875"/>
                </a:lnTo>
                <a:lnTo>
                  <a:pt x="1116275" y="584588"/>
                </a:lnTo>
                <a:lnTo>
                  <a:pt x="1113292" y="627227"/>
                </a:lnTo>
                <a:lnTo>
                  <a:pt x="1106988" y="669592"/>
                </a:lnTo>
                <a:lnTo>
                  <a:pt x="1097340" y="711481"/>
                </a:lnTo>
                <a:lnTo>
                  <a:pt x="1084323" y="752692"/>
                </a:lnTo>
                <a:lnTo>
                  <a:pt x="1067912" y="793025"/>
                </a:lnTo>
                <a:lnTo>
                  <a:pt x="1048083" y="832278"/>
                </a:lnTo>
                <a:lnTo>
                  <a:pt x="1024811" y="870250"/>
                </a:lnTo>
                <a:lnTo>
                  <a:pt x="998071" y="906739"/>
                </a:lnTo>
                <a:lnTo>
                  <a:pt x="968406" y="940918"/>
                </a:lnTo>
                <a:lnTo>
                  <a:pt x="936528" y="972042"/>
                </a:lnTo>
                <a:lnTo>
                  <a:pt x="902639" y="1000090"/>
                </a:lnTo>
                <a:lnTo>
                  <a:pt x="866940" y="1025043"/>
                </a:lnTo>
                <a:lnTo>
                  <a:pt x="829633" y="1046880"/>
                </a:lnTo>
                <a:lnTo>
                  <a:pt x="790919" y="1065580"/>
                </a:lnTo>
                <a:lnTo>
                  <a:pt x="751002" y="1081122"/>
                </a:lnTo>
                <a:lnTo>
                  <a:pt x="710081" y="1093488"/>
                </a:lnTo>
                <a:lnTo>
                  <a:pt x="668360" y="1102656"/>
                </a:lnTo>
                <a:lnTo>
                  <a:pt x="626039" y="1108606"/>
                </a:lnTo>
                <a:lnTo>
                  <a:pt x="583320" y="1111317"/>
                </a:lnTo>
                <a:lnTo>
                  <a:pt x="540405" y="1110769"/>
                </a:lnTo>
                <a:lnTo>
                  <a:pt x="497497" y="1106942"/>
                </a:lnTo>
                <a:lnTo>
                  <a:pt x="454795" y="1099816"/>
                </a:lnTo>
                <a:lnTo>
                  <a:pt x="412503" y="1089369"/>
                </a:lnTo>
                <a:lnTo>
                  <a:pt x="370822" y="1075582"/>
                </a:lnTo>
                <a:lnTo>
                  <a:pt x="329953" y="1058434"/>
                </a:lnTo>
                <a:lnTo>
                  <a:pt x="290099" y="1037905"/>
                </a:lnTo>
                <a:lnTo>
                  <a:pt x="251460" y="1013975"/>
                </a:lnTo>
                <a:lnTo>
                  <a:pt x="214240" y="986622"/>
                </a:lnTo>
                <a:lnTo>
                  <a:pt x="179299" y="956395"/>
                </a:lnTo>
                <a:lnTo>
                  <a:pt x="147383" y="924025"/>
                </a:lnTo>
                <a:lnTo>
                  <a:pt x="118516" y="889716"/>
                </a:lnTo>
                <a:lnTo>
                  <a:pt x="92723" y="853666"/>
                </a:lnTo>
                <a:lnTo>
                  <a:pt x="70028" y="816079"/>
                </a:lnTo>
                <a:lnTo>
                  <a:pt x="50457" y="777155"/>
                </a:lnTo>
                <a:lnTo>
                  <a:pt x="34033" y="737095"/>
                </a:lnTo>
                <a:lnTo>
                  <a:pt x="20783" y="696101"/>
                </a:lnTo>
                <a:lnTo>
                  <a:pt x="10729" y="654374"/>
                </a:lnTo>
                <a:lnTo>
                  <a:pt x="3898" y="612115"/>
                </a:lnTo>
                <a:lnTo>
                  <a:pt x="313" y="569526"/>
                </a:lnTo>
                <a:lnTo>
                  <a:pt x="0" y="526807"/>
                </a:lnTo>
                <a:lnTo>
                  <a:pt x="2982" y="484160"/>
                </a:lnTo>
                <a:lnTo>
                  <a:pt x="9286" y="441787"/>
                </a:lnTo>
                <a:lnTo>
                  <a:pt x="18935" y="399888"/>
                </a:lnTo>
                <a:lnTo>
                  <a:pt x="31954" y="358665"/>
                </a:lnTo>
                <a:lnTo>
                  <a:pt x="48369" y="318319"/>
                </a:lnTo>
                <a:lnTo>
                  <a:pt x="68202" y="279051"/>
                </a:lnTo>
                <a:lnTo>
                  <a:pt x="91480" y="241063"/>
                </a:lnTo>
                <a:lnTo>
                  <a:pt x="118228" y="204556"/>
                </a:lnTo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17958" y="1181143"/>
            <a:ext cx="855980" cy="850900"/>
          </a:xfrm>
          <a:custGeom>
            <a:avLst/>
            <a:gdLst/>
            <a:ahLst/>
            <a:cxnLst/>
            <a:rect l="l" t="t" r="r" b="b"/>
            <a:pathLst>
              <a:path w="855980" h="850900">
                <a:moveTo>
                  <a:pt x="89838" y="155531"/>
                </a:moveTo>
                <a:lnTo>
                  <a:pt x="51680" y="212403"/>
                </a:lnTo>
                <a:lnTo>
                  <a:pt x="24090" y="273230"/>
                </a:lnTo>
                <a:lnTo>
                  <a:pt x="6915" y="336780"/>
                </a:lnTo>
                <a:lnTo>
                  <a:pt x="0" y="401817"/>
                </a:lnTo>
                <a:lnTo>
                  <a:pt x="340" y="434509"/>
                </a:lnTo>
                <a:lnTo>
                  <a:pt x="8522" y="499465"/>
                </a:lnTo>
                <a:lnTo>
                  <a:pt x="26576" y="562826"/>
                </a:lnTo>
                <a:lnTo>
                  <a:pt x="54346" y="623357"/>
                </a:lnTo>
                <a:lnTo>
                  <a:pt x="91678" y="679825"/>
                </a:lnTo>
                <a:lnTo>
                  <a:pt x="138416" y="730995"/>
                </a:lnTo>
                <a:lnTo>
                  <a:pt x="193850" y="775241"/>
                </a:lnTo>
                <a:lnTo>
                  <a:pt x="254104" y="809468"/>
                </a:lnTo>
                <a:lnTo>
                  <a:pt x="317435" y="833348"/>
                </a:lnTo>
                <a:lnTo>
                  <a:pt x="382607" y="847004"/>
                </a:lnTo>
                <a:lnTo>
                  <a:pt x="448384" y="850558"/>
                </a:lnTo>
                <a:lnTo>
                  <a:pt x="481113" y="848586"/>
                </a:lnTo>
                <a:lnTo>
                  <a:pt x="545478" y="837218"/>
                </a:lnTo>
                <a:lnTo>
                  <a:pt x="607358" y="816056"/>
                </a:lnTo>
                <a:lnTo>
                  <a:pt x="665516" y="785221"/>
                </a:lnTo>
                <a:lnTo>
                  <a:pt x="718715" y="744837"/>
                </a:lnTo>
                <a:lnTo>
                  <a:pt x="765720" y="695027"/>
                </a:lnTo>
                <a:lnTo>
                  <a:pt x="803881" y="638124"/>
                </a:lnTo>
                <a:lnTo>
                  <a:pt x="831472" y="577279"/>
                </a:lnTo>
                <a:lnTo>
                  <a:pt x="848648" y="513722"/>
                </a:lnTo>
                <a:lnTo>
                  <a:pt x="855565" y="448685"/>
                </a:lnTo>
                <a:lnTo>
                  <a:pt x="855224" y="415997"/>
                </a:lnTo>
                <a:lnTo>
                  <a:pt x="847042" y="351050"/>
                </a:lnTo>
                <a:lnTo>
                  <a:pt x="828988" y="287701"/>
                </a:lnTo>
                <a:lnTo>
                  <a:pt x="801219" y="227183"/>
                </a:lnTo>
                <a:lnTo>
                  <a:pt x="763889" y="170726"/>
                </a:lnTo>
                <a:lnTo>
                  <a:pt x="717153" y="119561"/>
                </a:lnTo>
                <a:lnTo>
                  <a:pt x="661719" y="75317"/>
                </a:lnTo>
                <a:lnTo>
                  <a:pt x="601462" y="41090"/>
                </a:lnTo>
                <a:lnTo>
                  <a:pt x="538128" y="17210"/>
                </a:lnTo>
                <a:lnTo>
                  <a:pt x="472954" y="3554"/>
                </a:lnTo>
                <a:lnTo>
                  <a:pt x="407176" y="0"/>
                </a:lnTo>
                <a:lnTo>
                  <a:pt x="374447" y="1972"/>
                </a:lnTo>
                <a:lnTo>
                  <a:pt x="310080" y="13340"/>
                </a:lnTo>
                <a:lnTo>
                  <a:pt x="248200" y="34502"/>
                </a:lnTo>
                <a:lnTo>
                  <a:pt x="190042" y="65336"/>
                </a:lnTo>
                <a:lnTo>
                  <a:pt x="136843" y="105720"/>
                </a:lnTo>
                <a:lnTo>
                  <a:pt x="89838" y="155531"/>
                </a:lnTo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88136" y="0"/>
            <a:ext cx="8056245" cy="6858000"/>
          </a:xfrm>
          <a:custGeom>
            <a:avLst/>
            <a:gdLst/>
            <a:ahLst/>
            <a:cxnLst/>
            <a:rect l="l" t="t" r="r" b="b"/>
            <a:pathLst>
              <a:path w="8056245" h="6858000">
                <a:moveTo>
                  <a:pt x="0" y="6857999"/>
                </a:moveTo>
                <a:lnTo>
                  <a:pt x="8055863" y="6857999"/>
                </a:lnTo>
                <a:lnTo>
                  <a:pt x="8055863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13460" y="0"/>
            <a:ext cx="1905" cy="6858000"/>
          </a:xfrm>
          <a:custGeom>
            <a:avLst/>
            <a:gdLst/>
            <a:ahLst/>
            <a:cxnLst/>
            <a:rect l="l" t="t" r="r" b="b"/>
            <a:pathLst>
              <a:path w="1905" h="6858000">
                <a:moveTo>
                  <a:pt x="0" y="6857999"/>
                </a:moveTo>
                <a:lnTo>
                  <a:pt x="1524" y="6857999"/>
                </a:lnTo>
                <a:lnTo>
                  <a:pt x="1524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5736" y="0"/>
            <a:ext cx="155447" cy="685799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14983" y="0"/>
            <a:ext cx="73660" cy="6858000"/>
          </a:xfrm>
          <a:custGeom>
            <a:avLst/>
            <a:gdLst/>
            <a:ahLst/>
            <a:cxnLst/>
            <a:rect l="l" t="t" r="r" b="b"/>
            <a:pathLst>
              <a:path w="73659" h="6858000">
                <a:moveTo>
                  <a:pt x="0" y="6858000"/>
                </a:moveTo>
                <a:lnTo>
                  <a:pt x="73152" y="6858000"/>
                </a:lnTo>
                <a:lnTo>
                  <a:pt x="73152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9275" rIns="0" bIns="0" rtlCol="0">
            <a:spAutoFit/>
          </a:bodyPr>
          <a:lstStyle/>
          <a:p>
            <a:pPr marL="1685289" marR="6350" indent="-386080">
              <a:lnSpc>
                <a:spcPts val="3770"/>
              </a:lnSpc>
            </a:pPr>
            <a:r>
              <a:rPr sz="3300" dirty="0"/>
              <a:t>Standar</a:t>
            </a:r>
            <a:r>
              <a:rPr sz="3300" spc="-125" dirty="0"/>
              <a:t> </a:t>
            </a:r>
            <a:r>
              <a:rPr sz="3300" dirty="0"/>
              <a:t>Akreditasi </a:t>
            </a:r>
            <a:r>
              <a:rPr sz="3300" spc="5" dirty="0"/>
              <a:t>RS </a:t>
            </a:r>
            <a:r>
              <a:rPr sz="3300" dirty="0"/>
              <a:t>(</a:t>
            </a:r>
            <a:r>
              <a:rPr sz="3300" spc="5" dirty="0"/>
              <a:t>K</a:t>
            </a:r>
            <a:r>
              <a:rPr sz="3300" dirty="0"/>
              <a:t>A</a:t>
            </a:r>
            <a:r>
              <a:rPr sz="3300" spc="5" dirty="0"/>
              <a:t>R</a:t>
            </a:r>
            <a:r>
              <a:rPr sz="3300" dirty="0"/>
              <a:t>S</a:t>
            </a:r>
            <a:r>
              <a:rPr sz="3300" spc="-5" dirty="0"/>
              <a:t> </a:t>
            </a:r>
            <a:r>
              <a:rPr sz="3300" dirty="0"/>
              <a:t>versi 2012)</a:t>
            </a:r>
            <a:endParaRPr sz="3300"/>
          </a:p>
        </p:txBody>
      </p:sp>
      <p:sp>
        <p:nvSpPr>
          <p:cNvPr id="15" name="object 15"/>
          <p:cNvSpPr txBox="1"/>
          <p:nvPr/>
        </p:nvSpPr>
        <p:spPr>
          <a:xfrm>
            <a:off x="1228140" y="1917953"/>
            <a:ext cx="6962140" cy="3247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7350" indent="-374650">
              <a:lnSpc>
                <a:spcPts val="3110"/>
              </a:lnSpc>
              <a:buClr>
                <a:srgbClr val="FF0066"/>
              </a:buClr>
              <a:buSzPct val="78846"/>
              <a:buFont typeface="Wingdings"/>
              <a:buChar char=""/>
              <a:tabLst>
                <a:tab pos="387985" algn="l"/>
              </a:tabLst>
            </a:pPr>
            <a:r>
              <a:rPr sz="2600" dirty="0">
                <a:latin typeface="Arial"/>
                <a:cs typeface="Arial"/>
              </a:rPr>
              <a:t>PP</a:t>
            </a:r>
            <a:r>
              <a:rPr sz="2600" spc="-4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2 EP</a:t>
            </a:r>
            <a:r>
              <a:rPr sz="2600" spc="-4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2:</a:t>
            </a:r>
            <a:endParaRPr sz="2600">
              <a:latin typeface="Arial"/>
              <a:cs typeface="Arial"/>
            </a:endParaRPr>
          </a:p>
          <a:p>
            <a:pPr marL="295910" marR="6350" indent="91440">
              <a:lnSpc>
                <a:spcPct val="80000"/>
              </a:lnSpc>
              <a:spcBef>
                <a:spcPts val="610"/>
              </a:spcBef>
            </a:pPr>
            <a:r>
              <a:rPr sz="2600" dirty="0">
                <a:latin typeface="Arial"/>
                <a:cs typeface="Arial"/>
              </a:rPr>
              <a:t>Pel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k</a:t>
            </a:r>
            <a:r>
              <a:rPr sz="2600" spc="10" dirty="0">
                <a:latin typeface="Arial"/>
                <a:cs typeface="Arial"/>
              </a:rPr>
              <a:t>s</a:t>
            </a:r>
            <a:r>
              <a:rPr sz="2600" dirty="0">
                <a:latin typeface="Arial"/>
                <a:cs typeface="Arial"/>
              </a:rPr>
              <a:t>a</a:t>
            </a:r>
            <a:r>
              <a:rPr sz="2600" spc="5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a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n</a:t>
            </a:r>
            <a:r>
              <a:rPr sz="2600" spc="-2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p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la</a:t>
            </a:r>
            <a:r>
              <a:rPr sz="2600" spc="5" dirty="0">
                <a:latin typeface="Arial"/>
                <a:cs typeface="Arial"/>
              </a:rPr>
              <a:t>y</a:t>
            </a:r>
            <a:r>
              <a:rPr sz="2600" dirty="0">
                <a:latin typeface="Arial"/>
                <a:cs typeface="Arial"/>
              </a:rPr>
              <a:t>a</a:t>
            </a:r>
            <a:r>
              <a:rPr sz="2600" spc="5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an</a:t>
            </a:r>
            <a:r>
              <a:rPr sz="2600" spc="-1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terintegra</a:t>
            </a:r>
            <a:r>
              <a:rPr sz="2600" spc="5" dirty="0">
                <a:latin typeface="Arial"/>
                <a:cs typeface="Arial"/>
              </a:rPr>
              <a:t>s</a:t>
            </a:r>
            <a:r>
              <a:rPr sz="2600" dirty="0">
                <a:latin typeface="Arial"/>
                <a:cs typeface="Arial"/>
              </a:rPr>
              <a:t>ik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n</a:t>
            </a:r>
            <a:r>
              <a:rPr sz="2600" spc="-2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d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n terko</a:t>
            </a:r>
            <a:r>
              <a:rPr sz="2600" spc="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rdina</a:t>
            </a:r>
            <a:r>
              <a:rPr sz="2600" spc="10" dirty="0">
                <a:latin typeface="Arial"/>
                <a:cs typeface="Arial"/>
              </a:rPr>
              <a:t>s</a:t>
            </a:r>
            <a:r>
              <a:rPr sz="2600" dirty="0">
                <a:latin typeface="Arial"/>
                <a:cs typeface="Arial"/>
              </a:rPr>
              <a:t>ik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n</a:t>
            </a:r>
            <a:r>
              <a:rPr sz="2600" spc="-4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</a:t>
            </a:r>
            <a:r>
              <a:rPr sz="2600" spc="5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tar unit </a:t>
            </a:r>
            <a:r>
              <a:rPr sz="2600" spc="5" dirty="0">
                <a:latin typeface="Arial"/>
                <a:cs typeface="Arial"/>
              </a:rPr>
              <a:t>k</a:t>
            </a:r>
            <a:r>
              <a:rPr sz="2600" dirty="0">
                <a:latin typeface="Arial"/>
                <a:cs typeface="Arial"/>
              </a:rPr>
              <a:t>erja,</a:t>
            </a:r>
            <a:r>
              <a:rPr sz="2600" spc="-1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d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p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rtemen d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n p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la</a:t>
            </a:r>
            <a:r>
              <a:rPr sz="2600" spc="5" dirty="0">
                <a:latin typeface="Arial"/>
                <a:cs typeface="Arial"/>
              </a:rPr>
              <a:t>y</a:t>
            </a:r>
            <a:r>
              <a:rPr sz="2600" dirty="0">
                <a:latin typeface="Arial"/>
                <a:cs typeface="Arial"/>
              </a:rPr>
              <a:t>a</a:t>
            </a:r>
            <a:r>
              <a:rPr sz="2600" spc="5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a</a:t>
            </a:r>
            <a:r>
              <a:rPr sz="2600" spc="20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.</a:t>
            </a:r>
            <a:endParaRPr sz="2600">
              <a:latin typeface="Arial"/>
              <a:cs typeface="Arial"/>
            </a:endParaRPr>
          </a:p>
          <a:p>
            <a:pPr>
              <a:lnSpc>
                <a:spcPts val="3000"/>
              </a:lnSpc>
              <a:spcBef>
                <a:spcPts val="74"/>
              </a:spcBef>
            </a:pPr>
            <a:endParaRPr sz="3000"/>
          </a:p>
          <a:p>
            <a:pPr marL="387350" indent="-374650">
              <a:lnSpc>
                <a:spcPts val="3110"/>
              </a:lnSpc>
              <a:buClr>
                <a:srgbClr val="FF0066"/>
              </a:buClr>
              <a:buSzPct val="78846"/>
              <a:buFont typeface="Wingdings"/>
              <a:buChar char=""/>
              <a:tabLst>
                <a:tab pos="387985" algn="l"/>
              </a:tabLst>
            </a:pPr>
            <a:r>
              <a:rPr sz="2600" dirty="0">
                <a:latin typeface="Arial"/>
                <a:cs typeface="Arial"/>
              </a:rPr>
              <a:t>PP</a:t>
            </a:r>
            <a:r>
              <a:rPr sz="2600" spc="-4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2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EP</a:t>
            </a:r>
            <a:r>
              <a:rPr sz="2600" spc="-4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3:</a:t>
            </a:r>
            <a:endParaRPr sz="2600">
              <a:latin typeface="Arial"/>
              <a:cs typeface="Arial"/>
            </a:endParaRPr>
          </a:p>
          <a:p>
            <a:pPr marL="295910" marR="227965">
              <a:lnSpc>
                <a:spcPct val="80000"/>
              </a:lnSpc>
              <a:spcBef>
                <a:spcPts val="610"/>
              </a:spcBef>
            </a:pPr>
            <a:r>
              <a:rPr sz="2600" dirty="0">
                <a:latin typeface="Arial"/>
                <a:cs typeface="Arial"/>
              </a:rPr>
              <a:t>H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sil</a:t>
            </a:r>
            <a:r>
              <a:rPr sz="2600" spc="-1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atau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ke</a:t>
            </a:r>
            <a:r>
              <a:rPr sz="2600" spc="10" dirty="0">
                <a:latin typeface="Arial"/>
                <a:cs typeface="Arial"/>
              </a:rPr>
              <a:t>s</a:t>
            </a:r>
            <a:r>
              <a:rPr sz="2600" dirty="0">
                <a:latin typeface="Arial"/>
                <a:cs typeface="Arial"/>
              </a:rPr>
              <a:t>imp</a:t>
            </a:r>
            <a:r>
              <a:rPr sz="2600" spc="5" dirty="0">
                <a:latin typeface="Arial"/>
                <a:cs typeface="Arial"/>
              </a:rPr>
              <a:t>u</a:t>
            </a:r>
            <a:r>
              <a:rPr sz="2600" dirty="0">
                <a:latin typeface="Arial"/>
                <a:cs typeface="Arial"/>
              </a:rPr>
              <a:t>lan</a:t>
            </a:r>
            <a:r>
              <a:rPr sz="2600" spc="-3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rap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t </a:t>
            </a:r>
            <a:r>
              <a:rPr sz="2600" spc="5" dirty="0">
                <a:latin typeface="Arial"/>
                <a:cs typeface="Arial"/>
              </a:rPr>
              <a:t>d</a:t>
            </a:r>
            <a:r>
              <a:rPr sz="2600" dirty="0">
                <a:latin typeface="Arial"/>
                <a:cs typeface="Arial"/>
              </a:rPr>
              <a:t>ari</a:t>
            </a:r>
            <a:r>
              <a:rPr sz="2600" spc="-2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tim asu</a:t>
            </a:r>
            <a:r>
              <a:rPr sz="2600" spc="5" dirty="0">
                <a:latin typeface="Arial"/>
                <a:cs typeface="Arial"/>
              </a:rPr>
              <a:t>h</a:t>
            </a:r>
            <a:r>
              <a:rPr sz="2600" dirty="0">
                <a:latin typeface="Arial"/>
                <a:cs typeface="Arial"/>
              </a:rPr>
              <a:t>an atau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dis</a:t>
            </a:r>
            <a:r>
              <a:rPr sz="2600" spc="5" dirty="0">
                <a:latin typeface="Arial"/>
                <a:cs typeface="Arial"/>
              </a:rPr>
              <a:t>k</a:t>
            </a:r>
            <a:r>
              <a:rPr sz="2600" dirty="0">
                <a:latin typeface="Arial"/>
                <a:cs typeface="Arial"/>
              </a:rPr>
              <a:t>u</a:t>
            </a:r>
            <a:r>
              <a:rPr sz="2600" spc="5" dirty="0">
                <a:latin typeface="Arial"/>
                <a:cs typeface="Arial"/>
              </a:rPr>
              <a:t>s</a:t>
            </a:r>
            <a:r>
              <a:rPr sz="2600" dirty="0">
                <a:latin typeface="Arial"/>
                <a:cs typeface="Arial"/>
              </a:rPr>
              <a:t>i</a:t>
            </a:r>
            <a:r>
              <a:rPr sz="2600" spc="-3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lain tenta</a:t>
            </a:r>
            <a:r>
              <a:rPr sz="2600" spc="5" dirty="0">
                <a:latin typeface="Arial"/>
                <a:cs typeface="Arial"/>
              </a:rPr>
              <a:t>n</a:t>
            </a:r>
            <a:r>
              <a:rPr sz="2600" dirty="0">
                <a:latin typeface="Arial"/>
                <a:cs typeface="Arial"/>
              </a:rPr>
              <a:t>g</a:t>
            </a:r>
            <a:r>
              <a:rPr sz="2600" spc="1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k</a:t>
            </a:r>
            <a:r>
              <a:rPr sz="2600" spc="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lab</a:t>
            </a:r>
            <a:r>
              <a:rPr sz="2600" spc="5" dirty="0">
                <a:latin typeface="Arial"/>
                <a:cs typeface="Arial"/>
              </a:rPr>
              <a:t>o</a:t>
            </a:r>
            <a:r>
              <a:rPr sz="2600" dirty="0">
                <a:latin typeface="Arial"/>
                <a:cs typeface="Arial"/>
              </a:rPr>
              <a:t>rasi</a:t>
            </a:r>
            <a:r>
              <a:rPr sz="2600" spc="-2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di</a:t>
            </a:r>
            <a:r>
              <a:rPr sz="2600" spc="5" dirty="0">
                <a:latin typeface="Arial"/>
                <a:cs typeface="Arial"/>
              </a:rPr>
              <a:t>c</a:t>
            </a:r>
            <a:r>
              <a:rPr sz="2600" dirty="0">
                <a:latin typeface="Arial"/>
                <a:cs typeface="Arial"/>
              </a:rPr>
              <a:t>atat d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lam</a:t>
            </a:r>
            <a:r>
              <a:rPr sz="2600" spc="-1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rek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m</a:t>
            </a:r>
            <a:r>
              <a:rPr sz="2600" spc="-1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me</a:t>
            </a:r>
            <a:r>
              <a:rPr sz="2600" spc="5" dirty="0">
                <a:latin typeface="Arial"/>
                <a:cs typeface="Arial"/>
              </a:rPr>
              <a:t>d</a:t>
            </a:r>
            <a:r>
              <a:rPr sz="2600" dirty="0">
                <a:latin typeface="Arial"/>
                <a:cs typeface="Arial"/>
              </a:rPr>
              <a:t>is</a:t>
            </a:r>
            <a:r>
              <a:rPr sz="2600" spc="-2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p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dirty="0">
                <a:latin typeface="Arial"/>
                <a:cs typeface="Arial"/>
              </a:rPr>
              <a:t>si</a:t>
            </a:r>
            <a:r>
              <a:rPr sz="2600" spc="5" dirty="0">
                <a:latin typeface="Arial"/>
                <a:cs typeface="Arial"/>
              </a:rPr>
              <a:t>e</a:t>
            </a:r>
            <a:r>
              <a:rPr sz="2600" dirty="0">
                <a:latin typeface="Arial"/>
                <a:cs typeface="Arial"/>
              </a:rPr>
              <a:t>n.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04" y="3810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505" y="0"/>
                </a:lnTo>
                <a:lnTo>
                  <a:pt x="0" y="819150"/>
                </a:lnTo>
                <a:lnTo>
                  <a:pt x="505" y="819150"/>
                </a:lnTo>
                <a:lnTo>
                  <a:pt x="67687" y="816434"/>
                </a:lnTo>
                <a:lnTo>
                  <a:pt x="133374" y="808427"/>
                </a:lnTo>
                <a:lnTo>
                  <a:pt x="197354" y="795341"/>
                </a:lnTo>
                <a:lnTo>
                  <a:pt x="259418" y="777386"/>
                </a:lnTo>
                <a:lnTo>
                  <a:pt x="319353" y="754772"/>
                </a:lnTo>
                <a:lnTo>
                  <a:pt x="376949" y="727712"/>
                </a:lnTo>
                <a:lnTo>
                  <a:pt x="431996" y="696415"/>
                </a:lnTo>
                <a:lnTo>
                  <a:pt x="484282" y="661092"/>
                </a:lnTo>
                <a:lnTo>
                  <a:pt x="533597" y="621955"/>
                </a:lnTo>
                <a:lnTo>
                  <a:pt x="579729" y="579215"/>
                </a:lnTo>
                <a:lnTo>
                  <a:pt x="622469" y="533081"/>
                </a:lnTo>
                <a:lnTo>
                  <a:pt x="661605" y="483766"/>
                </a:lnTo>
                <a:lnTo>
                  <a:pt x="696926" y="431479"/>
                </a:lnTo>
                <a:lnTo>
                  <a:pt x="728222" y="376433"/>
                </a:lnTo>
                <a:lnTo>
                  <a:pt x="755281" y="318837"/>
                </a:lnTo>
                <a:lnTo>
                  <a:pt x="777893" y="258903"/>
                </a:lnTo>
                <a:lnTo>
                  <a:pt x="795848" y="196841"/>
                </a:lnTo>
                <a:lnTo>
                  <a:pt x="808933" y="132863"/>
                </a:lnTo>
                <a:lnTo>
                  <a:pt x="816939" y="67178"/>
                </a:lnTo>
                <a:lnTo>
                  <a:pt x="819655" y="0"/>
                </a:lnTo>
                <a:close/>
              </a:path>
            </a:pathLst>
          </a:custGeom>
          <a:solidFill>
            <a:srgbClr val="FDF9F4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304" y="3810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816939" y="67178"/>
                </a:lnTo>
                <a:lnTo>
                  <a:pt x="808933" y="132863"/>
                </a:lnTo>
                <a:lnTo>
                  <a:pt x="795848" y="196841"/>
                </a:lnTo>
                <a:lnTo>
                  <a:pt x="777893" y="258903"/>
                </a:lnTo>
                <a:lnTo>
                  <a:pt x="755281" y="318837"/>
                </a:lnTo>
                <a:lnTo>
                  <a:pt x="728222" y="376433"/>
                </a:lnTo>
                <a:lnTo>
                  <a:pt x="696926" y="431479"/>
                </a:lnTo>
                <a:lnTo>
                  <a:pt x="661605" y="483766"/>
                </a:lnTo>
                <a:lnTo>
                  <a:pt x="622469" y="533081"/>
                </a:lnTo>
                <a:lnTo>
                  <a:pt x="579729" y="579215"/>
                </a:lnTo>
                <a:lnTo>
                  <a:pt x="533597" y="621955"/>
                </a:lnTo>
                <a:lnTo>
                  <a:pt x="484282" y="661092"/>
                </a:lnTo>
                <a:lnTo>
                  <a:pt x="431996" y="696415"/>
                </a:lnTo>
                <a:lnTo>
                  <a:pt x="376949" y="727712"/>
                </a:lnTo>
                <a:lnTo>
                  <a:pt x="319353" y="754772"/>
                </a:lnTo>
                <a:lnTo>
                  <a:pt x="259418" y="777386"/>
                </a:lnTo>
                <a:lnTo>
                  <a:pt x="197354" y="795341"/>
                </a:lnTo>
                <a:lnTo>
                  <a:pt x="133374" y="808427"/>
                </a:lnTo>
                <a:lnTo>
                  <a:pt x="67687" y="816434"/>
                </a:lnTo>
                <a:lnTo>
                  <a:pt x="505" y="819150"/>
                </a:lnTo>
                <a:lnTo>
                  <a:pt x="336" y="819150"/>
                </a:lnTo>
                <a:lnTo>
                  <a:pt x="168" y="819150"/>
                </a:lnTo>
                <a:lnTo>
                  <a:pt x="0" y="819150"/>
                </a:lnTo>
                <a:lnTo>
                  <a:pt x="505" y="0"/>
                </a:lnTo>
                <a:lnTo>
                  <a:pt x="819655" y="0"/>
                </a:lnTo>
                <a:close/>
              </a:path>
            </a:pathLst>
          </a:custGeom>
          <a:ln w="3175">
            <a:solidFill>
              <a:srgbClr val="D2C39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8015" y="6095"/>
            <a:ext cx="1784604" cy="17846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9163" y="21335"/>
            <a:ext cx="1702435" cy="1702435"/>
          </a:xfrm>
          <a:custGeom>
            <a:avLst/>
            <a:gdLst/>
            <a:ahLst/>
            <a:cxnLst/>
            <a:rect l="l" t="t" r="r" b="b"/>
            <a:pathLst>
              <a:path w="1702435" h="1702435">
                <a:moveTo>
                  <a:pt x="0" y="851154"/>
                </a:moveTo>
                <a:lnTo>
                  <a:pt x="2821" y="781353"/>
                </a:lnTo>
                <a:lnTo>
                  <a:pt x="11140" y="713105"/>
                </a:lnTo>
                <a:lnTo>
                  <a:pt x="24736" y="646628"/>
                </a:lnTo>
                <a:lnTo>
                  <a:pt x="43392" y="582143"/>
                </a:lnTo>
                <a:lnTo>
                  <a:pt x="66888" y="519868"/>
                </a:lnTo>
                <a:lnTo>
                  <a:pt x="95004" y="460022"/>
                </a:lnTo>
                <a:lnTo>
                  <a:pt x="127522" y="402825"/>
                </a:lnTo>
                <a:lnTo>
                  <a:pt x="164223" y="348496"/>
                </a:lnTo>
                <a:lnTo>
                  <a:pt x="204888" y="297253"/>
                </a:lnTo>
                <a:lnTo>
                  <a:pt x="249297" y="249316"/>
                </a:lnTo>
                <a:lnTo>
                  <a:pt x="297232" y="204905"/>
                </a:lnTo>
                <a:lnTo>
                  <a:pt x="348474" y="164238"/>
                </a:lnTo>
                <a:lnTo>
                  <a:pt x="402803" y="127534"/>
                </a:lnTo>
                <a:lnTo>
                  <a:pt x="460000" y="95014"/>
                </a:lnTo>
                <a:lnTo>
                  <a:pt x="519847" y="66895"/>
                </a:lnTo>
                <a:lnTo>
                  <a:pt x="582124" y="43397"/>
                </a:lnTo>
                <a:lnTo>
                  <a:pt x="646612" y="24739"/>
                </a:lnTo>
                <a:lnTo>
                  <a:pt x="713092" y="11141"/>
                </a:lnTo>
                <a:lnTo>
                  <a:pt x="781346" y="2821"/>
                </a:lnTo>
                <a:lnTo>
                  <a:pt x="851154" y="0"/>
                </a:lnTo>
                <a:lnTo>
                  <a:pt x="920954" y="2821"/>
                </a:lnTo>
                <a:lnTo>
                  <a:pt x="989202" y="11141"/>
                </a:lnTo>
                <a:lnTo>
                  <a:pt x="1055679" y="24739"/>
                </a:lnTo>
                <a:lnTo>
                  <a:pt x="1120164" y="43397"/>
                </a:lnTo>
                <a:lnTo>
                  <a:pt x="1182439" y="66895"/>
                </a:lnTo>
                <a:lnTo>
                  <a:pt x="1242285" y="95014"/>
                </a:lnTo>
                <a:lnTo>
                  <a:pt x="1299482" y="127534"/>
                </a:lnTo>
                <a:lnTo>
                  <a:pt x="1353811" y="164238"/>
                </a:lnTo>
                <a:lnTo>
                  <a:pt x="1405054" y="204905"/>
                </a:lnTo>
                <a:lnTo>
                  <a:pt x="1452991" y="249316"/>
                </a:lnTo>
                <a:lnTo>
                  <a:pt x="1497402" y="297253"/>
                </a:lnTo>
                <a:lnTo>
                  <a:pt x="1538069" y="348496"/>
                </a:lnTo>
                <a:lnTo>
                  <a:pt x="1574773" y="402825"/>
                </a:lnTo>
                <a:lnTo>
                  <a:pt x="1607293" y="460022"/>
                </a:lnTo>
                <a:lnTo>
                  <a:pt x="1635412" y="519868"/>
                </a:lnTo>
                <a:lnTo>
                  <a:pt x="1658910" y="582143"/>
                </a:lnTo>
                <a:lnTo>
                  <a:pt x="1677568" y="646628"/>
                </a:lnTo>
                <a:lnTo>
                  <a:pt x="1691166" y="713105"/>
                </a:lnTo>
                <a:lnTo>
                  <a:pt x="1699486" y="781353"/>
                </a:lnTo>
                <a:lnTo>
                  <a:pt x="1702308" y="851154"/>
                </a:lnTo>
                <a:lnTo>
                  <a:pt x="1699486" y="920954"/>
                </a:lnTo>
                <a:lnTo>
                  <a:pt x="1691166" y="989202"/>
                </a:lnTo>
                <a:lnTo>
                  <a:pt x="1677568" y="1055679"/>
                </a:lnTo>
                <a:lnTo>
                  <a:pt x="1658910" y="1120164"/>
                </a:lnTo>
                <a:lnTo>
                  <a:pt x="1635412" y="1182439"/>
                </a:lnTo>
                <a:lnTo>
                  <a:pt x="1607293" y="1242285"/>
                </a:lnTo>
                <a:lnTo>
                  <a:pt x="1574773" y="1299482"/>
                </a:lnTo>
                <a:lnTo>
                  <a:pt x="1538069" y="1353811"/>
                </a:lnTo>
                <a:lnTo>
                  <a:pt x="1497402" y="1405054"/>
                </a:lnTo>
                <a:lnTo>
                  <a:pt x="1452991" y="1452991"/>
                </a:lnTo>
                <a:lnTo>
                  <a:pt x="1405054" y="1497402"/>
                </a:lnTo>
                <a:lnTo>
                  <a:pt x="1353811" y="1538069"/>
                </a:lnTo>
                <a:lnTo>
                  <a:pt x="1299482" y="1574773"/>
                </a:lnTo>
                <a:lnTo>
                  <a:pt x="1242285" y="1607293"/>
                </a:lnTo>
                <a:lnTo>
                  <a:pt x="1182439" y="1635412"/>
                </a:lnTo>
                <a:lnTo>
                  <a:pt x="1120164" y="1658910"/>
                </a:lnTo>
                <a:lnTo>
                  <a:pt x="1055679" y="1677568"/>
                </a:lnTo>
                <a:lnTo>
                  <a:pt x="989202" y="1691166"/>
                </a:lnTo>
                <a:lnTo>
                  <a:pt x="920954" y="1699486"/>
                </a:lnTo>
                <a:lnTo>
                  <a:pt x="851154" y="1702308"/>
                </a:lnTo>
                <a:lnTo>
                  <a:pt x="781346" y="1699486"/>
                </a:lnTo>
                <a:lnTo>
                  <a:pt x="713092" y="1691166"/>
                </a:lnTo>
                <a:lnTo>
                  <a:pt x="646612" y="1677568"/>
                </a:lnTo>
                <a:lnTo>
                  <a:pt x="582124" y="1658910"/>
                </a:lnTo>
                <a:lnTo>
                  <a:pt x="519847" y="1635412"/>
                </a:lnTo>
                <a:lnTo>
                  <a:pt x="460000" y="1607293"/>
                </a:lnTo>
                <a:lnTo>
                  <a:pt x="402803" y="1574773"/>
                </a:lnTo>
                <a:lnTo>
                  <a:pt x="348474" y="1538069"/>
                </a:lnTo>
                <a:lnTo>
                  <a:pt x="297232" y="1497402"/>
                </a:lnTo>
                <a:lnTo>
                  <a:pt x="249297" y="1452991"/>
                </a:lnTo>
                <a:lnTo>
                  <a:pt x="204888" y="1405054"/>
                </a:lnTo>
                <a:lnTo>
                  <a:pt x="164223" y="1353811"/>
                </a:lnTo>
                <a:lnTo>
                  <a:pt x="127522" y="1299482"/>
                </a:lnTo>
                <a:lnTo>
                  <a:pt x="95004" y="1242285"/>
                </a:lnTo>
                <a:lnTo>
                  <a:pt x="66888" y="1182439"/>
                </a:lnTo>
                <a:lnTo>
                  <a:pt x="43392" y="1120164"/>
                </a:lnTo>
                <a:lnTo>
                  <a:pt x="24736" y="1055679"/>
                </a:lnTo>
                <a:lnTo>
                  <a:pt x="11140" y="989202"/>
                </a:lnTo>
                <a:lnTo>
                  <a:pt x="2821" y="920954"/>
                </a:lnTo>
                <a:lnTo>
                  <a:pt x="0" y="851154"/>
                </a:lnTo>
                <a:close/>
              </a:path>
            </a:pathLst>
          </a:custGeom>
          <a:ln w="27432">
            <a:solidFill>
              <a:srgbClr val="FFF6DB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72212" y="1045463"/>
            <a:ext cx="1155192" cy="11506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7587" y="1050711"/>
            <a:ext cx="1116275" cy="111131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7587" y="1050711"/>
            <a:ext cx="1116330" cy="1111885"/>
          </a:xfrm>
          <a:custGeom>
            <a:avLst/>
            <a:gdLst/>
            <a:ahLst/>
            <a:cxnLst/>
            <a:rect l="l" t="t" r="r" b="b"/>
            <a:pathLst>
              <a:path w="1116330" h="1111885">
                <a:moveTo>
                  <a:pt x="118228" y="204556"/>
                </a:moveTo>
                <a:lnTo>
                  <a:pt x="147893" y="170377"/>
                </a:lnTo>
                <a:lnTo>
                  <a:pt x="179771" y="139253"/>
                </a:lnTo>
                <a:lnTo>
                  <a:pt x="213661" y="111205"/>
                </a:lnTo>
                <a:lnTo>
                  <a:pt x="249360" y="86253"/>
                </a:lnTo>
                <a:lnTo>
                  <a:pt x="286668" y="64418"/>
                </a:lnTo>
                <a:lnTo>
                  <a:pt x="325381" y="45719"/>
                </a:lnTo>
                <a:lnTo>
                  <a:pt x="365300" y="30178"/>
                </a:lnTo>
                <a:lnTo>
                  <a:pt x="406221" y="17815"/>
                </a:lnTo>
                <a:lnTo>
                  <a:pt x="447943" y="8651"/>
                </a:lnTo>
                <a:lnTo>
                  <a:pt x="490265" y="2705"/>
                </a:lnTo>
                <a:lnTo>
                  <a:pt x="532984" y="0"/>
                </a:lnTo>
                <a:lnTo>
                  <a:pt x="575898" y="553"/>
                </a:lnTo>
                <a:lnTo>
                  <a:pt x="618807" y="4388"/>
                </a:lnTo>
                <a:lnTo>
                  <a:pt x="661509" y="11523"/>
                </a:lnTo>
                <a:lnTo>
                  <a:pt x="703801" y="21980"/>
                </a:lnTo>
                <a:lnTo>
                  <a:pt x="745482" y="35778"/>
                </a:lnTo>
                <a:lnTo>
                  <a:pt x="786350" y="52939"/>
                </a:lnTo>
                <a:lnTo>
                  <a:pt x="826203" y="73483"/>
                </a:lnTo>
                <a:lnTo>
                  <a:pt x="864840" y="97429"/>
                </a:lnTo>
                <a:lnTo>
                  <a:pt x="902059" y="124800"/>
                </a:lnTo>
                <a:lnTo>
                  <a:pt x="936999" y="155027"/>
                </a:lnTo>
                <a:lnTo>
                  <a:pt x="968914" y="187397"/>
                </a:lnTo>
                <a:lnTo>
                  <a:pt x="997779" y="221706"/>
                </a:lnTo>
                <a:lnTo>
                  <a:pt x="1023570" y="257755"/>
                </a:lnTo>
                <a:lnTo>
                  <a:pt x="1046263" y="295341"/>
                </a:lnTo>
                <a:lnTo>
                  <a:pt x="1065831" y="334264"/>
                </a:lnTo>
                <a:lnTo>
                  <a:pt x="1082252" y="374322"/>
                </a:lnTo>
                <a:lnTo>
                  <a:pt x="1095500" y="415313"/>
                </a:lnTo>
                <a:lnTo>
                  <a:pt x="1105551" y="457037"/>
                </a:lnTo>
                <a:lnTo>
                  <a:pt x="1112380" y="499291"/>
                </a:lnTo>
                <a:lnTo>
                  <a:pt x="1115963" y="541875"/>
                </a:lnTo>
                <a:lnTo>
                  <a:pt x="1116275" y="584588"/>
                </a:lnTo>
                <a:lnTo>
                  <a:pt x="1113292" y="627227"/>
                </a:lnTo>
                <a:lnTo>
                  <a:pt x="1106988" y="669592"/>
                </a:lnTo>
                <a:lnTo>
                  <a:pt x="1097340" y="711481"/>
                </a:lnTo>
                <a:lnTo>
                  <a:pt x="1084323" y="752692"/>
                </a:lnTo>
                <a:lnTo>
                  <a:pt x="1067912" y="793025"/>
                </a:lnTo>
                <a:lnTo>
                  <a:pt x="1048083" y="832278"/>
                </a:lnTo>
                <a:lnTo>
                  <a:pt x="1024811" y="870250"/>
                </a:lnTo>
                <a:lnTo>
                  <a:pt x="998071" y="906739"/>
                </a:lnTo>
                <a:lnTo>
                  <a:pt x="968406" y="940918"/>
                </a:lnTo>
                <a:lnTo>
                  <a:pt x="936528" y="972042"/>
                </a:lnTo>
                <a:lnTo>
                  <a:pt x="902639" y="1000090"/>
                </a:lnTo>
                <a:lnTo>
                  <a:pt x="866940" y="1025043"/>
                </a:lnTo>
                <a:lnTo>
                  <a:pt x="829633" y="1046880"/>
                </a:lnTo>
                <a:lnTo>
                  <a:pt x="790919" y="1065580"/>
                </a:lnTo>
                <a:lnTo>
                  <a:pt x="751002" y="1081122"/>
                </a:lnTo>
                <a:lnTo>
                  <a:pt x="710081" y="1093488"/>
                </a:lnTo>
                <a:lnTo>
                  <a:pt x="668360" y="1102656"/>
                </a:lnTo>
                <a:lnTo>
                  <a:pt x="626039" y="1108606"/>
                </a:lnTo>
                <a:lnTo>
                  <a:pt x="583320" y="1111317"/>
                </a:lnTo>
                <a:lnTo>
                  <a:pt x="540405" y="1110769"/>
                </a:lnTo>
                <a:lnTo>
                  <a:pt x="497497" y="1106942"/>
                </a:lnTo>
                <a:lnTo>
                  <a:pt x="454795" y="1099816"/>
                </a:lnTo>
                <a:lnTo>
                  <a:pt x="412503" y="1089369"/>
                </a:lnTo>
                <a:lnTo>
                  <a:pt x="370822" y="1075582"/>
                </a:lnTo>
                <a:lnTo>
                  <a:pt x="329953" y="1058434"/>
                </a:lnTo>
                <a:lnTo>
                  <a:pt x="290099" y="1037905"/>
                </a:lnTo>
                <a:lnTo>
                  <a:pt x="251460" y="1013975"/>
                </a:lnTo>
                <a:lnTo>
                  <a:pt x="214240" y="986622"/>
                </a:lnTo>
                <a:lnTo>
                  <a:pt x="179299" y="956395"/>
                </a:lnTo>
                <a:lnTo>
                  <a:pt x="147383" y="924025"/>
                </a:lnTo>
                <a:lnTo>
                  <a:pt x="118516" y="889716"/>
                </a:lnTo>
                <a:lnTo>
                  <a:pt x="92723" y="853666"/>
                </a:lnTo>
                <a:lnTo>
                  <a:pt x="70028" y="816079"/>
                </a:lnTo>
                <a:lnTo>
                  <a:pt x="50457" y="777155"/>
                </a:lnTo>
                <a:lnTo>
                  <a:pt x="34033" y="737095"/>
                </a:lnTo>
                <a:lnTo>
                  <a:pt x="20783" y="696101"/>
                </a:lnTo>
                <a:lnTo>
                  <a:pt x="10729" y="654374"/>
                </a:lnTo>
                <a:lnTo>
                  <a:pt x="3898" y="612115"/>
                </a:lnTo>
                <a:lnTo>
                  <a:pt x="313" y="569526"/>
                </a:lnTo>
                <a:lnTo>
                  <a:pt x="0" y="526807"/>
                </a:lnTo>
                <a:lnTo>
                  <a:pt x="2982" y="484160"/>
                </a:lnTo>
                <a:lnTo>
                  <a:pt x="9286" y="441787"/>
                </a:lnTo>
                <a:lnTo>
                  <a:pt x="18935" y="399888"/>
                </a:lnTo>
                <a:lnTo>
                  <a:pt x="31954" y="358665"/>
                </a:lnTo>
                <a:lnTo>
                  <a:pt x="48369" y="318319"/>
                </a:lnTo>
                <a:lnTo>
                  <a:pt x="68202" y="279051"/>
                </a:lnTo>
                <a:lnTo>
                  <a:pt x="91480" y="241063"/>
                </a:lnTo>
                <a:lnTo>
                  <a:pt x="118228" y="204556"/>
                </a:lnTo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17958" y="1181143"/>
            <a:ext cx="855980" cy="850900"/>
          </a:xfrm>
          <a:custGeom>
            <a:avLst/>
            <a:gdLst/>
            <a:ahLst/>
            <a:cxnLst/>
            <a:rect l="l" t="t" r="r" b="b"/>
            <a:pathLst>
              <a:path w="855980" h="850900">
                <a:moveTo>
                  <a:pt x="89838" y="155531"/>
                </a:moveTo>
                <a:lnTo>
                  <a:pt x="51680" y="212403"/>
                </a:lnTo>
                <a:lnTo>
                  <a:pt x="24090" y="273230"/>
                </a:lnTo>
                <a:lnTo>
                  <a:pt x="6915" y="336780"/>
                </a:lnTo>
                <a:lnTo>
                  <a:pt x="0" y="401817"/>
                </a:lnTo>
                <a:lnTo>
                  <a:pt x="340" y="434509"/>
                </a:lnTo>
                <a:lnTo>
                  <a:pt x="8522" y="499465"/>
                </a:lnTo>
                <a:lnTo>
                  <a:pt x="26576" y="562826"/>
                </a:lnTo>
                <a:lnTo>
                  <a:pt x="54346" y="623357"/>
                </a:lnTo>
                <a:lnTo>
                  <a:pt x="91678" y="679825"/>
                </a:lnTo>
                <a:lnTo>
                  <a:pt x="138416" y="730995"/>
                </a:lnTo>
                <a:lnTo>
                  <a:pt x="193850" y="775241"/>
                </a:lnTo>
                <a:lnTo>
                  <a:pt x="254104" y="809468"/>
                </a:lnTo>
                <a:lnTo>
                  <a:pt x="317435" y="833348"/>
                </a:lnTo>
                <a:lnTo>
                  <a:pt x="382607" y="847004"/>
                </a:lnTo>
                <a:lnTo>
                  <a:pt x="448384" y="850558"/>
                </a:lnTo>
                <a:lnTo>
                  <a:pt x="481113" y="848586"/>
                </a:lnTo>
                <a:lnTo>
                  <a:pt x="545478" y="837218"/>
                </a:lnTo>
                <a:lnTo>
                  <a:pt x="607358" y="816056"/>
                </a:lnTo>
                <a:lnTo>
                  <a:pt x="665516" y="785221"/>
                </a:lnTo>
                <a:lnTo>
                  <a:pt x="718715" y="744837"/>
                </a:lnTo>
                <a:lnTo>
                  <a:pt x="765720" y="695027"/>
                </a:lnTo>
                <a:lnTo>
                  <a:pt x="803881" y="638124"/>
                </a:lnTo>
                <a:lnTo>
                  <a:pt x="831472" y="577279"/>
                </a:lnTo>
                <a:lnTo>
                  <a:pt x="848648" y="513722"/>
                </a:lnTo>
                <a:lnTo>
                  <a:pt x="855565" y="448685"/>
                </a:lnTo>
                <a:lnTo>
                  <a:pt x="855224" y="415997"/>
                </a:lnTo>
                <a:lnTo>
                  <a:pt x="847042" y="351050"/>
                </a:lnTo>
                <a:lnTo>
                  <a:pt x="828988" y="287701"/>
                </a:lnTo>
                <a:lnTo>
                  <a:pt x="801219" y="227183"/>
                </a:lnTo>
                <a:lnTo>
                  <a:pt x="763889" y="170726"/>
                </a:lnTo>
                <a:lnTo>
                  <a:pt x="717153" y="119561"/>
                </a:lnTo>
                <a:lnTo>
                  <a:pt x="661719" y="75317"/>
                </a:lnTo>
                <a:lnTo>
                  <a:pt x="601462" y="41090"/>
                </a:lnTo>
                <a:lnTo>
                  <a:pt x="538128" y="17210"/>
                </a:lnTo>
                <a:lnTo>
                  <a:pt x="472954" y="3554"/>
                </a:lnTo>
                <a:lnTo>
                  <a:pt x="407176" y="0"/>
                </a:lnTo>
                <a:lnTo>
                  <a:pt x="374447" y="1972"/>
                </a:lnTo>
                <a:lnTo>
                  <a:pt x="310080" y="13340"/>
                </a:lnTo>
                <a:lnTo>
                  <a:pt x="248200" y="34502"/>
                </a:lnTo>
                <a:lnTo>
                  <a:pt x="190042" y="65336"/>
                </a:lnTo>
                <a:lnTo>
                  <a:pt x="136843" y="105720"/>
                </a:lnTo>
                <a:lnTo>
                  <a:pt x="89838" y="155531"/>
                </a:lnTo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88136" y="0"/>
            <a:ext cx="8056245" cy="6858000"/>
          </a:xfrm>
          <a:custGeom>
            <a:avLst/>
            <a:gdLst/>
            <a:ahLst/>
            <a:cxnLst/>
            <a:rect l="l" t="t" r="r" b="b"/>
            <a:pathLst>
              <a:path w="8056245" h="6858000">
                <a:moveTo>
                  <a:pt x="0" y="6857999"/>
                </a:moveTo>
                <a:lnTo>
                  <a:pt x="8055863" y="6857999"/>
                </a:lnTo>
                <a:lnTo>
                  <a:pt x="8055863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13460" y="0"/>
            <a:ext cx="1905" cy="6858000"/>
          </a:xfrm>
          <a:custGeom>
            <a:avLst/>
            <a:gdLst/>
            <a:ahLst/>
            <a:cxnLst/>
            <a:rect l="l" t="t" r="r" b="b"/>
            <a:pathLst>
              <a:path w="1905" h="6858000">
                <a:moveTo>
                  <a:pt x="0" y="6857999"/>
                </a:moveTo>
                <a:lnTo>
                  <a:pt x="1524" y="6857999"/>
                </a:lnTo>
                <a:lnTo>
                  <a:pt x="1524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5736" y="0"/>
            <a:ext cx="155447" cy="685799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14983" y="0"/>
            <a:ext cx="73660" cy="6858000"/>
          </a:xfrm>
          <a:custGeom>
            <a:avLst/>
            <a:gdLst/>
            <a:ahLst/>
            <a:cxnLst/>
            <a:rect l="l" t="t" r="r" b="b"/>
            <a:pathLst>
              <a:path w="73659" h="6858000">
                <a:moveTo>
                  <a:pt x="0" y="6858000"/>
                </a:moveTo>
                <a:lnTo>
                  <a:pt x="73152" y="6858000"/>
                </a:lnTo>
                <a:lnTo>
                  <a:pt x="73152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451861" y="567121"/>
            <a:ext cx="4810760" cy="12579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4340" marR="6350" indent="-422275">
              <a:lnSpc>
                <a:spcPct val="113900"/>
              </a:lnSpc>
            </a:pPr>
            <a:r>
              <a:rPr sz="3600" b="1" dirty="0">
                <a:latin typeface="Arial"/>
                <a:cs typeface="Arial"/>
              </a:rPr>
              <a:t>Standar</a:t>
            </a:r>
            <a:r>
              <a:rPr sz="3600" b="1" spc="-135" dirty="0">
                <a:latin typeface="Arial"/>
                <a:cs typeface="Arial"/>
              </a:rPr>
              <a:t> </a:t>
            </a:r>
            <a:r>
              <a:rPr sz="3600" b="1" dirty="0">
                <a:latin typeface="Arial"/>
                <a:cs typeface="Arial"/>
              </a:rPr>
              <a:t>Akr</a:t>
            </a:r>
            <a:r>
              <a:rPr sz="3600" b="1" spc="10" dirty="0">
                <a:latin typeface="Arial"/>
                <a:cs typeface="Arial"/>
              </a:rPr>
              <a:t>e</a:t>
            </a:r>
            <a:r>
              <a:rPr sz="3600" b="1" dirty="0">
                <a:latin typeface="Arial"/>
                <a:cs typeface="Arial"/>
              </a:rPr>
              <a:t>ditasi</a:t>
            </a:r>
            <a:r>
              <a:rPr sz="3600" b="1" spc="-20" dirty="0">
                <a:latin typeface="Arial"/>
                <a:cs typeface="Arial"/>
              </a:rPr>
              <a:t> </a:t>
            </a:r>
            <a:r>
              <a:rPr sz="3600" b="1" dirty="0">
                <a:latin typeface="Arial"/>
                <a:cs typeface="Arial"/>
              </a:rPr>
              <a:t>RS (K</a:t>
            </a:r>
            <a:r>
              <a:rPr sz="3600" b="1" spc="10" dirty="0">
                <a:latin typeface="Arial"/>
                <a:cs typeface="Arial"/>
              </a:rPr>
              <a:t>A</a:t>
            </a:r>
            <a:r>
              <a:rPr sz="3600" b="1" dirty="0">
                <a:latin typeface="Arial"/>
                <a:cs typeface="Arial"/>
              </a:rPr>
              <a:t>RS</a:t>
            </a:r>
            <a:r>
              <a:rPr sz="3600" b="1" spc="-15" dirty="0">
                <a:latin typeface="Arial"/>
                <a:cs typeface="Arial"/>
              </a:rPr>
              <a:t> </a:t>
            </a:r>
            <a:r>
              <a:rPr sz="3600" b="1" dirty="0">
                <a:latin typeface="Arial"/>
                <a:cs typeface="Arial"/>
              </a:rPr>
              <a:t>ver</a:t>
            </a:r>
            <a:r>
              <a:rPr sz="3600" b="1" spc="5" dirty="0">
                <a:latin typeface="Arial"/>
                <a:cs typeface="Arial"/>
              </a:rPr>
              <a:t>s</a:t>
            </a:r>
            <a:r>
              <a:rPr sz="3600" b="1" dirty="0">
                <a:latin typeface="Arial"/>
                <a:cs typeface="Arial"/>
              </a:rPr>
              <a:t>i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dirty="0">
                <a:latin typeface="Arial"/>
                <a:cs typeface="Arial"/>
              </a:rPr>
              <a:t>2012)</a:t>
            </a:r>
            <a:endParaRPr sz="36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228140" y="2398903"/>
            <a:ext cx="5936615" cy="1790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4970" indent="-382270">
              <a:lnSpc>
                <a:spcPct val="100000"/>
              </a:lnSpc>
              <a:buClr>
                <a:srgbClr val="FF0066"/>
              </a:buClr>
              <a:buSzPct val="80357"/>
              <a:buFont typeface="Wingdings"/>
              <a:buChar char=""/>
              <a:tabLst>
                <a:tab pos="395605" algn="l"/>
              </a:tabLst>
            </a:pPr>
            <a:r>
              <a:rPr sz="2800" spc="-25" dirty="0">
                <a:latin typeface="Arial"/>
                <a:cs typeface="Arial"/>
              </a:rPr>
              <a:t>MPO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7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EP</a:t>
            </a:r>
            <a:r>
              <a:rPr sz="2800" spc="-60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1:</a:t>
            </a:r>
            <a:endParaRPr sz="2800">
              <a:latin typeface="Arial"/>
              <a:cs typeface="Arial"/>
            </a:endParaRPr>
          </a:p>
          <a:p>
            <a:pPr marL="295910" marR="6350" indent="99060">
              <a:lnSpc>
                <a:spcPct val="97800"/>
              </a:lnSpc>
              <a:spcBef>
                <a:spcPts val="685"/>
              </a:spcBef>
            </a:pPr>
            <a:r>
              <a:rPr sz="2800" spc="-20" dirty="0">
                <a:latin typeface="Tahoma"/>
                <a:cs typeface="Tahoma"/>
              </a:rPr>
              <a:t>E</a:t>
            </a:r>
            <a:r>
              <a:rPr sz="2800" spc="-35" dirty="0">
                <a:latin typeface="Tahoma"/>
                <a:cs typeface="Tahoma"/>
              </a:rPr>
              <a:t>f</a:t>
            </a:r>
            <a:r>
              <a:rPr sz="2800" spc="-20" dirty="0">
                <a:latin typeface="Tahoma"/>
                <a:cs typeface="Tahoma"/>
              </a:rPr>
              <a:t>e</a:t>
            </a:r>
            <a:r>
              <a:rPr sz="2800" spc="-15" dirty="0">
                <a:latin typeface="Tahoma"/>
                <a:cs typeface="Tahoma"/>
              </a:rPr>
              <a:t>k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15" dirty="0">
                <a:latin typeface="Tahoma"/>
                <a:cs typeface="Tahoma"/>
              </a:rPr>
              <a:t>pengobatan</a:t>
            </a:r>
            <a:r>
              <a:rPr sz="2800" spc="40" dirty="0">
                <a:latin typeface="Tahoma"/>
                <a:cs typeface="Tahoma"/>
              </a:rPr>
              <a:t> </a:t>
            </a:r>
            <a:r>
              <a:rPr sz="2800" spc="-20" dirty="0">
                <a:latin typeface="Tahoma"/>
                <a:cs typeface="Tahoma"/>
              </a:rPr>
              <a:t>te</a:t>
            </a:r>
            <a:r>
              <a:rPr sz="2800" spc="-5" dirty="0">
                <a:latin typeface="Tahoma"/>
                <a:cs typeface="Tahoma"/>
              </a:rPr>
              <a:t>r</a:t>
            </a:r>
            <a:r>
              <a:rPr sz="2800" spc="-20" dirty="0">
                <a:latin typeface="Tahoma"/>
                <a:cs typeface="Tahoma"/>
              </a:rPr>
              <a:t>hadap</a:t>
            </a:r>
            <a:r>
              <a:rPr sz="2800" spc="35" dirty="0">
                <a:latin typeface="Tahoma"/>
                <a:cs typeface="Tahoma"/>
              </a:rPr>
              <a:t> </a:t>
            </a:r>
            <a:r>
              <a:rPr sz="2800" spc="-15" dirty="0">
                <a:latin typeface="Tahoma"/>
                <a:cs typeface="Tahoma"/>
              </a:rPr>
              <a:t>pasien dimonito</a:t>
            </a:r>
            <a:r>
              <a:rPr sz="2800" spc="-380" dirty="0">
                <a:latin typeface="Tahoma"/>
                <a:cs typeface="Tahoma"/>
              </a:rPr>
              <a:t>r</a:t>
            </a:r>
            <a:r>
              <a:rPr sz="2800" spc="-10" dirty="0">
                <a:latin typeface="Tahoma"/>
                <a:cs typeface="Tahoma"/>
              </a:rPr>
              <a:t>,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20" dirty="0">
                <a:latin typeface="Tahoma"/>
                <a:cs typeface="Tahoma"/>
              </a:rPr>
              <a:t>termasu</a:t>
            </a:r>
            <a:r>
              <a:rPr sz="2800" spc="-15" dirty="0">
                <a:latin typeface="Tahoma"/>
                <a:cs typeface="Tahoma"/>
              </a:rPr>
              <a:t>k</a:t>
            </a:r>
            <a:r>
              <a:rPr sz="2800" spc="2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e</a:t>
            </a:r>
            <a:r>
              <a:rPr sz="2800" spc="-25" dirty="0">
                <a:latin typeface="Tahoma"/>
                <a:cs typeface="Tahoma"/>
              </a:rPr>
              <a:t>f</a:t>
            </a:r>
            <a:r>
              <a:rPr sz="2800" spc="-20" dirty="0">
                <a:latin typeface="Tahoma"/>
                <a:cs typeface="Tahoma"/>
              </a:rPr>
              <a:t>e</a:t>
            </a:r>
            <a:r>
              <a:rPr sz="2800" spc="-15" dirty="0">
                <a:latin typeface="Tahoma"/>
                <a:cs typeface="Tahoma"/>
              </a:rPr>
              <a:t>k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70" dirty="0">
                <a:latin typeface="Tahoma"/>
                <a:cs typeface="Tahoma"/>
              </a:rPr>
              <a:t>y</a:t>
            </a:r>
            <a:r>
              <a:rPr sz="2800" spc="-20" dirty="0">
                <a:latin typeface="Tahoma"/>
                <a:cs typeface="Tahoma"/>
              </a:rPr>
              <a:t>ang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20" dirty="0">
                <a:latin typeface="Tahoma"/>
                <a:cs typeface="Tahoma"/>
              </a:rPr>
              <a:t>tidak</a:t>
            </a:r>
            <a:r>
              <a:rPr sz="2800" spc="-15" dirty="0">
                <a:latin typeface="Tahoma"/>
                <a:cs typeface="Tahoma"/>
              </a:rPr>
              <a:t> diha</a:t>
            </a:r>
            <a:r>
              <a:rPr sz="2800" spc="-65" dirty="0">
                <a:latin typeface="Tahoma"/>
                <a:cs typeface="Tahoma"/>
              </a:rPr>
              <a:t>r</a:t>
            </a:r>
            <a:r>
              <a:rPr sz="2800" spc="-15" dirty="0">
                <a:latin typeface="Tahoma"/>
                <a:cs typeface="Tahoma"/>
              </a:rPr>
              <a:t>apkan</a:t>
            </a:r>
            <a:r>
              <a:rPr sz="2800" spc="55" dirty="0">
                <a:latin typeface="Tahoma"/>
                <a:cs typeface="Tahoma"/>
              </a:rPr>
              <a:t> </a:t>
            </a:r>
            <a:r>
              <a:rPr sz="2800" spc="-20" dirty="0">
                <a:latin typeface="Tahoma"/>
                <a:cs typeface="Tahoma"/>
              </a:rPr>
              <a:t>(</a:t>
            </a:r>
            <a:r>
              <a:rPr sz="2950" i="1" spc="-100" dirty="0">
                <a:latin typeface="Tahoma"/>
                <a:cs typeface="Tahoma"/>
              </a:rPr>
              <a:t>ad</a:t>
            </a:r>
            <a:r>
              <a:rPr sz="2950" i="1" spc="-114" dirty="0">
                <a:latin typeface="Tahoma"/>
                <a:cs typeface="Tahoma"/>
              </a:rPr>
              <a:t>v</a:t>
            </a:r>
            <a:r>
              <a:rPr sz="2950" i="1" spc="-85" dirty="0">
                <a:latin typeface="Tahoma"/>
                <a:cs typeface="Tahoma"/>
              </a:rPr>
              <a:t>ers</a:t>
            </a:r>
            <a:r>
              <a:rPr sz="2950" i="1" spc="-95" dirty="0">
                <a:latin typeface="Tahoma"/>
                <a:cs typeface="Tahoma"/>
              </a:rPr>
              <a:t>e</a:t>
            </a:r>
            <a:r>
              <a:rPr sz="2950" i="1" spc="-20" dirty="0">
                <a:latin typeface="Tahoma"/>
                <a:cs typeface="Tahoma"/>
              </a:rPr>
              <a:t> </a:t>
            </a:r>
            <a:r>
              <a:rPr sz="2950" i="1" spc="-100" dirty="0">
                <a:latin typeface="Tahoma"/>
                <a:cs typeface="Tahoma"/>
              </a:rPr>
              <a:t>e</a:t>
            </a:r>
            <a:r>
              <a:rPr sz="2950" i="1" spc="-85" dirty="0">
                <a:latin typeface="Tahoma"/>
                <a:cs typeface="Tahoma"/>
              </a:rPr>
              <a:t>f</a:t>
            </a:r>
            <a:r>
              <a:rPr sz="2950" i="1" spc="-90" dirty="0">
                <a:latin typeface="Tahoma"/>
                <a:cs typeface="Tahoma"/>
              </a:rPr>
              <a:t>f</a:t>
            </a:r>
            <a:r>
              <a:rPr sz="2950" i="1" spc="-100" dirty="0">
                <a:latin typeface="Tahoma"/>
                <a:cs typeface="Tahoma"/>
              </a:rPr>
              <a:t>e</a:t>
            </a:r>
            <a:r>
              <a:rPr sz="2950" i="1" spc="-70" dirty="0">
                <a:latin typeface="Tahoma"/>
                <a:cs typeface="Tahoma"/>
              </a:rPr>
              <a:t>ct</a:t>
            </a:r>
            <a:r>
              <a:rPr sz="2800" spc="-15" dirty="0">
                <a:latin typeface="Tahoma"/>
                <a:cs typeface="Tahoma"/>
              </a:rPr>
              <a:t>)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55189" y="5841695"/>
            <a:ext cx="4291965" cy="496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dirty="0">
                <a:latin typeface="Arial"/>
                <a:cs typeface="Arial"/>
              </a:rPr>
              <a:t>Kom</a:t>
            </a:r>
            <a:r>
              <a:rPr sz="3200" spc="-15" dirty="0">
                <a:latin typeface="Arial"/>
                <a:cs typeface="Arial"/>
              </a:rPr>
              <a:t>u</a:t>
            </a:r>
            <a:r>
              <a:rPr sz="3200" dirty="0">
                <a:latin typeface="Arial"/>
                <a:cs typeface="Arial"/>
              </a:rPr>
              <a:t>nikasi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&amp;</a:t>
            </a:r>
            <a:r>
              <a:rPr sz="3200" spc="-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In</a:t>
            </a:r>
            <a:r>
              <a:rPr sz="3200" spc="-10" dirty="0">
                <a:latin typeface="Arial"/>
                <a:cs typeface="Arial"/>
              </a:rPr>
              <a:t>f</a:t>
            </a:r>
            <a:r>
              <a:rPr sz="3200" dirty="0">
                <a:latin typeface="Arial"/>
                <a:cs typeface="Arial"/>
              </a:rPr>
              <a:t>orm</a:t>
            </a:r>
            <a:r>
              <a:rPr sz="3200" spc="-20" dirty="0">
                <a:latin typeface="Arial"/>
                <a:cs typeface="Arial"/>
              </a:rPr>
              <a:t>a</a:t>
            </a:r>
            <a:r>
              <a:rPr sz="3200" dirty="0">
                <a:latin typeface="Arial"/>
                <a:cs typeface="Arial"/>
              </a:rPr>
              <a:t>si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667000" y="2133600"/>
            <a:ext cx="2133600" cy="1371600"/>
          </a:xfrm>
          <a:custGeom>
            <a:avLst/>
            <a:gdLst/>
            <a:ahLst/>
            <a:cxnLst/>
            <a:rect l="l" t="t" r="r" b="b"/>
            <a:pathLst>
              <a:path w="2133600" h="1371600">
                <a:moveTo>
                  <a:pt x="1066800" y="0"/>
                </a:moveTo>
                <a:lnTo>
                  <a:pt x="979309" y="2273"/>
                </a:lnTo>
                <a:lnTo>
                  <a:pt x="893765" y="8977"/>
                </a:lnTo>
                <a:lnTo>
                  <a:pt x="810443" y="19933"/>
                </a:lnTo>
                <a:lnTo>
                  <a:pt x="729618" y="34966"/>
                </a:lnTo>
                <a:lnTo>
                  <a:pt x="651563" y="53899"/>
                </a:lnTo>
                <a:lnTo>
                  <a:pt x="576554" y="76555"/>
                </a:lnTo>
                <a:lnTo>
                  <a:pt x="504866" y="102758"/>
                </a:lnTo>
                <a:lnTo>
                  <a:pt x="436772" y="132331"/>
                </a:lnTo>
                <a:lnTo>
                  <a:pt x="372547" y="165098"/>
                </a:lnTo>
                <a:lnTo>
                  <a:pt x="312467" y="200882"/>
                </a:lnTo>
                <a:lnTo>
                  <a:pt x="256805" y="239506"/>
                </a:lnTo>
                <a:lnTo>
                  <a:pt x="205837" y="280793"/>
                </a:lnTo>
                <a:lnTo>
                  <a:pt x="159836" y="324568"/>
                </a:lnTo>
                <a:lnTo>
                  <a:pt x="119078" y="370654"/>
                </a:lnTo>
                <a:lnTo>
                  <a:pt x="83837" y="418873"/>
                </a:lnTo>
                <a:lnTo>
                  <a:pt x="54388" y="469050"/>
                </a:lnTo>
                <a:lnTo>
                  <a:pt x="31005" y="521008"/>
                </a:lnTo>
                <a:lnTo>
                  <a:pt x="13963" y="574570"/>
                </a:lnTo>
                <a:lnTo>
                  <a:pt x="3536" y="629559"/>
                </a:lnTo>
                <a:lnTo>
                  <a:pt x="0" y="685800"/>
                </a:lnTo>
                <a:lnTo>
                  <a:pt x="3536" y="742040"/>
                </a:lnTo>
                <a:lnTo>
                  <a:pt x="13963" y="797029"/>
                </a:lnTo>
                <a:lnTo>
                  <a:pt x="31005" y="850591"/>
                </a:lnTo>
                <a:lnTo>
                  <a:pt x="54388" y="902549"/>
                </a:lnTo>
                <a:lnTo>
                  <a:pt x="83837" y="952726"/>
                </a:lnTo>
                <a:lnTo>
                  <a:pt x="119078" y="1000945"/>
                </a:lnTo>
                <a:lnTo>
                  <a:pt x="159836" y="1047031"/>
                </a:lnTo>
                <a:lnTo>
                  <a:pt x="205837" y="1090806"/>
                </a:lnTo>
                <a:lnTo>
                  <a:pt x="256805" y="1132093"/>
                </a:lnTo>
                <a:lnTo>
                  <a:pt x="312467" y="1170717"/>
                </a:lnTo>
                <a:lnTo>
                  <a:pt x="372547" y="1206501"/>
                </a:lnTo>
                <a:lnTo>
                  <a:pt x="436772" y="1239268"/>
                </a:lnTo>
                <a:lnTo>
                  <a:pt x="504866" y="1268841"/>
                </a:lnTo>
                <a:lnTo>
                  <a:pt x="576554" y="1295044"/>
                </a:lnTo>
                <a:lnTo>
                  <a:pt x="651563" y="1317700"/>
                </a:lnTo>
                <a:lnTo>
                  <a:pt x="729618" y="1336633"/>
                </a:lnTo>
                <a:lnTo>
                  <a:pt x="810443" y="1351666"/>
                </a:lnTo>
                <a:lnTo>
                  <a:pt x="893765" y="1362622"/>
                </a:lnTo>
                <a:lnTo>
                  <a:pt x="979309" y="1369326"/>
                </a:lnTo>
                <a:lnTo>
                  <a:pt x="1066800" y="1371600"/>
                </a:lnTo>
                <a:lnTo>
                  <a:pt x="1154290" y="1369326"/>
                </a:lnTo>
                <a:lnTo>
                  <a:pt x="1239834" y="1362622"/>
                </a:lnTo>
                <a:lnTo>
                  <a:pt x="1323156" y="1351666"/>
                </a:lnTo>
                <a:lnTo>
                  <a:pt x="1403981" y="1336633"/>
                </a:lnTo>
                <a:lnTo>
                  <a:pt x="1482036" y="1317700"/>
                </a:lnTo>
                <a:lnTo>
                  <a:pt x="1557045" y="1295044"/>
                </a:lnTo>
                <a:lnTo>
                  <a:pt x="1628733" y="1268841"/>
                </a:lnTo>
                <a:lnTo>
                  <a:pt x="1696827" y="1239268"/>
                </a:lnTo>
                <a:lnTo>
                  <a:pt x="1761052" y="1206501"/>
                </a:lnTo>
                <a:lnTo>
                  <a:pt x="1821132" y="1170717"/>
                </a:lnTo>
                <a:lnTo>
                  <a:pt x="1876794" y="1132093"/>
                </a:lnTo>
                <a:lnTo>
                  <a:pt x="1927762" y="1090806"/>
                </a:lnTo>
                <a:lnTo>
                  <a:pt x="1973763" y="1047031"/>
                </a:lnTo>
                <a:lnTo>
                  <a:pt x="2014521" y="1000945"/>
                </a:lnTo>
                <a:lnTo>
                  <a:pt x="2049762" y="952726"/>
                </a:lnTo>
                <a:lnTo>
                  <a:pt x="2079211" y="902549"/>
                </a:lnTo>
                <a:lnTo>
                  <a:pt x="2102594" y="850591"/>
                </a:lnTo>
                <a:lnTo>
                  <a:pt x="2119636" y="797029"/>
                </a:lnTo>
                <a:lnTo>
                  <a:pt x="2130063" y="742040"/>
                </a:lnTo>
                <a:lnTo>
                  <a:pt x="2133600" y="685800"/>
                </a:lnTo>
                <a:lnTo>
                  <a:pt x="2130063" y="629559"/>
                </a:lnTo>
                <a:lnTo>
                  <a:pt x="2119636" y="574570"/>
                </a:lnTo>
                <a:lnTo>
                  <a:pt x="2102594" y="521008"/>
                </a:lnTo>
                <a:lnTo>
                  <a:pt x="2079211" y="469050"/>
                </a:lnTo>
                <a:lnTo>
                  <a:pt x="2049762" y="418873"/>
                </a:lnTo>
                <a:lnTo>
                  <a:pt x="2014521" y="370654"/>
                </a:lnTo>
                <a:lnTo>
                  <a:pt x="1973763" y="324568"/>
                </a:lnTo>
                <a:lnTo>
                  <a:pt x="1927762" y="280793"/>
                </a:lnTo>
                <a:lnTo>
                  <a:pt x="1876794" y="239506"/>
                </a:lnTo>
                <a:lnTo>
                  <a:pt x="1821132" y="200882"/>
                </a:lnTo>
                <a:lnTo>
                  <a:pt x="1761052" y="165098"/>
                </a:lnTo>
                <a:lnTo>
                  <a:pt x="1696827" y="132331"/>
                </a:lnTo>
                <a:lnTo>
                  <a:pt x="1628733" y="102758"/>
                </a:lnTo>
                <a:lnTo>
                  <a:pt x="1557045" y="76555"/>
                </a:lnTo>
                <a:lnTo>
                  <a:pt x="1482036" y="53899"/>
                </a:lnTo>
                <a:lnTo>
                  <a:pt x="1403981" y="34966"/>
                </a:lnTo>
                <a:lnTo>
                  <a:pt x="1323156" y="19933"/>
                </a:lnTo>
                <a:lnTo>
                  <a:pt x="1239834" y="8977"/>
                </a:lnTo>
                <a:lnTo>
                  <a:pt x="1154290" y="2273"/>
                </a:lnTo>
                <a:lnTo>
                  <a:pt x="1066800" y="0"/>
                </a:lnTo>
                <a:close/>
              </a:path>
            </a:pathLst>
          </a:custGeom>
          <a:solidFill>
            <a:srgbClr val="3891A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667000" y="2133600"/>
            <a:ext cx="2133600" cy="1371600"/>
          </a:xfrm>
          <a:custGeom>
            <a:avLst/>
            <a:gdLst/>
            <a:ahLst/>
            <a:cxnLst/>
            <a:rect l="l" t="t" r="r" b="b"/>
            <a:pathLst>
              <a:path w="2133600" h="1371600">
                <a:moveTo>
                  <a:pt x="0" y="685800"/>
                </a:moveTo>
                <a:lnTo>
                  <a:pt x="3536" y="629559"/>
                </a:lnTo>
                <a:lnTo>
                  <a:pt x="13963" y="574570"/>
                </a:lnTo>
                <a:lnTo>
                  <a:pt x="31005" y="521008"/>
                </a:lnTo>
                <a:lnTo>
                  <a:pt x="54388" y="469050"/>
                </a:lnTo>
                <a:lnTo>
                  <a:pt x="83837" y="418873"/>
                </a:lnTo>
                <a:lnTo>
                  <a:pt x="119078" y="370654"/>
                </a:lnTo>
                <a:lnTo>
                  <a:pt x="159836" y="324568"/>
                </a:lnTo>
                <a:lnTo>
                  <a:pt x="205837" y="280793"/>
                </a:lnTo>
                <a:lnTo>
                  <a:pt x="256805" y="239506"/>
                </a:lnTo>
                <a:lnTo>
                  <a:pt x="312467" y="200882"/>
                </a:lnTo>
                <a:lnTo>
                  <a:pt x="372547" y="165098"/>
                </a:lnTo>
                <a:lnTo>
                  <a:pt x="436772" y="132331"/>
                </a:lnTo>
                <a:lnTo>
                  <a:pt x="504866" y="102758"/>
                </a:lnTo>
                <a:lnTo>
                  <a:pt x="576554" y="76555"/>
                </a:lnTo>
                <a:lnTo>
                  <a:pt x="651563" y="53899"/>
                </a:lnTo>
                <a:lnTo>
                  <a:pt x="729618" y="34966"/>
                </a:lnTo>
                <a:lnTo>
                  <a:pt x="810443" y="19933"/>
                </a:lnTo>
                <a:lnTo>
                  <a:pt x="893765" y="8977"/>
                </a:lnTo>
                <a:lnTo>
                  <a:pt x="979309" y="2273"/>
                </a:lnTo>
                <a:lnTo>
                  <a:pt x="1066800" y="0"/>
                </a:lnTo>
                <a:lnTo>
                  <a:pt x="1154290" y="2273"/>
                </a:lnTo>
                <a:lnTo>
                  <a:pt x="1239834" y="8977"/>
                </a:lnTo>
                <a:lnTo>
                  <a:pt x="1323156" y="19933"/>
                </a:lnTo>
                <a:lnTo>
                  <a:pt x="1403981" y="34966"/>
                </a:lnTo>
                <a:lnTo>
                  <a:pt x="1482036" y="53899"/>
                </a:lnTo>
                <a:lnTo>
                  <a:pt x="1557045" y="76555"/>
                </a:lnTo>
                <a:lnTo>
                  <a:pt x="1628733" y="102758"/>
                </a:lnTo>
                <a:lnTo>
                  <a:pt x="1696827" y="132331"/>
                </a:lnTo>
                <a:lnTo>
                  <a:pt x="1761052" y="165098"/>
                </a:lnTo>
                <a:lnTo>
                  <a:pt x="1821132" y="200882"/>
                </a:lnTo>
                <a:lnTo>
                  <a:pt x="1876794" y="239506"/>
                </a:lnTo>
                <a:lnTo>
                  <a:pt x="1927762" y="280793"/>
                </a:lnTo>
                <a:lnTo>
                  <a:pt x="1973763" y="324568"/>
                </a:lnTo>
                <a:lnTo>
                  <a:pt x="2014521" y="370654"/>
                </a:lnTo>
                <a:lnTo>
                  <a:pt x="2049762" y="418873"/>
                </a:lnTo>
                <a:lnTo>
                  <a:pt x="2079211" y="469050"/>
                </a:lnTo>
                <a:lnTo>
                  <a:pt x="2102594" y="521008"/>
                </a:lnTo>
                <a:lnTo>
                  <a:pt x="2119636" y="574570"/>
                </a:lnTo>
                <a:lnTo>
                  <a:pt x="2130063" y="629559"/>
                </a:lnTo>
                <a:lnTo>
                  <a:pt x="2133600" y="685800"/>
                </a:lnTo>
                <a:lnTo>
                  <a:pt x="2130063" y="742040"/>
                </a:lnTo>
                <a:lnTo>
                  <a:pt x="2119636" y="797029"/>
                </a:lnTo>
                <a:lnTo>
                  <a:pt x="2102594" y="850591"/>
                </a:lnTo>
                <a:lnTo>
                  <a:pt x="2079211" y="902549"/>
                </a:lnTo>
                <a:lnTo>
                  <a:pt x="2049762" y="952726"/>
                </a:lnTo>
                <a:lnTo>
                  <a:pt x="2014521" y="1000945"/>
                </a:lnTo>
                <a:lnTo>
                  <a:pt x="1973763" y="1047031"/>
                </a:lnTo>
                <a:lnTo>
                  <a:pt x="1927762" y="1090806"/>
                </a:lnTo>
                <a:lnTo>
                  <a:pt x="1876794" y="1132093"/>
                </a:lnTo>
                <a:lnTo>
                  <a:pt x="1821132" y="1170717"/>
                </a:lnTo>
                <a:lnTo>
                  <a:pt x="1761052" y="1206501"/>
                </a:lnTo>
                <a:lnTo>
                  <a:pt x="1696827" y="1239268"/>
                </a:lnTo>
                <a:lnTo>
                  <a:pt x="1628733" y="1268841"/>
                </a:lnTo>
                <a:lnTo>
                  <a:pt x="1557045" y="1295044"/>
                </a:lnTo>
                <a:lnTo>
                  <a:pt x="1482036" y="1317700"/>
                </a:lnTo>
                <a:lnTo>
                  <a:pt x="1403981" y="1336633"/>
                </a:lnTo>
                <a:lnTo>
                  <a:pt x="1323156" y="1351666"/>
                </a:lnTo>
                <a:lnTo>
                  <a:pt x="1239834" y="1362622"/>
                </a:lnTo>
                <a:lnTo>
                  <a:pt x="1154290" y="1369326"/>
                </a:lnTo>
                <a:lnTo>
                  <a:pt x="1066800" y="1371600"/>
                </a:lnTo>
                <a:lnTo>
                  <a:pt x="979309" y="1369326"/>
                </a:lnTo>
                <a:lnTo>
                  <a:pt x="893765" y="1362622"/>
                </a:lnTo>
                <a:lnTo>
                  <a:pt x="810443" y="1351666"/>
                </a:lnTo>
                <a:lnTo>
                  <a:pt x="729618" y="1336633"/>
                </a:lnTo>
                <a:lnTo>
                  <a:pt x="651563" y="1317700"/>
                </a:lnTo>
                <a:lnTo>
                  <a:pt x="576554" y="1295044"/>
                </a:lnTo>
                <a:lnTo>
                  <a:pt x="504866" y="1268841"/>
                </a:lnTo>
                <a:lnTo>
                  <a:pt x="436772" y="1239268"/>
                </a:lnTo>
                <a:lnTo>
                  <a:pt x="372547" y="1206501"/>
                </a:lnTo>
                <a:lnTo>
                  <a:pt x="312467" y="1170717"/>
                </a:lnTo>
                <a:lnTo>
                  <a:pt x="256805" y="1132093"/>
                </a:lnTo>
                <a:lnTo>
                  <a:pt x="205837" y="1090806"/>
                </a:lnTo>
                <a:lnTo>
                  <a:pt x="159836" y="1047031"/>
                </a:lnTo>
                <a:lnTo>
                  <a:pt x="119078" y="1000945"/>
                </a:lnTo>
                <a:lnTo>
                  <a:pt x="83837" y="952726"/>
                </a:lnTo>
                <a:lnTo>
                  <a:pt x="54388" y="902549"/>
                </a:lnTo>
                <a:lnTo>
                  <a:pt x="31005" y="850591"/>
                </a:lnTo>
                <a:lnTo>
                  <a:pt x="13963" y="797029"/>
                </a:lnTo>
                <a:lnTo>
                  <a:pt x="3536" y="742040"/>
                </a:lnTo>
                <a:lnTo>
                  <a:pt x="0" y="6858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345307" y="2660522"/>
            <a:ext cx="775970" cy="315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Dokter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500371" y="2060448"/>
            <a:ext cx="2286000" cy="1371600"/>
          </a:xfrm>
          <a:custGeom>
            <a:avLst/>
            <a:gdLst/>
            <a:ahLst/>
            <a:cxnLst/>
            <a:rect l="l" t="t" r="r" b="b"/>
            <a:pathLst>
              <a:path w="2286000" h="1371600">
                <a:moveTo>
                  <a:pt x="1143000" y="0"/>
                </a:moveTo>
                <a:lnTo>
                  <a:pt x="1049248" y="2273"/>
                </a:lnTo>
                <a:lnTo>
                  <a:pt x="957585" y="8977"/>
                </a:lnTo>
                <a:lnTo>
                  <a:pt x="868305" y="19933"/>
                </a:lnTo>
                <a:lnTo>
                  <a:pt x="781702" y="34966"/>
                </a:lnTo>
                <a:lnTo>
                  <a:pt x="698069" y="53899"/>
                </a:lnTo>
                <a:lnTo>
                  <a:pt x="617701" y="76555"/>
                </a:lnTo>
                <a:lnTo>
                  <a:pt x="540891" y="102758"/>
                </a:lnTo>
                <a:lnTo>
                  <a:pt x="467935" y="132331"/>
                </a:lnTo>
                <a:lnTo>
                  <a:pt x="399125" y="165098"/>
                </a:lnTo>
                <a:lnTo>
                  <a:pt x="334756" y="200882"/>
                </a:lnTo>
                <a:lnTo>
                  <a:pt x="275121" y="239506"/>
                </a:lnTo>
                <a:lnTo>
                  <a:pt x="220516" y="280793"/>
                </a:lnTo>
                <a:lnTo>
                  <a:pt x="171234" y="324568"/>
                </a:lnTo>
                <a:lnTo>
                  <a:pt x="127569" y="370654"/>
                </a:lnTo>
                <a:lnTo>
                  <a:pt x="89814" y="418873"/>
                </a:lnTo>
                <a:lnTo>
                  <a:pt x="58265" y="469050"/>
                </a:lnTo>
                <a:lnTo>
                  <a:pt x="33215" y="521008"/>
                </a:lnTo>
                <a:lnTo>
                  <a:pt x="14958" y="574570"/>
                </a:lnTo>
                <a:lnTo>
                  <a:pt x="3788" y="629559"/>
                </a:lnTo>
                <a:lnTo>
                  <a:pt x="0" y="685800"/>
                </a:lnTo>
                <a:lnTo>
                  <a:pt x="3788" y="742040"/>
                </a:lnTo>
                <a:lnTo>
                  <a:pt x="14958" y="797029"/>
                </a:lnTo>
                <a:lnTo>
                  <a:pt x="33215" y="850591"/>
                </a:lnTo>
                <a:lnTo>
                  <a:pt x="58265" y="902549"/>
                </a:lnTo>
                <a:lnTo>
                  <a:pt x="89814" y="952726"/>
                </a:lnTo>
                <a:lnTo>
                  <a:pt x="127569" y="1000945"/>
                </a:lnTo>
                <a:lnTo>
                  <a:pt x="171234" y="1047031"/>
                </a:lnTo>
                <a:lnTo>
                  <a:pt x="220516" y="1090806"/>
                </a:lnTo>
                <a:lnTo>
                  <a:pt x="275121" y="1132093"/>
                </a:lnTo>
                <a:lnTo>
                  <a:pt x="334756" y="1170717"/>
                </a:lnTo>
                <a:lnTo>
                  <a:pt x="399125" y="1206501"/>
                </a:lnTo>
                <a:lnTo>
                  <a:pt x="467935" y="1239268"/>
                </a:lnTo>
                <a:lnTo>
                  <a:pt x="540891" y="1268841"/>
                </a:lnTo>
                <a:lnTo>
                  <a:pt x="617701" y="1295044"/>
                </a:lnTo>
                <a:lnTo>
                  <a:pt x="698069" y="1317700"/>
                </a:lnTo>
                <a:lnTo>
                  <a:pt x="781702" y="1336633"/>
                </a:lnTo>
                <a:lnTo>
                  <a:pt x="868305" y="1351666"/>
                </a:lnTo>
                <a:lnTo>
                  <a:pt x="957585" y="1362622"/>
                </a:lnTo>
                <a:lnTo>
                  <a:pt x="1049248" y="1369326"/>
                </a:lnTo>
                <a:lnTo>
                  <a:pt x="1143000" y="1371600"/>
                </a:lnTo>
                <a:lnTo>
                  <a:pt x="1236751" y="1369326"/>
                </a:lnTo>
                <a:lnTo>
                  <a:pt x="1328414" y="1362622"/>
                </a:lnTo>
                <a:lnTo>
                  <a:pt x="1417694" y="1351666"/>
                </a:lnTo>
                <a:lnTo>
                  <a:pt x="1504297" y="1336633"/>
                </a:lnTo>
                <a:lnTo>
                  <a:pt x="1587930" y="1317700"/>
                </a:lnTo>
                <a:lnTo>
                  <a:pt x="1668298" y="1295044"/>
                </a:lnTo>
                <a:lnTo>
                  <a:pt x="1745108" y="1268841"/>
                </a:lnTo>
                <a:lnTo>
                  <a:pt x="1818064" y="1239268"/>
                </a:lnTo>
                <a:lnTo>
                  <a:pt x="1886874" y="1206501"/>
                </a:lnTo>
                <a:lnTo>
                  <a:pt x="1951243" y="1170717"/>
                </a:lnTo>
                <a:lnTo>
                  <a:pt x="2010878" y="1132093"/>
                </a:lnTo>
                <a:lnTo>
                  <a:pt x="2065483" y="1090806"/>
                </a:lnTo>
                <a:lnTo>
                  <a:pt x="2114765" y="1047031"/>
                </a:lnTo>
                <a:lnTo>
                  <a:pt x="2158430" y="1000945"/>
                </a:lnTo>
                <a:lnTo>
                  <a:pt x="2196185" y="952726"/>
                </a:lnTo>
                <a:lnTo>
                  <a:pt x="2227734" y="902549"/>
                </a:lnTo>
                <a:lnTo>
                  <a:pt x="2252784" y="850591"/>
                </a:lnTo>
                <a:lnTo>
                  <a:pt x="2271041" y="797029"/>
                </a:lnTo>
                <a:lnTo>
                  <a:pt x="2282211" y="742040"/>
                </a:lnTo>
                <a:lnTo>
                  <a:pt x="2286000" y="685800"/>
                </a:lnTo>
                <a:lnTo>
                  <a:pt x="2282211" y="629559"/>
                </a:lnTo>
                <a:lnTo>
                  <a:pt x="2271041" y="574570"/>
                </a:lnTo>
                <a:lnTo>
                  <a:pt x="2252784" y="521008"/>
                </a:lnTo>
                <a:lnTo>
                  <a:pt x="2227734" y="469050"/>
                </a:lnTo>
                <a:lnTo>
                  <a:pt x="2196185" y="418873"/>
                </a:lnTo>
                <a:lnTo>
                  <a:pt x="2158430" y="370654"/>
                </a:lnTo>
                <a:lnTo>
                  <a:pt x="2114765" y="324568"/>
                </a:lnTo>
                <a:lnTo>
                  <a:pt x="2065483" y="280793"/>
                </a:lnTo>
                <a:lnTo>
                  <a:pt x="2010878" y="239506"/>
                </a:lnTo>
                <a:lnTo>
                  <a:pt x="1951243" y="200882"/>
                </a:lnTo>
                <a:lnTo>
                  <a:pt x="1886874" y="165098"/>
                </a:lnTo>
                <a:lnTo>
                  <a:pt x="1818064" y="132331"/>
                </a:lnTo>
                <a:lnTo>
                  <a:pt x="1745108" y="102758"/>
                </a:lnTo>
                <a:lnTo>
                  <a:pt x="1668298" y="76555"/>
                </a:lnTo>
                <a:lnTo>
                  <a:pt x="1587930" y="53899"/>
                </a:lnTo>
                <a:lnTo>
                  <a:pt x="1504297" y="34966"/>
                </a:lnTo>
                <a:lnTo>
                  <a:pt x="1417694" y="19933"/>
                </a:lnTo>
                <a:lnTo>
                  <a:pt x="1328414" y="8977"/>
                </a:lnTo>
                <a:lnTo>
                  <a:pt x="1236751" y="2273"/>
                </a:lnTo>
                <a:lnTo>
                  <a:pt x="1143000" y="0"/>
                </a:lnTo>
                <a:close/>
              </a:path>
            </a:pathLst>
          </a:custGeom>
          <a:solidFill>
            <a:srgbClr val="3891A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500371" y="2060448"/>
            <a:ext cx="2286000" cy="1371600"/>
          </a:xfrm>
          <a:custGeom>
            <a:avLst/>
            <a:gdLst/>
            <a:ahLst/>
            <a:cxnLst/>
            <a:rect l="l" t="t" r="r" b="b"/>
            <a:pathLst>
              <a:path w="2286000" h="1371600">
                <a:moveTo>
                  <a:pt x="0" y="685800"/>
                </a:moveTo>
                <a:lnTo>
                  <a:pt x="3788" y="629559"/>
                </a:lnTo>
                <a:lnTo>
                  <a:pt x="14958" y="574570"/>
                </a:lnTo>
                <a:lnTo>
                  <a:pt x="33215" y="521008"/>
                </a:lnTo>
                <a:lnTo>
                  <a:pt x="58265" y="469050"/>
                </a:lnTo>
                <a:lnTo>
                  <a:pt x="89814" y="418873"/>
                </a:lnTo>
                <a:lnTo>
                  <a:pt x="127569" y="370654"/>
                </a:lnTo>
                <a:lnTo>
                  <a:pt x="171234" y="324568"/>
                </a:lnTo>
                <a:lnTo>
                  <a:pt x="220516" y="280793"/>
                </a:lnTo>
                <a:lnTo>
                  <a:pt x="275121" y="239506"/>
                </a:lnTo>
                <a:lnTo>
                  <a:pt x="334756" y="200882"/>
                </a:lnTo>
                <a:lnTo>
                  <a:pt x="399125" y="165098"/>
                </a:lnTo>
                <a:lnTo>
                  <a:pt x="467935" y="132331"/>
                </a:lnTo>
                <a:lnTo>
                  <a:pt x="540891" y="102758"/>
                </a:lnTo>
                <a:lnTo>
                  <a:pt x="617701" y="76555"/>
                </a:lnTo>
                <a:lnTo>
                  <a:pt x="698069" y="53899"/>
                </a:lnTo>
                <a:lnTo>
                  <a:pt x="781702" y="34966"/>
                </a:lnTo>
                <a:lnTo>
                  <a:pt x="868305" y="19933"/>
                </a:lnTo>
                <a:lnTo>
                  <a:pt x="957585" y="8977"/>
                </a:lnTo>
                <a:lnTo>
                  <a:pt x="1049248" y="2273"/>
                </a:lnTo>
                <a:lnTo>
                  <a:pt x="1143000" y="0"/>
                </a:lnTo>
                <a:lnTo>
                  <a:pt x="1236751" y="2273"/>
                </a:lnTo>
                <a:lnTo>
                  <a:pt x="1328414" y="8977"/>
                </a:lnTo>
                <a:lnTo>
                  <a:pt x="1417694" y="19933"/>
                </a:lnTo>
                <a:lnTo>
                  <a:pt x="1504297" y="34966"/>
                </a:lnTo>
                <a:lnTo>
                  <a:pt x="1587930" y="53899"/>
                </a:lnTo>
                <a:lnTo>
                  <a:pt x="1668298" y="76555"/>
                </a:lnTo>
                <a:lnTo>
                  <a:pt x="1745108" y="102758"/>
                </a:lnTo>
                <a:lnTo>
                  <a:pt x="1818064" y="132331"/>
                </a:lnTo>
                <a:lnTo>
                  <a:pt x="1886874" y="165098"/>
                </a:lnTo>
                <a:lnTo>
                  <a:pt x="1951243" y="200882"/>
                </a:lnTo>
                <a:lnTo>
                  <a:pt x="2010878" y="239506"/>
                </a:lnTo>
                <a:lnTo>
                  <a:pt x="2065483" y="280793"/>
                </a:lnTo>
                <a:lnTo>
                  <a:pt x="2114765" y="324568"/>
                </a:lnTo>
                <a:lnTo>
                  <a:pt x="2158430" y="370654"/>
                </a:lnTo>
                <a:lnTo>
                  <a:pt x="2196185" y="418873"/>
                </a:lnTo>
                <a:lnTo>
                  <a:pt x="2227734" y="469050"/>
                </a:lnTo>
                <a:lnTo>
                  <a:pt x="2252784" y="521008"/>
                </a:lnTo>
                <a:lnTo>
                  <a:pt x="2271041" y="574570"/>
                </a:lnTo>
                <a:lnTo>
                  <a:pt x="2282211" y="629559"/>
                </a:lnTo>
                <a:lnTo>
                  <a:pt x="2286000" y="685800"/>
                </a:lnTo>
                <a:lnTo>
                  <a:pt x="2282211" y="742040"/>
                </a:lnTo>
                <a:lnTo>
                  <a:pt x="2271041" y="797029"/>
                </a:lnTo>
                <a:lnTo>
                  <a:pt x="2252784" y="850591"/>
                </a:lnTo>
                <a:lnTo>
                  <a:pt x="2227734" y="902549"/>
                </a:lnTo>
                <a:lnTo>
                  <a:pt x="2196185" y="952726"/>
                </a:lnTo>
                <a:lnTo>
                  <a:pt x="2158430" y="1000945"/>
                </a:lnTo>
                <a:lnTo>
                  <a:pt x="2114765" y="1047031"/>
                </a:lnTo>
                <a:lnTo>
                  <a:pt x="2065483" y="1090806"/>
                </a:lnTo>
                <a:lnTo>
                  <a:pt x="2010878" y="1132093"/>
                </a:lnTo>
                <a:lnTo>
                  <a:pt x="1951243" y="1170717"/>
                </a:lnTo>
                <a:lnTo>
                  <a:pt x="1886874" y="1206501"/>
                </a:lnTo>
                <a:lnTo>
                  <a:pt x="1818064" y="1239268"/>
                </a:lnTo>
                <a:lnTo>
                  <a:pt x="1745108" y="1268841"/>
                </a:lnTo>
                <a:lnTo>
                  <a:pt x="1668298" y="1295044"/>
                </a:lnTo>
                <a:lnTo>
                  <a:pt x="1587930" y="1317700"/>
                </a:lnTo>
                <a:lnTo>
                  <a:pt x="1504297" y="1336633"/>
                </a:lnTo>
                <a:lnTo>
                  <a:pt x="1417694" y="1351666"/>
                </a:lnTo>
                <a:lnTo>
                  <a:pt x="1328414" y="1362622"/>
                </a:lnTo>
                <a:lnTo>
                  <a:pt x="1236751" y="1369326"/>
                </a:lnTo>
                <a:lnTo>
                  <a:pt x="1143000" y="1371600"/>
                </a:lnTo>
                <a:lnTo>
                  <a:pt x="1049248" y="1369326"/>
                </a:lnTo>
                <a:lnTo>
                  <a:pt x="957585" y="1362622"/>
                </a:lnTo>
                <a:lnTo>
                  <a:pt x="868305" y="1351666"/>
                </a:lnTo>
                <a:lnTo>
                  <a:pt x="781702" y="1336633"/>
                </a:lnTo>
                <a:lnTo>
                  <a:pt x="698069" y="1317700"/>
                </a:lnTo>
                <a:lnTo>
                  <a:pt x="617701" y="1295044"/>
                </a:lnTo>
                <a:lnTo>
                  <a:pt x="540891" y="1268841"/>
                </a:lnTo>
                <a:lnTo>
                  <a:pt x="467935" y="1239268"/>
                </a:lnTo>
                <a:lnTo>
                  <a:pt x="399125" y="1206501"/>
                </a:lnTo>
                <a:lnTo>
                  <a:pt x="334756" y="1170717"/>
                </a:lnTo>
                <a:lnTo>
                  <a:pt x="275121" y="1132093"/>
                </a:lnTo>
                <a:lnTo>
                  <a:pt x="220516" y="1090806"/>
                </a:lnTo>
                <a:lnTo>
                  <a:pt x="171234" y="1047031"/>
                </a:lnTo>
                <a:lnTo>
                  <a:pt x="127569" y="1000945"/>
                </a:lnTo>
                <a:lnTo>
                  <a:pt x="89814" y="952726"/>
                </a:lnTo>
                <a:lnTo>
                  <a:pt x="58265" y="902549"/>
                </a:lnTo>
                <a:lnTo>
                  <a:pt x="33215" y="850591"/>
                </a:lnTo>
                <a:lnTo>
                  <a:pt x="14958" y="797029"/>
                </a:lnTo>
                <a:lnTo>
                  <a:pt x="3788" y="742040"/>
                </a:lnTo>
                <a:lnTo>
                  <a:pt x="0" y="6858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5080508" y="2607436"/>
            <a:ext cx="1043940" cy="315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Apo</a:t>
            </a:r>
            <a:r>
              <a:rPr sz="2000" spc="-10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e</a:t>
            </a:r>
            <a:r>
              <a:rPr sz="2000" spc="5" dirty="0">
                <a:latin typeface="Arial"/>
                <a:cs typeface="Arial"/>
              </a:rPr>
              <a:t>k</a:t>
            </a:r>
            <a:r>
              <a:rPr sz="2000" dirty="0">
                <a:latin typeface="Arial"/>
                <a:cs typeface="Arial"/>
              </a:rPr>
              <a:t>er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819400" y="3429000"/>
            <a:ext cx="1752600" cy="1295400"/>
          </a:xfrm>
          <a:custGeom>
            <a:avLst/>
            <a:gdLst/>
            <a:ahLst/>
            <a:cxnLst/>
            <a:rect l="l" t="t" r="r" b="b"/>
            <a:pathLst>
              <a:path w="1752600" h="1295400">
                <a:moveTo>
                  <a:pt x="876300" y="0"/>
                </a:moveTo>
                <a:lnTo>
                  <a:pt x="804425" y="2146"/>
                </a:lnTo>
                <a:lnTo>
                  <a:pt x="734152" y="8476"/>
                </a:lnTo>
                <a:lnTo>
                  <a:pt x="665705" y="18821"/>
                </a:lnTo>
                <a:lnTo>
                  <a:pt x="599309" y="33015"/>
                </a:lnTo>
                <a:lnTo>
                  <a:pt x="535191" y="50893"/>
                </a:lnTo>
                <a:lnTo>
                  <a:pt x="473576" y="72286"/>
                </a:lnTo>
                <a:lnTo>
                  <a:pt x="414689" y="97029"/>
                </a:lnTo>
                <a:lnTo>
                  <a:pt x="358755" y="124955"/>
                </a:lnTo>
                <a:lnTo>
                  <a:pt x="306001" y="155898"/>
                </a:lnTo>
                <a:lnTo>
                  <a:pt x="256651" y="189690"/>
                </a:lnTo>
                <a:lnTo>
                  <a:pt x="210931" y="226165"/>
                </a:lnTo>
                <a:lnTo>
                  <a:pt x="169066" y="265157"/>
                </a:lnTo>
                <a:lnTo>
                  <a:pt x="131282" y="306499"/>
                </a:lnTo>
                <a:lnTo>
                  <a:pt x="97805" y="350025"/>
                </a:lnTo>
                <a:lnTo>
                  <a:pt x="68859" y="395567"/>
                </a:lnTo>
                <a:lnTo>
                  <a:pt x="44671" y="442959"/>
                </a:lnTo>
                <a:lnTo>
                  <a:pt x="25465" y="492035"/>
                </a:lnTo>
                <a:lnTo>
                  <a:pt x="11468" y="542628"/>
                </a:lnTo>
                <a:lnTo>
                  <a:pt x="2904" y="594572"/>
                </a:lnTo>
                <a:lnTo>
                  <a:pt x="0" y="647700"/>
                </a:lnTo>
                <a:lnTo>
                  <a:pt x="2904" y="700827"/>
                </a:lnTo>
                <a:lnTo>
                  <a:pt x="11468" y="752771"/>
                </a:lnTo>
                <a:lnTo>
                  <a:pt x="25465" y="803364"/>
                </a:lnTo>
                <a:lnTo>
                  <a:pt x="44671" y="852440"/>
                </a:lnTo>
                <a:lnTo>
                  <a:pt x="68859" y="899832"/>
                </a:lnTo>
                <a:lnTo>
                  <a:pt x="97805" y="945374"/>
                </a:lnTo>
                <a:lnTo>
                  <a:pt x="131282" y="988900"/>
                </a:lnTo>
                <a:lnTo>
                  <a:pt x="169066" y="1030242"/>
                </a:lnTo>
                <a:lnTo>
                  <a:pt x="210931" y="1069234"/>
                </a:lnTo>
                <a:lnTo>
                  <a:pt x="256651" y="1105709"/>
                </a:lnTo>
                <a:lnTo>
                  <a:pt x="306001" y="1139501"/>
                </a:lnTo>
                <a:lnTo>
                  <a:pt x="358755" y="1170444"/>
                </a:lnTo>
                <a:lnTo>
                  <a:pt x="414689" y="1198370"/>
                </a:lnTo>
                <a:lnTo>
                  <a:pt x="473576" y="1223113"/>
                </a:lnTo>
                <a:lnTo>
                  <a:pt x="535191" y="1244506"/>
                </a:lnTo>
                <a:lnTo>
                  <a:pt x="599309" y="1262384"/>
                </a:lnTo>
                <a:lnTo>
                  <a:pt x="665705" y="1276578"/>
                </a:lnTo>
                <a:lnTo>
                  <a:pt x="734152" y="1286923"/>
                </a:lnTo>
                <a:lnTo>
                  <a:pt x="804425" y="1293253"/>
                </a:lnTo>
                <a:lnTo>
                  <a:pt x="876300" y="1295400"/>
                </a:lnTo>
                <a:lnTo>
                  <a:pt x="948174" y="1293253"/>
                </a:lnTo>
                <a:lnTo>
                  <a:pt x="1018447" y="1286923"/>
                </a:lnTo>
                <a:lnTo>
                  <a:pt x="1086894" y="1276578"/>
                </a:lnTo>
                <a:lnTo>
                  <a:pt x="1153290" y="1262384"/>
                </a:lnTo>
                <a:lnTo>
                  <a:pt x="1217408" y="1244506"/>
                </a:lnTo>
                <a:lnTo>
                  <a:pt x="1279023" y="1223113"/>
                </a:lnTo>
                <a:lnTo>
                  <a:pt x="1337910" y="1198370"/>
                </a:lnTo>
                <a:lnTo>
                  <a:pt x="1393844" y="1170444"/>
                </a:lnTo>
                <a:lnTo>
                  <a:pt x="1446598" y="1139501"/>
                </a:lnTo>
                <a:lnTo>
                  <a:pt x="1495948" y="1105709"/>
                </a:lnTo>
                <a:lnTo>
                  <a:pt x="1541668" y="1069234"/>
                </a:lnTo>
                <a:lnTo>
                  <a:pt x="1583533" y="1030242"/>
                </a:lnTo>
                <a:lnTo>
                  <a:pt x="1621317" y="988900"/>
                </a:lnTo>
                <a:lnTo>
                  <a:pt x="1654794" y="945374"/>
                </a:lnTo>
                <a:lnTo>
                  <a:pt x="1683740" y="899832"/>
                </a:lnTo>
                <a:lnTo>
                  <a:pt x="1707928" y="852440"/>
                </a:lnTo>
                <a:lnTo>
                  <a:pt x="1727134" y="803364"/>
                </a:lnTo>
                <a:lnTo>
                  <a:pt x="1741131" y="752771"/>
                </a:lnTo>
                <a:lnTo>
                  <a:pt x="1749695" y="700827"/>
                </a:lnTo>
                <a:lnTo>
                  <a:pt x="1752600" y="647700"/>
                </a:lnTo>
                <a:lnTo>
                  <a:pt x="1749695" y="594572"/>
                </a:lnTo>
                <a:lnTo>
                  <a:pt x="1741131" y="542628"/>
                </a:lnTo>
                <a:lnTo>
                  <a:pt x="1727134" y="492035"/>
                </a:lnTo>
                <a:lnTo>
                  <a:pt x="1707928" y="442959"/>
                </a:lnTo>
                <a:lnTo>
                  <a:pt x="1683740" y="395567"/>
                </a:lnTo>
                <a:lnTo>
                  <a:pt x="1654794" y="350025"/>
                </a:lnTo>
                <a:lnTo>
                  <a:pt x="1621317" y="306499"/>
                </a:lnTo>
                <a:lnTo>
                  <a:pt x="1583533" y="265157"/>
                </a:lnTo>
                <a:lnTo>
                  <a:pt x="1541668" y="226165"/>
                </a:lnTo>
                <a:lnTo>
                  <a:pt x="1495948" y="189690"/>
                </a:lnTo>
                <a:lnTo>
                  <a:pt x="1446598" y="155898"/>
                </a:lnTo>
                <a:lnTo>
                  <a:pt x="1393844" y="124955"/>
                </a:lnTo>
                <a:lnTo>
                  <a:pt x="1337910" y="97029"/>
                </a:lnTo>
                <a:lnTo>
                  <a:pt x="1279023" y="72286"/>
                </a:lnTo>
                <a:lnTo>
                  <a:pt x="1217408" y="50893"/>
                </a:lnTo>
                <a:lnTo>
                  <a:pt x="1153290" y="33015"/>
                </a:lnTo>
                <a:lnTo>
                  <a:pt x="1086894" y="18821"/>
                </a:lnTo>
                <a:lnTo>
                  <a:pt x="1018447" y="8476"/>
                </a:lnTo>
                <a:lnTo>
                  <a:pt x="948174" y="2146"/>
                </a:lnTo>
                <a:lnTo>
                  <a:pt x="876300" y="0"/>
                </a:lnTo>
                <a:close/>
              </a:path>
            </a:pathLst>
          </a:custGeom>
          <a:solidFill>
            <a:srgbClr val="3891A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819400" y="3429000"/>
            <a:ext cx="1752600" cy="1295400"/>
          </a:xfrm>
          <a:custGeom>
            <a:avLst/>
            <a:gdLst/>
            <a:ahLst/>
            <a:cxnLst/>
            <a:rect l="l" t="t" r="r" b="b"/>
            <a:pathLst>
              <a:path w="1752600" h="1295400">
                <a:moveTo>
                  <a:pt x="0" y="647700"/>
                </a:moveTo>
                <a:lnTo>
                  <a:pt x="2904" y="594572"/>
                </a:lnTo>
                <a:lnTo>
                  <a:pt x="11468" y="542628"/>
                </a:lnTo>
                <a:lnTo>
                  <a:pt x="25465" y="492035"/>
                </a:lnTo>
                <a:lnTo>
                  <a:pt x="44671" y="442959"/>
                </a:lnTo>
                <a:lnTo>
                  <a:pt x="68859" y="395567"/>
                </a:lnTo>
                <a:lnTo>
                  <a:pt x="97805" y="350025"/>
                </a:lnTo>
                <a:lnTo>
                  <a:pt x="131282" y="306499"/>
                </a:lnTo>
                <a:lnTo>
                  <a:pt x="169066" y="265157"/>
                </a:lnTo>
                <a:lnTo>
                  <a:pt x="210931" y="226165"/>
                </a:lnTo>
                <a:lnTo>
                  <a:pt x="256651" y="189690"/>
                </a:lnTo>
                <a:lnTo>
                  <a:pt x="306001" y="155898"/>
                </a:lnTo>
                <a:lnTo>
                  <a:pt x="358755" y="124955"/>
                </a:lnTo>
                <a:lnTo>
                  <a:pt x="414689" y="97029"/>
                </a:lnTo>
                <a:lnTo>
                  <a:pt x="473576" y="72286"/>
                </a:lnTo>
                <a:lnTo>
                  <a:pt x="535191" y="50893"/>
                </a:lnTo>
                <a:lnTo>
                  <a:pt x="599309" y="33015"/>
                </a:lnTo>
                <a:lnTo>
                  <a:pt x="665705" y="18821"/>
                </a:lnTo>
                <a:lnTo>
                  <a:pt x="734152" y="8476"/>
                </a:lnTo>
                <a:lnTo>
                  <a:pt x="804425" y="2146"/>
                </a:lnTo>
                <a:lnTo>
                  <a:pt x="876300" y="0"/>
                </a:lnTo>
                <a:lnTo>
                  <a:pt x="948174" y="2146"/>
                </a:lnTo>
                <a:lnTo>
                  <a:pt x="1018447" y="8476"/>
                </a:lnTo>
                <a:lnTo>
                  <a:pt x="1086894" y="18821"/>
                </a:lnTo>
                <a:lnTo>
                  <a:pt x="1153290" y="33015"/>
                </a:lnTo>
                <a:lnTo>
                  <a:pt x="1217408" y="50893"/>
                </a:lnTo>
                <a:lnTo>
                  <a:pt x="1279023" y="72286"/>
                </a:lnTo>
                <a:lnTo>
                  <a:pt x="1337910" y="97029"/>
                </a:lnTo>
                <a:lnTo>
                  <a:pt x="1393844" y="124955"/>
                </a:lnTo>
                <a:lnTo>
                  <a:pt x="1446598" y="155898"/>
                </a:lnTo>
                <a:lnTo>
                  <a:pt x="1495948" y="189690"/>
                </a:lnTo>
                <a:lnTo>
                  <a:pt x="1541668" y="226165"/>
                </a:lnTo>
                <a:lnTo>
                  <a:pt x="1583533" y="265157"/>
                </a:lnTo>
                <a:lnTo>
                  <a:pt x="1621317" y="306499"/>
                </a:lnTo>
                <a:lnTo>
                  <a:pt x="1654794" y="350025"/>
                </a:lnTo>
                <a:lnTo>
                  <a:pt x="1683740" y="395567"/>
                </a:lnTo>
                <a:lnTo>
                  <a:pt x="1707928" y="442959"/>
                </a:lnTo>
                <a:lnTo>
                  <a:pt x="1727134" y="492035"/>
                </a:lnTo>
                <a:lnTo>
                  <a:pt x="1741131" y="542628"/>
                </a:lnTo>
                <a:lnTo>
                  <a:pt x="1749695" y="594572"/>
                </a:lnTo>
                <a:lnTo>
                  <a:pt x="1752600" y="647700"/>
                </a:lnTo>
                <a:lnTo>
                  <a:pt x="1749695" y="700827"/>
                </a:lnTo>
                <a:lnTo>
                  <a:pt x="1741131" y="752771"/>
                </a:lnTo>
                <a:lnTo>
                  <a:pt x="1727134" y="803364"/>
                </a:lnTo>
                <a:lnTo>
                  <a:pt x="1707928" y="852440"/>
                </a:lnTo>
                <a:lnTo>
                  <a:pt x="1683740" y="899832"/>
                </a:lnTo>
                <a:lnTo>
                  <a:pt x="1654794" y="945374"/>
                </a:lnTo>
                <a:lnTo>
                  <a:pt x="1621317" y="988900"/>
                </a:lnTo>
                <a:lnTo>
                  <a:pt x="1583533" y="1030242"/>
                </a:lnTo>
                <a:lnTo>
                  <a:pt x="1541668" y="1069234"/>
                </a:lnTo>
                <a:lnTo>
                  <a:pt x="1495948" y="1105709"/>
                </a:lnTo>
                <a:lnTo>
                  <a:pt x="1446598" y="1139501"/>
                </a:lnTo>
                <a:lnTo>
                  <a:pt x="1393844" y="1170444"/>
                </a:lnTo>
                <a:lnTo>
                  <a:pt x="1337910" y="1198370"/>
                </a:lnTo>
                <a:lnTo>
                  <a:pt x="1279023" y="1223113"/>
                </a:lnTo>
                <a:lnTo>
                  <a:pt x="1217408" y="1244506"/>
                </a:lnTo>
                <a:lnTo>
                  <a:pt x="1153290" y="1262384"/>
                </a:lnTo>
                <a:lnTo>
                  <a:pt x="1086894" y="1276578"/>
                </a:lnTo>
                <a:lnTo>
                  <a:pt x="1018447" y="1286923"/>
                </a:lnTo>
                <a:lnTo>
                  <a:pt x="948174" y="1293253"/>
                </a:lnTo>
                <a:lnTo>
                  <a:pt x="876300" y="1295400"/>
                </a:lnTo>
                <a:lnTo>
                  <a:pt x="804425" y="1293253"/>
                </a:lnTo>
                <a:lnTo>
                  <a:pt x="734152" y="1286923"/>
                </a:lnTo>
                <a:lnTo>
                  <a:pt x="665705" y="1276578"/>
                </a:lnTo>
                <a:lnTo>
                  <a:pt x="599309" y="1262384"/>
                </a:lnTo>
                <a:lnTo>
                  <a:pt x="535191" y="1244506"/>
                </a:lnTo>
                <a:lnTo>
                  <a:pt x="473576" y="1223113"/>
                </a:lnTo>
                <a:lnTo>
                  <a:pt x="414689" y="1198370"/>
                </a:lnTo>
                <a:lnTo>
                  <a:pt x="358755" y="1170444"/>
                </a:lnTo>
                <a:lnTo>
                  <a:pt x="306001" y="1139501"/>
                </a:lnTo>
                <a:lnTo>
                  <a:pt x="256651" y="1105709"/>
                </a:lnTo>
                <a:lnTo>
                  <a:pt x="210931" y="1069234"/>
                </a:lnTo>
                <a:lnTo>
                  <a:pt x="169066" y="1030242"/>
                </a:lnTo>
                <a:lnTo>
                  <a:pt x="131282" y="988900"/>
                </a:lnTo>
                <a:lnTo>
                  <a:pt x="97805" y="945374"/>
                </a:lnTo>
                <a:lnTo>
                  <a:pt x="68859" y="899832"/>
                </a:lnTo>
                <a:lnTo>
                  <a:pt x="44671" y="852440"/>
                </a:lnTo>
                <a:lnTo>
                  <a:pt x="25465" y="803364"/>
                </a:lnTo>
                <a:lnTo>
                  <a:pt x="11468" y="752771"/>
                </a:lnTo>
                <a:lnTo>
                  <a:pt x="2904" y="700827"/>
                </a:lnTo>
                <a:lnTo>
                  <a:pt x="0" y="6477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216655" y="3918077"/>
            <a:ext cx="960119" cy="315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Pera</a:t>
            </a:r>
            <a:r>
              <a:rPr sz="2000" spc="5" dirty="0">
                <a:latin typeface="Arial"/>
                <a:cs typeface="Arial"/>
              </a:rPr>
              <a:t>w</a:t>
            </a:r>
            <a:r>
              <a:rPr sz="2000" dirty="0">
                <a:latin typeface="Arial"/>
                <a:cs typeface="Arial"/>
              </a:rPr>
              <a:t>at</a:t>
            </a:r>
            <a:endParaRPr sz="20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495800" y="3276600"/>
            <a:ext cx="2362200" cy="1600200"/>
          </a:xfrm>
          <a:custGeom>
            <a:avLst/>
            <a:gdLst/>
            <a:ahLst/>
            <a:cxnLst/>
            <a:rect l="l" t="t" r="r" b="b"/>
            <a:pathLst>
              <a:path w="2362200" h="1600200">
                <a:moveTo>
                  <a:pt x="1181100" y="0"/>
                </a:moveTo>
                <a:lnTo>
                  <a:pt x="1084235" y="2652"/>
                </a:lnTo>
                <a:lnTo>
                  <a:pt x="989527" y="10473"/>
                </a:lnTo>
                <a:lnTo>
                  <a:pt x="897278" y="23255"/>
                </a:lnTo>
                <a:lnTo>
                  <a:pt x="807793" y="40794"/>
                </a:lnTo>
                <a:lnTo>
                  <a:pt x="721375" y="62882"/>
                </a:lnTo>
                <a:lnTo>
                  <a:pt x="638330" y="89315"/>
                </a:lnTo>
                <a:lnTo>
                  <a:pt x="558960" y="119885"/>
                </a:lnTo>
                <a:lnTo>
                  <a:pt x="483571" y="154387"/>
                </a:lnTo>
                <a:lnTo>
                  <a:pt x="412465" y="192615"/>
                </a:lnTo>
                <a:lnTo>
                  <a:pt x="345948" y="234362"/>
                </a:lnTo>
                <a:lnTo>
                  <a:pt x="284322" y="279423"/>
                </a:lnTo>
                <a:lnTo>
                  <a:pt x="227892" y="327592"/>
                </a:lnTo>
                <a:lnTo>
                  <a:pt x="176963" y="378663"/>
                </a:lnTo>
                <a:lnTo>
                  <a:pt x="131838" y="432430"/>
                </a:lnTo>
                <a:lnTo>
                  <a:pt x="92821" y="488686"/>
                </a:lnTo>
                <a:lnTo>
                  <a:pt x="60216" y="547225"/>
                </a:lnTo>
                <a:lnTo>
                  <a:pt x="34327" y="607842"/>
                </a:lnTo>
                <a:lnTo>
                  <a:pt x="15459" y="670331"/>
                </a:lnTo>
                <a:lnTo>
                  <a:pt x="3915" y="734486"/>
                </a:lnTo>
                <a:lnTo>
                  <a:pt x="0" y="800100"/>
                </a:lnTo>
                <a:lnTo>
                  <a:pt x="3915" y="865713"/>
                </a:lnTo>
                <a:lnTo>
                  <a:pt x="15459" y="929868"/>
                </a:lnTo>
                <a:lnTo>
                  <a:pt x="34327" y="992357"/>
                </a:lnTo>
                <a:lnTo>
                  <a:pt x="60216" y="1052974"/>
                </a:lnTo>
                <a:lnTo>
                  <a:pt x="92821" y="1111513"/>
                </a:lnTo>
                <a:lnTo>
                  <a:pt x="131838" y="1167769"/>
                </a:lnTo>
                <a:lnTo>
                  <a:pt x="176963" y="1221536"/>
                </a:lnTo>
                <a:lnTo>
                  <a:pt x="227892" y="1272607"/>
                </a:lnTo>
                <a:lnTo>
                  <a:pt x="284322" y="1320776"/>
                </a:lnTo>
                <a:lnTo>
                  <a:pt x="345948" y="1365837"/>
                </a:lnTo>
                <a:lnTo>
                  <a:pt x="412465" y="1407584"/>
                </a:lnTo>
                <a:lnTo>
                  <a:pt x="483571" y="1445812"/>
                </a:lnTo>
                <a:lnTo>
                  <a:pt x="558960" y="1480314"/>
                </a:lnTo>
                <a:lnTo>
                  <a:pt x="638330" y="1510884"/>
                </a:lnTo>
                <a:lnTo>
                  <a:pt x="721375" y="1537317"/>
                </a:lnTo>
                <a:lnTo>
                  <a:pt x="807793" y="1559405"/>
                </a:lnTo>
                <a:lnTo>
                  <a:pt x="897278" y="1576944"/>
                </a:lnTo>
                <a:lnTo>
                  <a:pt x="989527" y="1589726"/>
                </a:lnTo>
                <a:lnTo>
                  <a:pt x="1084235" y="1597547"/>
                </a:lnTo>
                <a:lnTo>
                  <a:pt x="1181100" y="1600200"/>
                </a:lnTo>
                <a:lnTo>
                  <a:pt x="1277964" y="1597547"/>
                </a:lnTo>
                <a:lnTo>
                  <a:pt x="1372672" y="1589726"/>
                </a:lnTo>
                <a:lnTo>
                  <a:pt x="1464921" y="1576944"/>
                </a:lnTo>
                <a:lnTo>
                  <a:pt x="1554406" y="1559405"/>
                </a:lnTo>
                <a:lnTo>
                  <a:pt x="1640824" y="1537317"/>
                </a:lnTo>
                <a:lnTo>
                  <a:pt x="1723869" y="1510884"/>
                </a:lnTo>
                <a:lnTo>
                  <a:pt x="1803239" y="1480314"/>
                </a:lnTo>
                <a:lnTo>
                  <a:pt x="1878628" y="1445812"/>
                </a:lnTo>
                <a:lnTo>
                  <a:pt x="1949734" y="1407584"/>
                </a:lnTo>
                <a:lnTo>
                  <a:pt x="2016252" y="1365837"/>
                </a:lnTo>
                <a:lnTo>
                  <a:pt x="2077877" y="1320776"/>
                </a:lnTo>
                <a:lnTo>
                  <a:pt x="2134307" y="1272607"/>
                </a:lnTo>
                <a:lnTo>
                  <a:pt x="2185236" y="1221536"/>
                </a:lnTo>
                <a:lnTo>
                  <a:pt x="2230361" y="1167769"/>
                </a:lnTo>
                <a:lnTo>
                  <a:pt x="2269378" y="1111513"/>
                </a:lnTo>
                <a:lnTo>
                  <a:pt x="2301983" y="1052974"/>
                </a:lnTo>
                <a:lnTo>
                  <a:pt x="2327872" y="992357"/>
                </a:lnTo>
                <a:lnTo>
                  <a:pt x="2346740" y="929868"/>
                </a:lnTo>
                <a:lnTo>
                  <a:pt x="2358284" y="865713"/>
                </a:lnTo>
                <a:lnTo>
                  <a:pt x="2362200" y="800100"/>
                </a:lnTo>
                <a:lnTo>
                  <a:pt x="2358284" y="734486"/>
                </a:lnTo>
                <a:lnTo>
                  <a:pt x="2346740" y="670331"/>
                </a:lnTo>
                <a:lnTo>
                  <a:pt x="2327872" y="607842"/>
                </a:lnTo>
                <a:lnTo>
                  <a:pt x="2301983" y="547225"/>
                </a:lnTo>
                <a:lnTo>
                  <a:pt x="2269378" y="488686"/>
                </a:lnTo>
                <a:lnTo>
                  <a:pt x="2230361" y="432430"/>
                </a:lnTo>
                <a:lnTo>
                  <a:pt x="2185236" y="378663"/>
                </a:lnTo>
                <a:lnTo>
                  <a:pt x="2134307" y="327592"/>
                </a:lnTo>
                <a:lnTo>
                  <a:pt x="2077877" y="279423"/>
                </a:lnTo>
                <a:lnTo>
                  <a:pt x="2016252" y="234362"/>
                </a:lnTo>
                <a:lnTo>
                  <a:pt x="1949734" y="192615"/>
                </a:lnTo>
                <a:lnTo>
                  <a:pt x="1878628" y="154387"/>
                </a:lnTo>
                <a:lnTo>
                  <a:pt x="1803239" y="119885"/>
                </a:lnTo>
                <a:lnTo>
                  <a:pt x="1723869" y="89315"/>
                </a:lnTo>
                <a:lnTo>
                  <a:pt x="1640824" y="62882"/>
                </a:lnTo>
                <a:lnTo>
                  <a:pt x="1554406" y="40794"/>
                </a:lnTo>
                <a:lnTo>
                  <a:pt x="1464921" y="23255"/>
                </a:lnTo>
                <a:lnTo>
                  <a:pt x="1372672" y="10473"/>
                </a:lnTo>
                <a:lnTo>
                  <a:pt x="1277964" y="2652"/>
                </a:lnTo>
                <a:lnTo>
                  <a:pt x="1181100" y="0"/>
                </a:lnTo>
                <a:close/>
              </a:path>
            </a:pathLst>
          </a:custGeom>
          <a:solidFill>
            <a:srgbClr val="3891A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495800" y="3276600"/>
            <a:ext cx="2362200" cy="1600200"/>
          </a:xfrm>
          <a:custGeom>
            <a:avLst/>
            <a:gdLst/>
            <a:ahLst/>
            <a:cxnLst/>
            <a:rect l="l" t="t" r="r" b="b"/>
            <a:pathLst>
              <a:path w="2362200" h="1600200">
                <a:moveTo>
                  <a:pt x="0" y="800100"/>
                </a:moveTo>
                <a:lnTo>
                  <a:pt x="3915" y="734486"/>
                </a:lnTo>
                <a:lnTo>
                  <a:pt x="15459" y="670331"/>
                </a:lnTo>
                <a:lnTo>
                  <a:pt x="34327" y="607842"/>
                </a:lnTo>
                <a:lnTo>
                  <a:pt x="60216" y="547225"/>
                </a:lnTo>
                <a:lnTo>
                  <a:pt x="92821" y="488686"/>
                </a:lnTo>
                <a:lnTo>
                  <a:pt x="131838" y="432430"/>
                </a:lnTo>
                <a:lnTo>
                  <a:pt x="176963" y="378663"/>
                </a:lnTo>
                <a:lnTo>
                  <a:pt x="227892" y="327592"/>
                </a:lnTo>
                <a:lnTo>
                  <a:pt x="284322" y="279423"/>
                </a:lnTo>
                <a:lnTo>
                  <a:pt x="345948" y="234362"/>
                </a:lnTo>
                <a:lnTo>
                  <a:pt x="412465" y="192615"/>
                </a:lnTo>
                <a:lnTo>
                  <a:pt x="483571" y="154387"/>
                </a:lnTo>
                <a:lnTo>
                  <a:pt x="558960" y="119885"/>
                </a:lnTo>
                <a:lnTo>
                  <a:pt x="638330" y="89315"/>
                </a:lnTo>
                <a:lnTo>
                  <a:pt x="721375" y="62882"/>
                </a:lnTo>
                <a:lnTo>
                  <a:pt x="807793" y="40794"/>
                </a:lnTo>
                <a:lnTo>
                  <a:pt x="897278" y="23255"/>
                </a:lnTo>
                <a:lnTo>
                  <a:pt x="989527" y="10473"/>
                </a:lnTo>
                <a:lnTo>
                  <a:pt x="1084235" y="2652"/>
                </a:lnTo>
                <a:lnTo>
                  <a:pt x="1181100" y="0"/>
                </a:lnTo>
                <a:lnTo>
                  <a:pt x="1277964" y="2652"/>
                </a:lnTo>
                <a:lnTo>
                  <a:pt x="1372672" y="10473"/>
                </a:lnTo>
                <a:lnTo>
                  <a:pt x="1464921" y="23255"/>
                </a:lnTo>
                <a:lnTo>
                  <a:pt x="1554406" y="40794"/>
                </a:lnTo>
                <a:lnTo>
                  <a:pt x="1640824" y="62882"/>
                </a:lnTo>
                <a:lnTo>
                  <a:pt x="1723869" y="89315"/>
                </a:lnTo>
                <a:lnTo>
                  <a:pt x="1803239" y="119885"/>
                </a:lnTo>
                <a:lnTo>
                  <a:pt x="1878628" y="154387"/>
                </a:lnTo>
                <a:lnTo>
                  <a:pt x="1949734" y="192615"/>
                </a:lnTo>
                <a:lnTo>
                  <a:pt x="2016252" y="234362"/>
                </a:lnTo>
                <a:lnTo>
                  <a:pt x="2077877" y="279423"/>
                </a:lnTo>
                <a:lnTo>
                  <a:pt x="2134307" y="327592"/>
                </a:lnTo>
                <a:lnTo>
                  <a:pt x="2185236" y="378663"/>
                </a:lnTo>
                <a:lnTo>
                  <a:pt x="2230361" y="432430"/>
                </a:lnTo>
                <a:lnTo>
                  <a:pt x="2269378" y="488686"/>
                </a:lnTo>
                <a:lnTo>
                  <a:pt x="2301983" y="547225"/>
                </a:lnTo>
                <a:lnTo>
                  <a:pt x="2327872" y="607842"/>
                </a:lnTo>
                <a:lnTo>
                  <a:pt x="2346740" y="670331"/>
                </a:lnTo>
                <a:lnTo>
                  <a:pt x="2358284" y="734486"/>
                </a:lnTo>
                <a:lnTo>
                  <a:pt x="2362200" y="800100"/>
                </a:lnTo>
                <a:lnTo>
                  <a:pt x="2358284" y="865713"/>
                </a:lnTo>
                <a:lnTo>
                  <a:pt x="2346740" y="929868"/>
                </a:lnTo>
                <a:lnTo>
                  <a:pt x="2327872" y="992357"/>
                </a:lnTo>
                <a:lnTo>
                  <a:pt x="2301983" y="1052974"/>
                </a:lnTo>
                <a:lnTo>
                  <a:pt x="2269378" y="1111513"/>
                </a:lnTo>
                <a:lnTo>
                  <a:pt x="2230361" y="1167769"/>
                </a:lnTo>
                <a:lnTo>
                  <a:pt x="2185236" y="1221536"/>
                </a:lnTo>
                <a:lnTo>
                  <a:pt x="2134307" y="1272607"/>
                </a:lnTo>
                <a:lnTo>
                  <a:pt x="2077877" y="1320776"/>
                </a:lnTo>
                <a:lnTo>
                  <a:pt x="2016252" y="1365837"/>
                </a:lnTo>
                <a:lnTo>
                  <a:pt x="1949734" y="1407584"/>
                </a:lnTo>
                <a:lnTo>
                  <a:pt x="1878628" y="1445812"/>
                </a:lnTo>
                <a:lnTo>
                  <a:pt x="1803239" y="1480314"/>
                </a:lnTo>
                <a:lnTo>
                  <a:pt x="1723869" y="1510884"/>
                </a:lnTo>
                <a:lnTo>
                  <a:pt x="1640824" y="1537317"/>
                </a:lnTo>
                <a:lnTo>
                  <a:pt x="1554406" y="1559405"/>
                </a:lnTo>
                <a:lnTo>
                  <a:pt x="1464921" y="1576944"/>
                </a:lnTo>
                <a:lnTo>
                  <a:pt x="1372672" y="1589726"/>
                </a:lnTo>
                <a:lnTo>
                  <a:pt x="1277964" y="1597547"/>
                </a:lnTo>
                <a:lnTo>
                  <a:pt x="1181100" y="1600200"/>
                </a:lnTo>
                <a:lnTo>
                  <a:pt x="1084235" y="1597547"/>
                </a:lnTo>
                <a:lnTo>
                  <a:pt x="989527" y="1589726"/>
                </a:lnTo>
                <a:lnTo>
                  <a:pt x="897278" y="1576944"/>
                </a:lnTo>
                <a:lnTo>
                  <a:pt x="807793" y="1559405"/>
                </a:lnTo>
                <a:lnTo>
                  <a:pt x="721375" y="1537317"/>
                </a:lnTo>
                <a:lnTo>
                  <a:pt x="638330" y="1510884"/>
                </a:lnTo>
                <a:lnTo>
                  <a:pt x="558960" y="1480314"/>
                </a:lnTo>
                <a:lnTo>
                  <a:pt x="483571" y="1445812"/>
                </a:lnTo>
                <a:lnTo>
                  <a:pt x="412465" y="1407584"/>
                </a:lnTo>
                <a:lnTo>
                  <a:pt x="345948" y="1365837"/>
                </a:lnTo>
                <a:lnTo>
                  <a:pt x="284322" y="1320776"/>
                </a:lnTo>
                <a:lnTo>
                  <a:pt x="227892" y="1272607"/>
                </a:lnTo>
                <a:lnTo>
                  <a:pt x="176963" y="1221536"/>
                </a:lnTo>
                <a:lnTo>
                  <a:pt x="131838" y="1167769"/>
                </a:lnTo>
                <a:lnTo>
                  <a:pt x="92821" y="1111513"/>
                </a:lnTo>
                <a:lnTo>
                  <a:pt x="60216" y="1052974"/>
                </a:lnTo>
                <a:lnTo>
                  <a:pt x="34327" y="992357"/>
                </a:lnTo>
                <a:lnTo>
                  <a:pt x="15459" y="929868"/>
                </a:lnTo>
                <a:lnTo>
                  <a:pt x="3915" y="865713"/>
                </a:lnTo>
                <a:lnTo>
                  <a:pt x="0" y="8001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571491" y="3948557"/>
            <a:ext cx="2146935" cy="620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64235" marR="6350" indent="-852169">
              <a:lnSpc>
                <a:spcPct val="100000"/>
              </a:lnSpc>
            </a:pPr>
            <a:r>
              <a:rPr sz="2000" spc="-220" dirty="0">
                <a:latin typeface="Arial"/>
                <a:cs typeface="Arial"/>
              </a:rPr>
              <a:t>T</a:t>
            </a:r>
            <a:r>
              <a:rPr sz="2000" dirty="0">
                <a:latin typeface="Arial"/>
                <a:cs typeface="Arial"/>
              </a:rPr>
              <a:t>ena</a:t>
            </a:r>
            <a:r>
              <a:rPr sz="2000" spc="5" dirty="0">
                <a:latin typeface="Arial"/>
                <a:cs typeface="Arial"/>
              </a:rPr>
              <a:t>g</a:t>
            </a:r>
            <a:r>
              <a:rPr sz="2000" dirty="0">
                <a:latin typeface="Arial"/>
                <a:cs typeface="Arial"/>
              </a:rPr>
              <a:t>a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Kesehatan Lain</a:t>
            </a:r>
            <a:endParaRPr sz="20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733800" y="2895600"/>
            <a:ext cx="1905000" cy="914400"/>
          </a:xfrm>
          <a:custGeom>
            <a:avLst/>
            <a:gdLst/>
            <a:ahLst/>
            <a:cxnLst/>
            <a:rect l="l" t="t" r="r" b="b"/>
            <a:pathLst>
              <a:path w="1905000" h="914400">
                <a:moveTo>
                  <a:pt x="952500" y="0"/>
                </a:moveTo>
                <a:lnTo>
                  <a:pt x="874382" y="1515"/>
                </a:lnTo>
                <a:lnTo>
                  <a:pt x="798003" y="5984"/>
                </a:lnTo>
                <a:lnTo>
                  <a:pt x="723608" y="13289"/>
                </a:lnTo>
                <a:lnTo>
                  <a:pt x="651442" y="23311"/>
                </a:lnTo>
                <a:lnTo>
                  <a:pt x="581751" y="35933"/>
                </a:lnTo>
                <a:lnTo>
                  <a:pt x="514779" y="51037"/>
                </a:lnTo>
                <a:lnTo>
                  <a:pt x="450771" y="68505"/>
                </a:lnTo>
                <a:lnTo>
                  <a:pt x="389973" y="88221"/>
                </a:lnTo>
                <a:lnTo>
                  <a:pt x="332630" y="110065"/>
                </a:lnTo>
                <a:lnTo>
                  <a:pt x="278987" y="133921"/>
                </a:lnTo>
                <a:lnTo>
                  <a:pt x="229289" y="159670"/>
                </a:lnTo>
                <a:lnTo>
                  <a:pt x="183782" y="187195"/>
                </a:lnTo>
                <a:lnTo>
                  <a:pt x="142710" y="216379"/>
                </a:lnTo>
                <a:lnTo>
                  <a:pt x="106319" y="247102"/>
                </a:lnTo>
                <a:lnTo>
                  <a:pt x="74854" y="279249"/>
                </a:lnTo>
                <a:lnTo>
                  <a:pt x="48560" y="312700"/>
                </a:lnTo>
                <a:lnTo>
                  <a:pt x="27683" y="347338"/>
                </a:lnTo>
                <a:lnTo>
                  <a:pt x="12467" y="383046"/>
                </a:lnTo>
                <a:lnTo>
                  <a:pt x="0" y="457200"/>
                </a:lnTo>
                <a:lnTo>
                  <a:pt x="3157" y="494693"/>
                </a:lnTo>
                <a:lnTo>
                  <a:pt x="27683" y="567061"/>
                </a:lnTo>
                <a:lnTo>
                  <a:pt x="48560" y="601699"/>
                </a:lnTo>
                <a:lnTo>
                  <a:pt x="74854" y="635150"/>
                </a:lnTo>
                <a:lnTo>
                  <a:pt x="106319" y="667297"/>
                </a:lnTo>
                <a:lnTo>
                  <a:pt x="142710" y="698020"/>
                </a:lnTo>
                <a:lnTo>
                  <a:pt x="183782" y="727204"/>
                </a:lnTo>
                <a:lnTo>
                  <a:pt x="229289" y="754729"/>
                </a:lnTo>
                <a:lnTo>
                  <a:pt x="278987" y="780478"/>
                </a:lnTo>
                <a:lnTo>
                  <a:pt x="332630" y="804334"/>
                </a:lnTo>
                <a:lnTo>
                  <a:pt x="389973" y="826178"/>
                </a:lnTo>
                <a:lnTo>
                  <a:pt x="450771" y="845894"/>
                </a:lnTo>
                <a:lnTo>
                  <a:pt x="514779" y="863362"/>
                </a:lnTo>
                <a:lnTo>
                  <a:pt x="581751" y="878466"/>
                </a:lnTo>
                <a:lnTo>
                  <a:pt x="651442" y="891088"/>
                </a:lnTo>
                <a:lnTo>
                  <a:pt x="723608" y="901110"/>
                </a:lnTo>
                <a:lnTo>
                  <a:pt x="798003" y="908415"/>
                </a:lnTo>
                <a:lnTo>
                  <a:pt x="874382" y="912884"/>
                </a:lnTo>
                <a:lnTo>
                  <a:pt x="952500" y="914400"/>
                </a:lnTo>
                <a:lnTo>
                  <a:pt x="1030617" y="912884"/>
                </a:lnTo>
                <a:lnTo>
                  <a:pt x="1106996" y="908415"/>
                </a:lnTo>
                <a:lnTo>
                  <a:pt x="1181391" y="901110"/>
                </a:lnTo>
                <a:lnTo>
                  <a:pt x="1253557" y="891088"/>
                </a:lnTo>
                <a:lnTo>
                  <a:pt x="1323248" y="878466"/>
                </a:lnTo>
                <a:lnTo>
                  <a:pt x="1390220" y="863362"/>
                </a:lnTo>
                <a:lnTo>
                  <a:pt x="1454228" y="845894"/>
                </a:lnTo>
                <a:lnTo>
                  <a:pt x="1515026" y="826178"/>
                </a:lnTo>
                <a:lnTo>
                  <a:pt x="1572369" y="804334"/>
                </a:lnTo>
                <a:lnTo>
                  <a:pt x="1626012" y="780478"/>
                </a:lnTo>
                <a:lnTo>
                  <a:pt x="1675710" y="754729"/>
                </a:lnTo>
                <a:lnTo>
                  <a:pt x="1721217" y="727204"/>
                </a:lnTo>
                <a:lnTo>
                  <a:pt x="1762289" y="698020"/>
                </a:lnTo>
                <a:lnTo>
                  <a:pt x="1798680" y="667297"/>
                </a:lnTo>
                <a:lnTo>
                  <a:pt x="1830145" y="635150"/>
                </a:lnTo>
                <a:lnTo>
                  <a:pt x="1856439" y="601699"/>
                </a:lnTo>
                <a:lnTo>
                  <a:pt x="1877316" y="567061"/>
                </a:lnTo>
                <a:lnTo>
                  <a:pt x="1892532" y="531353"/>
                </a:lnTo>
                <a:lnTo>
                  <a:pt x="1905000" y="457200"/>
                </a:lnTo>
                <a:lnTo>
                  <a:pt x="1901842" y="419706"/>
                </a:lnTo>
                <a:lnTo>
                  <a:pt x="1877316" y="347338"/>
                </a:lnTo>
                <a:lnTo>
                  <a:pt x="1856439" y="312700"/>
                </a:lnTo>
                <a:lnTo>
                  <a:pt x="1830145" y="279249"/>
                </a:lnTo>
                <a:lnTo>
                  <a:pt x="1798680" y="247102"/>
                </a:lnTo>
                <a:lnTo>
                  <a:pt x="1762289" y="216379"/>
                </a:lnTo>
                <a:lnTo>
                  <a:pt x="1721217" y="187195"/>
                </a:lnTo>
                <a:lnTo>
                  <a:pt x="1675710" y="159670"/>
                </a:lnTo>
                <a:lnTo>
                  <a:pt x="1626012" y="133921"/>
                </a:lnTo>
                <a:lnTo>
                  <a:pt x="1572369" y="110065"/>
                </a:lnTo>
                <a:lnTo>
                  <a:pt x="1515026" y="88221"/>
                </a:lnTo>
                <a:lnTo>
                  <a:pt x="1454228" y="68505"/>
                </a:lnTo>
                <a:lnTo>
                  <a:pt x="1390220" y="51037"/>
                </a:lnTo>
                <a:lnTo>
                  <a:pt x="1323248" y="35933"/>
                </a:lnTo>
                <a:lnTo>
                  <a:pt x="1253557" y="23311"/>
                </a:lnTo>
                <a:lnTo>
                  <a:pt x="1181391" y="13289"/>
                </a:lnTo>
                <a:lnTo>
                  <a:pt x="1106996" y="5984"/>
                </a:lnTo>
                <a:lnTo>
                  <a:pt x="1030617" y="1515"/>
                </a:lnTo>
                <a:lnTo>
                  <a:pt x="952500" y="0"/>
                </a:lnTo>
                <a:close/>
              </a:path>
            </a:pathLst>
          </a:custGeom>
          <a:solidFill>
            <a:srgbClr val="8DC664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733800" y="2895600"/>
            <a:ext cx="1905000" cy="914400"/>
          </a:xfrm>
          <a:custGeom>
            <a:avLst/>
            <a:gdLst/>
            <a:ahLst/>
            <a:cxnLst/>
            <a:rect l="l" t="t" r="r" b="b"/>
            <a:pathLst>
              <a:path w="1905000" h="914400">
                <a:moveTo>
                  <a:pt x="0" y="457200"/>
                </a:moveTo>
                <a:lnTo>
                  <a:pt x="12467" y="383046"/>
                </a:lnTo>
                <a:lnTo>
                  <a:pt x="27683" y="347338"/>
                </a:lnTo>
                <a:lnTo>
                  <a:pt x="48560" y="312700"/>
                </a:lnTo>
                <a:lnTo>
                  <a:pt x="74854" y="279249"/>
                </a:lnTo>
                <a:lnTo>
                  <a:pt x="106319" y="247102"/>
                </a:lnTo>
                <a:lnTo>
                  <a:pt x="142710" y="216379"/>
                </a:lnTo>
                <a:lnTo>
                  <a:pt x="183782" y="187195"/>
                </a:lnTo>
                <a:lnTo>
                  <a:pt x="229289" y="159670"/>
                </a:lnTo>
                <a:lnTo>
                  <a:pt x="278987" y="133921"/>
                </a:lnTo>
                <a:lnTo>
                  <a:pt x="332630" y="110065"/>
                </a:lnTo>
                <a:lnTo>
                  <a:pt x="389973" y="88221"/>
                </a:lnTo>
                <a:lnTo>
                  <a:pt x="450771" y="68505"/>
                </a:lnTo>
                <a:lnTo>
                  <a:pt x="514779" y="51037"/>
                </a:lnTo>
                <a:lnTo>
                  <a:pt x="581751" y="35933"/>
                </a:lnTo>
                <a:lnTo>
                  <a:pt x="651442" y="23311"/>
                </a:lnTo>
                <a:lnTo>
                  <a:pt x="723608" y="13289"/>
                </a:lnTo>
                <a:lnTo>
                  <a:pt x="798003" y="5984"/>
                </a:lnTo>
                <a:lnTo>
                  <a:pt x="874382" y="1515"/>
                </a:lnTo>
                <a:lnTo>
                  <a:pt x="952500" y="0"/>
                </a:lnTo>
                <a:lnTo>
                  <a:pt x="1030617" y="1515"/>
                </a:lnTo>
                <a:lnTo>
                  <a:pt x="1106996" y="5984"/>
                </a:lnTo>
                <a:lnTo>
                  <a:pt x="1181391" y="13289"/>
                </a:lnTo>
                <a:lnTo>
                  <a:pt x="1253557" y="23311"/>
                </a:lnTo>
                <a:lnTo>
                  <a:pt x="1323248" y="35933"/>
                </a:lnTo>
                <a:lnTo>
                  <a:pt x="1390220" y="51037"/>
                </a:lnTo>
                <a:lnTo>
                  <a:pt x="1454228" y="68505"/>
                </a:lnTo>
                <a:lnTo>
                  <a:pt x="1515026" y="88221"/>
                </a:lnTo>
                <a:lnTo>
                  <a:pt x="1572369" y="110065"/>
                </a:lnTo>
                <a:lnTo>
                  <a:pt x="1626012" y="133921"/>
                </a:lnTo>
                <a:lnTo>
                  <a:pt x="1675710" y="159670"/>
                </a:lnTo>
                <a:lnTo>
                  <a:pt x="1721217" y="187195"/>
                </a:lnTo>
                <a:lnTo>
                  <a:pt x="1762289" y="216379"/>
                </a:lnTo>
                <a:lnTo>
                  <a:pt x="1798680" y="247102"/>
                </a:lnTo>
                <a:lnTo>
                  <a:pt x="1830145" y="279249"/>
                </a:lnTo>
                <a:lnTo>
                  <a:pt x="1856439" y="312700"/>
                </a:lnTo>
                <a:lnTo>
                  <a:pt x="1877316" y="347338"/>
                </a:lnTo>
                <a:lnTo>
                  <a:pt x="1892532" y="383046"/>
                </a:lnTo>
                <a:lnTo>
                  <a:pt x="1905000" y="457200"/>
                </a:lnTo>
                <a:lnTo>
                  <a:pt x="1901842" y="494693"/>
                </a:lnTo>
                <a:lnTo>
                  <a:pt x="1877316" y="567061"/>
                </a:lnTo>
                <a:lnTo>
                  <a:pt x="1856439" y="601699"/>
                </a:lnTo>
                <a:lnTo>
                  <a:pt x="1830145" y="635150"/>
                </a:lnTo>
                <a:lnTo>
                  <a:pt x="1798680" y="667297"/>
                </a:lnTo>
                <a:lnTo>
                  <a:pt x="1762289" y="698020"/>
                </a:lnTo>
                <a:lnTo>
                  <a:pt x="1721217" y="727204"/>
                </a:lnTo>
                <a:lnTo>
                  <a:pt x="1675710" y="754729"/>
                </a:lnTo>
                <a:lnTo>
                  <a:pt x="1626012" y="780478"/>
                </a:lnTo>
                <a:lnTo>
                  <a:pt x="1572369" y="804334"/>
                </a:lnTo>
                <a:lnTo>
                  <a:pt x="1515026" y="826178"/>
                </a:lnTo>
                <a:lnTo>
                  <a:pt x="1454228" y="845894"/>
                </a:lnTo>
                <a:lnTo>
                  <a:pt x="1390220" y="863362"/>
                </a:lnTo>
                <a:lnTo>
                  <a:pt x="1323248" y="878466"/>
                </a:lnTo>
                <a:lnTo>
                  <a:pt x="1253557" y="891088"/>
                </a:lnTo>
                <a:lnTo>
                  <a:pt x="1181391" y="901110"/>
                </a:lnTo>
                <a:lnTo>
                  <a:pt x="1106996" y="908415"/>
                </a:lnTo>
                <a:lnTo>
                  <a:pt x="1030617" y="912884"/>
                </a:lnTo>
                <a:lnTo>
                  <a:pt x="952500" y="914400"/>
                </a:lnTo>
                <a:lnTo>
                  <a:pt x="874382" y="912884"/>
                </a:lnTo>
                <a:lnTo>
                  <a:pt x="798003" y="908415"/>
                </a:lnTo>
                <a:lnTo>
                  <a:pt x="723608" y="901110"/>
                </a:lnTo>
                <a:lnTo>
                  <a:pt x="651442" y="891088"/>
                </a:lnTo>
                <a:lnTo>
                  <a:pt x="581751" y="878466"/>
                </a:lnTo>
                <a:lnTo>
                  <a:pt x="514779" y="863362"/>
                </a:lnTo>
                <a:lnTo>
                  <a:pt x="450771" y="845894"/>
                </a:lnTo>
                <a:lnTo>
                  <a:pt x="389973" y="826178"/>
                </a:lnTo>
                <a:lnTo>
                  <a:pt x="332630" y="804334"/>
                </a:lnTo>
                <a:lnTo>
                  <a:pt x="278987" y="780478"/>
                </a:lnTo>
                <a:lnTo>
                  <a:pt x="229289" y="754729"/>
                </a:lnTo>
                <a:lnTo>
                  <a:pt x="183782" y="727204"/>
                </a:lnTo>
                <a:lnTo>
                  <a:pt x="142710" y="698020"/>
                </a:lnTo>
                <a:lnTo>
                  <a:pt x="106319" y="667297"/>
                </a:lnTo>
                <a:lnTo>
                  <a:pt x="74854" y="635150"/>
                </a:lnTo>
                <a:lnTo>
                  <a:pt x="48560" y="601699"/>
                </a:lnTo>
                <a:lnTo>
                  <a:pt x="27683" y="567061"/>
                </a:lnTo>
                <a:lnTo>
                  <a:pt x="12467" y="531353"/>
                </a:lnTo>
                <a:lnTo>
                  <a:pt x="0" y="4572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4209669" y="3162934"/>
            <a:ext cx="955675" cy="3759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P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si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n</a:t>
            </a:r>
            <a:endParaRPr sz="24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447800" y="1447800"/>
            <a:ext cx="6324600" cy="4191000"/>
          </a:xfrm>
          <a:custGeom>
            <a:avLst/>
            <a:gdLst/>
            <a:ahLst/>
            <a:cxnLst/>
            <a:rect l="l" t="t" r="r" b="b"/>
            <a:pathLst>
              <a:path w="6324600" h="4191000">
                <a:moveTo>
                  <a:pt x="0" y="2095500"/>
                </a:moveTo>
                <a:lnTo>
                  <a:pt x="10482" y="1923631"/>
                </a:lnTo>
                <a:lnTo>
                  <a:pt x="41388" y="1755589"/>
                </a:lnTo>
                <a:lnTo>
                  <a:pt x="91904" y="1591914"/>
                </a:lnTo>
                <a:lnTo>
                  <a:pt x="161214" y="1433145"/>
                </a:lnTo>
                <a:lnTo>
                  <a:pt x="248507" y="1279820"/>
                </a:lnTo>
                <a:lnTo>
                  <a:pt x="352967" y="1132480"/>
                </a:lnTo>
                <a:lnTo>
                  <a:pt x="473781" y="991663"/>
                </a:lnTo>
                <a:lnTo>
                  <a:pt x="610136" y="857908"/>
                </a:lnTo>
                <a:lnTo>
                  <a:pt x="761217" y="731755"/>
                </a:lnTo>
                <a:lnTo>
                  <a:pt x="926211" y="613743"/>
                </a:lnTo>
                <a:lnTo>
                  <a:pt x="1104303" y="504411"/>
                </a:lnTo>
                <a:lnTo>
                  <a:pt x="1294680" y="404298"/>
                </a:lnTo>
                <a:lnTo>
                  <a:pt x="1496529" y="313944"/>
                </a:lnTo>
                <a:lnTo>
                  <a:pt x="1709034" y="233888"/>
                </a:lnTo>
                <a:lnTo>
                  <a:pt x="1931384" y="164669"/>
                </a:lnTo>
                <a:lnTo>
                  <a:pt x="2162763" y="106826"/>
                </a:lnTo>
                <a:lnTo>
                  <a:pt x="2402358" y="60898"/>
                </a:lnTo>
                <a:lnTo>
                  <a:pt x="2649355" y="27425"/>
                </a:lnTo>
                <a:lnTo>
                  <a:pt x="2902940" y="6946"/>
                </a:lnTo>
                <a:lnTo>
                  <a:pt x="3162300" y="0"/>
                </a:lnTo>
                <a:lnTo>
                  <a:pt x="3421659" y="6946"/>
                </a:lnTo>
                <a:lnTo>
                  <a:pt x="3675244" y="27425"/>
                </a:lnTo>
                <a:lnTo>
                  <a:pt x="3922241" y="60898"/>
                </a:lnTo>
                <a:lnTo>
                  <a:pt x="4161836" y="106826"/>
                </a:lnTo>
                <a:lnTo>
                  <a:pt x="4393215" y="164669"/>
                </a:lnTo>
                <a:lnTo>
                  <a:pt x="4615565" y="233888"/>
                </a:lnTo>
                <a:lnTo>
                  <a:pt x="4828070" y="313944"/>
                </a:lnTo>
                <a:lnTo>
                  <a:pt x="5029919" y="404298"/>
                </a:lnTo>
                <a:lnTo>
                  <a:pt x="5220296" y="504411"/>
                </a:lnTo>
                <a:lnTo>
                  <a:pt x="5398388" y="613743"/>
                </a:lnTo>
                <a:lnTo>
                  <a:pt x="5563382" y="731755"/>
                </a:lnTo>
                <a:lnTo>
                  <a:pt x="5714463" y="857908"/>
                </a:lnTo>
                <a:lnTo>
                  <a:pt x="5850818" y="991663"/>
                </a:lnTo>
                <a:lnTo>
                  <a:pt x="5971632" y="1132480"/>
                </a:lnTo>
                <a:lnTo>
                  <a:pt x="6076092" y="1279820"/>
                </a:lnTo>
                <a:lnTo>
                  <a:pt x="6163385" y="1433145"/>
                </a:lnTo>
                <a:lnTo>
                  <a:pt x="6232695" y="1591914"/>
                </a:lnTo>
                <a:lnTo>
                  <a:pt x="6283211" y="1755589"/>
                </a:lnTo>
                <a:lnTo>
                  <a:pt x="6314117" y="1923631"/>
                </a:lnTo>
                <a:lnTo>
                  <a:pt x="6324600" y="2095500"/>
                </a:lnTo>
                <a:lnTo>
                  <a:pt x="6314117" y="2267368"/>
                </a:lnTo>
                <a:lnTo>
                  <a:pt x="6283211" y="2435410"/>
                </a:lnTo>
                <a:lnTo>
                  <a:pt x="6232695" y="2599085"/>
                </a:lnTo>
                <a:lnTo>
                  <a:pt x="6163385" y="2757854"/>
                </a:lnTo>
                <a:lnTo>
                  <a:pt x="6076092" y="2911179"/>
                </a:lnTo>
                <a:lnTo>
                  <a:pt x="5971632" y="3058519"/>
                </a:lnTo>
                <a:lnTo>
                  <a:pt x="5850818" y="3199336"/>
                </a:lnTo>
                <a:lnTo>
                  <a:pt x="5714463" y="3333091"/>
                </a:lnTo>
                <a:lnTo>
                  <a:pt x="5563382" y="3459244"/>
                </a:lnTo>
                <a:lnTo>
                  <a:pt x="5398388" y="3577256"/>
                </a:lnTo>
                <a:lnTo>
                  <a:pt x="5220296" y="3686588"/>
                </a:lnTo>
                <a:lnTo>
                  <a:pt x="5029919" y="3786701"/>
                </a:lnTo>
                <a:lnTo>
                  <a:pt x="4828070" y="3877055"/>
                </a:lnTo>
                <a:lnTo>
                  <a:pt x="4615565" y="3957111"/>
                </a:lnTo>
                <a:lnTo>
                  <a:pt x="4393215" y="4026330"/>
                </a:lnTo>
                <a:lnTo>
                  <a:pt x="4161836" y="4084173"/>
                </a:lnTo>
                <a:lnTo>
                  <a:pt x="3922241" y="4130101"/>
                </a:lnTo>
                <a:lnTo>
                  <a:pt x="3675244" y="4163574"/>
                </a:lnTo>
                <a:lnTo>
                  <a:pt x="3421659" y="4184053"/>
                </a:lnTo>
                <a:lnTo>
                  <a:pt x="3162300" y="4191000"/>
                </a:lnTo>
                <a:lnTo>
                  <a:pt x="2902940" y="4184053"/>
                </a:lnTo>
                <a:lnTo>
                  <a:pt x="2649355" y="4163574"/>
                </a:lnTo>
                <a:lnTo>
                  <a:pt x="2402358" y="4130101"/>
                </a:lnTo>
                <a:lnTo>
                  <a:pt x="2162763" y="4084173"/>
                </a:lnTo>
                <a:lnTo>
                  <a:pt x="1931384" y="4026330"/>
                </a:lnTo>
                <a:lnTo>
                  <a:pt x="1709034" y="3957111"/>
                </a:lnTo>
                <a:lnTo>
                  <a:pt x="1496529" y="3877055"/>
                </a:lnTo>
                <a:lnTo>
                  <a:pt x="1294680" y="3786701"/>
                </a:lnTo>
                <a:lnTo>
                  <a:pt x="1104303" y="3686588"/>
                </a:lnTo>
                <a:lnTo>
                  <a:pt x="926211" y="3577256"/>
                </a:lnTo>
                <a:lnTo>
                  <a:pt x="761217" y="3459244"/>
                </a:lnTo>
                <a:lnTo>
                  <a:pt x="610136" y="3333091"/>
                </a:lnTo>
                <a:lnTo>
                  <a:pt x="473781" y="3199336"/>
                </a:lnTo>
                <a:lnTo>
                  <a:pt x="352967" y="3058519"/>
                </a:lnTo>
                <a:lnTo>
                  <a:pt x="248507" y="2911179"/>
                </a:lnTo>
                <a:lnTo>
                  <a:pt x="161214" y="2757854"/>
                </a:lnTo>
                <a:lnTo>
                  <a:pt x="91904" y="2599085"/>
                </a:lnTo>
                <a:lnTo>
                  <a:pt x="41388" y="2435410"/>
                </a:lnTo>
                <a:lnTo>
                  <a:pt x="10482" y="2267368"/>
                </a:lnTo>
                <a:lnTo>
                  <a:pt x="0" y="20955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924800" y="3562350"/>
            <a:ext cx="610235" cy="1413510"/>
          </a:xfrm>
          <a:custGeom>
            <a:avLst/>
            <a:gdLst/>
            <a:ahLst/>
            <a:cxnLst/>
            <a:rect l="l" t="t" r="r" b="b"/>
            <a:pathLst>
              <a:path w="610234" h="1413510">
                <a:moveTo>
                  <a:pt x="203200" y="346710"/>
                </a:moveTo>
                <a:lnTo>
                  <a:pt x="0" y="933450"/>
                </a:lnTo>
                <a:lnTo>
                  <a:pt x="203200" y="1413510"/>
                </a:lnTo>
                <a:lnTo>
                  <a:pt x="203200" y="1146810"/>
                </a:lnTo>
                <a:lnTo>
                  <a:pt x="248075" y="1119438"/>
                </a:lnTo>
                <a:lnTo>
                  <a:pt x="290780" y="1087263"/>
                </a:lnTo>
                <a:lnTo>
                  <a:pt x="331224" y="1050562"/>
                </a:lnTo>
                <a:lnTo>
                  <a:pt x="369316" y="1009607"/>
                </a:lnTo>
                <a:lnTo>
                  <a:pt x="404963" y="964674"/>
                </a:lnTo>
                <a:lnTo>
                  <a:pt x="438075" y="916037"/>
                </a:lnTo>
                <a:lnTo>
                  <a:pt x="468559" y="863970"/>
                </a:lnTo>
                <a:lnTo>
                  <a:pt x="496326" y="808750"/>
                </a:lnTo>
                <a:lnTo>
                  <a:pt x="521282" y="750649"/>
                </a:lnTo>
                <a:lnTo>
                  <a:pt x="543337" y="689943"/>
                </a:lnTo>
                <a:lnTo>
                  <a:pt x="562400" y="626906"/>
                </a:lnTo>
                <a:lnTo>
                  <a:pt x="565713" y="613410"/>
                </a:lnTo>
                <a:lnTo>
                  <a:pt x="203200" y="613410"/>
                </a:lnTo>
                <a:lnTo>
                  <a:pt x="203200" y="346710"/>
                </a:lnTo>
                <a:close/>
              </a:path>
              <a:path w="610234" h="1413510">
                <a:moveTo>
                  <a:pt x="584200" y="0"/>
                </a:moveTo>
                <a:lnTo>
                  <a:pt x="575216" y="42456"/>
                </a:lnTo>
                <a:lnTo>
                  <a:pt x="564976" y="83989"/>
                </a:lnTo>
                <a:lnTo>
                  <a:pt x="553512" y="124546"/>
                </a:lnTo>
                <a:lnTo>
                  <a:pt x="540857" y="164073"/>
                </a:lnTo>
                <a:lnTo>
                  <a:pt x="527044" y="202519"/>
                </a:lnTo>
                <a:lnTo>
                  <a:pt x="512105" y="239829"/>
                </a:lnTo>
                <a:lnTo>
                  <a:pt x="496073" y="275952"/>
                </a:lnTo>
                <a:lnTo>
                  <a:pt x="478983" y="310835"/>
                </a:lnTo>
                <a:lnTo>
                  <a:pt x="460865" y="344423"/>
                </a:lnTo>
                <a:lnTo>
                  <a:pt x="421680" y="407509"/>
                </a:lnTo>
                <a:lnTo>
                  <a:pt x="378783" y="464786"/>
                </a:lnTo>
                <a:lnTo>
                  <a:pt x="332436" y="515832"/>
                </a:lnTo>
                <a:lnTo>
                  <a:pt x="282902" y="560224"/>
                </a:lnTo>
                <a:lnTo>
                  <a:pt x="230443" y="597538"/>
                </a:lnTo>
                <a:lnTo>
                  <a:pt x="203200" y="613410"/>
                </a:lnTo>
                <a:lnTo>
                  <a:pt x="565713" y="613410"/>
                </a:lnTo>
                <a:lnTo>
                  <a:pt x="578378" y="561813"/>
                </a:lnTo>
                <a:lnTo>
                  <a:pt x="591180" y="494938"/>
                </a:lnTo>
                <a:lnTo>
                  <a:pt x="600716" y="426557"/>
                </a:lnTo>
                <a:lnTo>
                  <a:pt x="606893" y="356943"/>
                </a:lnTo>
                <a:lnTo>
                  <a:pt x="609620" y="286371"/>
                </a:lnTo>
                <a:lnTo>
                  <a:pt x="608805" y="215117"/>
                </a:lnTo>
                <a:lnTo>
                  <a:pt x="604358" y="143453"/>
                </a:lnTo>
                <a:lnTo>
                  <a:pt x="596187" y="71656"/>
                </a:lnTo>
                <a:lnTo>
                  <a:pt x="584200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924800" y="2362200"/>
            <a:ext cx="609600" cy="1466850"/>
          </a:xfrm>
          <a:custGeom>
            <a:avLst/>
            <a:gdLst/>
            <a:ahLst/>
            <a:cxnLst/>
            <a:rect l="l" t="t" r="r" b="b"/>
            <a:pathLst>
              <a:path w="609600" h="1466850">
                <a:moveTo>
                  <a:pt x="0" y="0"/>
                </a:moveTo>
                <a:lnTo>
                  <a:pt x="0" y="533400"/>
                </a:lnTo>
                <a:lnTo>
                  <a:pt x="49997" y="536494"/>
                </a:lnTo>
                <a:lnTo>
                  <a:pt x="98881" y="545618"/>
                </a:lnTo>
                <a:lnTo>
                  <a:pt x="146495" y="560530"/>
                </a:lnTo>
                <a:lnTo>
                  <a:pt x="192682" y="580991"/>
                </a:lnTo>
                <a:lnTo>
                  <a:pt x="237285" y="606760"/>
                </a:lnTo>
                <a:lnTo>
                  <a:pt x="280148" y="637597"/>
                </a:lnTo>
                <a:lnTo>
                  <a:pt x="321113" y="673261"/>
                </a:lnTo>
                <a:lnTo>
                  <a:pt x="360023" y="713512"/>
                </a:lnTo>
                <a:lnTo>
                  <a:pt x="396722" y="758110"/>
                </a:lnTo>
                <a:lnTo>
                  <a:pt x="431053" y="806815"/>
                </a:lnTo>
                <a:lnTo>
                  <a:pt x="462859" y="859385"/>
                </a:lnTo>
                <a:lnTo>
                  <a:pt x="491983" y="915582"/>
                </a:lnTo>
                <a:lnTo>
                  <a:pt x="518268" y="975164"/>
                </a:lnTo>
                <a:lnTo>
                  <a:pt x="541558" y="1037892"/>
                </a:lnTo>
                <a:lnTo>
                  <a:pt x="561695" y="1103524"/>
                </a:lnTo>
                <a:lnTo>
                  <a:pt x="578522" y="1171821"/>
                </a:lnTo>
                <a:lnTo>
                  <a:pt x="591883" y="1242543"/>
                </a:lnTo>
                <a:lnTo>
                  <a:pt x="601621" y="1315448"/>
                </a:lnTo>
                <a:lnTo>
                  <a:pt x="607579" y="1390297"/>
                </a:lnTo>
                <a:lnTo>
                  <a:pt x="609600" y="1466850"/>
                </a:lnTo>
                <a:lnTo>
                  <a:pt x="609600" y="933450"/>
                </a:lnTo>
                <a:lnTo>
                  <a:pt x="607579" y="856897"/>
                </a:lnTo>
                <a:lnTo>
                  <a:pt x="601621" y="782048"/>
                </a:lnTo>
                <a:lnTo>
                  <a:pt x="591883" y="709143"/>
                </a:lnTo>
                <a:lnTo>
                  <a:pt x="578522" y="638421"/>
                </a:lnTo>
                <a:lnTo>
                  <a:pt x="561695" y="570124"/>
                </a:lnTo>
                <a:lnTo>
                  <a:pt x="541558" y="504492"/>
                </a:lnTo>
                <a:lnTo>
                  <a:pt x="518268" y="441764"/>
                </a:lnTo>
                <a:lnTo>
                  <a:pt x="491983" y="382182"/>
                </a:lnTo>
                <a:lnTo>
                  <a:pt x="462859" y="325985"/>
                </a:lnTo>
                <a:lnTo>
                  <a:pt x="431053" y="273415"/>
                </a:lnTo>
                <a:lnTo>
                  <a:pt x="396722" y="224710"/>
                </a:lnTo>
                <a:lnTo>
                  <a:pt x="360023" y="180112"/>
                </a:lnTo>
                <a:lnTo>
                  <a:pt x="321113" y="139861"/>
                </a:lnTo>
                <a:lnTo>
                  <a:pt x="280148" y="104197"/>
                </a:lnTo>
                <a:lnTo>
                  <a:pt x="237285" y="73360"/>
                </a:lnTo>
                <a:lnTo>
                  <a:pt x="192682" y="47591"/>
                </a:lnTo>
                <a:lnTo>
                  <a:pt x="146495" y="27130"/>
                </a:lnTo>
                <a:lnTo>
                  <a:pt x="98881" y="12218"/>
                </a:lnTo>
                <a:lnTo>
                  <a:pt x="49997" y="3094"/>
                </a:lnTo>
                <a:lnTo>
                  <a:pt x="0" y="0"/>
                </a:lnTo>
                <a:close/>
              </a:path>
            </a:pathLst>
          </a:custGeom>
          <a:solidFill>
            <a:srgbClr val="008DC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924800" y="2362200"/>
            <a:ext cx="609600" cy="2613660"/>
          </a:xfrm>
          <a:custGeom>
            <a:avLst/>
            <a:gdLst/>
            <a:ahLst/>
            <a:cxnLst/>
            <a:rect l="l" t="t" r="r" b="b"/>
            <a:pathLst>
              <a:path w="609600" h="2613660">
                <a:moveTo>
                  <a:pt x="609600" y="1466850"/>
                </a:moveTo>
                <a:lnTo>
                  <a:pt x="607579" y="1390297"/>
                </a:lnTo>
                <a:lnTo>
                  <a:pt x="601621" y="1315448"/>
                </a:lnTo>
                <a:lnTo>
                  <a:pt x="591883" y="1242543"/>
                </a:lnTo>
                <a:lnTo>
                  <a:pt x="578522" y="1171821"/>
                </a:lnTo>
                <a:lnTo>
                  <a:pt x="561695" y="1103524"/>
                </a:lnTo>
                <a:lnTo>
                  <a:pt x="541558" y="1037892"/>
                </a:lnTo>
                <a:lnTo>
                  <a:pt x="518268" y="975164"/>
                </a:lnTo>
                <a:lnTo>
                  <a:pt x="491983" y="915582"/>
                </a:lnTo>
                <a:lnTo>
                  <a:pt x="462859" y="859385"/>
                </a:lnTo>
                <a:lnTo>
                  <a:pt x="431053" y="806815"/>
                </a:lnTo>
                <a:lnTo>
                  <a:pt x="396722" y="758110"/>
                </a:lnTo>
                <a:lnTo>
                  <a:pt x="360023" y="713512"/>
                </a:lnTo>
                <a:lnTo>
                  <a:pt x="321113" y="673261"/>
                </a:lnTo>
                <a:lnTo>
                  <a:pt x="280148" y="637597"/>
                </a:lnTo>
                <a:lnTo>
                  <a:pt x="237285" y="606760"/>
                </a:lnTo>
                <a:lnTo>
                  <a:pt x="192682" y="580991"/>
                </a:lnTo>
                <a:lnTo>
                  <a:pt x="146495" y="560530"/>
                </a:lnTo>
                <a:lnTo>
                  <a:pt x="98881" y="545618"/>
                </a:lnTo>
                <a:lnTo>
                  <a:pt x="49997" y="536494"/>
                </a:lnTo>
                <a:lnTo>
                  <a:pt x="0" y="533400"/>
                </a:lnTo>
                <a:lnTo>
                  <a:pt x="0" y="0"/>
                </a:lnTo>
                <a:lnTo>
                  <a:pt x="49997" y="3094"/>
                </a:lnTo>
                <a:lnTo>
                  <a:pt x="98881" y="12218"/>
                </a:lnTo>
                <a:lnTo>
                  <a:pt x="146495" y="27130"/>
                </a:lnTo>
                <a:lnTo>
                  <a:pt x="192682" y="47591"/>
                </a:lnTo>
                <a:lnTo>
                  <a:pt x="237285" y="73360"/>
                </a:lnTo>
                <a:lnTo>
                  <a:pt x="280148" y="104197"/>
                </a:lnTo>
                <a:lnTo>
                  <a:pt x="321113" y="139861"/>
                </a:lnTo>
                <a:lnTo>
                  <a:pt x="360023" y="180112"/>
                </a:lnTo>
                <a:lnTo>
                  <a:pt x="396722" y="224710"/>
                </a:lnTo>
                <a:lnTo>
                  <a:pt x="431053" y="273415"/>
                </a:lnTo>
                <a:lnTo>
                  <a:pt x="462859" y="325985"/>
                </a:lnTo>
                <a:lnTo>
                  <a:pt x="491983" y="382182"/>
                </a:lnTo>
                <a:lnTo>
                  <a:pt x="518268" y="441764"/>
                </a:lnTo>
                <a:lnTo>
                  <a:pt x="541558" y="504492"/>
                </a:lnTo>
                <a:lnTo>
                  <a:pt x="561695" y="570124"/>
                </a:lnTo>
                <a:lnTo>
                  <a:pt x="578522" y="638421"/>
                </a:lnTo>
                <a:lnTo>
                  <a:pt x="591883" y="709143"/>
                </a:lnTo>
                <a:lnTo>
                  <a:pt x="601621" y="782048"/>
                </a:lnTo>
                <a:lnTo>
                  <a:pt x="607579" y="856897"/>
                </a:lnTo>
                <a:lnTo>
                  <a:pt x="609600" y="933450"/>
                </a:lnTo>
                <a:lnTo>
                  <a:pt x="609600" y="1466850"/>
                </a:lnTo>
                <a:lnTo>
                  <a:pt x="608389" y="1525845"/>
                </a:lnTo>
                <a:lnTo>
                  <a:pt x="604797" y="1584062"/>
                </a:lnTo>
                <a:lnTo>
                  <a:pt x="598886" y="1641366"/>
                </a:lnTo>
                <a:lnTo>
                  <a:pt x="590718" y="1697626"/>
                </a:lnTo>
                <a:lnTo>
                  <a:pt x="580354" y="1752707"/>
                </a:lnTo>
                <a:lnTo>
                  <a:pt x="567855" y="1806476"/>
                </a:lnTo>
                <a:lnTo>
                  <a:pt x="553283" y="1858800"/>
                </a:lnTo>
                <a:lnTo>
                  <a:pt x="536699" y="1909547"/>
                </a:lnTo>
                <a:lnTo>
                  <a:pt x="518166" y="1958583"/>
                </a:lnTo>
                <a:lnTo>
                  <a:pt x="497744" y="2005774"/>
                </a:lnTo>
                <a:lnTo>
                  <a:pt x="475496" y="2050988"/>
                </a:lnTo>
                <a:lnTo>
                  <a:pt x="451481" y="2094091"/>
                </a:lnTo>
                <a:lnTo>
                  <a:pt x="425764" y="2134951"/>
                </a:lnTo>
                <a:lnTo>
                  <a:pt x="398403" y="2173434"/>
                </a:lnTo>
                <a:lnTo>
                  <a:pt x="369462" y="2209407"/>
                </a:lnTo>
                <a:lnTo>
                  <a:pt x="339002" y="2242736"/>
                </a:lnTo>
                <a:lnTo>
                  <a:pt x="307084" y="2273289"/>
                </a:lnTo>
                <a:lnTo>
                  <a:pt x="273770" y="2300933"/>
                </a:lnTo>
                <a:lnTo>
                  <a:pt x="239121" y="2325534"/>
                </a:lnTo>
                <a:lnTo>
                  <a:pt x="203200" y="2346960"/>
                </a:lnTo>
                <a:lnTo>
                  <a:pt x="203200" y="2613660"/>
                </a:lnTo>
                <a:lnTo>
                  <a:pt x="0" y="2133600"/>
                </a:lnTo>
                <a:lnTo>
                  <a:pt x="203200" y="1546860"/>
                </a:lnTo>
                <a:lnTo>
                  <a:pt x="203200" y="1813560"/>
                </a:lnTo>
                <a:lnTo>
                  <a:pt x="230443" y="1797688"/>
                </a:lnTo>
                <a:lnTo>
                  <a:pt x="282902" y="1760374"/>
                </a:lnTo>
                <a:lnTo>
                  <a:pt x="332436" y="1715982"/>
                </a:lnTo>
                <a:lnTo>
                  <a:pt x="378783" y="1664936"/>
                </a:lnTo>
                <a:lnTo>
                  <a:pt x="421680" y="1607659"/>
                </a:lnTo>
                <a:lnTo>
                  <a:pt x="460865" y="1544573"/>
                </a:lnTo>
                <a:lnTo>
                  <a:pt x="478983" y="1510985"/>
                </a:lnTo>
                <a:lnTo>
                  <a:pt x="496073" y="1476102"/>
                </a:lnTo>
                <a:lnTo>
                  <a:pt x="512105" y="1439979"/>
                </a:lnTo>
                <a:lnTo>
                  <a:pt x="527044" y="1402669"/>
                </a:lnTo>
                <a:lnTo>
                  <a:pt x="540857" y="1364223"/>
                </a:lnTo>
                <a:lnTo>
                  <a:pt x="553512" y="1324696"/>
                </a:lnTo>
                <a:lnTo>
                  <a:pt x="564976" y="1284139"/>
                </a:lnTo>
                <a:lnTo>
                  <a:pt x="575216" y="1242606"/>
                </a:lnTo>
                <a:lnTo>
                  <a:pt x="584200" y="120015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85800" y="3375659"/>
            <a:ext cx="609600" cy="1824355"/>
          </a:xfrm>
          <a:custGeom>
            <a:avLst/>
            <a:gdLst/>
            <a:ahLst/>
            <a:cxnLst/>
            <a:rect l="l" t="t" r="r" b="b"/>
            <a:pathLst>
              <a:path w="609600" h="1824354">
                <a:moveTo>
                  <a:pt x="0" y="0"/>
                </a:moveTo>
                <a:lnTo>
                  <a:pt x="113" y="585120"/>
                </a:lnTo>
                <a:lnTo>
                  <a:pt x="1211" y="643172"/>
                </a:lnTo>
                <a:lnTo>
                  <a:pt x="4803" y="706379"/>
                </a:lnTo>
                <a:lnTo>
                  <a:pt x="10714" y="768595"/>
                </a:lnTo>
                <a:lnTo>
                  <a:pt x="18883" y="829677"/>
                </a:lnTo>
                <a:lnTo>
                  <a:pt x="29249" y="889480"/>
                </a:lnTo>
                <a:lnTo>
                  <a:pt x="41749" y="947858"/>
                </a:lnTo>
                <a:lnTo>
                  <a:pt x="56322" y="1004668"/>
                </a:lnTo>
                <a:lnTo>
                  <a:pt x="72907" y="1059765"/>
                </a:lnTo>
                <a:lnTo>
                  <a:pt x="91441" y="1113004"/>
                </a:lnTo>
                <a:lnTo>
                  <a:pt x="111864" y="1164240"/>
                </a:lnTo>
                <a:lnTo>
                  <a:pt x="134114" y="1213330"/>
                </a:lnTo>
                <a:lnTo>
                  <a:pt x="158129" y="1260128"/>
                </a:lnTo>
                <a:lnTo>
                  <a:pt x="183847" y="1304490"/>
                </a:lnTo>
                <a:lnTo>
                  <a:pt x="211207" y="1346271"/>
                </a:lnTo>
                <a:lnTo>
                  <a:pt x="240147" y="1385327"/>
                </a:lnTo>
                <a:lnTo>
                  <a:pt x="270607" y="1421514"/>
                </a:lnTo>
                <a:lnTo>
                  <a:pt x="302523" y="1454685"/>
                </a:lnTo>
                <a:lnTo>
                  <a:pt x="335835" y="1484698"/>
                </a:lnTo>
                <a:lnTo>
                  <a:pt x="370481" y="1511407"/>
                </a:lnTo>
                <a:lnTo>
                  <a:pt x="406400" y="1534667"/>
                </a:lnTo>
                <a:lnTo>
                  <a:pt x="406400" y="1824227"/>
                </a:lnTo>
                <a:lnTo>
                  <a:pt x="609600" y="1303020"/>
                </a:lnTo>
                <a:lnTo>
                  <a:pt x="498763" y="955547"/>
                </a:lnTo>
                <a:lnTo>
                  <a:pt x="406400" y="955547"/>
                </a:lnTo>
                <a:lnTo>
                  <a:pt x="370481" y="932287"/>
                </a:lnTo>
                <a:lnTo>
                  <a:pt x="335835" y="905578"/>
                </a:lnTo>
                <a:lnTo>
                  <a:pt x="302523" y="875565"/>
                </a:lnTo>
                <a:lnTo>
                  <a:pt x="270607" y="842394"/>
                </a:lnTo>
                <a:lnTo>
                  <a:pt x="240147" y="806207"/>
                </a:lnTo>
                <a:lnTo>
                  <a:pt x="211207" y="767151"/>
                </a:lnTo>
                <a:lnTo>
                  <a:pt x="183847" y="725370"/>
                </a:lnTo>
                <a:lnTo>
                  <a:pt x="158129" y="681008"/>
                </a:lnTo>
                <a:lnTo>
                  <a:pt x="134114" y="634210"/>
                </a:lnTo>
                <a:lnTo>
                  <a:pt x="111864" y="585120"/>
                </a:lnTo>
                <a:lnTo>
                  <a:pt x="91441" y="533884"/>
                </a:lnTo>
                <a:lnTo>
                  <a:pt x="72907" y="480645"/>
                </a:lnTo>
                <a:lnTo>
                  <a:pt x="56322" y="425548"/>
                </a:lnTo>
                <a:lnTo>
                  <a:pt x="41749" y="368738"/>
                </a:lnTo>
                <a:lnTo>
                  <a:pt x="29249" y="310360"/>
                </a:lnTo>
                <a:lnTo>
                  <a:pt x="18883" y="250557"/>
                </a:lnTo>
                <a:lnTo>
                  <a:pt x="10714" y="189475"/>
                </a:lnTo>
                <a:lnTo>
                  <a:pt x="4803" y="127259"/>
                </a:lnTo>
                <a:lnTo>
                  <a:pt x="1211" y="64052"/>
                </a:lnTo>
                <a:lnTo>
                  <a:pt x="0" y="0"/>
                </a:lnTo>
                <a:close/>
              </a:path>
              <a:path w="609600" h="1824354">
                <a:moveTo>
                  <a:pt x="406400" y="665988"/>
                </a:moveTo>
                <a:lnTo>
                  <a:pt x="406400" y="955547"/>
                </a:lnTo>
                <a:lnTo>
                  <a:pt x="498763" y="955547"/>
                </a:lnTo>
                <a:lnTo>
                  <a:pt x="406400" y="665988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85944" y="2362202"/>
            <a:ext cx="609600" cy="1303020"/>
          </a:xfrm>
          <a:custGeom>
            <a:avLst/>
            <a:gdLst/>
            <a:ahLst/>
            <a:cxnLst/>
            <a:rect l="l" t="t" r="r" b="b"/>
            <a:pathLst>
              <a:path w="609600" h="1303020">
                <a:moveTo>
                  <a:pt x="608045" y="0"/>
                </a:moveTo>
                <a:lnTo>
                  <a:pt x="558018" y="3611"/>
                </a:lnTo>
                <a:lnTo>
                  <a:pt x="508399" y="14025"/>
                </a:lnTo>
                <a:lnTo>
                  <a:pt x="471604" y="26269"/>
                </a:lnTo>
                <a:lnTo>
                  <a:pt x="435288" y="42288"/>
                </a:lnTo>
                <a:lnTo>
                  <a:pt x="387952" y="69251"/>
                </a:lnTo>
                <a:lnTo>
                  <a:pt x="342808" y="101958"/>
                </a:lnTo>
                <a:lnTo>
                  <a:pt x="299961" y="140084"/>
                </a:lnTo>
                <a:lnTo>
                  <a:pt x="259516" y="183304"/>
                </a:lnTo>
                <a:lnTo>
                  <a:pt x="221580" y="231294"/>
                </a:lnTo>
                <a:lnTo>
                  <a:pt x="186258" y="283729"/>
                </a:lnTo>
                <a:lnTo>
                  <a:pt x="153655" y="340287"/>
                </a:lnTo>
                <a:lnTo>
                  <a:pt x="123876" y="400641"/>
                </a:lnTo>
                <a:lnTo>
                  <a:pt x="97028" y="464468"/>
                </a:lnTo>
                <a:lnTo>
                  <a:pt x="73215" y="531444"/>
                </a:lnTo>
                <a:lnTo>
                  <a:pt x="52544" y="601244"/>
                </a:lnTo>
                <a:lnTo>
                  <a:pt x="35120" y="673544"/>
                </a:lnTo>
                <a:lnTo>
                  <a:pt x="21047" y="748019"/>
                </a:lnTo>
                <a:lnTo>
                  <a:pt x="10433" y="824346"/>
                </a:lnTo>
                <a:lnTo>
                  <a:pt x="3382" y="902199"/>
                </a:lnTo>
                <a:lnTo>
                  <a:pt x="0" y="981255"/>
                </a:lnTo>
                <a:lnTo>
                  <a:pt x="391" y="1061189"/>
                </a:lnTo>
                <a:lnTo>
                  <a:pt x="4663" y="1141677"/>
                </a:lnTo>
                <a:lnTo>
                  <a:pt x="12920" y="1222394"/>
                </a:lnTo>
                <a:lnTo>
                  <a:pt x="25268" y="1303017"/>
                </a:lnTo>
                <a:lnTo>
                  <a:pt x="38010" y="1239623"/>
                </a:lnTo>
                <a:lnTo>
                  <a:pt x="53064" y="1178376"/>
                </a:lnTo>
                <a:lnTo>
                  <a:pt x="70333" y="1119394"/>
                </a:lnTo>
                <a:lnTo>
                  <a:pt x="89721" y="1062798"/>
                </a:lnTo>
                <a:lnTo>
                  <a:pt x="111132" y="1008706"/>
                </a:lnTo>
                <a:lnTo>
                  <a:pt x="134470" y="957239"/>
                </a:lnTo>
                <a:lnTo>
                  <a:pt x="159637" y="908515"/>
                </a:lnTo>
                <a:lnTo>
                  <a:pt x="186537" y="862654"/>
                </a:lnTo>
                <a:lnTo>
                  <a:pt x="215075" y="819776"/>
                </a:lnTo>
                <a:lnTo>
                  <a:pt x="245153" y="779999"/>
                </a:lnTo>
                <a:lnTo>
                  <a:pt x="276675" y="743444"/>
                </a:lnTo>
                <a:lnTo>
                  <a:pt x="309545" y="710230"/>
                </a:lnTo>
                <a:lnTo>
                  <a:pt x="343666" y="680475"/>
                </a:lnTo>
                <a:lnTo>
                  <a:pt x="378943" y="654301"/>
                </a:lnTo>
                <a:lnTo>
                  <a:pt x="415278" y="631826"/>
                </a:lnTo>
                <a:lnTo>
                  <a:pt x="452575" y="613169"/>
                </a:lnTo>
                <a:lnTo>
                  <a:pt x="490737" y="598450"/>
                </a:lnTo>
                <a:lnTo>
                  <a:pt x="529669" y="587789"/>
                </a:lnTo>
                <a:lnTo>
                  <a:pt x="569274" y="581305"/>
                </a:lnTo>
                <a:lnTo>
                  <a:pt x="609455" y="579117"/>
                </a:lnTo>
                <a:lnTo>
                  <a:pt x="608045" y="0"/>
                </a:lnTo>
                <a:close/>
              </a:path>
            </a:pathLst>
          </a:custGeom>
          <a:solidFill>
            <a:srgbClr val="008DC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85800" y="2362200"/>
            <a:ext cx="609600" cy="2837815"/>
          </a:xfrm>
          <a:custGeom>
            <a:avLst/>
            <a:gdLst/>
            <a:ahLst/>
            <a:cxnLst/>
            <a:rect l="l" t="t" r="r" b="b"/>
            <a:pathLst>
              <a:path w="609600" h="2837815">
                <a:moveTo>
                  <a:pt x="0" y="1013460"/>
                </a:moveTo>
                <a:lnTo>
                  <a:pt x="1211" y="1077512"/>
                </a:lnTo>
                <a:lnTo>
                  <a:pt x="4803" y="1140719"/>
                </a:lnTo>
                <a:lnTo>
                  <a:pt x="10714" y="1202935"/>
                </a:lnTo>
                <a:lnTo>
                  <a:pt x="18883" y="1264017"/>
                </a:lnTo>
                <a:lnTo>
                  <a:pt x="29249" y="1323820"/>
                </a:lnTo>
                <a:lnTo>
                  <a:pt x="41749" y="1382198"/>
                </a:lnTo>
                <a:lnTo>
                  <a:pt x="56322" y="1439008"/>
                </a:lnTo>
                <a:lnTo>
                  <a:pt x="72907" y="1494105"/>
                </a:lnTo>
                <a:lnTo>
                  <a:pt x="91441" y="1547344"/>
                </a:lnTo>
                <a:lnTo>
                  <a:pt x="111864" y="1598580"/>
                </a:lnTo>
                <a:lnTo>
                  <a:pt x="134114" y="1647670"/>
                </a:lnTo>
                <a:lnTo>
                  <a:pt x="158129" y="1694468"/>
                </a:lnTo>
                <a:lnTo>
                  <a:pt x="183847" y="1738830"/>
                </a:lnTo>
                <a:lnTo>
                  <a:pt x="211207" y="1780611"/>
                </a:lnTo>
                <a:lnTo>
                  <a:pt x="240147" y="1819667"/>
                </a:lnTo>
                <a:lnTo>
                  <a:pt x="270607" y="1855854"/>
                </a:lnTo>
                <a:lnTo>
                  <a:pt x="302523" y="1889025"/>
                </a:lnTo>
                <a:lnTo>
                  <a:pt x="335835" y="1919038"/>
                </a:lnTo>
                <a:lnTo>
                  <a:pt x="370481" y="1945747"/>
                </a:lnTo>
                <a:lnTo>
                  <a:pt x="406400" y="1969008"/>
                </a:lnTo>
                <a:lnTo>
                  <a:pt x="406400" y="1679448"/>
                </a:lnTo>
                <a:lnTo>
                  <a:pt x="609600" y="2316480"/>
                </a:lnTo>
                <a:lnTo>
                  <a:pt x="406400" y="2837688"/>
                </a:lnTo>
                <a:lnTo>
                  <a:pt x="406400" y="2548128"/>
                </a:lnTo>
                <a:lnTo>
                  <a:pt x="370481" y="2524867"/>
                </a:lnTo>
                <a:lnTo>
                  <a:pt x="335835" y="2498158"/>
                </a:lnTo>
                <a:lnTo>
                  <a:pt x="302523" y="2468145"/>
                </a:lnTo>
                <a:lnTo>
                  <a:pt x="270607" y="2434974"/>
                </a:lnTo>
                <a:lnTo>
                  <a:pt x="240147" y="2398787"/>
                </a:lnTo>
                <a:lnTo>
                  <a:pt x="211207" y="2359731"/>
                </a:lnTo>
                <a:lnTo>
                  <a:pt x="183847" y="2317950"/>
                </a:lnTo>
                <a:lnTo>
                  <a:pt x="158129" y="2273588"/>
                </a:lnTo>
                <a:lnTo>
                  <a:pt x="134114" y="2226790"/>
                </a:lnTo>
                <a:lnTo>
                  <a:pt x="111864" y="2177700"/>
                </a:lnTo>
                <a:lnTo>
                  <a:pt x="91441" y="2126464"/>
                </a:lnTo>
                <a:lnTo>
                  <a:pt x="72907" y="2073225"/>
                </a:lnTo>
                <a:lnTo>
                  <a:pt x="56322" y="2018128"/>
                </a:lnTo>
                <a:lnTo>
                  <a:pt x="41749" y="1961318"/>
                </a:lnTo>
                <a:lnTo>
                  <a:pt x="29249" y="1902940"/>
                </a:lnTo>
                <a:lnTo>
                  <a:pt x="18883" y="1843137"/>
                </a:lnTo>
                <a:lnTo>
                  <a:pt x="10714" y="1782055"/>
                </a:lnTo>
                <a:lnTo>
                  <a:pt x="4803" y="1719839"/>
                </a:lnTo>
                <a:lnTo>
                  <a:pt x="1211" y="1656632"/>
                </a:lnTo>
                <a:lnTo>
                  <a:pt x="0" y="1592580"/>
                </a:lnTo>
                <a:lnTo>
                  <a:pt x="0" y="1013460"/>
                </a:lnTo>
                <a:lnTo>
                  <a:pt x="2020" y="930344"/>
                </a:lnTo>
                <a:lnTo>
                  <a:pt x="7978" y="849078"/>
                </a:lnTo>
                <a:lnTo>
                  <a:pt x="17716" y="769923"/>
                </a:lnTo>
                <a:lnTo>
                  <a:pt x="31077" y="693139"/>
                </a:lnTo>
                <a:lnTo>
                  <a:pt x="47904" y="618988"/>
                </a:lnTo>
                <a:lnTo>
                  <a:pt x="68041" y="547729"/>
                </a:lnTo>
                <a:lnTo>
                  <a:pt x="91331" y="479625"/>
                </a:lnTo>
                <a:lnTo>
                  <a:pt x="117616" y="414936"/>
                </a:lnTo>
                <a:lnTo>
                  <a:pt x="146740" y="353923"/>
                </a:lnTo>
                <a:lnTo>
                  <a:pt x="178546" y="296846"/>
                </a:lnTo>
                <a:lnTo>
                  <a:pt x="212877" y="243967"/>
                </a:lnTo>
                <a:lnTo>
                  <a:pt x="249576" y="195547"/>
                </a:lnTo>
                <a:lnTo>
                  <a:pt x="288486" y="151846"/>
                </a:lnTo>
                <a:lnTo>
                  <a:pt x="329451" y="113126"/>
                </a:lnTo>
                <a:lnTo>
                  <a:pt x="372314" y="79646"/>
                </a:lnTo>
                <a:lnTo>
                  <a:pt x="416917" y="51669"/>
                </a:lnTo>
                <a:lnTo>
                  <a:pt x="463104" y="29455"/>
                </a:lnTo>
                <a:lnTo>
                  <a:pt x="510718" y="13265"/>
                </a:lnTo>
                <a:lnTo>
                  <a:pt x="559602" y="3359"/>
                </a:lnTo>
                <a:lnTo>
                  <a:pt x="609600" y="0"/>
                </a:lnTo>
                <a:lnTo>
                  <a:pt x="609600" y="579120"/>
                </a:lnTo>
                <a:lnTo>
                  <a:pt x="569418" y="581307"/>
                </a:lnTo>
                <a:lnTo>
                  <a:pt x="529813" y="587792"/>
                </a:lnTo>
                <a:lnTo>
                  <a:pt x="490881" y="598453"/>
                </a:lnTo>
                <a:lnTo>
                  <a:pt x="452719" y="613172"/>
                </a:lnTo>
                <a:lnTo>
                  <a:pt x="415422" y="631828"/>
                </a:lnTo>
                <a:lnTo>
                  <a:pt x="379087" y="654304"/>
                </a:lnTo>
                <a:lnTo>
                  <a:pt x="343810" y="680478"/>
                </a:lnTo>
                <a:lnTo>
                  <a:pt x="309689" y="710232"/>
                </a:lnTo>
                <a:lnTo>
                  <a:pt x="276819" y="743447"/>
                </a:lnTo>
                <a:lnTo>
                  <a:pt x="245297" y="780002"/>
                </a:lnTo>
                <a:lnTo>
                  <a:pt x="215219" y="819778"/>
                </a:lnTo>
                <a:lnTo>
                  <a:pt x="186681" y="862657"/>
                </a:lnTo>
                <a:lnTo>
                  <a:pt x="159781" y="908518"/>
                </a:lnTo>
                <a:lnTo>
                  <a:pt x="134614" y="957241"/>
                </a:lnTo>
                <a:lnTo>
                  <a:pt x="111277" y="1008709"/>
                </a:lnTo>
                <a:lnTo>
                  <a:pt x="89866" y="1062801"/>
                </a:lnTo>
                <a:lnTo>
                  <a:pt x="70477" y="1119397"/>
                </a:lnTo>
                <a:lnTo>
                  <a:pt x="53208" y="1178378"/>
                </a:lnTo>
                <a:lnTo>
                  <a:pt x="38154" y="1239626"/>
                </a:lnTo>
                <a:lnTo>
                  <a:pt x="25412" y="130302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2322957" y="353821"/>
            <a:ext cx="4954270" cy="11055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10565" marR="6350" indent="-698500">
              <a:lnSpc>
                <a:spcPct val="100000"/>
              </a:lnSpc>
            </a:pPr>
            <a:r>
              <a:rPr sz="3600" dirty="0">
                <a:latin typeface="Arial"/>
                <a:cs typeface="Arial"/>
              </a:rPr>
              <a:t>Kola</a:t>
            </a:r>
            <a:r>
              <a:rPr sz="3600" spc="5" dirty="0">
                <a:latin typeface="Arial"/>
                <a:cs typeface="Arial"/>
              </a:rPr>
              <a:t>b</a:t>
            </a:r>
            <a:r>
              <a:rPr sz="3600" dirty="0">
                <a:latin typeface="Arial"/>
                <a:cs typeface="Arial"/>
              </a:rPr>
              <a:t>orasi</a:t>
            </a:r>
            <a:r>
              <a:rPr sz="3600" spc="-15" dirty="0">
                <a:latin typeface="Arial"/>
                <a:cs typeface="Arial"/>
              </a:rPr>
              <a:t> </a:t>
            </a:r>
            <a:r>
              <a:rPr sz="3600" dirty="0">
                <a:latin typeface="Arial"/>
                <a:cs typeface="Arial"/>
              </a:rPr>
              <a:t>dan</a:t>
            </a:r>
            <a:r>
              <a:rPr sz="3600" spc="-15" dirty="0">
                <a:latin typeface="Arial"/>
                <a:cs typeface="Arial"/>
              </a:rPr>
              <a:t> </a:t>
            </a:r>
            <a:r>
              <a:rPr sz="3600" dirty="0">
                <a:latin typeface="Arial"/>
                <a:cs typeface="Arial"/>
              </a:rPr>
              <a:t>Integrasi dal</a:t>
            </a:r>
            <a:r>
              <a:rPr sz="3600" spc="5" dirty="0">
                <a:latin typeface="Arial"/>
                <a:cs typeface="Arial"/>
              </a:rPr>
              <a:t>a</a:t>
            </a:r>
            <a:r>
              <a:rPr sz="3600" dirty="0">
                <a:latin typeface="Arial"/>
                <a:cs typeface="Arial"/>
              </a:rPr>
              <a:t>m</a:t>
            </a:r>
            <a:r>
              <a:rPr sz="3600" spc="-15" dirty="0">
                <a:latin typeface="Arial"/>
                <a:cs typeface="Arial"/>
              </a:rPr>
              <a:t> </a:t>
            </a:r>
            <a:r>
              <a:rPr sz="3600" dirty="0">
                <a:latin typeface="Arial"/>
                <a:cs typeface="Arial"/>
              </a:rPr>
              <a:t>Pelay</a:t>
            </a:r>
            <a:r>
              <a:rPr sz="3600" spc="5" dirty="0">
                <a:latin typeface="Arial"/>
                <a:cs typeface="Arial"/>
              </a:rPr>
              <a:t>a</a:t>
            </a:r>
            <a:r>
              <a:rPr sz="3600" dirty="0">
                <a:latin typeface="Arial"/>
                <a:cs typeface="Arial"/>
              </a:rPr>
              <a:t>nan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88136" y="0"/>
            <a:ext cx="8056245" cy="6858000"/>
          </a:xfrm>
          <a:custGeom>
            <a:avLst/>
            <a:gdLst/>
            <a:ahLst/>
            <a:cxnLst/>
            <a:rect l="l" t="t" r="r" b="b"/>
            <a:pathLst>
              <a:path w="8056245" h="6858000">
                <a:moveTo>
                  <a:pt x="0" y="6857999"/>
                </a:moveTo>
                <a:lnTo>
                  <a:pt x="8055863" y="6857999"/>
                </a:lnTo>
                <a:lnTo>
                  <a:pt x="8055863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35736" y="0"/>
            <a:ext cx="155447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14983" y="0"/>
            <a:ext cx="73660" cy="6858000"/>
          </a:xfrm>
          <a:custGeom>
            <a:avLst/>
            <a:gdLst/>
            <a:ahLst/>
            <a:cxnLst/>
            <a:rect l="l" t="t" r="r" b="b"/>
            <a:pathLst>
              <a:path w="73659" h="6858000">
                <a:moveTo>
                  <a:pt x="0" y="6858000"/>
                </a:moveTo>
                <a:lnTo>
                  <a:pt x="73152" y="6858000"/>
                </a:lnTo>
                <a:lnTo>
                  <a:pt x="73152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865757" y="796290"/>
            <a:ext cx="6327775" cy="984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23010" marR="6350" indent="-1210945">
              <a:lnSpc>
                <a:spcPct val="100000"/>
              </a:lnSpc>
            </a:pPr>
            <a:r>
              <a:rPr sz="3200" b="1" dirty="0">
                <a:latin typeface="Arial"/>
                <a:cs typeface="Arial"/>
              </a:rPr>
              <a:t>Pen</a:t>
            </a:r>
            <a:r>
              <a:rPr sz="3200" b="1" spc="-15" dirty="0">
                <a:latin typeface="Arial"/>
                <a:cs typeface="Arial"/>
              </a:rPr>
              <a:t>c</a:t>
            </a:r>
            <a:r>
              <a:rPr sz="3200" b="1" dirty="0">
                <a:latin typeface="Arial"/>
                <a:cs typeface="Arial"/>
              </a:rPr>
              <a:t>at</a:t>
            </a:r>
            <a:r>
              <a:rPr sz="3200" b="1" spc="-10" dirty="0">
                <a:latin typeface="Arial"/>
                <a:cs typeface="Arial"/>
              </a:rPr>
              <a:t>a</a:t>
            </a:r>
            <a:r>
              <a:rPr sz="3200" b="1" dirty="0">
                <a:latin typeface="Arial"/>
                <a:cs typeface="Arial"/>
              </a:rPr>
              <a:t>tan</a:t>
            </a:r>
            <a:r>
              <a:rPr sz="3200" b="1" spc="-150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Asuh</a:t>
            </a:r>
            <a:r>
              <a:rPr sz="3200" b="1" spc="-15" dirty="0">
                <a:latin typeface="Arial"/>
                <a:cs typeface="Arial"/>
              </a:rPr>
              <a:t>a</a:t>
            </a:r>
            <a:r>
              <a:rPr sz="3200" b="1" dirty="0">
                <a:latin typeface="Arial"/>
                <a:cs typeface="Arial"/>
              </a:rPr>
              <a:t>n</a:t>
            </a:r>
            <a:r>
              <a:rPr sz="3200" b="1" spc="-25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Kefar</a:t>
            </a:r>
            <a:r>
              <a:rPr sz="3200" b="1" spc="-10" dirty="0">
                <a:latin typeface="Arial"/>
                <a:cs typeface="Arial"/>
              </a:rPr>
              <a:t>m</a:t>
            </a:r>
            <a:r>
              <a:rPr sz="3200" b="1" dirty="0">
                <a:latin typeface="Arial"/>
                <a:cs typeface="Arial"/>
              </a:rPr>
              <a:t>a</a:t>
            </a:r>
            <a:r>
              <a:rPr sz="3200" b="1" spc="-10" dirty="0">
                <a:latin typeface="Arial"/>
                <a:cs typeface="Arial"/>
              </a:rPr>
              <a:t>s</a:t>
            </a:r>
            <a:r>
              <a:rPr sz="3200" b="1" dirty="0">
                <a:latin typeface="Arial"/>
                <a:cs typeface="Arial"/>
              </a:rPr>
              <a:t>ian da</a:t>
            </a:r>
            <a:r>
              <a:rPr sz="3200" b="1" spc="-10" dirty="0">
                <a:latin typeface="Arial"/>
                <a:cs typeface="Arial"/>
              </a:rPr>
              <a:t>l</a:t>
            </a:r>
            <a:r>
              <a:rPr sz="3200" b="1" dirty="0">
                <a:latin typeface="Arial"/>
                <a:cs typeface="Arial"/>
              </a:rPr>
              <a:t>am</a:t>
            </a:r>
            <a:r>
              <a:rPr sz="3200" b="1" spc="-15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Rek</a:t>
            </a:r>
            <a:r>
              <a:rPr sz="3200" b="1" spc="-15" dirty="0">
                <a:latin typeface="Arial"/>
                <a:cs typeface="Arial"/>
              </a:rPr>
              <a:t>a</a:t>
            </a:r>
            <a:r>
              <a:rPr sz="3200" b="1" dirty="0">
                <a:latin typeface="Arial"/>
                <a:cs typeface="Arial"/>
              </a:rPr>
              <a:t>m</a:t>
            </a:r>
            <a:r>
              <a:rPr sz="3200" b="1" spc="-5" dirty="0">
                <a:latin typeface="Arial"/>
                <a:cs typeface="Arial"/>
              </a:rPr>
              <a:t> </a:t>
            </a:r>
            <a:r>
              <a:rPr sz="3200" b="1" dirty="0">
                <a:latin typeface="Arial"/>
                <a:cs typeface="Arial"/>
              </a:rPr>
              <a:t>M</a:t>
            </a:r>
            <a:r>
              <a:rPr sz="3200" b="1" spc="-10" dirty="0">
                <a:latin typeface="Arial"/>
                <a:cs typeface="Arial"/>
              </a:rPr>
              <a:t>e</a:t>
            </a:r>
            <a:r>
              <a:rPr sz="3200" b="1" dirty="0">
                <a:latin typeface="Arial"/>
                <a:cs typeface="Arial"/>
              </a:rPr>
              <a:t>dik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651375" y="3048634"/>
            <a:ext cx="4097020" cy="924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21945" indent="-309245">
              <a:lnSpc>
                <a:spcPct val="100000"/>
              </a:lnSpc>
              <a:buClr>
                <a:srgbClr val="FF0000"/>
              </a:buClr>
              <a:buFont typeface="Wingdings"/>
              <a:buChar char=""/>
              <a:tabLst>
                <a:tab pos="322580" algn="l"/>
              </a:tabLst>
            </a:pPr>
            <a:r>
              <a:rPr sz="2400" dirty="0">
                <a:latin typeface="Arial"/>
                <a:cs typeface="Arial"/>
              </a:rPr>
              <a:t>Apa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yang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perlu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ditul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s</a:t>
            </a:r>
            <a:r>
              <a:rPr sz="2400" dirty="0">
                <a:latin typeface="Arial"/>
                <a:cs typeface="Arial"/>
              </a:rPr>
              <a:t>?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40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</a:t>
            </a:r>
            <a:r>
              <a:rPr sz="2400" dirty="0">
                <a:latin typeface="Arial"/>
                <a:cs typeface="Arial"/>
              </a:rPr>
              <a:t>B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ga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mana</a:t>
            </a:r>
            <a:r>
              <a:rPr sz="2400" spc="4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menul</a:t>
            </a:r>
            <a:r>
              <a:rPr sz="2400" spc="-15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skanny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?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066800" y="2362200"/>
            <a:ext cx="3276600" cy="24597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04" y="3810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505" y="0"/>
                </a:lnTo>
                <a:lnTo>
                  <a:pt x="0" y="819150"/>
                </a:lnTo>
                <a:lnTo>
                  <a:pt x="505" y="819150"/>
                </a:lnTo>
                <a:lnTo>
                  <a:pt x="67687" y="816434"/>
                </a:lnTo>
                <a:lnTo>
                  <a:pt x="133374" y="808427"/>
                </a:lnTo>
                <a:lnTo>
                  <a:pt x="197354" y="795341"/>
                </a:lnTo>
                <a:lnTo>
                  <a:pt x="259418" y="777386"/>
                </a:lnTo>
                <a:lnTo>
                  <a:pt x="319353" y="754772"/>
                </a:lnTo>
                <a:lnTo>
                  <a:pt x="376949" y="727712"/>
                </a:lnTo>
                <a:lnTo>
                  <a:pt x="431996" y="696415"/>
                </a:lnTo>
                <a:lnTo>
                  <a:pt x="484282" y="661092"/>
                </a:lnTo>
                <a:lnTo>
                  <a:pt x="533597" y="621955"/>
                </a:lnTo>
                <a:lnTo>
                  <a:pt x="579729" y="579215"/>
                </a:lnTo>
                <a:lnTo>
                  <a:pt x="622469" y="533081"/>
                </a:lnTo>
                <a:lnTo>
                  <a:pt x="661605" y="483766"/>
                </a:lnTo>
                <a:lnTo>
                  <a:pt x="696926" y="431479"/>
                </a:lnTo>
                <a:lnTo>
                  <a:pt x="728222" y="376433"/>
                </a:lnTo>
                <a:lnTo>
                  <a:pt x="755281" y="318837"/>
                </a:lnTo>
                <a:lnTo>
                  <a:pt x="777893" y="258903"/>
                </a:lnTo>
                <a:lnTo>
                  <a:pt x="795848" y="196841"/>
                </a:lnTo>
                <a:lnTo>
                  <a:pt x="808933" y="132863"/>
                </a:lnTo>
                <a:lnTo>
                  <a:pt x="816939" y="67178"/>
                </a:lnTo>
                <a:lnTo>
                  <a:pt x="819655" y="0"/>
                </a:lnTo>
                <a:close/>
              </a:path>
            </a:pathLst>
          </a:custGeom>
          <a:solidFill>
            <a:srgbClr val="FDF9F4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304" y="3810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816939" y="67178"/>
                </a:lnTo>
                <a:lnTo>
                  <a:pt x="808933" y="132863"/>
                </a:lnTo>
                <a:lnTo>
                  <a:pt x="795848" y="196841"/>
                </a:lnTo>
                <a:lnTo>
                  <a:pt x="777893" y="258903"/>
                </a:lnTo>
                <a:lnTo>
                  <a:pt x="755281" y="318837"/>
                </a:lnTo>
                <a:lnTo>
                  <a:pt x="728222" y="376433"/>
                </a:lnTo>
                <a:lnTo>
                  <a:pt x="696926" y="431479"/>
                </a:lnTo>
                <a:lnTo>
                  <a:pt x="661605" y="483766"/>
                </a:lnTo>
                <a:lnTo>
                  <a:pt x="622469" y="533081"/>
                </a:lnTo>
                <a:lnTo>
                  <a:pt x="579729" y="579215"/>
                </a:lnTo>
                <a:lnTo>
                  <a:pt x="533597" y="621955"/>
                </a:lnTo>
                <a:lnTo>
                  <a:pt x="484282" y="661092"/>
                </a:lnTo>
                <a:lnTo>
                  <a:pt x="431996" y="696415"/>
                </a:lnTo>
                <a:lnTo>
                  <a:pt x="376949" y="727712"/>
                </a:lnTo>
                <a:lnTo>
                  <a:pt x="319353" y="754772"/>
                </a:lnTo>
                <a:lnTo>
                  <a:pt x="259418" y="777386"/>
                </a:lnTo>
                <a:lnTo>
                  <a:pt x="197354" y="795341"/>
                </a:lnTo>
                <a:lnTo>
                  <a:pt x="133374" y="808427"/>
                </a:lnTo>
                <a:lnTo>
                  <a:pt x="67687" y="816434"/>
                </a:lnTo>
                <a:lnTo>
                  <a:pt x="505" y="819150"/>
                </a:lnTo>
                <a:lnTo>
                  <a:pt x="336" y="819150"/>
                </a:lnTo>
                <a:lnTo>
                  <a:pt x="168" y="819150"/>
                </a:lnTo>
                <a:lnTo>
                  <a:pt x="0" y="819150"/>
                </a:lnTo>
                <a:lnTo>
                  <a:pt x="505" y="0"/>
                </a:lnTo>
                <a:lnTo>
                  <a:pt x="819655" y="0"/>
                </a:lnTo>
                <a:close/>
              </a:path>
            </a:pathLst>
          </a:custGeom>
          <a:ln w="3175">
            <a:solidFill>
              <a:srgbClr val="D2C39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8015" y="6095"/>
            <a:ext cx="1784604" cy="17846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9163" y="21335"/>
            <a:ext cx="1702435" cy="1702435"/>
          </a:xfrm>
          <a:custGeom>
            <a:avLst/>
            <a:gdLst/>
            <a:ahLst/>
            <a:cxnLst/>
            <a:rect l="l" t="t" r="r" b="b"/>
            <a:pathLst>
              <a:path w="1702435" h="1702435">
                <a:moveTo>
                  <a:pt x="0" y="851154"/>
                </a:moveTo>
                <a:lnTo>
                  <a:pt x="2821" y="781353"/>
                </a:lnTo>
                <a:lnTo>
                  <a:pt x="11140" y="713105"/>
                </a:lnTo>
                <a:lnTo>
                  <a:pt x="24736" y="646628"/>
                </a:lnTo>
                <a:lnTo>
                  <a:pt x="43392" y="582143"/>
                </a:lnTo>
                <a:lnTo>
                  <a:pt x="66888" y="519868"/>
                </a:lnTo>
                <a:lnTo>
                  <a:pt x="95004" y="460022"/>
                </a:lnTo>
                <a:lnTo>
                  <a:pt x="127522" y="402825"/>
                </a:lnTo>
                <a:lnTo>
                  <a:pt x="164223" y="348496"/>
                </a:lnTo>
                <a:lnTo>
                  <a:pt x="204888" y="297253"/>
                </a:lnTo>
                <a:lnTo>
                  <a:pt x="249297" y="249316"/>
                </a:lnTo>
                <a:lnTo>
                  <a:pt x="297232" y="204905"/>
                </a:lnTo>
                <a:lnTo>
                  <a:pt x="348474" y="164238"/>
                </a:lnTo>
                <a:lnTo>
                  <a:pt x="402803" y="127534"/>
                </a:lnTo>
                <a:lnTo>
                  <a:pt x="460000" y="95014"/>
                </a:lnTo>
                <a:lnTo>
                  <a:pt x="519847" y="66895"/>
                </a:lnTo>
                <a:lnTo>
                  <a:pt x="582124" y="43397"/>
                </a:lnTo>
                <a:lnTo>
                  <a:pt x="646612" y="24739"/>
                </a:lnTo>
                <a:lnTo>
                  <a:pt x="713092" y="11141"/>
                </a:lnTo>
                <a:lnTo>
                  <a:pt x="781346" y="2821"/>
                </a:lnTo>
                <a:lnTo>
                  <a:pt x="851154" y="0"/>
                </a:lnTo>
                <a:lnTo>
                  <a:pt x="920954" y="2821"/>
                </a:lnTo>
                <a:lnTo>
                  <a:pt x="989202" y="11141"/>
                </a:lnTo>
                <a:lnTo>
                  <a:pt x="1055679" y="24739"/>
                </a:lnTo>
                <a:lnTo>
                  <a:pt x="1120164" y="43397"/>
                </a:lnTo>
                <a:lnTo>
                  <a:pt x="1182439" y="66895"/>
                </a:lnTo>
                <a:lnTo>
                  <a:pt x="1242285" y="95014"/>
                </a:lnTo>
                <a:lnTo>
                  <a:pt x="1299482" y="127534"/>
                </a:lnTo>
                <a:lnTo>
                  <a:pt x="1353811" y="164238"/>
                </a:lnTo>
                <a:lnTo>
                  <a:pt x="1405054" y="204905"/>
                </a:lnTo>
                <a:lnTo>
                  <a:pt x="1452991" y="249316"/>
                </a:lnTo>
                <a:lnTo>
                  <a:pt x="1497402" y="297253"/>
                </a:lnTo>
                <a:lnTo>
                  <a:pt x="1538069" y="348496"/>
                </a:lnTo>
                <a:lnTo>
                  <a:pt x="1574773" y="402825"/>
                </a:lnTo>
                <a:lnTo>
                  <a:pt x="1607293" y="460022"/>
                </a:lnTo>
                <a:lnTo>
                  <a:pt x="1635412" y="519868"/>
                </a:lnTo>
                <a:lnTo>
                  <a:pt x="1658910" y="582143"/>
                </a:lnTo>
                <a:lnTo>
                  <a:pt x="1677568" y="646628"/>
                </a:lnTo>
                <a:lnTo>
                  <a:pt x="1691166" y="713105"/>
                </a:lnTo>
                <a:lnTo>
                  <a:pt x="1699486" y="781353"/>
                </a:lnTo>
                <a:lnTo>
                  <a:pt x="1702308" y="851154"/>
                </a:lnTo>
                <a:lnTo>
                  <a:pt x="1699486" y="920954"/>
                </a:lnTo>
                <a:lnTo>
                  <a:pt x="1691166" y="989202"/>
                </a:lnTo>
                <a:lnTo>
                  <a:pt x="1677568" y="1055679"/>
                </a:lnTo>
                <a:lnTo>
                  <a:pt x="1658910" y="1120164"/>
                </a:lnTo>
                <a:lnTo>
                  <a:pt x="1635412" y="1182439"/>
                </a:lnTo>
                <a:lnTo>
                  <a:pt x="1607293" y="1242285"/>
                </a:lnTo>
                <a:lnTo>
                  <a:pt x="1574773" y="1299482"/>
                </a:lnTo>
                <a:lnTo>
                  <a:pt x="1538069" y="1353811"/>
                </a:lnTo>
                <a:lnTo>
                  <a:pt x="1497402" y="1405054"/>
                </a:lnTo>
                <a:lnTo>
                  <a:pt x="1452991" y="1452991"/>
                </a:lnTo>
                <a:lnTo>
                  <a:pt x="1405054" y="1497402"/>
                </a:lnTo>
                <a:lnTo>
                  <a:pt x="1353811" y="1538069"/>
                </a:lnTo>
                <a:lnTo>
                  <a:pt x="1299482" y="1574773"/>
                </a:lnTo>
                <a:lnTo>
                  <a:pt x="1242285" y="1607293"/>
                </a:lnTo>
                <a:lnTo>
                  <a:pt x="1182439" y="1635412"/>
                </a:lnTo>
                <a:lnTo>
                  <a:pt x="1120164" y="1658910"/>
                </a:lnTo>
                <a:lnTo>
                  <a:pt x="1055679" y="1677568"/>
                </a:lnTo>
                <a:lnTo>
                  <a:pt x="989202" y="1691166"/>
                </a:lnTo>
                <a:lnTo>
                  <a:pt x="920954" y="1699486"/>
                </a:lnTo>
                <a:lnTo>
                  <a:pt x="851154" y="1702308"/>
                </a:lnTo>
                <a:lnTo>
                  <a:pt x="781346" y="1699486"/>
                </a:lnTo>
                <a:lnTo>
                  <a:pt x="713092" y="1691166"/>
                </a:lnTo>
                <a:lnTo>
                  <a:pt x="646612" y="1677568"/>
                </a:lnTo>
                <a:lnTo>
                  <a:pt x="582124" y="1658910"/>
                </a:lnTo>
                <a:lnTo>
                  <a:pt x="519847" y="1635412"/>
                </a:lnTo>
                <a:lnTo>
                  <a:pt x="460000" y="1607293"/>
                </a:lnTo>
                <a:lnTo>
                  <a:pt x="402803" y="1574773"/>
                </a:lnTo>
                <a:lnTo>
                  <a:pt x="348474" y="1538069"/>
                </a:lnTo>
                <a:lnTo>
                  <a:pt x="297232" y="1497402"/>
                </a:lnTo>
                <a:lnTo>
                  <a:pt x="249297" y="1452991"/>
                </a:lnTo>
                <a:lnTo>
                  <a:pt x="204888" y="1405054"/>
                </a:lnTo>
                <a:lnTo>
                  <a:pt x="164223" y="1353811"/>
                </a:lnTo>
                <a:lnTo>
                  <a:pt x="127522" y="1299482"/>
                </a:lnTo>
                <a:lnTo>
                  <a:pt x="95004" y="1242285"/>
                </a:lnTo>
                <a:lnTo>
                  <a:pt x="66888" y="1182439"/>
                </a:lnTo>
                <a:lnTo>
                  <a:pt x="43392" y="1120164"/>
                </a:lnTo>
                <a:lnTo>
                  <a:pt x="24736" y="1055679"/>
                </a:lnTo>
                <a:lnTo>
                  <a:pt x="11140" y="989202"/>
                </a:lnTo>
                <a:lnTo>
                  <a:pt x="2821" y="920954"/>
                </a:lnTo>
                <a:lnTo>
                  <a:pt x="0" y="851154"/>
                </a:lnTo>
                <a:close/>
              </a:path>
            </a:pathLst>
          </a:custGeom>
          <a:ln w="27432">
            <a:solidFill>
              <a:srgbClr val="FFF6DB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72212" y="1045463"/>
            <a:ext cx="1155192" cy="11506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7587" y="1050711"/>
            <a:ext cx="1116275" cy="111131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7587" y="1050711"/>
            <a:ext cx="1116330" cy="1111885"/>
          </a:xfrm>
          <a:custGeom>
            <a:avLst/>
            <a:gdLst/>
            <a:ahLst/>
            <a:cxnLst/>
            <a:rect l="l" t="t" r="r" b="b"/>
            <a:pathLst>
              <a:path w="1116330" h="1111885">
                <a:moveTo>
                  <a:pt x="118228" y="204556"/>
                </a:moveTo>
                <a:lnTo>
                  <a:pt x="147893" y="170377"/>
                </a:lnTo>
                <a:lnTo>
                  <a:pt x="179771" y="139253"/>
                </a:lnTo>
                <a:lnTo>
                  <a:pt x="213661" y="111205"/>
                </a:lnTo>
                <a:lnTo>
                  <a:pt x="249360" y="86253"/>
                </a:lnTo>
                <a:lnTo>
                  <a:pt x="286668" y="64418"/>
                </a:lnTo>
                <a:lnTo>
                  <a:pt x="325381" y="45719"/>
                </a:lnTo>
                <a:lnTo>
                  <a:pt x="365300" y="30178"/>
                </a:lnTo>
                <a:lnTo>
                  <a:pt x="406221" y="17815"/>
                </a:lnTo>
                <a:lnTo>
                  <a:pt x="447943" y="8651"/>
                </a:lnTo>
                <a:lnTo>
                  <a:pt x="490265" y="2705"/>
                </a:lnTo>
                <a:lnTo>
                  <a:pt x="532984" y="0"/>
                </a:lnTo>
                <a:lnTo>
                  <a:pt x="575898" y="553"/>
                </a:lnTo>
                <a:lnTo>
                  <a:pt x="618807" y="4388"/>
                </a:lnTo>
                <a:lnTo>
                  <a:pt x="661509" y="11523"/>
                </a:lnTo>
                <a:lnTo>
                  <a:pt x="703801" y="21980"/>
                </a:lnTo>
                <a:lnTo>
                  <a:pt x="745482" y="35778"/>
                </a:lnTo>
                <a:lnTo>
                  <a:pt x="786350" y="52939"/>
                </a:lnTo>
                <a:lnTo>
                  <a:pt x="826203" y="73483"/>
                </a:lnTo>
                <a:lnTo>
                  <a:pt x="864840" y="97429"/>
                </a:lnTo>
                <a:lnTo>
                  <a:pt x="902059" y="124800"/>
                </a:lnTo>
                <a:lnTo>
                  <a:pt x="936999" y="155027"/>
                </a:lnTo>
                <a:lnTo>
                  <a:pt x="968914" y="187397"/>
                </a:lnTo>
                <a:lnTo>
                  <a:pt x="997779" y="221706"/>
                </a:lnTo>
                <a:lnTo>
                  <a:pt x="1023570" y="257755"/>
                </a:lnTo>
                <a:lnTo>
                  <a:pt x="1046263" y="295341"/>
                </a:lnTo>
                <a:lnTo>
                  <a:pt x="1065831" y="334264"/>
                </a:lnTo>
                <a:lnTo>
                  <a:pt x="1082252" y="374322"/>
                </a:lnTo>
                <a:lnTo>
                  <a:pt x="1095500" y="415313"/>
                </a:lnTo>
                <a:lnTo>
                  <a:pt x="1105551" y="457037"/>
                </a:lnTo>
                <a:lnTo>
                  <a:pt x="1112380" y="499291"/>
                </a:lnTo>
                <a:lnTo>
                  <a:pt x="1115963" y="541875"/>
                </a:lnTo>
                <a:lnTo>
                  <a:pt x="1116275" y="584588"/>
                </a:lnTo>
                <a:lnTo>
                  <a:pt x="1113292" y="627227"/>
                </a:lnTo>
                <a:lnTo>
                  <a:pt x="1106988" y="669592"/>
                </a:lnTo>
                <a:lnTo>
                  <a:pt x="1097340" y="711481"/>
                </a:lnTo>
                <a:lnTo>
                  <a:pt x="1084323" y="752692"/>
                </a:lnTo>
                <a:lnTo>
                  <a:pt x="1067912" y="793025"/>
                </a:lnTo>
                <a:lnTo>
                  <a:pt x="1048083" y="832278"/>
                </a:lnTo>
                <a:lnTo>
                  <a:pt x="1024811" y="870250"/>
                </a:lnTo>
                <a:lnTo>
                  <a:pt x="998071" y="906739"/>
                </a:lnTo>
                <a:lnTo>
                  <a:pt x="968406" y="940918"/>
                </a:lnTo>
                <a:lnTo>
                  <a:pt x="936528" y="972042"/>
                </a:lnTo>
                <a:lnTo>
                  <a:pt x="902639" y="1000090"/>
                </a:lnTo>
                <a:lnTo>
                  <a:pt x="866940" y="1025043"/>
                </a:lnTo>
                <a:lnTo>
                  <a:pt x="829633" y="1046880"/>
                </a:lnTo>
                <a:lnTo>
                  <a:pt x="790919" y="1065580"/>
                </a:lnTo>
                <a:lnTo>
                  <a:pt x="751002" y="1081122"/>
                </a:lnTo>
                <a:lnTo>
                  <a:pt x="710081" y="1093488"/>
                </a:lnTo>
                <a:lnTo>
                  <a:pt x="668360" y="1102656"/>
                </a:lnTo>
                <a:lnTo>
                  <a:pt x="626039" y="1108606"/>
                </a:lnTo>
                <a:lnTo>
                  <a:pt x="583320" y="1111317"/>
                </a:lnTo>
                <a:lnTo>
                  <a:pt x="540405" y="1110769"/>
                </a:lnTo>
                <a:lnTo>
                  <a:pt x="497497" y="1106942"/>
                </a:lnTo>
                <a:lnTo>
                  <a:pt x="454795" y="1099816"/>
                </a:lnTo>
                <a:lnTo>
                  <a:pt x="412503" y="1089369"/>
                </a:lnTo>
                <a:lnTo>
                  <a:pt x="370822" y="1075582"/>
                </a:lnTo>
                <a:lnTo>
                  <a:pt x="329953" y="1058434"/>
                </a:lnTo>
                <a:lnTo>
                  <a:pt x="290099" y="1037905"/>
                </a:lnTo>
                <a:lnTo>
                  <a:pt x="251460" y="1013975"/>
                </a:lnTo>
                <a:lnTo>
                  <a:pt x="214240" y="986622"/>
                </a:lnTo>
                <a:lnTo>
                  <a:pt x="179299" y="956395"/>
                </a:lnTo>
                <a:lnTo>
                  <a:pt x="147383" y="924025"/>
                </a:lnTo>
                <a:lnTo>
                  <a:pt x="118516" y="889716"/>
                </a:lnTo>
                <a:lnTo>
                  <a:pt x="92723" y="853666"/>
                </a:lnTo>
                <a:lnTo>
                  <a:pt x="70028" y="816079"/>
                </a:lnTo>
                <a:lnTo>
                  <a:pt x="50457" y="777155"/>
                </a:lnTo>
                <a:lnTo>
                  <a:pt x="34033" y="737095"/>
                </a:lnTo>
                <a:lnTo>
                  <a:pt x="20783" y="696101"/>
                </a:lnTo>
                <a:lnTo>
                  <a:pt x="10729" y="654374"/>
                </a:lnTo>
                <a:lnTo>
                  <a:pt x="3898" y="612115"/>
                </a:lnTo>
                <a:lnTo>
                  <a:pt x="313" y="569526"/>
                </a:lnTo>
                <a:lnTo>
                  <a:pt x="0" y="526807"/>
                </a:lnTo>
                <a:lnTo>
                  <a:pt x="2982" y="484160"/>
                </a:lnTo>
                <a:lnTo>
                  <a:pt x="9286" y="441787"/>
                </a:lnTo>
                <a:lnTo>
                  <a:pt x="18935" y="399888"/>
                </a:lnTo>
                <a:lnTo>
                  <a:pt x="31954" y="358665"/>
                </a:lnTo>
                <a:lnTo>
                  <a:pt x="48369" y="318319"/>
                </a:lnTo>
                <a:lnTo>
                  <a:pt x="68202" y="279051"/>
                </a:lnTo>
                <a:lnTo>
                  <a:pt x="91480" y="241063"/>
                </a:lnTo>
                <a:lnTo>
                  <a:pt x="118228" y="204556"/>
                </a:lnTo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17958" y="1181143"/>
            <a:ext cx="855980" cy="850900"/>
          </a:xfrm>
          <a:custGeom>
            <a:avLst/>
            <a:gdLst/>
            <a:ahLst/>
            <a:cxnLst/>
            <a:rect l="l" t="t" r="r" b="b"/>
            <a:pathLst>
              <a:path w="855980" h="850900">
                <a:moveTo>
                  <a:pt x="89838" y="155531"/>
                </a:moveTo>
                <a:lnTo>
                  <a:pt x="51680" y="212403"/>
                </a:lnTo>
                <a:lnTo>
                  <a:pt x="24090" y="273230"/>
                </a:lnTo>
                <a:lnTo>
                  <a:pt x="6915" y="336780"/>
                </a:lnTo>
                <a:lnTo>
                  <a:pt x="0" y="401817"/>
                </a:lnTo>
                <a:lnTo>
                  <a:pt x="340" y="434509"/>
                </a:lnTo>
                <a:lnTo>
                  <a:pt x="8522" y="499465"/>
                </a:lnTo>
                <a:lnTo>
                  <a:pt x="26576" y="562826"/>
                </a:lnTo>
                <a:lnTo>
                  <a:pt x="54346" y="623357"/>
                </a:lnTo>
                <a:lnTo>
                  <a:pt x="91678" y="679825"/>
                </a:lnTo>
                <a:lnTo>
                  <a:pt x="138416" y="730995"/>
                </a:lnTo>
                <a:lnTo>
                  <a:pt x="193850" y="775241"/>
                </a:lnTo>
                <a:lnTo>
                  <a:pt x="254104" y="809468"/>
                </a:lnTo>
                <a:lnTo>
                  <a:pt x="317435" y="833348"/>
                </a:lnTo>
                <a:lnTo>
                  <a:pt x="382607" y="847004"/>
                </a:lnTo>
                <a:lnTo>
                  <a:pt x="448384" y="850558"/>
                </a:lnTo>
                <a:lnTo>
                  <a:pt x="481113" y="848586"/>
                </a:lnTo>
                <a:lnTo>
                  <a:pt x="545478" y="837218"/>
                </a:lnTo>
                <a:lnTo>
                  <a:pt x="607358" y="816056"/>
                </a:lnTo>
                <a:lnTo>
                  <a:pt x="665516" y="785221"/>
                </a:lnTo>
                <a:lnTo>
                  <a:pt x="718715" y="744837"/>
                </a:lnTo>
                <a:lnTo>
                  <a:pt x="765720" y="695027"/>
                </a:lnTo>
                <a:lnTo>
                  <a:pt x="803881" y="638124"/>
                </a:lnTo>
                <a:lnTo>
                  <a:pt x="831472" y="577279"/>
                </a:lnTo>
                <a:lnTo>
                  <a:pt x="848648" y="513722"/>
                </a:lnTo>
                <a:lnTo>
                  <a:pt x="855565" y="448685"/>
                </a:lnTo>
                <a:lnTo>
                  <a:pt x="855224" y="415997"/>
                </a:lnTo>
                <a:lnTo>
                  <a:pt x="847042" y="351050"/>
                </a:lnTo>
                <a:lnTo>
                  <a:pt x="828988" y="287701"/>
                </a:lnTo>
                <a:lnTo>
                  <a:pt x="801219" y="227183"/>
                </a:lnTo>
                <a:lnTo>
                  <a:pt x="763889" y="170726"/>
                </a:lnTo>
                <a:lnTo>
                  <a:pt x="717153" y="119561"/>
                </a:lnTo>
                <a:lnTo>
                  <a:pt x="661719" y="75317"/>
                </a:lnTo>
                <a:lnTo>
                  <a:pt x="601462" y="41090"/>
                </a:lnTo>
                <a:lnTo>
                  <a:pt x="538128" y="17210"/>
                </a:lnTo>
                <a:lnTo>
                  <a:pt x="472954" y="3554"/>
                </a:lnTo>
                <a:lnTo>
                  <a:pt x="407176" y="0"/>
                </a:lnTo>
                <a:lnTo>
                  <a:pt x="374447" y="1972"/>
                </a:lnTo>
                <a:lnTo>
                  <a:pt x="310080" y="13340"/>
                </a:lnTo>
                <a:lnTo>
                  <a:pt x="248200" y="34502"/>
                </a:lnTo>
                <a:lnTo>
                  <a:pt x="190042" y="65336"/>
                </a:lnTo>
                <a:lnTo>
                  <a:pt x="136843" y="105720"/>
                </a:lnTo>
                <a:lnTo>
                  <a:pt x="89838" y="155531"/>
                </a:lnTo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88136" y="0"/>
            <a:ext cx="8056245" cy="6858000"/>
          </a:xfrm>
          <a:custGeom>
            <a:avLst/>
            <a:gdLst/>
            <a:ahLst/>
            <a:cxnLst/>
            <a:rect l="l" t="t" r="r" b="b"/>
            <a:pathLst>
              <a:path w="8056245" h="6858000">
                <a:moveTo>
                  <a:pt x="0" y="6857999"/>
                </a:moveTo>
                <a:lnTo>
                  <a:pt x="8055863" y="6857999"/>
                </a:lnTo>
                <a:lnTo>
                  <a:pt x="8055863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13460" y="0"/>
            <a:ext cx="1905" cy="6858000"/>
          </a:xfrm>
          <a:custGeom>
            <a:avLst/>
            <a:gdLst/>
            <a:ahLst/>
            <a:cxnLst/>
            <a:rect l="l" t="t" r="r" b="b"/>
            <a:pathLst>
              <a:path w="1905" h="6858000">
                <a:moveTo>
                  <a:pt x="0" y="6857999"/>
                </a:moveTo>
                <a:lnTo>
                  <a:pt x="1524" y="6857999"/>
                </a:lnTo>
                <a:lnTo>
                  <a:pt x="1524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5736" y="0"/>
            <a:ext cx="155447" cy="685799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14983" y="0"/>
            <a:ext cx="73660" cy="6858000"/>
          </a:xfrm>
          <a:custGeom>
            <a:avLst/>
            <a:gdLst/>
            <a:ahLst/>
            <a:cxnLst/>
            <a:rect l="l" t="t" r="r" b="b"/>
            <a:pathLst>
              <a:path w="73659" h="6858000">
                <a:moveTo>
                  <a:pt x="0" y="6858000"/>
                </a:moveTo>
                <a:lnTo>
                  <a:pt x="73152" y="6858000"/>
                </a:lnTo>
                <a:lnTo>
                  <a:pt x="73152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5795" rIns="0" bIns="0" rtlCol="0">
            <a:spAutoFit/>
          </a:bodyPr>
          <a:lstStyle/>
          <a:p>
            <a:pPr marL="2702560">
              <a:lnSpc>
                <a:spcPts val="4315"/>
              </a:lnSpc>
            </a:pPr>
            <a:r>
              <a:rPr b="0" spc="-425" dirty="0">
                <a:latin typeface="Tahoma"/>
                <a:cs typeface="Tahoma"/>
              </a:rPr>
              <a:t>T</a:t>
            </a:r>
            <a:r>
              <a:rPr b="0" spc="-20" dirty="0">
                <a:latin typeface="Tahoma"/>
                <a:cs typeface="Tahoma"/>
              </a:rPr>
              <a:t>a</a:t>
            </a:r>
            <a:r>
              <a:rPr b="0" spc="-30" dirty="0">
                <a:latin typeface="Tahoma"/>
                <a:cs typeface="Tahoma"/>
              </a:rPr>
              <a:t>h</a:t>
            </a:r>
            <a:r>
              <a:rPr b="0" spc="-20" dirty="0">
                <a:latin typeface="Tahoma"/>
                <a:cs typeface="Tahoma"/>
              </a:rPr>
              <a:t>ap</a:t>
            </a:r>
            <a:r>
              <a:rPr b="0" spc="-30" dirty="0">
                <a:latin typeface="Tahoma"/>
                <a:cs typeface="Tahoma"/>
              </a:rPr>
              <a:t>a</a:t>
            </a:r>
            <a:r>
              <a:rPr b="0" spc="-20" dirty="0">
                <a:latin typeface="Tahoma"/>
                <a:cs typeface="Tahoma"/>
              </a:rPr>
              <a:t>n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1526794" y="1846834"/>
            <a:ext cx="6196965" cy="258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buClr>
                <a:srgbClr val="FB0028"/>
              </a:buClr>
              <a:buFont typeface="Arial"/>
              <a:buAutoNum type="arabicPeriod"/>
              <a:tabLst>
                <a:tab pos="469900" algn="l"/>
              </a:tabLst>
            </a:pPr>
            <a:r>
              <a:rPr sz="2800" spc="-20" dirty="0">
                <a:latin typeface="Arial"/>
                <a:cs typeface="Arial"/>
              </a:rPr>
              <a:t>Peng</a:t>
            </a:r>
            <a:r>
              <a:rPr sz="2800" spc="-15" dirty="0">
                <a:latin typeface="Arial"/>
                <a:cs typeface="Arial"/>
              </a:rPr>
              <a:t>u</a:t>
            </a:r>
            <a:r>
              <a:rPr sz="2800" spc="-20" dirty="0">
                <a:latin typeface="Arial"/>
                <a:cs typeface="Arial"/>
              </a:rPr>
              <a:t>mpul</a:t>
            </a:r>
            <a:r>
              <a:rPr sz="2800" spc="-15" dirty="0">
                <a:latin typeface="Arial"/>
                <a:cs typeface="Arial"/>
              </a:rPr>
              <a:t>a</a:t>
            </a:r>
            <a:r>
              <a:rPr sz="2800" spc="-20" dirty="0">
                <a:latin typeface="Arial"/>
                <a:cs typeface="Arial"/>
              </a:rPr>
              <a:t>n</a:t>
            </a:r>
            <a:r>
              <a:rPr sz="2800" spc="35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da</a:t>
            </a:r>
            <a:r>
              <a:rPr sz="2800" spc="-5" dirty="0">
                <a:latin typeface="Arial"/>
                <a:cs typeface="Arial"/>
              </a:rPr>
              <a:t>t</a:t>
            </a:r>
            <a:r>
              <a:rPr sz="2800" spc="-20" dirty="0">
                <a:latin typeface="Arial"/>
                <a:cs typeface="Arial"/>
              </a:rPr>
              <a:t>a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pa</a:t>
            </a:r>
            <a:r>
              <a:rPr sz="2800" spc="-5" dirty="0">
                <a:latin typeface="Arial"/>
                <a:cs typeface="Arial"/>
              </a:rPr>
              <a:t>s</a:t>
            </a:r>
            <a:r>
              <a:rPr sz="2800" spc="-15" dirty="0">
                <a:latin typeface="Arial"/>
                <a:cs typeface="Arial"/>
              </a:rPr>
              <a:t>ien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(S,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O)</a:t>
            </a:r>
            <a:endParaRPr sz="28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2280"/>
              </a:spcBef>
              <a:buClr>
                <a:srgbClr val="FB0028"/>
              </a:buClr>
              <a:buFont typeface="Arial"/>
              <a:buAutoNum type="arabicPeriod"/>
              <a:tabLst>
                <a:tab pos="469900" algn="l"/>
              </a:tabLst>
            </a:pPr>
            <a:r>
              <a:rPr sz="2800" spc="-15" dirty="0">
                <a:latin typeface="Arial"/>
                <a:cs typeface="Arial"/>
              </a:rPr>
              <a:t>Id</a:t>
            </a:r>
            <a:r>
              <a:rPr sz="2800" spc="-10" dirty="0">
                <a:latin typeface="Arial"/>
                <a:cs typeface="Arial"/>
              </a:rPr>
              <a:t>e</a:t>
            </a:r>
            <a:r>
              <a:rPr sz="2800" spc="-15" dirty="0">
                <a:latin typeface="Arial"/>
                <a:cs typeface="Arial"/>
              </a:rPr>
              <a:t>nt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10" dirty="0">
                <a:latin typeface="Arial"/>
                <a:cs typeface="Arial"/>
              </a:rPr>
              <a:t>fik</a:t>
            </a:r>
            <a:r>
              <a:rPr sz="2800" spc="-20" dirty="0">
                <a:latin typeface="Arial"/>
                <a:cs typeface="Arial"/>
              </a:rPr>
              <a:t>a</a:t>
            </a:r>
            <a:r>
              <a:rPr sz="2800" spc="-10" dirty="0">
                <a:latin typeface="Arial"/>
                <a:cs typeface="Arial"/>
              </a:rPr>
              <a:t>si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Ma</a:t>
            </a:r>
            <a:r>
              <a:rPr sz="2800" spc="-10" dirty="0">
                <a:latin typeface="Arial"/>
                <a:cs typeface="Arial"/>
              </a:rPr>
              <a:t>s</a:t>
            </a:r>
            <a:r>
              <a:rPr sz="2800" spc="-20" dirty="0">
                <a:latin typeface="Arial"/>
                <a:cs typeface="Arial"/>
              </a:rPr>
              <a:t>a</a:t>
            </a:r>
            <a:r>
              <a:rPr sz="2800" spc="-5" dirty="0">
                <a:latin typeface="Arial"/>
                <a:cs typeface="Arial"/>
              </a:rPr>
              <a:t>l</a:t>
            </a:r>
            <a:r>
              <a:rPr sz="2800" spc="-20" dirty="0">
                <a:latin typeface="Arial"/>
                <a:cs typeface="Arial"/>
              </a:rPr>
              <a:t>ah </a:t>
            </a:r>
            <a:r>
              <a:rPr sz="2800" spc="-340" dirty="0">
                <a:latin typeface="Arial"/>
                <a:cs typeface="Arial"/>
              </a:rPr>
              <a:t>T</a:t>
            </a:r>
            <a:r>
              <a:rPr sz="2800" spc="-20" dirty="0">
                <a:latin typeface="Arial"/>
                <a:cs typeface="Arial"/>
              </a:rPr>
              <a:t>e</a:t>
            </a:r>
            <a:r>
              <a:rPr sz="2800" spc="-5" dirty="0">
                <a:latin typeface="Arial"/>
                <a:cs typeface="Arial"/>
              </a:rPr>
              <a:t>r</a:t>
            </a:r>
            <a:r>
              <a:rPr sz="2800" spc="-15" dirty="0">
                <a:latin typeface="Arial"/>
                <a:cs typeface="Arial"/>
              </a:rPr>
              <a:t>ka</a:t>
            </a:r>
            <a:r>
              <a:rPr sz="2800" spc="-10" dirty="0">
                <a:latin typeface="Arial"/>
                <a:cs typeface="Arial"/>
              </a:rPr>
              <a:t>it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Obat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(A)</a:t>
            </a:r>
            <a:endParaRPr sz="28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2280"/>
              </a:spcBef>
              <a:buClr>
                <a:srgbClr val="FB0028"/>
              </a:buClr>
              <a:buFont typeface="Arial"/>
              <a:buAutoNum type="arabicPeriod"/>
              <a:tabLst>
                <a:tab pos="469900" algn="l"/>
              </a:tabLst>
            </a:pPr>
            <a:r>
              <a:rPr sz="2800" spc="-20" dirty="0">
                <a:latin typeface="Arial"/>
                <a:cs typeface="Arial"/>
              </a:rPr>
              <a:t>Rek</a:t>
            </a:r>
            <a:r>
              <a:rPr sz="2800" spc="-15" dirty="0">
                <a:latin typeface="Arial"/>
                <a:cs typeface="Arial"/>
              </a:rPr>
              <a:t>o</a:t>
            </a:r>
            <a:r>
              <a:rPr sz="2800" spc="-20" dirty="0">
                <a:latin typeface="Arial"/>
                <a:cs typeface="Arial"/>
              </a:rPr>
              <a:t>men</a:t>
            </a:r>
            <a:r>
              <a:rPr sz="2800" spc="-15" dirty="0">
                <a:latin typeface="Arial"/>
                <a:cs typeface="Arial"/>
              </a:rPr>
              <a:t>d</a:t>
            </a:r>
            <a:r>
              <a:rPr sz="2800" spc="-20" dirty="0">
                <a:latin typeface="Arial"/>
                <a:cs typeface="Arial"/>
              </a:rPr>
              <a:t>a</a:t>
            </a:r>
            <a:r>
              <a:rPr sz="2800" spc="-10" dirty="0">
                <a:latin typeface="Arial"/>
                <a:cs typeface="Arial"/>
              </a:rPr>
              <a:t>si</a:t>
            </a:r>
            <a:r>
              <a:rPr sz="2800" spc="40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te</a:t>
            </a:r>
            <a:r>
              <a:rPr sz="2800" spc="-5" dirty="0">
                <a:latin typeface="Arial"/>
                <a:cs typeface="Arial"/>
              </a:rPr>
              <a:t>r</a:t>
            </a:r>
            <a:r>
              <a:rPr sz="2800" spc="-15" dirty="0">
                <a:latin typeface="Arial"/>
                <a:cs typeface="Arial"/>
              </a:rPr>
              <a:t>api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(P)</a:t>
            </a:r>
            <a:endParaRPr sz="28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2280"/>
              </a:spcBef>
              <a:buClr>
                <a:srgbClr val="FB0028"/>
              </a:buClr>
              <a:buFont typeface="Arial"/>
              <a:buAutoNum type="arabicPeriod"/>
              <a:tabLst>
                <a:tab pos="469900" algn="l"/>
              </a:tabLst>
            </a:pPr>
            <a:r>
              <a:rPr sz="2800" spc="-20" dirty="0">
                <a:latin typeface="Arial"/>
                <a:cs typeface="Arial"/>
              </a:rPr>
              <a:t>Ren</a:t>
            </a:r>
            <a:r>
              <a:rPr sz="2800" spc="-5" dirty="0">
                <a:latin typeface="Arial"/>
                <a:cs typeface="Arial"/>
              </a:rPr>
              <a:t>c</a:t>
            </a:r>
            <a:r>
              <a:rPr sz="2800" spc="-20" dirty="0">
                <a:latin typeface="Arial"/>
                <a:cs typeface="Arial"/>
              </a:rPr>
              <a:t>a</a:t>
            </a:r>
            <a:r>
              <a:rPr sz="2800" spc="-15" dirty="0">
                <a:latin typeface="Arial"/>
                <a:cs typeface="Arial"/>
              </a:rPr>
              <a:t>n</a:t>
            </a:r>
            <a:r>
              <a:rPr sz="2800" spc="-20" dirty="0">
                <a:latin typeface="Arial"/>
                <a:cs typeface="Arial"/>
              </a:rPr>
              <a:t>a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p</a:t>
            </a:r>
            <a:r>
              <a:rPr sz="2800" spc="-15" dirty="0">
                <a:latin typeface="Arial"/>
                <a:cs typeface="Arial"/>
              </a:rPr>
              <a:t>e</a:t>
            </a:r>
            <a:r>
              <a:rPr sz="2800" spc="-20" dirty="0">
                <a:latin typeface="Arial"/>
                <a:cs typeface="Arial"/>
              </a:rPr>
              <a:t>ma</a:t>
            </a:r>
            <a:r>
              <a:rPr sz="2800" spc="-15" dirty="0">
                <a:latin typeface="Arial"/>
                <a:cs typeface="Arial"/>
              </a:rPr>
              <a:t>nta</a:t>
            </a:r>
            <a:r>
              <a:rPr sz="2800" spc="-10" dirty="0">
                <a:latin typeface="Arial"/>
                <a:cs typeface="Arial"/>
              </a:rPr>
              <a:t>u</a:t>
            </a:r>
            <a:r>
              <a:rPr sz="2800" spc="-20" dirty="0">
                <a:latin typeface="Arial"/>
                <a:cs typeface="Arial"/>
              </a:rPr>
              <a:t>an</a:t>
            </a:r>
            <a:r>
              <a:rPr sz="2800" spc="45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(P)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04" y="3810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505" y="0"/>
                </a:lnTo>
                <a:lnTo>
                  <a:pt x="0" y="819150"/>
                </a:lnTo>
                <a:lnTo>
                  <a:pt x="505" y="819150"/>
                </a:lnTo>
                <a:lnTo>
                  <a:pt x="67687" y="816434"/>
                </a:lnTo>
                <a:lnTo>
                  <a:pt x="133374" y="808427"/>
                </a:lnTo>
                <a:lnTo>
                  <a:pt x="197354" y="795341"/>
                </a:lnTo>
                <a:lnTo>
                  <a:pt x="259418" y="777386"/>
                </a:lnTo>
                <a:lnTo>
                  <a:pt x="319353" y="754772"/>
                </a:lnTo>
                <a:lnTo>
                  <a:pt x="376949" y="727712"/>
                </a:lnTo>
                <a:lnTo>
                  <a:pt x="431996" y="696415"/>
                </a:lnTo>
                <a:lnTo>
                  <a:pt x="484282" y="661092"/>
                </a:lnTo>
                <a:lnTo>
                  <a:pt x="533597" y="621955"/>
                </a:lnTo>
                <a:lnTo>
                  <a:pt x="579729" y="579215"/>
                </a:lnTo>
                <a:lnTo>
                  <a:pt x="622469" y="533081"/>
                </a:lnTo>
                <a:lnTo>
                  <a:pt x="661605" y="483766"/>
                </a:lnTo>
                <a:lnTo>
                  <a:pt x="696926" y="431479"/>
                </a:lnTo>
                <a:lnTo>
                  <a:pt x="728222" y="376433"/>
                </a:lnTo>
                <a:lnTo>
                  <a:pt x="755281" y="318837"/>
                </a:lnTo>
                <a:lnTo>
                  <a:pt x="777893" y="258903"/>
                </a:lnTo>
                <a:lnTo>
                  <a:pt x="795848" y="196841"/>
                </a:lnTo>
                <a:lnTo>
                  <a:pt x="808933" y="132863"/>
                </a:lnTo>
                <a:lnTo>
                  <a:pt x="816939" y="67178"/>
                </a:lnTo>
                <a:lnTo>
                  <a:pt x="819655" y="0"/>
                </a:lnTo>
                <a:close/>
              </a:path>
            </a:pathLst>
          </a:custGeom>
          <a:solidFill>
            <a:srgbClr val="FDF9F4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304" y="3810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816939" y="67178"/>
                </a:lnTo>
                <a:lnTo>
                  <a:pt x="808933" y="132863"/>
                </a:lnTo>
                <a:lnTo>
                  <a:pt x="795848" y="196841"/>
                </a:lnTo>
                <a:lnTo>
                  <a:pt x="777893" y="258903"/>
                </a:lnTo>
                <a:lnTo>
                  <a:pt x="755281" y="318837"/>
                </a:lnTo>
                <a:lnTo>
                  <a:pt x="728222" y="376433"/>
                </a:lnTo>
                <a:lnTo>
                  <a:pt x="696926" y="431479"/>
                </a:lnTo>
                <a:lnTo>
                  <a:pt x="661605" y="483766"/>
                </a:lnTo>
                <a:lnTo>
                  <a:pt x="622469" y="533081"/>
                </a:lnTo>
                <a:lnTo>
                  <a:pt x="579729" y="579215"/>
                </a:lnTo>
                <a:lnTo>
                  <a:pt x="533597" y="621955"/>
                </a:lnTo>
                <a:lnTo>
                  <a:pt x="484282" y="661092"/>
                </a:lnTo>
                <a:lnTo>
                  <a:pt x="431996" y="696415"/>
                </a:lnTo>
                <a:lnTo>
                  <a:pt x="376949" y="727712"/>
                </a:lnTo>
                <a:lnTo>
                  <a:pt x="319353" y="754772"/>
                </a:lnTo>
                <a:lnTo>
                  <a:pt x="259418" y="777386"/>
                </a:lnTo>
                <a:lnTo>
                  <a:pt x="197354" y="795341"/>
                </a:lnTo>
                <a:lnTo>
                  <a:pt x="133374" y="808427"/>
                </a:lnTo>
                <a:lnTo>
                  <a:pt x="67687" y="816434"/>
                </a:lnTo>
                <a:lnTo>
                  <a:pt x="505" y="819150"/>
                </a:lnTo>
                <a:lnTo>
                  <a:pt x="336" y="819150"/>
                </a:lnTo>
                <a:lnTo>
                  <a:pt x="168" y="819150"/>
                </a:lnTo>
                <a:lnTo>
                  <a:pt x="0" y="819150"/>
                </a:lnTo>
                <a:lnTo>
                  <a:pt x="505" y="0"/>
                </a:lnTo>
                <a:lnTo>
                  <a:pt x="819655" y="0"/>
                </a:lnTo>
                <a:close/>
              </a:path>
            </a:pathLst>
          </a:custGeom>
          <a:ln w="3175">
            <a:solidFill>
              <a:srgbClr val="D2C39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8015" y="6095"/>
            <a:ext cx="1784604" cy="17846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9163" y="21335"/>
            <a:ext cx="1702435" cy="1702435"/>
          </a:xfrm>
          <a:custGeom>
            <a:avLst/>
            <a:gdLst/>
            <a:ahLst/>
            <a:cxnLst/>
            <a:rect l="l" t="t" r="r" b="b"/>
            <a:pathLst>
              <a:path w="1702435" h="1702435">
                <a:moveTo>
                  <a:pt x="0" y="851154"/>
                </a:moveTo>
                <a:lnTo>
                  <a:pt x="2821" y="781353"/>
                </a:lnTo>
                <a:lnTo>
                  <a:pt x="11140" y="713105"/>
                </a:lnTo>
                <a:lnTo>
                  <a:pt x="24736" y="646628"/>
                </a:lnTo>
                <a:lnTo>
                  <a:pt x="43392" y="582143"/>
                </a:lnTo>
                <a:lnTo>
                  <a:pt x="66888" y="519868"/>
                </a:lnTo>
                <a:lnTo>
                  <a:pt x="95004" y="460022"/>
                </a:lnTo>
                <a:lnTo>
                  <a:pt x="127522" y="402825"/>
                </a:lnTo>
                <a:lnTo>
                  <a:pt x="164223" y="348496"/>
                </a:lnTo>
                <a:lnTo>
                  <a:pt x="204888" y="297253"/>
                </a:lnTo>
                <a:lnTo>
                  <a:pt x="249297" y="249316"/>
                </a:lnTo>
                <a:lnTo>
                  <a:pt x="297232" y="204905"/>
                </a:lnTo>
                <a:lnTo>
                  <a:pt x="348474" y="164238"/>
                </a:lnTo>
                <a:lnTo>
                  <a:pt x="402803" y="127534"/>
                </a:lnTo>
                <a:lnTo>
                  <a:pt x="460000" y="95014"/>
                </a:lnTo>
                <a:lnTo>
                  <a:pt x="519847" y="66895"/>
                </a:lnTo>
                <a:lnTo>
                  <a:pt x="582124" y="43397"/>
                </a:lnTo>
                <a:lnTo>
                  <a:pt x="646612" y="24739"/>
                </a:lnTo>
                <a:lnTo>
                  <a:pt x="713092" y="11141"/>
                </a:lnTo>
                <a:lnTo>
                  <a:pt x="781346" y="2821"/>
                </a:lnTo>
                <a:lnTo>
                  <a:pt x="851154" y="0"/>
                </a:lnTo>
                <a:lnTo>
                  <a:pt x="920954" y="2821"/>
                </a:lnTo>
                <a:lnTo>
                  <a:pt x="989202" y="11141"/>
                </a:lnTo>
                <a:lnTo>
                  <a:pt x="1055679" y="24739"/>
                </a:lnTo>
                <a:lnTo>
                  <a:pt x="1120164" y="43397"/>
                </a:lnTo>
                <a:lnTo>
                  <a:pt x="1182439" y="66895"/>
                </a:lnTo>
                <a:lnTo>
                  <a:pt x="1242285" y="95014"/>
                </a:lnTo>
                <a:lnTo>
                  <a:pt x="1299482" y="127534"/>
                </a:lnTo>
                <a:lnTo>
                  <a:pt x="1353811" y="164238"/>
                </a:lnTo>
                <a:lnTo>
                  <a:pt x="1405054" y="204905"/>
                </a:lnTo>
                <a:lnTo>
                  <a:pt x="1452991" y="249316"/>
                </a:lnTo>
                <a:lnTo>
                  <a:pt x="1497402" y="297253"/>
                </a:lnTo>
                <a:lnTo>
                  <a:pt x="1538069" y="348496"/>
                </a:lnTo>
                <a:lnTo>
                  <a:pt x="1574773" y="402825"/>
                </a:lnTo>
                <a:lnTo>
                  <a:pt x="1607293" y="460022"/>
                </a:lnTo>
                <a:lnTo>
                  <a:pt x="1635412" y="519868"/>
                </a:lnTo>
                <a:lnTo>
                  <a:pt x="1658910" y="582143"/>
                </a:lnTo>
                <a:lnTo>
                  <a:pt x="1677568" y="646628"/>
                </a:lnTo>
                <a:lnTo>
                  <a:pt x="1691166" y="713105"/>
                </a:lnTo>
                <a:lnTo>
                  <a:pt x="1699486" y="781353"/>
                </a:lnTo>
                <a:lnTo>
                  <a:pt x="1702308" y="851154"/>
                </a:lnTo>
                <a:lnTo>
                  <a:pt x="1699486" y="920954"/>
                </a:lnTo>
                <a:lnTo>
                  <a:pt x="1691166" y="989202"/>
                </a:lnTo>
                <a:lnTo>
                  <a:pt x="1677568" y="1055679"/>
                </a:lnTo>
                <a:lnTo>
                  <a:pt x="1658910" y="1120164"/>
                </a:lnTo>
                <a:lnTo>
                  <a:pt x="1635412" y="1182439"/>
                </a:lnTo>
                <a:lnTo>
                  <a:pt x="1607293" y="1242285"/>
                </a:lnTo>
                <a:lnTo>
                  <a:pt x="1574773" y="1299482"/>
                </a:lnTo>
                <a:lnTo>
                  <a:pt x="1538069" y="1353811"/>
                </a:lnTo>
                <a:lnTo>
                  <a:pt x="1497402" y="1405054"/>
                </a:lnTo>
                <a:lnTo>
                  <a:pt x="1452991" y="1452991"/>
                </a:lnTo>
                <a:lnTo>
                  <a:pt x="1405054" y="1497402"/>
                </a:lnTo>
                <a:lnTo>
                  <a:pt x="1353811" y="1538069"/>
                </a:lnTo>
                <a:lnTo>
                  <a:pt x="1299482" y="1574773"/>
                </a:lnTo>
                <a:lnTo>
                  <a:pt x="1242285" y="1607293"/>
                </a:lnTo>
                <a:lnTo>
                  <a:pt x="1182439" y="1635412"/>
                </a:lnTo>
                <a:lnTo>
                  <a:pt x="1120164" y="1658910"/>
                </a:lnTo>
                <a:lnTo>
                  <a:pt x="1055679" y="1677568"/>
                </a:lnTo>
                <a:lnTo>
                  <a:pt x="989202" y="1691166"/>
                </a:lnTo>
                <a:lnTo>
                  <a:pt x="920954" y="1699486"/>
                </a:lnTo>
                <a:lnTo>
                  <a:pt x="851154" y="1702308"/>
                </a:lnTo>
                <a:lnTo>
                  <a:pt x="781346" y="1699486"/>
                </a:lnTo>
                <a:lnTo>
                  <a:pt x="713092" y="1691166"/>
                </a:lnTo>
                <a:lnTo>
                  <a:pt x="646612" y="1677568"/>
                </a:lnTo>
                <a:lnTo>
                  <a:pt x="582124" y="1658910"/>
                </a:lnTo>
                <a:lnTo>
                  <a:pt x="519847" y="1635412"/>
                </a:lnTo>
                <a:lnTo>
                  <a:pt x="460000" y="1607293"/>
                </a:lnTo>
                <a:lnTo>
                  <a:pt x="402803" y="1574773"/>
                </a:lnTo>
                <a:lnTo>
                  <a:pt x="348474" y="1538069"/>
                </a:lnTo>
                <a:lnTo>
                  <a:pt x="297232" y="1497402"/>
                </a:lnTo>
                <a:lnTo>
                  <a:pt x="249297" y="1452991"/>
                </a:lnTo>
                <a:lnTo>
                  <a:pt x="204888" y="1405054"/>
                </a:lnTo>
                <a:lnTo>
                  <a:pt x="164223" y="1353811"/>
                </a:lnTo>
                <a:lnTo>
                  <a:pt x="127522" y="1299482"/>
                </a:lnTo>
                <a:lnTo>
                  <a:pt x="95004" y="1242285"/>
                </a:lnTo>
                <a:lnTo>
                  <a:pt x="66888" y="1182439"/>
                </a:lnTo>
                <a:lnTo>
                  <a:pt x="43392" y="1120164"/>
                </a:lnTo>
                <a:lnTo>
                  <a:pt x="24736" y="1055679"/>
                </a:lnTo>
                <a:lnTo>
                  <a:pt x="11140" y="989202"/>
                </a:lnTo>
                <a:lnTo>
                  <a:pt x="2821" y="920954"/>
                </a:lnTo>
                <a:lnTo>
                  <a:pt x="0" y="851154"/>
                </a:lnTo>
                <a:close/>
              </a:path>
            </a:pathLst>
          </a:custGeom>
          <a:ln w="27432">
            <a:solidFill>
              <a:srgbClr val="FFF6DB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72212" y="1045463"/>
            <a:ext cx="1155192" cy="11506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7587" y="1050711"/>
            <a:ext cx="1116275" cy="111131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7587" y="1050711"/>
            <a:ext cx="1116330" cy="1111885"/>
          </a:xfrm>
          <a:custGeom>
            <a:avLst/>
            <a:gdLst/>
            <a:ahLst/>
            <a:cxnLst/>
            <a:rect l="l" t="t" r="r" b="b"/>
            <a:pathLst>
              <a:path w="1116330" h="1111885">
                <a:moveTo>
                  <a:pt x="118228" y="204556"/>
                </a:moveTo>
                <a:lnTo>
                  <a:pt x="147893" y="170377"/>
                </a:lnTo>
                <a:lnTo>
                  <a:pt x="179771" y="139253"/>
                </a:lnTo>
                <a:lnTo>
                  <a:pt x="213661" y="111205"/>
                </a:lnTo>
                <a:lnTo>
                  <a:pt x="249360" y="86253"/>
                </a:lnTo>
                <a:lnTo>
                  <a:pt x="286668" y="64418"/>
                </a:lnTo>
                <a:lnTo>
                  <a:pt x="325381" y="45719"/>
                </a:lnTo>
                <a:lnTo>
                  <a:pt x="365300" y="30178"/>
                </a:lnTo>
                <a:lnTo>
                  <a:pt x="406221" y="17815"/>
                </a:lnTo>
                <a:lnTo>
                  <a:pt x="447943" y="8651"/>
                </a:lnTo>
                <a:lnTo>
                  <a:pt x="490265" y="2705"/>
                </a:lnTo>
                <a:lnTo>
                  <a:pt x="532984" y="0"/>
                </a:lnTo>
                <a:lnTo>
                  <a:pt x="575898" y="553"/>
                </a:lnTo>
                <a:lnTo>
                  <a:pt x="618807" y="4388"/>
                </a:lnTo>
                <a:lnTo>
                  <a:pt x="661509" y="11523"/>
                </a:lnTo>
                <a:lnTo>
                  <a:pt x="703801" y="21980"/>
                </a:lnTo>
                <a:lnTo>
                  <a:pt x="745482" y="35778"/>
                </a:lnTo>
                <a:lnTo>
                  <a:pt x="786350" y="52939"/>
                </a:lnTo>
                <a:lnTo>
                  <a:pt x="826203" y="73483"/>
                </a:lnTo>
                <a:lnTo>
                  <a:pt x="864840" y="97429"/>
                </a:lnTo>
                <a:lnTo>
                  <a:pt x="902059" y="124800"/>
                </a:lnTo>
                <a:lnTo>
                  <a:pt x="936999" y="155027"/>
                </a:lnTo>
                <a:lnTo>
                  <a:pt x="968914" y="187397"/>
                </a:lnTo>
                <a:lnTo>
                  <a:pt x="997779" y="221706"/>
                </a:lnTo>
                <a:lnTo>
                  <a:pt x="1023570" y="257755"/>
                </a:lnTo>
                <a:lnTo>
                  <a:pt x="1046263" y="295341"/>
                </a:lnTo>
                <a:lnTo>
                  <a:pt x="1065831" y="334264"/>
                </a:lnTo>
                <a:lnTo>
                  <a:pt x="1082252" y="374322"/>
                </a:lnTo>
                <a:lnTo>
                  <a:pt x="1095500" y="415313"/>
                </a:lnTo>
                <a:lnTo>
                  <a:pt x="1105551" y="457037"/>
                </a:lnTo>
                <a:lnTo>
                  <a:pt x="1112380" y="499291"/>
                </a:lnTo>
                <a:lnTo>
                  <a:pt x="1115963" y="541875"/>
                </a:lnTo>
                <a:lnTo>
                  <a:pt x="1116275" y="584588"/>
                </a:lnTo>
                <a:lnTo>
                  <a:pt x="1113292" y="627227"/>
                </a:lnTo>
                <a:lnTo>
                  <a:pt x="1106988" y="669592"/>
                </a:lnTo>
                <a:lnTo>
                  <a:pt x="1097340" y="711481"/>
                </a:lnTo>
                <a:lnTo>
                  <a:pt x="1084323" y="752692"/>
                </a:lnTo>
                <a:lnTo>
                  <a:pt x="1067912" y="793025"/>
                </a:lnTo>
                <a:lnTo>
                  <a:pt x="1048083" y="832278"/>
                </a:lnTo>
                <a:lnTo>
                  <a:pt x="1024811" y="870250"/>
                </a:lnTo>
                <a:lnTo>
                  <a:pt x="998071" y="906739"/>
                </a:lnTo>
                <a:lnTo>
                  <a:pt x="968406" y="940918"/>
                </a:lnTo>
                <a:lnTo>
                  <a:pt x="936528" y="972042"/>
                </a:lnTo>
                <a:lnTo>
                  <a:pt x="902639" y="1000090"/>
                </a:lnTo>
                <a:lnTo>
                  <a:pt x="866940" y="1025043"/>
                </a:lnTo>
                <a:lnTo>
                  <a:pt x="829633" y="1046880"/>
                </a:lnTo>
                <a:lnTo>
                  <a:pt x="790919" y="1065580"/>
                </a:lnTo>
                <a:lnTo>
                  <a:pt x="751002" y="1081122"/>
                </a:lnTo>
                <a:lnTo>
                  <a:pt x="710081" y="1093488"/>
                </a:lnTo>
                <a:lnTo>
                  <a:pt x="668360" y="1102656"/>
                </a:lnTo>
                <a:lnTo>
                  <a:pt x="626039" y="1108606"/>
                </a:lnTo>
                <a:lnTo>
                  <a:pt x="583320" y="1111317"/>
                </a:lnTo>
                <a:lnTo>
                  <a:pt x="540405" y="1110769"/>
                </a:lnTo>
                <a:lnTo>
                  <a:pt x="497497" y="1106942"/>
                </a:lnTo>
                <a:lnTo>
                  <a:pt x="454795" y="1099816"/>
                </a:lnTo>
                <a:lnTo>
                  <a:pt x="412503" y="1089369"/>
                </a:lnTo>
                <a:lnTo>
                  <a:pt x="370822" y="1075582"/>
                </a:lnTo>
                <a:lnTo>
                  <a:pt x="329953" y="1058434"/>
                </a:lnTo>
                <a:lnTo>
                  <a:pt x="290099" y="1037905"/>
                </a:lnTo>
                <a:lnTo>
                  <a:pt x="251460" y="1013975"/>
                </a:lnTo>
                <a:lnTo>
                  <a:pt x="214240" y="986622"/>
                </a:lnTo>
                <a:lnTo>
                  <a:pt x="179299" y="956395"/>
                </a:lnTo>
                <a:lnTo>
                  <a:pt x="147383" y="924025"/>
                </a:lnTo>
                <a:lnTo>
                  <a:pt x="118516" y="889716"/>
                </a:lnTo>
                <a:lnTo>
                  <a:pt x="92723" y="853666"/>
                </a:lnTo>
                <a:lnTo>
                  <a:pt x="70028" y="816079"/>
                </a:lnTo>
                <a:lnTo>
                  <a:pt x="50457" y="777155"/>
                </a:lnTo>
                <a:lnTo>
                  <a:pt x="34033" y="737095"/>
                </a:lnTo>
                <a:lnTo>
                  <a:pt x="20783" y="696101"/>
                </a:lnTo>
                <a:lnTo>
                  <a:pt x="10729" y="654374"/>
                </a:lnTo>
                <a:lnTo>
                  <a:pt x="3898" y="612115"/>
                </a:lnTo>
                <a:lnTo>
                  <a:pt x="313" y="569526"/>
                </a:lnTo>
                <a:lnTo>
                  <a:pt x="0" y="526807"/>
                </a:lnTo>
                <a:lnTo>
                  <a:pt x="2982" y="484160"/>
                </a:lnTo>
                <a:lnTo>
                  <a:pt x="9286" y="441787"/>
                </a:lnTo>
                <a:lnTo>
                  <a:pt x="18935" y="399888"/>
                </a:lnTo>
                <a:lnTo>
                  <a:pt x="31954" y="358665"/>
                </a:lnTo>
                <a:lnTo>
                  <a:pt x="48369" y="318319"/>
                </a:lnTo>
                <a:lnTo>
                  <a:pt x="68202" y="279051"/>
                </a:lnTo>
                <a:lnTo>
                  <a:pt x="91480" y="241063"/>
                </a:lnTo>
                <a:lnTo>
                  <a:pt x="118228" y="204556"/>
                </a:lnTo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17958" y="1181143"/>
            <a:ext cx="855980" cy="850900"/>
          </a:xfrm>
          <a:custGeom>
            <a:avLst/>
            <a:gdLst/>
            <a:ahLst/>
            <a:cxnLst/>
            <a:rect l="l" t="t" r="r" b="b"/>
            <a:pathLst>
              <a:path w="855980" h="850900">
                <a:moveTo>
                  <a:pt x="89838" y="155531"/>
                </a:moveTo>
                <a:lnTo>
                  <a:pt x="51680" y="212403"/>
                </a:lnTo>
                <a:lnTo>
                  <a:pt x="24090" y="273230"/>
                </a:lnTo>
                <a:lnTo>
                  <a:pt x="6915" y="336780"/>
                </a:lnTo>
                <a:lnTo>
                  <a:pt x="0" y="401817"/>
                </a:lnTo>
                <a:lnTo>
                  <a:pt x="340" y="434509"/>
                </a:lnTo>
                <a:lnTo>
                  <a:pt x="8522" y="499465"/>
                </a:lnTo>
                <a:lnTo>
                  <a:pt x="26576" y="562826"/>
                </a:lnTo>
                <a:lnTo>
                  <a:pt x="54346" y="623357"/>
                </a:lnTo>
                <a:lnTo>
                  <a:pt x="91678" y="679825"/>
                </a:lnTo>
                <a:lnTo>
                  <a:pt x="138416" y="730995"/>
                </a:lnTo>
                <a:lnTo>
                  <a:pt x="193850" y="775241"/>
                </a:lnTo>
                <a:lnTo>
                  <a:pt x="254104" y="809468"/>
                </a:lnTo>
                <a:lnTo>
                  <a:pt x="317435" y="833348"/>
                </a:lnTo>
                <a:lnTo>
                  <a:pt x="382607" y="847004"/>
                </a:lnTo>
                <a:lnTo>
                  <a:pt x="448384" y="850558"/>
                </a:lnTo>
                <a:lnTo>
                  <a:pt x="481113" y="848586"/>
                </a:lnTo>
                <a:lnTo>
                  <a:pt x="545478" y="837218"/>
                </a:lnTo>
                <a:lnTo>
                  <a:pt x="607358" y="816056"/>
                </a:lnTo>
                <a:lnTo>
                  <a:pt x="665516" y="785221"/>
                </a:lnTo>
                <a:lnTo>
                  <a:pt x="718715" y="744837"/>
                </a:lnTo>
                <a:lnTo>
                  <a:pt x="765720" y="695027"/>
                </a:lnTo>
                <a:lnTo>
                  <a:pt x="803881" y="638124"/>
                </a:lnTo>
                <a:lnTo>
                  <a:pt x="831472" y="577279"/>
                </a:lnTo>
                <a:lnTo>
                  <a:pt x="848648" y="513722"/>
                </a:lnTo>
                <a:lnTo>
                  <a:pt x="855565" y="448685"/>
                </a:lnTo>
                <a:lnTo>
                  <a:pt x="855224" y="415997"/>
                </a:lnTo>
                <a:lnTo>
                  <a:pt x="847042" y="351050"/>
                </a:lnTo>
                <a:lnTo>
                  <a:pt x="828988" y="287701"/>
                </a:lnTo>
                <a:lnTo>
                  <a:pt x="801219" y="227183"/>
                </a:lnTo>
                <a:lnTo>
                  <a:pt x="763889" y="170726"/>
                </a:lnTo>
                <a:lnTo>
                  <a:pt x="717153" y="119561"/>
                </a:lnTo>
                <a:lnTo>
                  <a:pt x="661719" y="75317"/>
                </a:lnTo>
                <a:lnTo>
                  <a:pt x="601462" y="41090"/>
                </a:lnTo>
                <a:lnTo>
                  <a:pt x="538128" y="17210"/>
                </a:lnTo>
                <a:lnTo>
                  <a:pt x="472954" y="3554"/>
                </a:lnTo>
                <a:lnTo>
                  <a:pt x="407176" y="0"/>
                </a:lnTo>
                <a:lnTo>
                  <a:pt x="374447" y="1972"/>
                </a:lnTo>
                <a:lnTo>
                  <a:pt x="310080" y="13340"/>
                </a:lnTo>
                <a:lnTo>
                  <a:pt x="248200" y="34502"/>
                </a:lnTo>
                <a:lnTo>
                  <a:pt x="190042" y="65336"/>
                </a:lnTo>
                <a:lnTo>
                  <a:pt x="136843" y="105720"/>
                </a:lnTo>
                <a:lnTo>
                  <a:pt x="89838" y="155531"/>
                </a:lnTo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88136" y="0"/>
            <a:ext cx="8056245" cy="6858000"/>
          </a:xfrm>
          <a:custGeom>
            <a:avLst/>
            <a:gdLst/>
            <a:ahLst/>
            <a:cxnLst/>
            <a:rect l="l" t="t" r="r" b="b"/>
            <a:pathLst>
              <a:path w="8056245" h="6858000">
                <a:moveTo>
                  <a:pt x="0" y="6857999"/>
                </a:moveTo>
                <a:lnTo>
                  <a:pt x="8055863" y="6857999"/>
                </a:lnTo>
                <a:lnTo>
                  <a:pt x="8055863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13460" y="0"/>
            <a:ext cx="1905" cy="6858000"/>
          </a:xfrm>
          <a:custGeom>
            <a:avLst/>
            <a:gdLst/>
            <a:ahLst/>
            <a:cxnLst/>
            <a:rect l="l" t="t" r="r" b="b"/>
            <a:pathLst>
              <a:path w="1905" h="6858000">
                <a:moveTo>
                  <a:pt x="0" y="6857999"/>
                </a:moveTo>
                <a:lnTo>
                  <a:pt x="1524" y="6857999"/>
                </a:lnTo>
                <a:lnTo>
                  <a:pt x="1524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5736" y="0"/>
            <a:ext cx="155447" cy="685799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14983" y="0"/>
            <a:ext cx="73660" cy="6858000"/>
          </a:xfrm>
          <a:custGeom>
            <a:avLst/>
            <a:gdLst/>
            <a:ahLst/>
            <a:cxnLst/>
            <a:rect l="l" t="t" r="r" b="b"/>
            <a:pathLst>
              <a:path w="73659" h="6858000">
                <a:moveTo>
                  <a:pt x="0" y="6858000"/>
                </a:moveTo>
                <a:lnTo>
                  <a:pt x="73152" y="6858000"/>
                </a:lnTo>
                <a:lnTo>
                  <a:pt x="73152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21995" rIns="0" bIns="0" rtlCol="0">
            <a:spAutoFit/>
          </a:bodyPr>
          <a:lstStyle/>
          <a:p>
            <a:pPr marL="376555">
              <a:lnSpc>
                <a:spcPts val="4315"/>
              </a:lnSpc>
            </a:pPr>
            <a:r>
              <a:rPr b="0" spc="-20" dirty="0">
                <a:latin typeface="Tahoma"/>
                <a:cs typeface="Tahoma"/>
              </a:rPr>
              <a:t>1.</a:t>
            </a:r>
            <a:r>
              <a:rPr b="0" spc="-10" dirty="0">
                <a:latin typeface="Tahoma"/>
                <a:cs typeface="Tahoma"/>
              </a:rPr>
              <a:t> </a:t>
            </a:r>
            <a:r>
              <a:rPr b="0" spc="-90" dirty="0">
                <a:latin typeface="Tahoma"/>
                <a:cs typeface="Tahoma"/>
              </a:rPr>
              <a:t>P</a:t>
            </a:r>
            <a:r>
              <a:rPr b="0" spc="-25" dirty="0">
                <a:latin typeface="Tahoma"/>
                <a:cs typeface="Tahoma"/>
              </a:rPr>
              <a:t>engumpul</a:t>
            </a:r>
            <a:r>
              <a:rPr b="0" spc="-15" dirty="0">
                <a:latin typeface="Tahoma"/>
                <a:cs typeface="Tahoma"/>
              </a:rPr>
              <a:t>a</a:t>
            </a:r>
            <a:r>
              <a:rPr b="0" spc="-20" dirty="0">
                <a:latin typeface="Tahoma"/>
                <a:cs typeface="Tahoma"/>
              </a:rPr>
              <a:t>n</a:t>
            </a:r>
            <a:r>
              <a:rPr b="0" spc="35" dirty="0">
                <a:latin typeface="Tahoma"/>
                <a:cs typeface="Tahoma"/>
              </a:rPr>
              <a:t> </a:t>
            </a:r>
            <a:r>
              <a:rPr b="0" dirty="0">
                <a:latin typeface="Tahoma"/>
                <a:cs typeface="Tahoma"/>
              </a:rPr>
              <a:t>data</a:t>
            </a:r>
            <a:r>
              <a:rPr b="0" spc="-15" dirty="0">
                <a:latin typeface="Tahoma"/>
                <a:cs typeface="Tahoma"/>
              </a:rPr>
              <a:t> </a:t>
            </a:r>
            <a:r>
              <a:rPr b="0" spc="-20" dirty="0">
                <a:latin typeface="Tahoma"/>
                <a:cs typeface="Tahoma"/>
              </a:rPr>
              <a:t>pasien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993444" y="1712721"/>
            <a:ext cx="4443730" cy="3228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20" dirty="0">
                <a:latin typeface="Arial"/>
                <a:cs typeface="Arial"/>
              </a:rPr>
              <a:t>S</a:t>
            </a:r>
            <a:r>
              <a:rPr sz="2800" b="1" spc="-35" dirty="0">
                <a:latin typeface="Arial"/>
                <a:cs typeface="Arial"/>
              </a:rPr>
              <a:t>u</a:t>
            </a:r>
            <a:r>
              <a:rPr sz="2800" b="1" spc="-25" dirty="0">
                <a:latin typeface="Arial"/>
                <a:cs typeface="Arial"/>
              </a:rPr>
              <a:t>m</a:t>
            </a:r>
            <a:r>
              <a:rPr sz="2800" b="1" spc="-30" dirty="0">
                <a:latin typeface="Arial"/>
                <a:cs typeface="Arial"/>
              </a:rPr>
              <a:t>b</a:t>
            </a:r>
            <a:r>
              <a:rPr sz="2800" b="1" spc="-15" dirty="0">
                <a:latin typeface="Arial"/>
                <a:cs typeface="Arial"/>
              </a:rPr>
              <a:t>er</a:t>
            </a:r>
            <a:r>
              <a:rPr sz="2800" b="1" spc="15" dirty="0">
                <a:latin typeface="Arial"/>
                <a:cs typeface="Arial"/>
              </a:rPr>
              <a:t> </a:t>
            </a:r>
            <a:r>
              <a:rPr sz="2800" b="1" spc="-15" dirty="0">
                <a:latin typeface="Arial"/>
                <a:cs typeface="Arial"/>
              </a:rPr>
              <a:t>data:</a:t>
            </a:r>
            <a:endParaRPr sz="2800">
              <a:latin typeface="Arial"/>
              <a:cs typeface="Arial"/>
            </a:endParaRPr>
          </a:p>
          <a:p>
            <a:pPr marL="377825" indent="-283210">
              <a:lnSpc>
                <a:spcPct val="100000"/>
              </a:lnSpc>
              <a:spcBef>
                <a:spcPts val="620"/>
              </a:spcBef>
              <a:buClr>
                <a:srgbClr val="3891A7"/>
              </a:buClr>
              <a:buSzPct val="79166"/>
              <a:buFont typeface="Wingdings 2"/>
              <a:buChar char=""/>
              <a:tabLst>
                <a:tab pos="378460" algn="l"/>
              </a:tabLst>
            </a:pPr>
            <a:r>
              <a:rPr sz="2400" dirty="0">
                <a:latin typeface="Arial"/>
                <a:cs typeface="Arial"/>
              </a:rPr>
              <a:t>R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kam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medik.</a:t>
            </a:r>
            <a:endParaRPr sz="2400">
              <a:latin typeface="Arial"/>
              <a:cs typeface="Arial"/>
            </a:endParaRPr>
          </a:p>
          <a:p>
            <a:pPr marL="377825" marR="1569085" indent="-283210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9166"/>
              <a:buFont typeface="Wingdings 2"/>
              <a:buChar char=""/>
              <a:tabLst>
                <a:tab pos="378460" algn="l"/>
              </a:tabLst>
            </a:pPr>
            <a:r>
              <a:rPr sz="2400" dirty="0">
                <a:latin typeface="Arial"/>
                <a:cs typeface="Arial"/>
              </a:rPr>
              <a:t>Profil pe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go</a:t>
            </a:r>
            <a:r>
              <a:rPr sz="2400" spc="-10" dirty="0">
                <a:latin typeface="Arial"/>
                <a:cs typeface="Arial"/>
              </a:rPr>
              <a:t>b</a:t>
            </a:r>
            <a:r>
              <a:rPr sz="2400" dirty="0">
                <a:latin typeface="Arial"/>
                <a:cs typeface="Arial"/>
              </a:rPr>
              <a:t>atan pas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en/penc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tatan </a:t>
            </a:r>
            <a:r>
              <a:rPr sz="2400" spc="-5" dirty="0">
                <a:latin typeface="Arial"/>
                <a:cs typeface="Arial"/>
              </a:rPr>
              <a:t>penggunaa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4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oba</a:t>
            </a:r>
            <a:r>
              <a:rPr sz="2400" dirty="0">
                <a:latin typeface="Arial"/>
                <a:cs typeface="Arial"/>
              </a:rPr>
              <a:t>t.</a:t>
            </a:r>
            <a:endParaRPr sz="2400">
              <a:latin typeface="Arial"/>
              <a:cs typeface="Arial"/>
            </a:endParaRPr>
          </a:p>
          <a:p>
            <a:pPr marL="377825" marR="6350" indent="-283210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9166"/>
              <a:buFont typeface="Wingdings 2"/>
              <a:buChar char=""/>
              <a:tabLst>
                <a:tab pos="378460" algn="l"/>
              </a:tabLst>
            </a:pPr>
            <a:r>
              <a:rPr sz="2400" spc="-85" dirty="0">
                <a:latin typeface="Arial"/>
                <a:cs typeface="Arial"/>
              </a:rPr>
              <a:t>W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-10" dirty="0">
                <a:latin typeface="Arial"/>
                <a:cs typeface="Arial"/>
              </a:rPr>
              <a:t>w</a:t>
            </a:r>
            <a:r>
              <a:rPr sz="2400" dirty="0">
                <a:latin typeface="Arial"/>
                <a:cs typeface="Arial"/>
              </a:rPr>
              <a:t>anc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ra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de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gan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pas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en, an</a:t>
            </a:r>
            <a:r>
              <a:rPr sz="2400" spc="-10" dirty="0">
                <a:latin typeface="Arial"/>
                <a:cs typeface="Arial"/>
              </a:rPr>
              <a:t>g</a:t>
            </a:r>
            <a:r>
              <a:rPr sz="2400" dirty="0">
                <a:latin typeface="Arial"/>
                <a:cs typeface="Arial"/>
              </a:rPr>
              <a:t>gota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kel</a:t>
            </a:r>
            <a:r>
              <a:rPr sz="2400" spc="-10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arga,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dan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tenaga keseh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tan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-10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500115" y="1857755"/>
            <a:ext cx="2859024" cy="214426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04" y="3810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505" y="0"/>
                </a:lnTo>
                <a:lnTo>
                  <a:pt x="0" y="819150"/>
                </a:lnTo>
                <a:lnTo>
                  <a:pt x="505" y="819150"/>
                </a:lnTo>
                <a:lnTo>
                  <a:pt x="67687" y="816434"/>
                </a:lnTo>
                <a:lnTo>
                  <a:pt x="133374" y="808427"/>
                </a:lnTo>
                <a:lnTo>
                  <a:pt x="197354" y="795341"/>
                </a:lnTo>
                <a:lnTo>
                  <a:pt x="259418" y="777386"/>
                </a:lnTo>
                <a:lnTo>
                  <a:pt x="319353" y="754772"/>
                </a:lnTo>
                <a:lnTo>
                  <a:pt x="376949" y="727712"/>
                </a:lnTo>
                <a:lnTo>
                  <a:pt x="431996" y="696415"/>
                </a:lnTo>
                <a:lnTo>
                  <a:pt x="484282" y="661092"/>
                </a:lnTo>
                <a:lnTo>
                  <a:pt x="533597" y="621955"/>
                </a:lnTo>
                <a:lnTo>
                  <a:pt x="579729" y="579215"/>
                </a:lnTo>
                <a:lnTo>
                  <a:pt x="622469" y="533081"/>
                </a:lnTo>
                <a:lnTo>
                  <a:pt x="661605" y="483766"/>
                </a:lnTo>
                <a:lnTo>
                  <a:pt x="696926" y="431479"/>
                </a:lnTo>
                <a:lnTo>
                  <a:pt x="728222" y="376433"/>
                </a:lnTo>
                <a:lnTo>
                  <a:pt x="755281" y="318837"/>
                </a:lnTo>
                <a:lnTo>
                  <a:pt x="777893" y="258903"/>
                </a:lnTo>
                <a:lnTo>
                  <a:pt x="795848" y="196841"/>
                </a:lnTo>
                <a:lnTo>
                  <a:pt x="808933" y="132863"/>
                </a:lnTo>
                <a:lnTo>
                  <a:pt x="816939" y="67178"/>
                </a:lnTo>
                <a:lnTo>
                  <a:pt x="819655" y="0"/>
                </a:lnTo>
                <a:close/>
              </a:path>
            </a:pathLst>
          </a:custGeom>
          <a:solidFill>
            <a:srgbClr val="FDF9F4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304" y="3810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816939" y="67178"/>
                </a:lnTo>
                <a:lnTo>
                  <a:pt x="808933" y="132863"/>
                </a:lnTo>
                <a:lnTo>
                  <a:pt x="795848" y="196841"/>
                </a:lnTo>
                <a:lnTo>
                  <a:pt x="777893" y="258903"/>
                </a:lnTo>
                <a:lnTo>
                  <a:pt x="755281" y="318837"/>
                </a:lnTo>
                <a:lnTo>
                  <a:pt x="728222" y="376433"/>
                </a:lnTo>
                <a:lnTo>
                  <a:pt x="696926" y="431479"/>
                </a:lnTo>
                <a:lnTo>
                  <a:pt x="661605" y="483766"/>
                </a:lnTo>
                <a:lnTo>
                  <a:pt x="622469" y="533081"/>
                </a:lnTo>
                <a:lnTo>
                  <a:pt x="579729" y="579215"/>
                </a:lnTo>
                <a:lnTo>
                  <a:pt x="533597" y="621955"/>
                </a:lnTo>
                <a:lnTo>
                  <a:pt x="484282" y="661092"/>
                </a:lnTo>
                <a:lnTo>
                  <a:pt x="431996" y="696415"/>
                </a:lnTo>
                <a:lnTo>
                  <a:pt x="376949" y="727712"/>
                </a:lnTo>
                <a:lnTo>
                  <a:pt x="319353" y="754772"/>
                </a:lnTo>
                <a:lnTo>
                  <a:pt x="259418" y="777386"/>
                </a:lnTo>
                <a:lnTo>
                  <a:pt x="197354" y="795341"/>
                </a:lnTo>
                <a:lnTo>
                  <a:pt x="133374" y="808427"/>
                </a:lnTo>
                <a:lnTo>
                  <a:pt x="67687" y="816434"/>
                </a:lnTo>
                <a:lnTo>
                  <a:pt x="505" y="819150"/>
                </a:lnTo>
                <a:lnTo>
                  <a:pt x="336" y="819150"/>
                </a:lnTo>
                <a:lnTo>
                  <a:pt x="168" y="819150"/>
                </a:lnTo>
                <a:lnTo>
                  <a:pt x="0" y="819150"/>
                </a:lnTo>
                <a:lnTo>
                  <a:pt x="505" y="0"/>
                </a:lnTo>
                <a:lnTo>
                  <a:pt x="819655" y="0"/>
                </a:lnTo>
                <a:close/>
              </a:path>
            </a:pathLst>
          </a:custGeom>
          <a:ln w="3175">
            <a:solidFill>
              <a:srgbClr val="D2C39E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8015" y="6095"/>
            <a:ext cx="1784604" cy="17846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9163" y="21335"/>
            <a:ext cx="1702435" cy="1702435"/>
          </a:xfrm>
          <a:custGeom>
            <a:avLst/>
            <a:gdLst/>
            <a:ahLst/>
            <a:cxnLst/>
            <a:rect l="l" t="t" r="r" b="b"/>
            <a:pathLst>
              <a:path w="1702435" h="1702435">
                <a:moveTo>
                  <a:pt x="0" y="851154"/>
                </a:moveTo>
                <a:lnTo>
                  <a:pt x="2821" y="781353"/>
                </a:lnTo>
                <a:lnTo>
                  <a:pt x="11140" y="713105"/>
                </a:lnTo>
                <a:lnTo>
                  <a:pt x="24736" y="646628"/>
                </a:lnTo>
                <a:lnTo>
                  <a:pt x="43392" y="582143"/>
                </a:lnTo>
                <a:lnTo>
                  <a:pt x="66888" y="519868"/>
                </a:lnTo>
                <a:lnTo>
                  <a:pt x="95004" y="460022"/>
                </a:lnTo>
                <a:lnTo>
                  <a:pt x="127522" y="402825"/>
                </a:lnTo>
                <a:lnTo>
                  <a:pt x="164223" y="348496"/>
                </a:lnTo>
                <a:lnTo>
                  <a:pt x="204888" y="297253"/>
                </a:lnTo>
                <a:lnTo>
                  <a:pt x="249297" y="249316"/>
                </a:lnTo>
                <a:lnTo>
                  <a:pt x="297232" y="204905"/>
                </a:lnTo>
                <a:lnTo>
                  <a:pt x="348474" y="164238"/>
                </a:lnTo>
                <a:lnTo>
                  <a:pt x="402803" y="127534"/>
                </a:lnTo>
                <a:lnTo>
                  <a:pt x="460000" y="95014"/>
                </a:lnTo>
                <a:lnTo>
                  <a:pt x="519847" y="66895"/>
                </a:lnTo>
                <a:lnTo>
                  <a:pt x="582124" y="43397"/>
                </a:lnTo>
                <a:lnTo>
                  <a:pt x="646612" y="24739"/>
                </a:lnTo>
                <a:lnTo>
                  <a:pt x="713092" y="11141"/>
                </a:lnTo>
                <a:lnTo>
                  <a:pt x="781346" y="2821"/>
                </a:lnTo>
                <a:lnTo>
                  <a:pt x="851154" y="0"/>
                </a:lnTo>
                <a:lnTo>
                  <a:pt x="920954" y="2821"/>
                </a:lnTo>
                <a:lnTo>
                  <a:pt x="989202" y="11141"/>
                </a:lnTo>
                <a:lnTo>
                  <a:pt x="1055679" y="24739"/>
                </a:lnTo>
                <a:lnTo>
                  <a:pt x="1120164" y="43397"/>
                </a:lnTo>
                <a:lnTo>
                  <a:pt x="1182439" y="66895"/>
                </a:lnTo>
                <a:lnTo>
                  <a:pt x="1242285" y="95014"/>
                </a:lnTo>
                <a:lnTo>
                  <a:pt x="1299482" y="127534"/>
                </a:lnTo>
                <a:lnTo>
                  <a:pt x="1353811" y="164238"/>
                </a:lnTo>
                <a:lnTo>
                  <a:pt x="1405054" y="204905"/>
                </a:lnTo>
                <a:lnTo>
                  <a:pt x="1452991" y="249316"/>
                </a:lnTo>
                <a:lnTo>
                  <a:pt x="1497402" y="297253"/>
                </a:lnTo>
                <a:lnTo>
                  <a:pt x="1538069" y="348496"/>
                </a:lnTo>
                <a:lnTo>
                  <a:pt x="1574773" y="402825"/>
                </a:lnTo>
                <a:lnTo>
                  <a:pt x="1607293" y="460022"/>
                </a:lnTo>
                <a:lnTo>
                  <a:pt x="1635412" y="519868"/>
                </a:lnTo>
                <a:lnTo>
                  <a:pt x="1658910" y="582143"/>
                </a:lnTo>
                <a:lnTo>
                  <a:pt x="1677568" y="646628"/>
                </a:lnTo>
                <a:lnTo>
                  <a:pt x="1691166" y="713105"/>
                </a:lnTo>
                <a:lnTo>
                  <a:pt x="1699486" y="781353"/>
                </a:lnTo>
                <a:lnTo>
                  <a:pt x="1702308" y="851154"/>
                </a:lnTo>
                <a:lnTo>
                  <a:pt x="1699486" y="920954"/>
                </a:lnTo>
                <a:lnTo>
                  <a:pt x="1691166" y="989202"/>
                </a:lnTo>
                <a:lnTo>
                  <a:pt x="1677568" y="1055679"/>
                </a:lnTo>
                <a:lnTo>
                  <a:pt x="1658910" y="1120164"/>
                </a:lnTo>
                <a:lnTo>
                  <a:pt x="1635412" y="1182439"/>
                </a:lnTo>
                <a:lnTo>
                  <a:pt x="1607293" y="1242285"/>
                </a:lnTo>
                <a:lnTo>
                  <a:pt x="1574773" y="1299482"/>
                </a:lnTo>
                <a:lnTo>
                  <a:pt x="1538069" y="1353811"/>
                </a:lnTo>
                <a:lnTo>
                  <a:pt x="1497402" y="1405054"/>
                </a:lnTo>
                <a:lnTo>
                  <a:pt x="1452991" y="1452991"/>
                </a:lnTo>
                <a:lnTo>
                  <a:pt x="1405054" y="1497402"/>
                </a:lnTo>
                <a:lnTo>
                  <a:pt x="1353811" y="1538069"/>
                </a:lnTo>
                <a:lnTo>
                  <a:pt x="1299482" y="1574773"/>
                </a:lnTo>
                <a:lnTo>
                  <a:pt x="1242285" y="1607293"/>
                </a:lnTo>
                <a:lnTo>
                  <a:pt x="1182439" y="1635412"/>
                </a:lnTo>
                <a:lnTo>
                  <a:pt x="1120164" y="1658910"/>
                </a:lnTo>
                <a:lnTo>
                  <a:pt x="1055679" y="1677568"/>
                </a:lnTo>
                <a:lnTo>
                  <a:pt x="989202" y="1691166"/>
                </a:lnTo>
                <a:lnTo>
                  <a:pt x="920954" y="1699486"/>
                </a:lnTo>
                <a:lnTo>
                  <a:pt x="851154" y="1702308"/>
                </a:lnTo>
                <a:lnTo>
                  <a:pt x="781346" y="1699486"/>
                </a:lnTo>
                <a:lnTo>
                  <a:pt x="713092" y="1691166"/>
                </a:lnTo>
                <a:lnTo>
                  <a:pt x="646612" y="1677568"/>
                </a:lnTo>
                <a:lnTo>
                  <a:pt x="582124" y="1658910"/>
                </a:lnTo>
                <a:lnTo>
                  <a:pt x="519847" y="1635412"/>
                </a:lnTo>
                <a:lnTo>
                  <a:pt x="460000" y="1607293"/>
                </a:lnTo>
                <a:lnTo>
                  <a:pt x="402803" y="1574773"/>
                </a:lnTo>
                <a:lnTo>
                  <a:pt x="348474" y="1538069"/>
                </a:lnTo>
                <a:lnTo>
                  <a:pt x="297232" y="1497402"/>
                </a:lnTo>
                <a:lnTo>
                  <a:pt x="249297" y="1452991"/>
                </a:lnTo>
                <a:lnTo>
                  <a:pt x="204888" y="1405054"/>
                </a:lnTo>
                <a:lnTo>
                  <a:pt x="164223" y="1353811"/>
                </a:lnTo>
                <a:lnTo>
                  <a:pt x="127522" y="1299482"/>
                </a:lnTo>
                <a:lnTo>
                  <a:pt x="95004" y="1242285"/>
                </a:lnTo>
                <a:lnTo>
                  <a:pt x="66888" y="1182439"/>
                </a:lnTo>
                <a:lnTo>
                  <a:pt x="43392" y="1120164"/>
                </a:lnTo>
                <a:lnTo>
                  <a:pt x="24736" y="1055679"/>
                </a:lnTo>
                <a:lnTo>
                  <a:pt x="11140" y="989202"/>
                </a:lnTo>
                <a:lnTo>
                  <a:pt x="2821" y="920954"/>
                </a:lnTo>
                <a:lnTo>
                  <a:pt x="0" y="851154"/>
                </a:lnTo>
                <a:close/>
              </a:path>
            </a:pathLst>
          </a:custGeom>
          <a:ln w="27432">
            <a:solidFill>
              <a:srgbClr val="FFF6DB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72212" y="1045463"/>
            <a:ext cx="1155192" cy="11506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7587" y="1050711"/>
            <a:ext cx="1116275" cy="111131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7587" y="1050711"/>
            <a:ext cx="1116330" cy="1111885"/>
          </a:xfrm>
          <a:custGeom>
            <a:avLst/>
            <a:gdLst/>
            <a:ahLst/>
            <a:cxnLst/>
            <a:rect l="l" t="t" r="r" b="b"/>
            <a:pathLst>
              <a:path w="1116330" h="1111885">
                <a:moveTo>
                  <a:pt x="118228" y="204556"/>
                </a:moveTo>
                <a:lnTo>
                  <a:pt x="147893" y="170377"/>
                </a:lnTo>
                <a:lnTo>
                  <a:pt x="179771" y="139253"/>
                </a:lnTo>
                <a:lnTo>
                  <a:pt x="213661" y="111205"/>
                </a:lnTo>
                <a:lnTo>
                  <a:pt x="249360" y="86253"/>
                </a:lnTo>
                <a:lnTo>
                  <a:pt x="286668" y="64418"/>
                </a:lnTo>
                <a:lnTo>
                  <a:pt x="325381" y="45719"/>
                </a:lnTo>
                <a:lnTo>
                  <a:pt x="365300" y="30178"/>
                </a:lnTo>
                <a:lnTo>
                  <a:pt x="406221" y="17815"/>
                </a:lnTo>
                <a:lnTo>
                  <a:pt x="447943" y="8651"/>
                </a:lnTo>
                <a:lnTo>
                  <a:pt x="490265" y="2705"/>
                </a:lnTo>
                <a:lnTo>
                  <a:pt x="532984" y="0"/>
                </a:lnTo>
                <a:lnTo>
                  <a:pt x="575898" y="553"/>
                </a:lnTo>
                <a:lnTo>
                  <a:pt x="618807" y="4388"/>
                </a:lnTo>
                <a:lnTo>
                  <a:pt x="661509" y="11523"/>
                </a:lnTo>
                <a:lnTo>
                  <a:pt x="703801" y="21980"/>
                </a:lnTo>
                <a:lnTo>
                  <a:pt x="745482" y="35778"/>
                </a:lnTo>
                <a:lnTo>
                  <a:pt x="786350" y="52939"/>
                </a:lnTo>
                <a:lnTo>
                  <a:pt x="826203" y="73483"/>
                </a:lnTo>
                <a:lnTo>
                  <a:pt x="864840" y="97429"/>
                </a:lnTo>
                <a:lnTo>
                  <a:pt x="902059" y="124800"/>
                </a:lnTo>
                <a:lnTo>
                  <a:pt x="936999" y="155027"/>
                </a:lnTo>
                <a:lnTo>
                  <a:pt x="968914" y="187397"/>
                </a:lnTo>
                <a:lnTo>
                  <a:pt x="997779" y="221706"/>
                </a:lnTo>
                <a:lnTo>
                  <a:pt x="1023570" y="257755"/>
                </a:lnTo>
                <a:lnTo>
                  <a:pt x="1046263" y="295341"/>
                </a:lnTo>
                <a:lnTo>
                  <a:pt x="1065831" y="334264"/>
                </a:lnTo>
                <a:lnTo>
                  <a:pt x="1082252" y="374322"/>
                </a:lnTo>
                <a:lnTo>
                  <a:pt x="1095500" y="415313"/>
                </a:lnTo>
                <a:lnTo>
                  <a:pt x="1105551" y="457037"/>
                </a:lnTo>
                <a:lnTo>
                  <a:pt x="1112380" y="499291"/>
                </a:lnTo>
                <a:lnTo>
                  <a:pt x="1115963" y="541875"/>
                </a:lnTo>
                <a:lnTo>
                  <a:pt x="1116275" y="584588"/>
                </a:lnTo>
                <a:lnTo>
                  <a:pt x="1113292" y="627227"/>
                </a:lnTo>
                <a:lnTo>
                  <a:pt x="1106988" y="669592"/>
                </a:lnTo>
                <a:lnTo>
                  <a:pt x="1097340" y="711481"/>
                </a:lnTo>
                <a:lnTo>
                  <a:pt x="1084323" y="752692"/>
                </a:lnTo>
                <a:lnTo>
                  <a:pt x="1067912" y="793025"/>
                </a:lnTo>
                <a:lnTo>
                  <a:pt x="1048083" y="832278"/>
                </a:lnTo>
                <a:lnTo>
                  <a:pt x="1024811" y="870250"/>
                </a:lnTo>
                <a:lnTo>
                  <a:pt x="998071" y="906739"/>
                </a:lnTo>
                <a:lnTo>
                  <a:pt x="968406" y="940918"/>
                </a:lnTo>
                <a:lnTo>
                  <a:pt x="936528" y="972042"/>
                </a:lnTo>
                <a:lnTo>
                  <a:pt x="902639" y="1000090"/>
                </a:lnTo>
                <a:lnTo>
                  <a:pt x="866940" y="1025043"/>
                </a:lnTo>
                <a:lnTo>
                  <a:pt x="829633" y="1046880"/>
                </a:lnTo>
                <a:lnTo>
                  <a:pt x="790919" y="1065580"/>
                </a:lnTo>
                <a:lnTo>
                  <a:pt x="751002" y="1081122"/>
                </a:lnTo>
                <a:lnTo>
                  <a:pt x="710081" y="1093488"/>
                </a:lnTo>
                <a:lnTo>
                  <a:pt x="668360" y="1102656"/>
                </a:lnTo>
                <a:lnTo>
                  <a:pt x="626039" y="1108606"/>
                </a:lnTo>
                <a:lnTo>
                  <a:pt x="583320" y="1111317"/>
                </a:lnTo>
                <a:lnTo>
                  <a:pt x="540405" y="1110769"/>
                </a:lnTo>
                <a:lnTo>
                  <a:pt x="497497" y="1106942"/>
                </a:lnTo>
                <a:lnTo>
                  <a:pt x="454795" y="1099816"/>
                </a:lnTo>
                <a:lnTo>
                  <a:pt x="412503" y="1089369"/>
                </a:lnTo>
                <a:lnTo>
                  <a:pt x="370822" y="1075582"/>
                </a:lnTo>
                <a:lnTo>
                  <a:pt x="329953" y="1058434"/>
                </a:lnTo>
                <a:lnTo>
                  <a:pt x="290099" y="1037905"/>
                </a:lnTo>
                <a:lnTo>
                  <a:pt x="251460" y="1013975"/>
                </a:lnTo>
                <a:lnTo>
                  <a:pt x="214240" y="986622"/>
                </a:lnTo>
                <a:lnTo>
                  <a:pt x="179299" y="956395"/>
                </a:lnTo>
                <a:lnTo>
                  <a:pt x="147383" y="924025"/>
                </a:lnTo>
                <a:lnTo>
                  <a:pt x="118516" y="889716"/>
                </a:lnTo>
                <a:lnTo>
                  <a:pt x="92723" y="853666"/>
                </a:lnTo>
                <a:lnTo>
                  <a:pt x="70028" y="816079"/>
                </a:lnTo>
                <a:lnTo>
                  <a:pt x="50457" y="777155"/>
                </a:lnTo>
                <a:lnTo>
                  <a:pt x="34033" y="737095"/>
                </a:lnTo>
                <a:lnTo>
                  <a:pt x="20783" y="696101"/>
                </a:lnTo>
                <a:lnTo>
                  <a:pt x="10729" y="654374"/>
                </a:lnTo>
                <a:lnTo>
                  <a:pt x="3898" y="612115"/>
                </a:lnTo>
                <a:lnTo>
                  <a:pt x="313" y="569526"/>
                </a:lnTo>
                <a:lnTo>
                  <a:pt x="0" y="526807"/>
                </a:lnTo>
                <a:lnTo>
                  <a:pt x="2982" y="484160"/>
                </a:lnTo>
                <a:lnTo>
                  <a:pt x="9286" y="441787"/>
                </a:lnTo>
                <a:lnTo>
                  <a:pt x="18935" y="399888"/>
                </a:lnTo>
                <a:lnTo>
                  <a:pt x="31954" y="358665"/>
                </a:lnTo>
                <a:lnTo>
                  <a:pt x="48369" y="318319"/>
                </a:lnTo>
                <a:lnTo>
                  <a:pt x="68202" y="279051"/>
                </a:lnTo>
                <a:lnTo>
                  <a:pt x="91480" y="241063"/>
                </a:lnTo>
                <a:lnTo>
                  <a:pt x="118228" y="204556"/>
                </a:lnTo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17958" y="1181143"/>
            <a:ext cx="855980" cy="850900"/>
          </a:xfrm>
          <a:custGeom>
            <a:avLst/>
            <a:gdLst/>
            <a:ahLst/>
            <a:cxnLst/>
            <a:rect l="l" t="t" r="r" b="b"/>
            <a:pathLst>
              <a:path w="855980" h="850900">
                <a:moveTo>
                  <a:pt x="89838" y="155531"/>
                </a:moveTo>
                <a:lnTo>
                  <a:pt x="51680" y="212403"/>
                </a:lnTo>
                <a:lnTo>
                  <a:pt x="24090" y="273230"/>
                </a:lnTo>
                <a:lnTo>
                  <a:pt x="6915" y="336780"/>
                </a:lnTo>
                <a:lnTo>
                  <a:pt x="0" y="401817"/>
                </a:lnTo>
                <a:lnTo>
                  <a:pt x="340" y="434509"/>
                </a:lnTo>
                <a:lnTo>
                  <a:pt x="8522" y="499465"/>
                </a:lnTo>
                <a:lnTo>
                  <a:pt x="26576" y="562826"/>
                </a:lnTo>
                <a:lnTo>
                  <a:pt x="54346" y="623357"/>
                </a:lnTo>
                <a:lnTo>
                  <a:pt x="91678" y="679825"/>
                </a:lnTo>
                <a:lnTo>
                  <a:pt x="138416" y="730995"/>
                </a:lnTo>
                <a:lnTo>
                  <a:pt x="193850" y="775241"/>
                </a:lnTo>
                <a:lnTo>
                  <a:pt x="254104" y="809468"/>
                </a:lnTo>
                <a:lnTo>
                  <a:pt x="317435" y="833348"/>
                </a:lnTo>
                <a:lnTo>
                  <a:pt x="382607" y="847004"/>
                </a:lnTo>
                <a:lnTo>
                  <a:pt x="448384" y="850558"/>
                </a:lnTo>
                <a:lnTo>
                  <a:pt x="481113" y="848586"/>
                </a:lnTo>
                <a:lnTo>
                  <a:pt x="545478" y="837218"/>
                </a:lnTo>
                <a:lnTo>
                  <a:pt x="607358" y="816056"/>
                </a:lnTo>
                <a:lnTo>
                  <a:pt x="665516" y="785221"/>
                </a:lnTo>
                <a:lnTo>
                  <a:pt x="718715" y="744837"/>
                </a:lnTo>
                <a:lnTo>
                  <a:pt x="765720" y="695027"/>
                </a:lnTo>
                <a:lnTo>
                  <a:pt x="803881" y="638124"/>
                </a:lnTo>
                <a:lnTo>
                  <a:pt x="831472" y="577279"/>
                </a:lnTo>
                <a:lnTo>
                  <a:pt x="848648" y="513722"/>
                </a:lnTo>
                <a:lnTo>
                  <a:pt x="855565" y="448685"/>
                </a:lnTo>
                <a:lnTo>
                  <a:pt x="855224" y="415997"/>
                </a:lnTo>
                <a:lnTo>
                  <a:pt x="847042" y="351050"/>
                </a:lnTo>
                <a:lnTo>
                  <a:pt x="828988" y="287701"/>
                </a:lnTo>
                <a:lnTo>
                  <a:pt x="801219" y="227183"/>
                </a:lnTo>
                <a:lnTo>
                  <a:pt x="763889" y="170726"/>
                </a:lnTo>
                <a:lnTo>
                  <a:pt x="717153" y="119561"/>
                </a:lnTo>
                <a:lnTo>
                  <a:pt x="661719" y="75317"/>
                </a:lnTo>
                <a:lnTo>
                  <a:pt x="601462" y="41090"/>
                </a:lnTo>
                <a:lnTo>
                  <a:pt x="538128" y="17210"/>
                </a:lnTo>
                <a:lnTo>
                  <a:pt x="472954" y="3554"/>
                </a:lnTo>
                <a:lnTo>
                  <a:pt x="407176" y="0"/>
                </a:lnTo>
                <a:lnTo>
                  <a:pt x="374447" y="1972"/>
                </a:lnTo>
                <a:lnTo>
                  <a:pt x="310080" y="13340"/>
                </a:lnTo>
                <a:lnTo>
                  <a:pt x="248200" y="34502"/>
                </a:lnTo>
                <a:lnTo>
                  <a:pt x="190042" y="65336"/>
                </a:lnTo>
                <a:lnTo>
                  <a:pt x="136843" y="105720"/>
                </a:lnTo>
                <a:lnTo>
                  <a:pt x="89838" y="155531"/>
                </a:lnTo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88136" y="0"/>
            <a:ext cx="8056245" cy="6858000"/>
          </a:xfrm>
          <a:custGeom>
            <a:avLst/>
            <a:gdLst/>
            <a:ahLst/>
            <a:cxnLst/>
            <a:rect l="l" t="t" r="r" b="b"/>
            <a:pathLst>
              <a:path w="8056245" h="6858000">
                <a:moveTo>
                  <a:pt x="0" y="6857999"/>
                </a:moveTo>
                <a:lnTo>
                  <a:pt x="8055863" y="6857999"/>
                </a:lnTo>
                <a:lnTo>
                  <a:pt x="8055863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13460" y="0"/>
            <a:ext cx="1905" cy="6858000"/>
          </a:xfrm>
          <a:custGeom>
            <a:avLst/>
            <a:gdLst/>
            <a:ahLst/>
            <a:cxnLst/>
            <a:rect l="l" t="t" r="r" b="b"/>
            <a:pathLst>
              <a:path w="1905" h="6858000">
                <a:moveTo>
                  <a:pt x="0" y="6857999"/>
                </a:moveTo>
                <a:lnTo>
                  <a:pt x="1524" y="6857999"/>
                </a:lnTo>
                <a:lnTo>
                  <a:pt x="1524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35736" y="0"/>
            <a:ext cx="155447" cy="685799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14983" y="0"/>
            <a:ext cx="73660" cy="6858000"/>
          </a:xfrm>
          <a:custGeom>
            <a:avLst/>
            <a:gdLst/>
            <a:ahLst/>
            <a:cxnLst/>
            <a:rect l="l" t="t" r="r" b="b"/>
            <a:pathLst>
              <a:path w="73659" h="6858000">
                <a:moveTo>
                  <a:pt x="0" y="6858000"/>
                </a:moveTo>
                <a:lnTo>
                  <a:pt x="73152" y="6858000"/>
                </a:lnTo>
                <a:lnTo>
                  <a:pt x="73152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377185" y="559942"/>
            <a:ext cx="5615305" cy="5568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b="1" dirty="0">
                <a:latin typeface="Arial"/>
                <a:cs typeface="Arial"/>
              </a:rPr>
              <a:t>Sistematika</a:t>
            </a:r>
            <a:r>
              <a:rPr sz="3600" b="1" spc="-10" dirty="0">
                <a:latin typeface="Arial"/>
                <a:cs typeface="Arial"/>
              </a:rPr>
              <a:t> </a:t>
            </a:r>
            <a:r>
              <a:rPr sz="3600" b="1" dirty="0">
                <a:latin typeface="Arial"/>
                <a:cs typeface="Arial"/>
              </a:rPr>
              <a:t>R</a:t>
            </a:r>
            <a:r>
              <a:rPr sz="3600" b="1" spc="5" dirty="0">
                <a:latin typeface="Arial"/>
                <a:cs typeface="Arial"/>
              </a:rPr>
              <a:t>e</a:t>
            </a:r>
            <a:r>
              <a:rPr sz="3600" b="1" dirty="0">
                <a:latin typeface="Arial"/>
                <a:cs typeface="Arial"/>
              </a:rPr>
              <a:t>kam</a:t>
            </a:r>
            <a:r>
              <a:rPr sz="3600" b="1" spc="-10" dirty="0">
                <a:latin typeface="Arial"/>
                <a:cs typeface="Arial"/>
              </a:rPr>
              <a:t> </a:t>
            </a:r>
            <a:r>
              <a:rPr sz="3600" b="1" dirty="0">
                <a:latin typeface="Arial"/>
                <a:cs typeface="Arial"/>
              </a:rPr>
              <a:t>Medik</a:t>
            </a:r>
            <a:endParaRPr sz="36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596897" y="1618234"/>
            <a:ext cx="4693920" cy="3302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5910" indent="-283210">
              <a:lnSpc>
                <a:spcPct val="100000"/>
              </a:lnSpc>
              <a:buClr>
                <a:srgbClr val="3891A7"/>
              </a:buClr>
              <a:buSzPct val="80357"/>
              <a:buFont typeface="Wingdings 2"/>
              <a:buChar char=""/>
              <a:tabLst>
                <a:tab pos="296545" algn="l"/>
              </a:tabLst>
            </a:pPr>
            <a:r>
              <a:rPr sz="2800" spc="-15" dirty="0">
                <a:latin typeface="Arial"/>
                <a:cs typeface="Arial"/>
              </a:rPr>
              <a:t>Id</a:t>
            </a:r>
            <a:r>
              <a:rPr sz="2800" spc="-10" dirty="0">
                <a:latin typeface="Arial"/>
                <a:cs typeface="Arial"/>
              </a:rPr>
              <a:t>e</a:t>
            </a:r>
            <a:r>
              <a:rPr sz="2800" spc="-15" dirty="0">
                <a:latin typeface="Arial"/>
                <a:cs typeface="Arial"/>
              </a:rPr>
              <a:t>nt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15" dirty="0">
                <a:latin typeface="Arial"/>
                <a:cs typeface="Arial"/>
              </a:rPr>
              <a:t>tas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Pas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20" dirty="0">
                <a:latin typeface="Arial"/>
                <a:cs typeface="Arial"/>
              </a:rPr>
              <a:t>en</a:t>
            </a:r>
            <a:endParaRPr sz="2800">
              <a:latin typeface="Arial"/>
              <a:cs typeface="Arial"/>
            </a:endParaRPr>
          </a:p>
          <a:p>
            <a:pPr marL="295910" indent="-283210">
              <a:lnSpc>
                <a:spcPct val="100000"/>
              </a:lnSpc>
              <a:spcBef>
                <a:spcPts val="2280"/>
              </a:spcBef>
              <a:buClr>
                <a:srgbClr val="3891A7"/>
              </a:buClr>
              <a:buSzPct val="80357"/>
              <a:buFont typeface="Wingdings 2"/>
              <a:buChar char=""/>
              <a:tabLst>
                <a:tab pos="296545" algn="l"/>
              </a:tabLst>
            </a:pPr>
            <a:r>
              <a:rPr sz="2800" spc="-15" dirty="0">
                <a:latin typeface="Arial"/>
                <a:cs typeface="Arial"/>
              </a:rPr>
              <a:t>Kelu</a:t>
            </a:r>
            <a:r>
              <a:rPr sz="2800" spc="-20" dirty="0">
                <a:latin typeface="Arial"/>
                <a:cs typeface="Arial"/>
              </a:rPr>
              <a:t>h</a:t>
            </a:r>
            <a:r>
              <a:rPr sz="2800" spc="-15" dirty="0">
                <a:latin typeface="Arial"/>
                <a:cs typeface="Arial"/>
              </a:rPr>
              <a:t>a</a:t>
            </a:r>
            <a:r>
              <a:rPr sz="2800" spc="-20" dirty="0">
                <a:latin typeface="Arial"/>
                <a:cs typeface="Arial"/>
              </a:rPr>
              <a:t>n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Utama</a:t>
            </a:r>
            <a:endParaRPr sz="2800">
              <a:latin typeface="Arial"/>
              <a:cs typeface="Arial"/>
            </a:endParaRPr>
          </a:p>
          <a:p>
            <a:pPr marL="295910" indent="-283210">
              <a:lnSpc>
                <a:spcPct val="100000"/>
              </a:lnSpc>
              <a:spcBef>
                <a:spcPts val="2280"/>
              </a:spcBef>
              <a:buClr>
                <a:srgbClr val="3891A7"/>
              </a:buClr>
              <a:buSzPct val="80357"/>
              <a:buFont typeface="Wingdings 2"/>
              <a:buChar char=""/>
              <a:tabLst>
                <a:tab pos="296545" algn="l"/>
              </a:tabLst>
            </a:pPr>
            <a:r>
              <a:rPr sz="2800" spc="-20" dirty="0">
                <a:latin typeface="Arial"/>
                <a:cs typeface="Arial"/>
              </a:rPr>
              <a:t>Riwa</a:t>
            </a:r>
            <a:r>
              <a:rPr sz="2800" spc="-10" dirty="0">
                <a:latin typeface="Arial"/>
                <a:cs typeface="Arial"/>
              </a:rPr>
              <a:t>y</a:t>
            </a:r>
            <a:r>
              <a:rPr sz="2800" spc="-15" dirty="0">
                <a:latin typeface="Arial"/>
                <a:cs typeface="Arial"/>
              </a:rPr>
              <a:t>at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Pen</a:t>
            </a:r>
            <a:r>
              <a:rPr sz="2800" spc="-10" dirty="0">
                <a:latin typeface="Arial"/>
                <a:cs typeface="Arial"/>
              </a:rPr>
              <a:t>y</a:t>
            </a:r>
            <a:r>
              <a:rPr sz="2800" spc="-20" dirty="0">
                <a:latin typeface="Arial"/>
                <a:cs typeface="Arial"/>
              </a:rPr>
              <a:t>a</a:t>
            </a:r>
            <a:r>
              <a:rPr sz="2800" spc="-10" dirty="0">
                <a:latin typeface="Arial"/>
                <a:cs typeface="Arial"/>
              </a:rPr>
              <a:t>kit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Sek</a:t>
            </a:r>
            <a:r>
              <a:rPr sz="2800" spc="-15" dirty="0">
                <a:latin typeface="Arial"/>
                <a:cs typeface="Arial"/>
              </a:rPr>
              <a:t>a</a:t>
            </a:r>
            <a:r>
              <a:rPr sz="2800" spc="-10" dirty="0">
                <a:latin typeface="Arial"/>
                <a:cs typeface="Arial"/>
              </a:rPr>
              <a:t>r</a:t>
            </a:r>
            <a:r>
              <a:rPr sz="2800" spc="-15" dirty="0">
                <a:latin typeface="Arial"/>
                <a:cs typeface="Arial"/>
              </a:rPr>
              <a:t>a</a:t>
            </a:r>
            <a:r>
              <a:rPr sz="2800" spc="-20" dirty="0">
                <a:latin typeface="Arial"/>
                <a:cs typeface="Arial"/>
              </a:rPr>
              <a:t>ng</a:t>
            </a:r>
            <a:endParaRPr sz="2800">
              <a:latin typeface="Arial"/>
              <a:cs typeface="Arial"/>
            </a:endParaRPr>
          </a:p>
          <a:p>
            <a:pPr marL="295910" indent="-283210">
              <a:lnSpc>
                <a:spcPct val="100000"/>
              </a:lnSpc>
              <a:spcBef>
                <a:spcPts val="2280"/>
              </a:spcBef>
              <a:buClr>
                <a:srgbClr val="3891A7"/>
              </a:buClr>
              <a:buSzPct val="80357"/>
              <a:buFont typeface="Wingdings 2"/>
              <a:buChar char=""/>
              <a:tabLst>
                <a:tab pos="296545" algn="l"/>
              </a:tabLst>
            </a:pPr>
            <a:r>
              <a:rPr sz="2800" spc="-20" dirty="0">
                <a:latin typeface="Arial"/>
                <a:cs typeface="Arial"/>
              </a:rPr>
              <a:t>Riwa</a:t>
            </a:r>
            <a:r>
              <a:rPr sz="2800" spc="-10" dirty="0">
                <a:latin typeface="Arial"/>
                <a:cs typeface="Arial"/>
              </a:rPr>
              <a:t>y</a:t>
            </a:r>
            <a:r>
              <a:rPr sz="2800" spc="-15" dirty="0">
                <a:latin typeface="Arial"/>
                <a:cs typeface="Arial"/>
              </a:rPr>
              <a:t>at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Pen</a:t>
            </a:r>
            <a:r>
              <a:rPr sz="2800" spc="-10" dirty="0">
                <a:latin typeface="Arial"/>
                <a:cs typeface="Arial"/>
              </a:rPr>
              <a:t>y</a:t>
            </a:r>
            <a:r>
              <a:rPr sz="2800" spc="-20" dirty="0">
                <a:latin typeface="Arial"/>
                <a:cs typeface="Arial"/>
              </a:rPr>
              <a:t>a</a:t>
            </a:r>
            <a:r>
              <a:rPr sz="2800" spc="-10" dirty="0">
                <a:latin typeface="Arial"/>
                <a:cs typeface="Arial"/>
              </a:rPr>
              <a:t>kit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spc="-340" dirty="0">
                <a:latin typeface="Arial"/>
                <a:cs typeface="Arial"/>
              </a:rPr>
              <a:t>T</a:t>
            </a:r>
            <a:r>
              <a:rPr sz="2800" spc="-20" dirty="0">
                <a:latin typeface="Arial"/>
                <a:cs typeface="Arial"/>
              </a:rPr>
              <a:t>e</a:t>
            </a:r>
            <a:r>
              <a:rPr sz="2800" spc="-5" dirty="0">
                <a:latin typeface="Arial"/>
                <a:cs typeface="Arial"/>
              </a:rPr>
              <a:t>r</a:t>
            </a:r>
            <a:r>
              <a:rPr sz="2800" spc="-20" dirty="0">
                <a:latin typeface="Arial"/>
                <a:cs typeface="Arial"/>
              </a:rPr>
              <a:t>d</a:t>
            </a:r>
            <a:r>
              <a:rPr sz="2800" spc="-15" dirty="0">
                <a:latin typeface="Arial"/>
                <a:cs typeface="Arial"/>
              </a:rPr>
              <a:t>a</a:t>
            </a:r>
            <a:r>
              <a:rPr sz="2800" spc="-20" dirty="0">
                <a:latin typeface="Arial"/>
                <a:cs typeface="Arial"/>
              </a:rPr>
              <a:t>h</a:t>
            </a:r>
            <a:r>
              <a:rPr sz="2800" spc="-15" dirty="0">
                <a:latin typeface="Arial"/>
                <a:cs typeface="Arial"/>
              </a:rPr>
              <a:t>ulu</a:t>
            </a:r>
            <a:endParaRPr sz="2800">
              <a:latin typeface="Arial"/>
              <a:cs typeface="Arial"/>
            </a:endParaRPr>
          </a:p>
          <a:p>
            <a:pPr marL="295910" indent="-283210">
              <a:lnSpc>
                <a:spcPct val="100000"/>
              </a:lnSpc>
              <a:spcBef>
                <a:spcPts val="2280"/>
              </a:spcBef>
              <a:buClr>
                <a:srgbClr val="3891A7"/>
              </a:buClr>
              <a:buSzPct val="80357"/>
              <a:buFont typeface="Wingdings 2"/>
              <a:buChar char=""/>
              <a:tabLst>
                <a:tab pos="296545" algn="l"/>
              </a:tabLst>
            </a:pPr>
            <a:r>
              <a:rPr sz="2800" spc="-20" dirty="0">
                <a:latin typeface="Arial"/>
                <a:cs typeface="Arial"/>
              </a:rPr>
              <a:t>Riwa</a:t>
            </a:r>
            <a:r>
              <a:rPr sz="2800" spc="-10" dirty="0">
                <a:latin typeface="Arial"/>
                <a:cs typeface="Arial"/>
              </a:rPr>
              <a:t>y</a:t>
            </a:r>
            <a:r>
              <a:rPr sz="2800" spc="-15" dirty="0">
                <a:latin typeface="Arial"/>
                <a:cs typeface="Arial"/>
              </a:rPr>
              <a:t>at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Sos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-15" dirty="0">
                <a:latin typeface="Arial"/>
                <a:cs typeface="Arial"/>
              </a:rPr>
              <a:t>al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772</Words>
  <Application>Microsoft Office PowerPoint</Application>
  <PresentationFormat>On-screen Show (4:3)</PresentationFormat>
  <Paragraphs>197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Slide 1</vt:lpstr>
      <vt:lpstr>Slide 2</vt:lpstr>
      <vt:lpstr>Standar Akreditasi RS (KARS versi 2012)</vt:lpstr>
      <vt:lpstr>Slide 4</vt:lpstr>
      <vt:lpstr>Slide 5</vt:lpstr>
      <vt:lpstr>Slide 6</vt:lpstr>
      <vt:lpstr>Tahapan</vt:lpstr>
      <vt:lpstr>1. Pengumpulan data pasien</vt:lpstr>
      <vt:lpstr>Slide 9</vt:lpstr>
      <vt:lpstr>Slide 10</vt:lpstr>
      <vt:lpstr>Slide 11</vt:lpstr>
      <vt:lpstr>Slide 12</vt:lpstr>
      <vt:lpstr>2. Identifikasi Masalah Terkait Obat (Drug Related Problem)</vt:lpstr>
      <vt:lpstr>Asesmen</vt:lpstr>
      <vt:lpstr>Sasaran Farmakoterapi</vt:lpstr>
      <vt:lpstr>3. Rekomendasi Terapi</vt:lpstr>
      <vt:lpstr>Pemberian Rekomendasi Terapi</vt:lpstr>
      <vt:lpstr>4. Rencana pemantauan</vt:lpstr>
      <vt:lpstr>Apa yang dipantau ?</vt:lpstr>
      <vt:lpstr>Fungsi Dokumentasi</vt:lpstr>
      <vt:lpstr>Slide 21</vt:lpstr>
      <vt:lpstr>Sistematika</vt:lpstr>
      <vt:lpstr>Slide 23</vt:lpstr>
      <vt:lpstr>Slide 24</vt:lpstr>
      <vt:lpstr>Slide 25</vt:lpstr>
      <vt:lpstr>Slide 26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Tester</dc:creator>
  <cp:lastModifiedBy>RORO</cp:lastModifiedBy>
  <cp:revision>1</cp:revision>
  <dcterms:created xsi:type="dcterms:W3CDTF">2016-03-19T10:47:40Z</dcterms:created>
  <dcterms:modified xsi:type="dcterms:W3CDTF">2016-11-12T02:12:54Z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2015-09-02T00:00:00Z</vt:filetime>
  </property>
  <property fmtid="{D5CDD505-2E9C-101B-9397-08002B2CF9AE}" pid="3" name="LastSaved">
    <vt:filetime>2016-03-19T00:00:00Z</vt:filetime>
  </property>
</Properties>
</file>