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handoutMasterIdLst>
    <p:handoutMasterId r:id="rId23"/>
  </p:handoutMasterIdLst>
  <p:sldIdLst>
    <p:sldId id="404" r:id="rId5"/>
    <p:sldId id="483" r:id="rId6"/>
    <p:sldId id="454" r:id="rId7"/>
    <p:sldId id="393" r:id="rId8"/>
    <p:sldId id="474" r:id="rId9"/>
    <p:sldId id="467" r:id="rId10"/>
    <p:sldId id="463" r:id="rId11"/>
    <p:sldId id="475" r:id="rId12"/>
    <p:sldId id="476" r:id="rId13"/>
    <p:sldId id="445" r:id="rId14"/>
    <p:sldId id="481" r:id="rId15"/>
    <p:sldId id="465" r:id="rId16"/>
    <p:sldId id="470" r:id="rId17"/>
    <p:sldId id="471" r:id="rId18"/>
    <p:sldId id="480" r:id="rId19"/>
    <p:sldId id="479" r:id="rId20"/>
    <p:sldId id="331" r:id="rId21"/>
  </p:sldIdLst>
  <p:sldSz cx="12188825" cy="6858000"/>
  <p:notesSz cx="6815138" cy="99441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25"/>
    <a:srgbClr val="0066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6" autoAdjust="0"/>
    <p:restoredTop sz="65889" autoAdjust="0"/>
  </p:normalViewPr>
  <p:slideViewPr>
    <p:cSldViewPr showGuides="1">
      <p:cViewPr varScale="1">
        <p:scale>
          <a:sx n="42" d="100"/>
          <a:sy n="42" d="100"/>
        </p:scale>
        <p:origin x="-108" y="-234"/>
      </p:cViewPr>
      <p:guideLst>
        <p:guide orient="horz" pos="2160"/>
        <p:guide pos="3839"/>
      </p:guideLst>
    </p:cSldViewPr>
  </p:slideViewPr>
  <p:outlineViewPr>
    <p:cViewPr>
      <p:scale>
        <a:sx n="33" d="100"/>
        <a:sy n="33" d="100"/>
      </p:scale>
      <p:origin x="0" y="-1632"/>
    </p:cViewPr>
  </p:outlineViewPr>
  <p:notesTextViewPr>
    <p:cViewPr>
      <p:scale>
        <a:sx n="1" d="1"/>
        <a:sy n="1" d="1"/>
      </p:scale>
      <p:origin x="0" y="0"/>
    </p:cViewPr>
  </p:notesTextViewPr>
  <p:sorterViewPr>
    <p:cViewPr>
      <p:scale>
        <a:sx n="90" d="100"/>
        <a:sy n="90" d="100"/>
      </p:scale>
      <p:origin x="0" y="-1908"/>
    </p:cViewPr>
  </p:sorter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png"/></Relationships>
</file>

<file path=ppt/diagrams/_rels/data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diagrams/_rels/data8.xml.rels><?xml version="1.0" encoding="UTF-8" standalone="yes"?>
<Relationships xmlns="http://schemas.openxmlformats.org/package/2006/relationships"><Relationship Id="rId1" Type="http://schemas.openxmlformats.org/officeDocument/2006/relationships/image" Target="../media/image21.png"/></Relationships>
</file>

<file path=ppt/diagrams/_rels/data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emf"/></Relationships>
</file>

<file path=ppt/diagrams/_rels/drawing1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image" Target="../media/image47.png"/><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9.png"/><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image" Target="../media/image16.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A5AD0B-A200-4B62-BB50-30C09FC6EF7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d-ID"/>
        </a:p>
      </dgm:t>
    </dgm:pt>
    <dgm:pt modelId="{0CABE8F4-3C3A-4946-8E33-1965A01BFD70}">
      <dgm:prSet phldrT="[Text]" custT="1"/>
      <dgm:spPr/>
      <dgm:t>
        <a:bodyPr/>
        <a:lstStyle/>
        <a:p>
          <a:r>
            <a:rPr lang="id-ID" sz="1600" dirty="0"/>
            <a:t>Subsistem Sediaan Farmasi, Alkes, dan Makanan Minuman</a:t>
          </a:r>
        </a:p>
      </dgm:t>
    </dgm:pt>
    <dgm:pt modelId="{CC22A44E-E2AF-4382-BD0E-061B5A1DE95C}" type="parTrans" cxnId="{CF3C17B1-94A6-484D-818A-DE4A167DE9C0}">
      <dgm:prSet/>
      <dgm:spPr/>
      <dgm:t>
        <a:bodyPr/>
        <a:lstStyle/>
        <a:p>
          <a:endParaRPr lang="id-ID" sz="2000"/>
        </a:p>
      </dgm:t>
    </dgm:pt>
    <dgm:pt modelId="{C3DEF509-343B-442C-8D61-81C6F0D94291}" type="sibTrans" cxnId="{CF3C17B1-94A6-484D-818A-DE4A167DE9C0}">
      <dgm:prSet/>
      <dgm:spPr/>
      <dgm:t>
        <a:bodyPr/>
        <a:lstStyle/>
        <a:p>
          <a:endParaRPr lang="id-ID" sz="2000"/>
        </a:p>
      </dgm:t>
    </dgm:pt>
    <dgm:pt modelId="{FF299266-095A-400F-B68B-A6296E489B13}">
      <dgm:prSet phldrT="[Text]" custT="1"/>
      <dgm:spPr/>
      <dgm:t>
        <a:bodyPr/>
        <a:lstStyle/>
        <a:p>
          <a:r>
            <a:rPr lang="id-ID" sz="1600" dirty="0"/>
            <a:t>Aksesibilitas Obat (Ketersediaan, Pemerataan, dan Keterjangkauan)</a:t>
          </a:r>
        </a:p>
      </dgm:t>
    </dgm:pt>
    <dgm:pt modelId="{899F4AE0-E562-4D49-A296-4B2957DB5DF4}" type="parTrans" cxnId="{B8F658B5-861D-4515-B084-7D5CFDC1E92D}">
      <dgm:prSet/>
      <dgm:spPr/>
      <dgm:t>
        <a:bodyPr/>
        <a:lstStyle/>
        <a:p>
          <a:endParaRPr lang="id-ID" sz="2000"/>
        </a:p>
      </dgm:t>
    </dgm:pt>
    <dgm:pt modelId="{4E5344F7-2027-44D5-BCA0-ED07B9F75FB8}" type="sibTrans" cxnId="{B8F658B5-861D-4515-B084-7D5CFDC1E92D}">
      <dgm:prSet/>
      <dgm:spPr/>
      <dgm:t>
        <a:bodyPr/>
        <a:lstStyle/>
        <a:p>
          <a:endParaRPr lang="id-ID" sz="2000"/>
        </a:p>
      </dgm:t>
    </dgm:pt>
    <dgm:pt modelId="{2C02303C-9267-40FF-BB24-A008B7556841}">
      <dgm:prSet phldrT="[Text]" custT="1"/>
      <dgm:spPr/>
      <dgm:t>
        <a:bodyPr/>
        <a:lstStyle/>
        <a:p>
          <a:r>
            <a:rPr lang="id-ID" sz="1600" b="0" dirty="0">
              <a:solidFill>
                <a:schemeClr val="bg1"/>
              </a:solidFill>
              <a:latin typeface="Arial Narrow" pitchFamily="34" charset="0"/>
            </a:rPr>
            <a:t>Pengawasan sediaan farmasi untuk menjamin persyaratan keamanan, khasiat/manfaat mutu produk</a:t>
          </a:r>
          <a:r>
            <a:rPr lang="id-ID" sz="1600" dirty="0">
              <a:solidFill>
                <a:schemeClr val="bg1"/>
              </a:solidFill>
            </a:rPr>
            <a:t> </a:t>
          </a:r>
        </a:p>
      </dgm:t>
    </dgm:pt>
    <dgm:pt modelId="{666D481C-069E-4ED0-8D9C-18FF428243B8}" type="parTrans" cxnId="{DD8A7D2D-A7F9-4E47-90EF-74276C9D17EF}">
      <dgm:prSet/>
      <dgm:spPr/>
      <dgm:t>
        <a:bodyPr/>
        <a:lstStyle/>
        <a:p>
          <a:endParaRPr lang="id-ID" sz="2000"/>
        </a:p>
      </dgm:t>
    </dgm:pt>
    <dgm:pt modelId="{CC68D69D-075F-4360-838C-5934641D6549}" type="sibTrans" cxnId="{DD8A7D2D-A7F9-4E47-90EF-74276C9D17EF}">
      <dgm:prSet/>
      <dgm:spPr/>
      <dgm:t>
        <a:bodyPr/>
        <a:lstStyle/>
        <a:p>
          <a:endParaRPr lang="id-ID" sz="2000"/>
        </a:p>
      </dgm:t>
    </dgm:pt>
    <dgm:pt modelId="{0B3B0745-44D1-4843-A004-BAE37E827556}">
      <dgm:prSet phldrT="[Text]" custT="1"/>
      <dgm:spPr/>
      <dgm:t>
        <a:bodyPr/>
        <a:lstStyle/>
        <a:p>
          <a:r>
            <a:rPr lang="id-ID" sz="1600" dirty="0"/>
            <a:t>Perlindungan masyarakat dari penggunaan obat yang salah dan penyalahgunaan obat</a:t>
          </a:r>
        </a:p>
      </dgm:t>
    </dgm:pt>
    <dgm:pt modelId="{EB561DAB-4057-4061-A4FB-75481AF5D4C7}" type="parTrans" cxnId="{1B429885-354C-40B0-B43C-EBA4C6766B6F}">
      <dgm:prSet/>
      <dgm:spPr/>
      <dgm:t>
        <a:bodyPr/>
        <a:lstStyle/>
        <a:p>
          <a:endParaRPr lang="id-ID" sz="2000"/>
        </a:p>
      </dgm:t>
    </dgm:pt>
    <dgm:pt modelId="{6406EAC5-35A4-496B-BBCC-C77B02524BB8}" type="sibTrans" cxnId="{1B429885-354C-40B0-B43C-EBA4C6766B6F}">
      <dgm:prSet/>
      <dgm:spPr/>
      <dgm:t>
        <a:bodyPr/>
        <a:lstStyle/>
        <a:p>
          <a:endParaRPr lang="id-ID" sz="2000"/>
        </a:p>
      </dgm:t>
    </dgm:pt>
    <dgm:pt modelId="{BD1ECD6C-EE6D-4CC4-B168-1B789B30A2DD}">
      <dgm:prSet custT="1"/>
      <dgm:spPr/>
      <dgm:t>
        <a:bodyPr/>
        <a:lstStyle/>
        <a:p>
          <a:r>
            <a:rPr lang="id-ID" sz="3200" dirty="0"/>
            <a:t>Sistem Kesehatan Nasional (SKN)*</a:t>
          </a:r>
        </a:p>
      </dgm:t>
    </dgm:pt>
    <dgm:pt modelId="{BF8F971B-BEA0-49B7-A1B6-511692B90E26}" type="parTrans" cxnId="{AD82BA85-4B19-465C-AFD3-A797AAF3F659}">
      <dgm:prSet/>
      <dgm:spPr/>
      <dgm:t>
        <a:bodyPr/>
        <a:lstStyle/>
        <a:p>
          <a:endParaRPr lang="id-ID" sz="2000"/>
        </a:p>
      </dgm:t>
    </dgm:pt>
    <dgm:pt modelId="{473B3001-5ED3-4BA0-BC51-E64257C766D8}" type="sibTrans" cxnId="{AD82BA85-4B19-465C-AFD3-A797AAF3F659}">
      <dgm:prSet/>
      <dgm:spPr/>
      <dgm:t>
        <a:bodyPr/>
        <a:lstStyle/>
        <a:p>
          <a:endParaRPr lang="id-ID" sz="2000"/>
        </a:p>
      </dgm:t>
    </dgm:pt>
    <dgm:pt modelId="{11FB57DF-C893-45C4-B100-BD82B73B159B}">
      <dgm:prSet custT="1"/>
      <dgm:spPr/>
      <dgm:t>
        <a:bodyPr/>
        <a:lstStyle/>
        <a:p>
          <a:r>
            <a:rPr lang="id-ID" sz="1600" dirty="0"/>
            <a:t>Pelayanan kefarmasian</a:t>
          </a:r>
        </a:p>
      </dgm:t>
    </dgm:pt>
    <dgm:pt modelId="{9BBE692F-D97F-4B94-9506-2F7F983E39B6}" type="parTrans" cxnId="{B7989A76-AF16-4EDE-9ABB-5979BDEC1D34}">
      <dgm:prSet/>
      <dgm:spPr/>
      <dgm:t>
        <a:bodyPr/>
        <a:lstStyle/>
        <a:p>
          <a:endParaRPr lang="id-ID" sz="2000"/>
        </a:p>
      </dgm:t>
    </dgm:pt>
    <dgm:pt modelId="{EA211F82-E589-4845-A3A0-9D42227EE641}" type="sibTrans" cxnId="{B7989A76-AF16-4EDE-9ABB-5979BDEC1D34}">
      <dgm:prSet/>
      <dgm:spPr/>
      <dgm:t>
        <a:bodyPr/>
        <a:lstStyle/>
        <a:p>
          <a:endParaRPr lang="id-ID" sz="2000"/>
        </a:p>
      </dgm:t>
    </dgm:pt>
    <dgm:pt modelId="{AE7D4E23-429A-4BF9-A08A-72A47D2F16C4}">
      <dgm:prSet custT="1"/>
      <dgm:spPr/>
      <dgm:t>
        <a:bodyPr/>
        <a:lstStyle/>
        <a:p>
          <a:r>
            <a:rPr lang="id-ID" sz="1600" dirty="0"/>
            <a:t>Penggunaan obat yang rasional</a:t>
          </a:r>
        </a:p>
      </dgm:t>
    </dgm:pt>
    <dgm:pt modelId="{F40F9E85-AD20-444C-8312-08328A67AA2D}" type="parTrans" cxnId="{E3F31641-0036-4644-BF1E-88985B7E8E17}">
      <dgm:prSet/>
      <dgm:spPr/>
      <dgm:t>
        <a:bodyPr/>
        <a:lstStyle/>
        <a:p>
          <a:endParaRPr lang="id-ID" sz="2000"/>
        </a:p>
      </dgm:t>
    </dgm:pt>
    <dgm:pt modelId="{02577F9E-3038-4867-A5F7-9ED67258FF81}" type="sibTrans" cxnId="{E3F31641-0036-4644-BF1E-88985B7E8E17}">
      <dgm:prSet/>
      <dgm:spPr/>
      <dgm:t>
        <a:bodyPr/>
        <a:lstStyle/>
        <a:p>
          <a:endParaRPr lang="id-ID" sz="2000"/>
        </a:p>
      </dgm:t>
    </dgm:pt>
    <dgm:pt modelId="{45A719CD-8091-4AE8-93B4-38D5EA5C1DF8}">
      <dgm:prSet custT="1"/>
      <dgm:spPr/>
      <dgm:t>
        <a:bodyPr/>
        <a:lstStyle/>
        <a:p>
          <a:r>
            <a:rPr lang="id-ID" sz="1600" dirty="0"/>
            <a:t>Kemandirian sediaan farmasi melalui pemanfaatan sumber daya dalam negeri</a:t>
          </a:r>
        </a:p>
      </dgm:t>
    </dgm:pt>
    <dgm:pt modelId="{6629A9EB-F4E7-429D-A916-D4CD044F152B}" type="parTrans" cxnId="{7BB52271-01EC-427A-A99C-6670B878E9AA}">
      <dgm:prSet/>
      <dgm:spPr/>
      <dgm:t>
        <a:bodyPr/>
        <a:lstStyle/>
        <a:p>
          <a:endParaRPr lang="id-ID" sz="2000"/>
        </a:p>
      </dgm:t>
    </dgm:pt>
    <dgm:pt modelId="{0DA3EAF7-7521-47B8-A429-7F3E6B83A2C4}" type="sibTrans" cxnId="{7BB52271-01EC-427A-A99C-6670B878E9AA}">
      <dgm:prSet/>
      <dgm:spPr/>
      <dgm:t>
        <a:bodyPr/>
        <a:lstStyle/>
        <a:p>
          <a:endParaRPr lang="id-ID" sz="2000"/>
        </a:p>
      </dgm:t>
    </dgm:pt>
    <dgm:pt modelId="{6B5E750F-6F45-470A-9D13-174650FB95DD}" type="pres">
      <dgm:prSet presAssocID="{33A5AD0B-A200-4B62-BB50-30C09FC6EF7D}" presName="hierChild1" presStyleCnt="0">
        <dgm:presLayoutVars>
          <dgm:orgChart val="1"/>
          <dgm:chPref val="1"/>
          <dgm:dir/>
          <dgm:animOne val="branch"/>
          <dgm:animLvl val="lvl"/>
          <dgm:resizeHandles/>
        </dgm:presLayoutVars>
      </dgm:prSet>
      <dgm:spPr/>
      <dgm:t>
        <a:bodyPr/>
        <a:lstStyle/>
        <a:p>
          <a:endParaRPr lang="en-US"/>
        </a:p>
      </dgm:t>
    </dgm:pt>
    <dgm:pt modelId="{49ED73DD-A5F1-4601-BD3B-84D54AB0BC7A}" type="pres">
      <dgm:prSet presAssocID="{BD1ECD6C-EE6D-4CC4-B168-1B789B30A2DD}" presName="hierRoot1" presStyleCnt="0">
        <dgm:presLayoutVars>
          <dgm:hierBranch/>
        </dgm:presLayoutVars>
      </dgm:prSet>
      <dgm:spPr/>
    </dgm:pt>
    <dgm:pt modelId="{5D51F6BB-5558-4DC1-BFDE-647D54250933}" type="pres">
      <dgm:prSet presAssocID="{BD1ECD6C-EE6D-4CC4-B168-1B789B30A2DD}" presName="rootComposite1" presStyleCnt="0"/>
      <dgm:spPr/>
    </dgm:pt>
    <dgm:pt modelId="{31E20462-4E6C-4329-B34B-6FB39D9AFD79}" type="pres">
      <dgm:prSet presAssocID="{BD1ECD6C-EE6D-4CC4-B168-1B789B30A2DD}" presName="rootText1" presStyleLbl="node0" presStyleIdx="0" presStyleCnt="2" custScaleX="201360" custScaleY="128450" custLinFactX="91200" custLinFactY="-94606" custLinFactNeighborX="100000" custLinFactNeighborY="-100000">
        <dgm:presLayoutVars>
          <dgm:chPref val="3"/>
        </dgm:presLayoutVars>
      </dgm:prSet>
      <dgm:spPr/>
      <dgm:t>
        <a:bodyPr/>
        <a:lstStyle/>
        <a:p>
          <a:endParaRPr lang="en-US"/>
        </a:p>
      </dgm:t>
    </dgm:pt>
    <dgm:pt modelId="{0E19DC7E-1679-4C4C-98C9-D020F35CAE85}" type="pres">
      <dgm:prSet presAssocID="{BD1ECD6C-EE6D-4CC4-B168-1B789B30A2DD}" presName="rootConnector1" presStyleLbl="node1" presStyleIdx="0" presStyleCnt="0"/>
      <dgm:spPr/>
      <dgm:t>
        <a:bodyPr/>
        <a:lstStyle/>
        <a:p>
          <a:endParaRPr lang="en-US"/>
        </a:p>
      </dgm:t>
    </dgm:pt>
    <dgm:pt modelId="{B22E4F71-4D35-4334-A628-A8A4B45B2D24}" type="pres">
      <dgm:prSet presAssocID="{BD1ECD6C-EE6D-4CC4-B168-1B789B30A2DD}" presName="hierChild2" presStyleCnt="0"/>
      <dgm:spPr/>
    </dgm:pt>
    <dgm:pt modelId="{5317CA07-EE6B-47EA-815A-E29FF1BE49E9}" type="pres">
      <dgm:prSet presAssocID="{BD1ECD6C-EE6D-4CC4-B168-1B789B30A2DD}" presName="hierChild3" presStyleCnt="0"/>
      <dgm:spPr/>
    </dgm:pt>
    <dgm:pt modelId="{A22D0DAC-6DA0-403D-BB08-4E3F799DB7F5}" type="pres">
      <dgm:prSet presAssocID="{0CABE8F4-3C3A-4946-8E33-1965A01BFD70}" presName="hierRoot1" presStyleCnt="0">
        <dgm:presLayoutVars>
          <dgm:hierBranch val="init"/>
        </dgm:presLayoutVars>
      </dgm:prSet>
      <dgm:spPr/>
    </dgm:pt>
    <dgm:pt modelId="{9A7C0F6C-1777-4B96-8306-7AF1378ADB0D}" type="pres">
      <dgm:prSet presAssocID="{0CABE8F4-3C3A-4946-8E33-1965A01BFD70}" presName="rootComposite1" presStyleCnt="0"/>
      <dgm:spPr/>
    </dgm:pt>
    <dgm:pt modelId="{31D34F14-BC9D-4ACF-9927-C9EA469EA7BC}" type="pres">
      <dgm:prSet presAssocID="{0CABE8F4-3C3A-4946-8E33-1965A01BFD70}" presName="rootText1" presStyleLbl="node0" presStyleIdx="1" presStyleCnt="2" custScaleX="137151" custScaleY="141080" custLinFactNeighborY="38921">
        <dgm:presLayoutVars>
          <dgm:chPref val="3"/>
        </dgm:presLayoutVars>
      </dgm:prSet>
      <dgm:spPr/>
      <dgm:t>
        <a:bodyPr/>
        <a:lstStyle/>
        <a:p>
          <a:endParaRPr lang="en-US"/>
        </a:p>
      </dgm:t>
    </dgm:pt>
    <dgm:pt modelId="{9134E0A6-4684-4A0D-B959-9200623E66E2}" type="pres">
      <dgm:prSet presAssocID="{0CABE8F4-3C3A-4946-8E33-1965A01BFD70}" presName="rootConnector1" presStyleLbl="node1" presStyleIdx="0" presStyleCnt="0"/>
      <dgm:spPr/>
      <dgm:t>
        <a:bodyPr/>
        <a:lstStyle/>
        <a:p>
          <a:endParaRPr lang="en-US"/>
        </a:p>
      </dgm:t>
    </dgm:pt>
    <dgm:pt modelId="{8372698E-3B64-48DE-969A-773C78F422FB}" type="pres">
      <dgm:prSet presAssocID="{0CABE8F4-3C3A-4946-8E33-1965A01BFD70}" presName="hierChild2" presStyleCnt="0"/>
      <dgm:spPr/>
    </dgm:pt>
    <dgm:pt modelId="{BA3EE024-1569-4BDB-B6A7-AFDA477D326C}" type="pres">
      <dgm:prSet presAssocID="{899F4AE0-E562-4D49-A296-4B2957DB5DF4}" presName="Name37" presStyleLbl="parChTrans1D2" presStyleIdx="0" presStyleCnt="6"/>
      <dgm:spPr/>
      <dgm:t>
        <a:bodyPr/>
        <a:lstStyle/>
        <a:p>
          <a:endParaRPr lang="en-US"/>
        </a:p>
      </dgm:t>
    </dgm:pt>
    <dgm:pt modelId="{326B2F64-87EA-41E0-ACD3-2D62FCC1370B}" type="pres">
      <dgm:prSet presAssocID="{FF299266-095A-400F-B68B-A6296E489B13}" presName="hierRoot2" presStyleCnt="0">
        <dgm:presLayoutVars>
          <dgm:hierBranch val="init"/>
        </dgm:presLayoutVars>
      </dgm:prSet>
      <dgm:spPr/>
    </dgm:pt>
    <dgm:pt modelId="{C8DF29E7-C1B9-45CB-9CE0-624D97E6289E}" type="pres">
      <dgm:prSet presAssocID="{FF299266-095A-400F-B68B-A6296E489B13}" presName="rootComposite" presStyleCnt="0"/>
      <dgm:spPr/>
    </dgm:pt>
    <dgm:pt modelId="{6E7889DB-4501-49B9-B975-00A6CB691A24}" type="pres">
      <dgm:prSet presAssocID="{FF299266-095A-400F-B68B-A6296E489B13}" presName="rootText" presStyleLbl="node2" presStyleIdx="0" presStyleCnt="6" custScaleY="195501" custLinFactNeighborY="38921">
        <dgm:presLayoutVars>
          <dgm:chPref val="3"/>
        </dgm:presLayoutVars>
      </dgm:prSet>
      <dgm:spPr/>
      <dgm:t>
        <a:bodyPr/>
        <a:lstStyle/>
        <a:p>
          <a:endParaRPr lang="en-US"/>
        </a:p>
      </dgm:t>
    </dgm:pt>
    <dgm:pt modelId="{BD5EE5B5-527B-44C0-A0A6-EA134F643FD2}" type="pres">
      <dgm:prSet presAssocID="{FF299266-095A-400F-B68B-A6296E489B13}" presName="rootConnector" presStyleLbl="node2" presStyleIdx="0" presStyleCnt="6"/>
      <dgm:spPr/>
      <dgm:t>
        <a:bodyPr/>
        <a:lstStyle/>
        <a:p>
          <a:endParaRPr lang="en-US"/>
        </a:p>
      </dgm:t>
    </dgm:pt>
    <dgm:pt modelId="{59A3D3DC-4343-4295-81B0-746EF23042ED}" type="pres">
      <dgm:prSet presAssocID="{FF299266-095A-400F-B68B-A6296E489B13}" presName="hierChild4" presStyleCnt="0"/>
      <dgm:spPr/>
    </dgm:pt>
    <dgm:pt modelId="{94C30DC0-17C0-416B-83E8-FC3F32550230}" type="pres">
      <dgm:prSet presAssocID="{FF299266-095A-400F-B68B-A6296E489B13}" presName="hierChild5" presStyleCnt="0"/>
      <dgm:spPr/>
    </dgm:pt>
    <dgm:pt modelId="{0046389A-E2C1-4305-B69F-C5646E62638F}" type="pres">
      <dgm:prSet presAssocID="{666D481C-069E-4ED0-8D9C-18FF428243B8}" presName="Name37" presStyleLbl="parChTrans1D2" presStyleIdx="1" presStyleCnt="6"/>
      <dgm:spPr/>
      <dgm:t>
        <a:bodyPr/>
        <a:lstStyle/>
        <a:p>
          <a:endParaRPr lang="en-US"/>
        </a:p>
      </dgm:t>
    </dgm:pt>
    <dgm:pt modelId="{D302C6BD-161B-417A-B178-8BF08C3B968D}" type="pres">
      <dgm:prSet presAssocID="{2C02303C-9267-40FF-BB24-A008B7556841}" presName="hierRoot2" presStyleCnt="0">
        <dgm:presLayoutVars>
          <dgm:hierBranch val="init"/>
        </dgm:presLayoutVars>
      </dgm:prSet>
      <dgm:spPr/>
    </dgm:pt>
    <dgm:pt modelId="{6544235E-6E91-48A9-9CA9-A72D64591423}" type="pres">
      <dgm:prSet presAssocID="{2C02303C-9267-40FF-BB24-A008B7556841}" presName="rootComposite" presStyleCnt="0"/>
      <dgm:spPr/>
    </dgm:pt>
    <dgm:pt modelId="{9B3550BF-9983-4E1F-8059-32B9C2B08052}" type="pres">
      <dgm:prSet presAssocID="{2C02303C-9267-40FF-BB24-A008B7556841}" presName="rootText" presStyleLbl="node2" presStyleIdx="1" presStyleCnt="6" custScaleY="232620" custLinFactNeighborY="38921">
        <dgm:presLayoutVars>
          <dgm:chPref val="3"/>
        </dgm:presLayoutVars>
      </dgm:prSet>
      <dgm:spPr/>
      <dgm:t>
        <a:bodyPr/>
        <a:lstStyle/>
        <a:p>
          <a:endParaRPr lang="en-US"/>
        </a:p>
      </dgm:t>
    </dgm:pt>
    <dgm:pt modelId="{9DA638ED-44A7-44D6-9026-FC4DE792D5CE}" type="pres">
      <dgm:prSet presAssocID="{2C02303C-9267-40FF-BB24-A008B7556841}" presName="rootConnector" presStyleLbl="node2" presStyleIdx="1" presStyleCnt="6"/>
      <dgm:spPr/>
      <dgm:t>
        <a:bodyPr/>
        <a:lstStyle/>
        <a:p>
          <a:endParaRPr lang="en-US"/>
        </a:p>
      </dgm:t>
    </dgm:pt>
    <dgm:pt modelId="{68A43959-1FEB-4263-8D57-CE3F9CD4BDFC}" type="pres">
      <dgm:prSet presAssocID="{2C02303C-9267-40FF-BB24-A008B7556841}" presName="hierChild4" presStyleCnt="0"/>
      <dgm:spPr/>
    </dgm:pt>
    <dgm:pt modelId="{A8689DCD-70E1-4FA9-B030-426F10B43588}" type="pres">
      <dgm:prSet presAssocID="{2C02303C-9267-40FF-BB24-A008B7556841}" presName="hierChild5" presStyleCnt="0"/>
      <dgm:spPr/>
    </dgm:pt>
    <dgm:pt modelId="{CEFDA4A1-97B4-4E15-A3B9-C11CEC25F9B6}" type="pres">
      <dgm:prSet presAssocID="{EB561DAB-4057-4061-A4FB-75481AF5D4C7}" presName="Name37" presStyleLbl="parChTrans1D2" presStyleIdx="2" presStyleCnt="6"/>
      <dgm:spPr/>
      <dgm:t>
        <a:bodyPr/>
        <a:lstStyle/>
        <a:p>
          <a:endParaRPr lang="en-US"/>
        </a:p>
      </dgm:t>
    </dgm:pt>
    <dgm:pt modelId="{DE7F5AD3-3514-4E0F-85FE-E8644F9CDDBD}" type="pres">
      <dgm:prSet presAssocID="{0B3B0745-44D1-4843-A004-BAE37E827556}" presName="hierRoot2" presStyleCnt="0">
        <dgm:presLayoutVars>
          <dgm:hierBranch val="init"/>
        </dgm:presLayoutVars>
      </dgm:prSet>
      <dgm:spPr/>
    </dgm:pt>
    <dgm:pt modelId="{2B429BC7-297D-4FD1-9242-3B7CCC430643}" type="pres">
      <dgm:prSet presAssocID="{0B3B0745-44D1-4843-A004-BAE37E827556}" presName="rootComposite" presStyleCnt="0"/>
      <dgm:spPr/>
    </dgm:pt>
    <dgm:pt modelId="{AC82FC16-CFFE-484D-82BC-634A1052759F}" type="pres">
      <dgm:prSet presAssocID="{0B3B0745-44D1-4843-A004-BAE37E827556}" presName="rootText" presStyleLbl="node2" presStyleIdx="2" presStyleCnt="6" custScaleY="234422" custLinFactNeighborY="38921">
        <dgm:presLayoutVars>
          <dgm:chPref val="3"/>
        </dgm:presLayoutVars>
      </dgm:prSet>
      <dgm:spPr/>
      <dgm:t>
        <a:bodyPr/>
        <a:lstStyle/>
        <a:p>
          <a:endParaRPr lang="en-US"/>
        </a:p>
      </dgm:t>
    </dgm:pt>
    <dgm:pt modelId="{909DA6CF-B257-47E3-BCBF-9ADDDD7F3CB7}" type="pres">
      <dgm:prSet presAssocID="{0B3B0745-44D1-4843-A004-BAE37E827556}" presName="rootConnector" presStyleLbl="node2" presStyleIdx="2" presStyleCnt="6"/>
      <dgm:spPr/>
      <dgm:t>
        <a:bodyPr/>
        <a:lstStyle/>
        <a:p>
          <a:endParaRPr lang="en-US"/>
        </a:p>
      </dgm:t>
    </dgm:pt>
    <dgm:pt modelId="{630465DC-4439-41B7-AC86-AB69AC649328}" type="pres">
      <dgm:prSet presAssocID="{0B3B0745-44D1-4843-A004-BAE37E827556}" presName="hierChild4" presStyleCnt="0"/>
      <dgm:spPr/>
    </dgm:pt>
    <dgm:pt modelId="{C27FE32F-A68E-4AE0-90A3-05986DFBB460}" type="pres">
      <dgm:prSet presAssocID="{0B3B0745-44D1-4843-A004-BAE37E827556}" presName="hierChild5" presStyleCnt="0"/>
      <dgm:spPr/>
    </dgm:pt>
    <dgm:pt modelId="{3A8CF6F2-4BD3-4246-B0DD-A5D0F0FCE2B8}" type="pres">
      <dgm:prSet presAssocID="{9BBE692F-D97F-4B94-9506-2F7F983E39B6}" presName="Name37" presStyleLbl="parChTrans1D2" presStyleIdx="3" presStyleCnt="6"/>
      <dgm:spPr/>
      <dgm:t>
        <a:bodyPr/>
        <a:lstStyle/>
        <a:p>
          <a:endParaRPr lang="en-US"/>
        </a:p>
      </dgm:t>
    </dgm:pt>
    <dgm:pt modelId="{4CB88232-6124-4D3C-BD14-A41D4D66DC30}" type="pres">
      <dgm:prSet presAssocID="{11FB57DF-C893-45C4-B100-BD82B73B159B}" presName="hierRoot2" presStyleCnt="0">
        <dgm:presLayoutVars>
          <dgm:hierBranch val="init"/>
        </dgm:presLayoutVars>
      </dgm:prSet>
      <dgm:spPr/>
    </dgm:pt>
    <dgm:pt modelId="{BADA1DA0-989A-46AF-8818-F8105AB4553C}" type="pres">
      <dgm:prSet presAssocID="{11FB57DF-C893-45C4-B100-BD82B73B159B}" presName="rootComposite" presStyleCnt="0"/>
      <dgm:spPr/>
    </dgm:pt>
    <dgm:pt modelId="{625C5E3D-40E7-4053-B57E-893CD6C34A70}" type="pres">
      <dgm:prSet presAssocID="{11FB57DF-C893-45C4-B100-BD82B73B159B}" presName="rootText" presStyleLbl="node2" presStyleIdx="3" presStyleCnt="6" custLinFactNeighborY="38921">
        <dgm:presLayoutVars>
          <dgm:chPref val="3"/>
        </dgm:presLayoutVars>
      </dgm:prSet>
      <dgm:spPr/>
      <dgm:t>
        <a:bodyPr/>
        <a:lstStyle/>
        <a:p>
          <a:endParaRPr lang="en-US"/>
        </a:p>
      </dgm:t>
    </dgm:pt>
    <dgm:pt modelId="{F867F2E8-F63C-44DF-B4BB-BFA4AF868B91}" type="pres">
      <dgm:prSet presAssocID="{11FB57DF-C893-45C4-B100-BD82B73B159B}" presName="rootConnector" presStyleLbl="node2" presStyleIdx="3" presStyleCnt="6"/>
      <dgm:spPr/>
      <dgm:t>
        <a:bodyPr/>
        <a:lstStyle/>
        <a:p>
          <a:endParaRPr lang="en-US"/>
        </a:p>
      </dgm:t>
    </dgm:pt>
    <dgm:pt modelId="{0B8A3ACE-FDDC-4EE3-AFF8-CC9C6C0E54D7}" type="pres">
      <dgm:prSet presAssocID="{11FB57DF-C893-45C4-B100-BD82B73B159B}" presName="hierChild4" presStyleCnt="0"/>
      <dgm:spPr/>
    </dgm:pt>
    <dgm:pt modelId="{2ACC24E0-A847-4FBD-9102-ECA294B7322C}" type="pres">
      <dgm:prSet presAssocID="{11FB57DF-C893-45C4-B100-BD82B73B159B}" presName="hierChild5" presStyleCnt="0"/>
      <dgm:spPr/>
    </dgm:pt>
    <dgm:pt modelId="{5C5787D7-581B-418F-BEAB-EC432AC7D018}" type="pres">
      <dgm:prSet presAssocID="{F40F9E85-AD20-444C-8312-08328A67AA2D}" presName="Name37" presStyleLbl="parChTrans1D2" presStyleIdx="4" presStyleCnt="6"/>
      <dgm:spPr/>
      <dgm:t>
        <a:bodyPr/>
        <a:lstStyle/>
        <a:p>
          <a:endParaRPr lang="en-US"/>
        </a:p>
      </dgm:t>
    </dgm:pt>
    <dgm:pt modelId="{E556B18E-AD08-46F5-A4F6-F6FC3DB96CA3}" type="pres">
      <dgm:prSet presAssocID="{AE7D4E23-429A-4BF9-A08A-72A47D2F16C4}" presName="hierRoot2" presStyleCnt="0">
        <dgm:presLayoutVars>
          <dgm:hierBranch val="init"/>
        </dgm:presLayoutVars>
      </dgm:prSet>
      <dgm:spPr/>
    </dgm:pt>
    <dgm:pt modelId="{AE32FF60-1526-4706-B1AB-DDA20B760C39}" type="pres">
      <dgm:prSet presAssocID="{AE7D4E23-429A-4BF9-A08A-72A47D2F16C4}" presName="rootComposite" presStyleCnt="0"/>
      <dgm:spPr/>
    </dgm:pt>
    <dgm:pt modelId="{BF8EEED9-6359-4974-A892-70DBE7F18441}" type="pres">
      <dgm:prSet presAssocID="{AE7D4E23-429A-4BF9-A08A-72A47D2F16C4}" presName="rootText" presStyleLbl="node2" presStyleIdx="4" presStyleCnt="6" custLinFactNeighborY="38921">
        <dgm:presLayoutVars>
          <dgm:chPref val="3"/>
        </dgm:presLayoutVars>
      </dgm:prSet>
      <dgm:spPr/>
      <dgm:t>
        <a:bodyPr/>
        <a:lstStyle/>
        <a:p>
          <a:endParaRPr lang="en-US"/>
        </a:p>
      </dgm:t>
    </dgm:pt>
    <dgm:pt modelId="{28A1904C-E369-4BF6-B4BC-6F69539365B3}" type="pres">
      <dgm:prSet presAssocID="{AE7D4E23-429A-4BF9-A08A-72A47D2F16C4}" presName="rootConnector" presStyleLbl="node2" presStyleIdx="4" presStyleCnt="6"/>
      <dgm:spPr/>
      <dgm:t>
        <a:bodyPr/>
        <a:lstStyle/>
        <a:p>
          <a:endParaRPr lang="en-US"/>
        </a:p>
      </dgm:t>
    </dgm:pt>
    <dgm:pt modelId="{CBEBCCAD-331A-49D5-BC38-4C7B5B4DE2AF}" type="pres">
      <dgm:prSet presAssocID="{AE7D4E23-429A-4BF9-A08A-72A47D2F16C4}" presName="hierChild4" presStyleCnt="0"/>
      <dgm:spPr/>
    </dgm:pt>
    <dgm:pt modelId="{8122C23E-781F-4733-A41D-4F13ADA2630F}" type="pres">
      <dgm:prSet presAssocID="{AE7D4E23-429A-4BF9-A08A-72A47D2F16C4}" presName="hierChild5" presStyleCnt="0"/>
      <dgm:spPr/>
    </dgm:pt>
    <dgm:pt modelId="{2D66258C-CE75-4154-B397-D814C23196C9}" type="pres">
      <dgm:prSet presAssocID="{6629A9EB-F4E7-429D-A916-D4CD044F152B}" presName="Name37" presStyleLbl="parChTrans1D2" presStyleIdx="5" presStyleCnt="6"/>
      <dgm:spPr/>
      <dgm:t>
        <a:bodyPr/>
        <a:lstStyle/>
        <a:p>
          <a:endParaRPr lang="en-US"/>
        </a:p>
      </dgm:t>
    </dgm:pt>
    <dgm:pt modelId="{4E2ADD08-A510-45FC-8019-539D18B638A9}" type="pres">
      <dgm:prSet presAssocID="{45A719CD-8091-4AE8-93B4-38D5EA5C1DF8}" presName="hierRoot2" presStyleCnt="0">
        <dgm:presLayoutVars>
          <dgm:hierBranch val="init"/>
        </dgm:presLayoutVars>
      </dgm:prSet>
      <dgm:spPr/>
    </dgm:pt>
    <dgm:pt modelId="{4A230D02-F66A-4510-A2C6-9285D263301A}" type="pres">
      <dgm:prSet presAssocID="{45A719CD-8091-4AE8-93B4-38D5EA5C1DF8}" presName="rootComposite" presStyleCnt="0"/>
      <dgm:spPr/>
    </dgm:pt>
    <dgm:pt modelId="{89EE7ECA-9920-45DD-BDC7-B9125977BB33}" type="pres">
      <dgm:prSet presAssocID="{45A719CD-8091-4AE8-93B4-38D5EA5C1DF8}" presName="rootText" presStyleLbl="node2" presStyleIdx="5" presStyleCnt="6" custScaleY="193699" custLinFactNeighborY="38921">
        <dgm:presLayoutVars>
          <dgm:chPref val="3"/>
        </dgm:presLayoutVars>
      </dgm:prSet>
      <dgm:spPr/>
      <dgm:t>
        <a:bodyPr/>
        <a:lstStyle/>
        <a:p>
          <a:endParaRPr lang="en-US"/>
        </a:p>
      </dgm:t>
    </dgm:pt>
    <dgm:pt modelId="{47A6FEF0-87A1-4A36-925C-6D3423470E34}" type="pres">
      <dgm:prSet presAssocID="{45A719CD-8091-4AE8-93B4-38D5EA5C1DF8}" presName="rootConnector" presStyleLbl="node2" presStyleIdx="5" presStyleCnt="6"/>
      <dgm:spPr/>
      <dgm:t>
        <a:bodyPr/>
        <a:lstStyle/>
        <a:p>
          <a:endParaRPr lang="en-US"/>
        </a:p>
      </dgm:t>
    </dgm:pt>
    <dgm:pt modelId="{41B29C0F-E0C4-4F61-9ED7-288298D1613A}" type="pres">
      <dgm:prSet presAssocID="{45A719CD-8091-4AE8-93B4-38D5EA5C1DF8}" presName="hierChild4" presStyleCnt="0"/>
      <dgm:spPr/>
    </dgm:pt>
    <dgm:pt modelId="{C61B5C3B-0C05-4E50-A9F9-4885BD3A840B}" type="pres">
      <dgm:prSet presAssocID="{45A719CD-8091-4AE8-93B4-38D5EA5C1DF8}" presName="hierChild5" presStyleCnt="0"/>
      <dgm:spPr/>
    </dgm:pt>
    <dgm:pt modelId="{8628E69D-F698-4759-9E1F-86673B27D464}" type="pres">
      <dgm:prSet presAssocID="{0CABE8F4-3C3A-4946-8E33-1965A01BFD70}" presName="hierChild3" presStyleCnt="0"/>
      <dgm:spPr/>
    </dgm:pt>
  </dgm:ptLst>
  <dgm:cxnLst>
    <dgm:cxn modelId="{7BB52271-01EC-427A-A99C-6670B878E9AA}" srcId="{0CABE8F4-3C3A-4946-8E33-1965A01BFD70}" destId="{45A719CD-8091-4AE8-93B4-38D5EA5C1DF8}" srcOrd="5" destOrd="0" parTransId="{6629A9EB-F4E7-429D-A916-D4CD044F152B}" sibTransId="{0DA3EAF7-7521-47B8-A429-7F3E6B83A2C4}"/>
    <dgm:cxn modelId="{DD8A7D2D-A7F9-4E47-90EF-74276C9D17EF}" srcId="{0CABE8F4-3C3A-4946-8E33-1965A01BFD70}" destId="{2C02303C-9267-40FF-BB24-A008B7556841}" srcOrd="1" destOrd="0" parTransId="{666D481C-069E-4ED0-8D9C-18FF428243B8}" sibTransId="{CC68D69D-075F-4360-838C-5934641D6549}"/>
    <dgm:cxn modelId="{4C389909-84C3-47EE-8442-DF98B060AB45}" type="presOf" srcId="{FF299266-095A-400F-B68B-A6296E489B13}" destId="{BD5EE5B5-527B-44C0-A0A6-EA134F643FD2}" srcOrd="1" destOrd="0" presId="urn:microsoft.com/office/officeart/2005/8/layout/orgChart1"/>
    <dgm:cxn modelId="{8A8D1A4D-93AE-484A-A9E4-7F6B10BDBF8C}" type="presOf" srcId="{0CABE8F4-3C3A-4946-8E33-1965A01BFD70}" destId="{31D34F14-BC9D-4ACF-9927-C9EA469EA7BC}" srcOrd="0" destOrd="0" presId="urn:microsoft.com/office/officeart/2005/8/layout/orgChart1"/>
    <dgm:cxn modelId="{52BAD97C-22D6-4946-A504-A1F91B4E850D}" type="presOf" srcId="{AE7D4E23-429A-4BF9-A08A-72A47D2F16C4}" destId="{28A1904C-E369-4BF6-B4BC-6F69539365B3}" srcOrd="1" destOrd="0" presId="urn:microsoft.com/office/officeart/2005/8/layout/orgChart1"/>
    <dgm:cxn modelId="{624327FB-30E6-4C1E-8C42-C1368287747A}" type="presOf" srcId="{6629A9EB-F4E7-429D-A916-D4CD044F152B}" destId="{2D66258C-CE75-4154-B397-D814C23196C9}" srcOrd="0" destOrd="0" presId="urn:microsoft.com/office/officeart/2005/8/layout/orgChart1"/>
    <dgm:cxn modelId="{04B759FE-4088-4EC6-953B-7CF64029ED40}" type="presOf" srcId="{0CABE8F4-3C3A-4946-8E33-1965A01BFD70}" destId="{9134E0A6-4684-4A0D-B959-9200623E66E2}" srcOrd="1" destOrd="0" presId="urn:microsoft.com/office/officeart/2005/8/layout/orgChart1"/>
    <dgm:cxn modelId="{9AD0E3CC-917D-4C21-8035-CEF635E8C626}" type="presOf" srcId="{45A719CD-8091-4AE8-93B4-38D5EA5C1DF8}" destId="{89EE7ECA-9920-45DD-BDC7-B9125977BB33}" srcOrd="0" destOrd="0" presId="urn:microsoft.com/office/officeart/2005/8/layout/orgChart1"/>
    <dgm:cxn modelId="{B7989A76-AF16-4EDE-9ABB-5979BDEC1D34}" srcId="{0CABE8F4-3C3A-4946-8E33-1965A01BFD70}" destId="{11FB57DF-C893-45C4-B100-BD82B73B159B}" srcOrd="3" destOrd="0" parTransId="{9BBE692F-D97F-4B94-9506-2F7F983E39B6}" sibTransId="{EA211F82-E589-4845-A3A0-9D42227EE641}"/>
    <dgm:cxn modelId="{BD743731-986E-4D49-9036-7723931BA80F}" type="presOf" srcId="{33A5AD0B-A200-4B62-BB50-30C09FC6EF7D}" destId="{6B5E750F-6F45-470A-9D13-174650FB95DD}" srcOrd="0" destOrd="0" presId="urn:microsoft.com/office/officeart/2005/8/layout/orgChart1"/>
    <dgm:cxn modelId="{AD82BA85-4B19-465C-AFD3-A797AAF3F659}" srcId="{33A5AD0B-A200-4B62-BB50-30C09FC6EF7D}" destId="{BD1ECD6C-EE6D-4CC4-B168-1B789B30A2DD}" srcOrd="0" destOrd="0" parTransId="{BF8F971B-BEA0-49B7-A1B6-511692B90E26}" sibTransId="{473B3001-5ED3-4BA0-BC51-E64257C766D8}"/>
    <dgm:cxn modelId="{303642BB-EDF8-478F-BE0C-F3442BA80B9C}" type="presOf" srcId="{EB561DAB-4057-4061-A4FB-75481AF5D4C7}" destId="{CEFDA4A1-97B4-4E15-A3B9-C11CEC25F9B6}" srcOrd="0" destOrd="0" presId="urn:microsoft.com/office/officeart/2005/8/layout/orgChart1"/>
    <dgm:cxn modelId="{0B34AD75-6C65-44F5-B2E3-B9852FF6B046}" type="presOf" srcId="{11FB57DF-C893-45C4-B100-BD82B73B159B}" destId="{625C5E3D-40E7-4053-B57E-893CD6C34A70}" srcOrd="0" destOrd="0" presId="urn:microsoft.com/office/officeart/2005/8/layout/orgChart1"/>
    <dgm:cxn modelId="{1B429885-354C-40B0-B43C-EBA4C6766B6F}" srcId="{0CABE8F4-3C3A-4946-8E33-1965A01BFD70}" destId="{0B3B0745-44D1-4843-A004-BAE37E827556}" srcOrd="2" destOrd="0" parTransId="{EB561DAB-4057-4061-A4FB-75481AF5D4C7}" sibTransId="{6406EAC5-35A4-496B-BBCC-C77B02524BB8}"/>
    <dgm:cxn modelId="{DF4F5A8D-0182-4190-8063-1EC567A6A83A}" type="presOf" srcId="{AE7D4E23-429A-4BF9-A08A-72A47D2F16C4}" destId="{BF8EEED9-6359-4974-A892-70DBE7F18441}" srcOrd="0" destOrd="0" presId="urn:microsoft.com/office/officeart/2005/8/layout/orgChart1"/>
    <dgm:cxn modelId="{5D96C132-6DAD-4B8C-95D8-95109B873CCA}" type="presOf" srcId="{9BBE692F-D97F-4B94-9506-2F7F983E39B6}" destId="{3A8CF6F2-4BD3-4246-B0DD-A5D0F0FCE2B8}" srcOrd="0" destOrd="0" presId="urn:microsoft.com/office/officeart/2005/8/layout/orgChart1"/>
    <dgm:cxn modelId="{C76196B1-384F-4048-B905-C384CD737CC9}" type="presOf" srcId="{11FB57DF-C893-45C4-B100-BD82B73B159B}" destId="{F867F2E8-F63C-44DF-B4BB-BFA4AF868B91}" srcOrd="1" destOrd="0" presId="urn:microsoft.com/office/officeart/2005/8/layout/orgChart1"/>
    <dgm:cxn modelId="{074580B3-109F-41B9-8C18-978B88FE0059}" type="presOf" srcId="{666D481C-069E-4ED0-8D9C-18FF428243B8}" destId="{0046389A-E2C1-4305-B69F-C5646E62638F}" srcOrd="0" destOrd="0" presId="urn:microsoft.com/office/officeart/2005/8/layout/orgChart1"/>
    <dgm:cxn modelId="{95C8AA64-A506-4A02-8124-4D581D64E87A}" type="presOf" srcId="{899F4AE0-E562-4D49-A296-4B2957DB5DF4}" destId="{BA3EE024-1569-4BDB-B6A7-AFDA477D326C}" srcOrd="0" destOrd="0" presId="urn:microsoft.com/office/officeart/2005/8/layout/orgChart1"/>
    <dgm:cxn modelId="{CF3C17B1-94A6-484D-818A-DE4A167DE9C0}" srcId="{33A5AD0B-A200-4B62-BB50-30C09FC6EF7D}" destId="{0CABE8F4-3C3A-4946-8E33-1965A01BFD70}" srcOrd="1" destOrd="0" parTransId="{CC22A44E-E2AF-4382-BD0E-061B5A1DE95C}" sibTransId="{C3DEF509-343B-442C-8D61-81C6F0D94291}"/>
    <dgm:cxn modelId="{2FD1C5C5-A7DD-4E65-BAE9-7CC9E295478A}" type="presOf" srcId="{45A719CD-8091-4AE8-93B4-38D5EA5C1DF8}" destId="{47A6FEF0-87A1-4A36-925C-6D3423470E34}" srcOrd="1" destOrd="0" presId="urn:microsoft.com/office/officeart/2005/8/layout/orgChart1"/>
    <dgm:cxn modelId="{E3F31641-0036-4644-BF1E-88985B7E8E17}" srcId="{0CABE8F4-3C3A-4946-8E33-1965A01BFD70}" destId="{AE7D4E23-429A-4BF9-A08A-72A47D2F16C4}" srcOrd="4" destOrd="0" parTransId="{F40F9E85-AD20-444C-8312-08328A67AA2D}" sibTransId="{02577F9E-3038-4867-A5F7-9ED67258FF81}"/>
    <dgm:cxn modelId="{B8F658B5-861D-4515-B084-7D5CFDC1E92D}" srcId="{0CABE8F4-3C3A-4946-8E33-1965A01BFD70}" destId="{FF299266-095A-400F-B68B-A6296E489B13}" srcOrd="0" destOrd="0" parTransId="{899F4AE0-E562-4D49-A296-4B2957DB5DF4}" sibTransId="{4E5344F7-2027-44D5-BCA0-ED07B9F75FB8}"/>
    <dgm:cxn modelId="{5147AF6A-5572-49D1-BDEE-EA1A71185CD6}" type="presOf" srcId="{0B3B0745-44D1-4843-A004-BAE37E827556}" destId="{AC82FC16-CFFE-484D-82BC-634A1052759F}" srcOrd="0" destOrd="0" presId="urn:microsoft.com/office/officeart/2005/8/layout/orgChart1"/>
    <dgm:cxn modelId="{D961BB0B-BDB7-4226-8679-546C728E6293}" type="presOf" srcId="{2C02303C-9267-40FF-BB24-A008B7556841}" destId="{9DA638ED-44A7-44D6-9026-FC4DE792D5CE}" srcOrd="1" destOrd="0" presId="urn:microsoft.com/office/officeart/2005/8/layout/orgChart1"/>
    <dgm:cxn modelId="{B78FC8F7-4BF6-4B9B-8E4E-A187FD4FB52B}" type="presOf" srcId="{BD1ECD6C-EE6D-4CC4-B168-1B789B30A2DD}" destId="{31E20462-4E6C-4329-B34B-6FB39D9AFD79}" srcOrd="0" destOrd="0" presId="urn:microsoft.com/office/officeart/2005/8/layout/orgChart1"/>
    <dgm:cxn modelId="{CED4357D-5B2C-4A85-BA9E-E9C4E8175F54}" type="presOf" srcId="{FF299266-095A-400F-B68B-A6296E489B13}" destId="{6E7889DB-4501-49B9-B975-00A6CB691A24}" srcOrd="0" destOrd="0" presId="urn:microsoft.com/office/officeart/2005/8/layout/orgChart1"/>
    <dgm:cxn modelId="{7EA36946-C320-4E40-96C7-DB9229259F89}" type="presOf" srcId="{2C02303C-9267-40FF-BB24-A008B7556841}" destId="{9B3550BF-9983-4E1F-8059-32B9C2B08052}" srcOrd="0" destOrd="0" presId="urn:microsoft.com/office/officeart/2005/8/layout/orgChart1"/>
    <dgm:cxn modelId="{0D8DB947-8F15-4CB7-A6A4-8B6FEAD90C3F}" type="presOf" srcId="{0B3B0745-44D1-4843-A004-BAE37E827556}" destId="{909DA6CF-B257-47E3-BCBF-9ADDDD7F3CB7}" srcOrd="1" destOrd="0" presId="urn:microsoft.com/office/officeart/2005/8/layout/orgChart1"/>
    <dgm:cxn modelId="{D4794CFB-711A-4E85-A377-6725F9747C90}" type="presOf" srcId="{BD1ECD6C-EE6D-4CC4-B168-1B789B30A2DD}" destId="{0E19DC7E-1679-4C4C-98C9-D020F35CAE85}" srcOrd="1" destOrd="0" presId="urn:microsoft.com/office/officeart/2005/8/layout/orgChart1"/>
    <dgm:cxn modelId="{38AF730E-525C-47F5-89F7-98FB5C6A41FB}" type="presOf" srcId="{F40F9E85-AD20-444C-8312-08328A67AA2D}" destId="{5C5787D7-581B-418F-BEAB-EC432AC7D018}" srcOrd="0" destOrd="0" presId="urn:microsoft.com/office/officeart/2005/8/layout/orgChart1"/>
    <dgm:cxn modelId="{9473BF01-4AE2-421A-993C-F23330CB69FF}" type="presParOf" srcId="{6B5E750F-6F45-470A-9D13-174650FB95DD}" destId="{49ED73DD-A5F1-4601-BD3B-84D54AB0BC7A}" srcOrd="0" destOrd="0" presId="urn:microsoft.com/office/officeart/2005/8/layout/orgChart1"/>
    <dgm:cxn modelId="{3FB9AE47-033A-4620-8AED-A86302189745}" type="presParOf" srcId="{49ED73DD-A5F1-4601-BD3B-84D54AB0BC7A}" destId="{5D51F6BB-5558-4DC1-BFDE-647D54250933}" srcOrd="0" destOrd="0" presId="urn:microsoft.com/office/officeart/2005/8/layout/orgChart1"/>
    <dgm:cxn modelId="{FE317CDD-D9AA-43DB-BB26-7FF8198E82E6}" type="presParOf" srcId="{5D51F6BB-5558-4DC1-BFDE-647D54250933}" destId="{31E20462-4E6C-4329-B34B-6FB39D9AFD79}" srcOrd="0" destOrd="0" presId="urn:microsoft.com/office/officeart/2005/8/layout/orgChart1"/>
    <dgm:cxn modelId="{E46BF35E-B39C-4762-BF05-59E5FC78C81A}" type="presParOf" srcId="{5D51F6BB-5558-4DC1-BFDE-647D54250933}" destId="{0E19DC7E-1679-4C4C-98C9-D020F35CAE85}" srcOrd="1" destOrd="0" presId="urn:microsoft.com/office/officeart/2005/8/layout/orgChart1"/>
    <dgm:cxn modelId="{8988F520-6D6E-409B-B8AA-B8D854554514}" type="presParOf" srcId="{49ED73DD-A5F1-4601-BD3B-84D54AB0BC7A}" destId="{B22E4F71-4D35-4334-A628-A8A4B45B2D24}" srcOrd="1" destOrd="0" presId="urn:microsoft.com/office/officeart/2005/8/layout/orgChart1"/>
    <dgm:cxn modelId="{8573A700-A533-4A67-BCCE-8679ABE4E9A8}" type="presParOf" srcId="{49ED73DD-A5F1-4601-BD3B-84D54AB0BC7A}" destId="{5317CA07-EE6B-47EA-815A-E29FF1BE49E9}" srcOrd="2" destOrd="0" presId="urn:microsoft.com/office/officeart/2005/8/layout/orgChart1"/>
    <dgm:cxn modelId="{D6464060-F2FE-4D6D-AF1F-12C3BD3456DD}" type="presParOf" srcId="{6B5E750F-6F45-470A-9D13-174650FB95DD}" destId="{A22D0DAC-6DA0-403D-BB08-4E3F799DB7F5}" srcOrd="1" destOrd="0" presId="urn:microsoft.com/office/officeart/2005/8/layout/orgChart1"/>
    <dgm:cxn modelId="{676AD1B8-3284-4BE7-A9F3-FD136EA47117}" type="presParOf" srcId="{A22D0DAC-6DA0-403D-BB08-4E3F799DB7F5}" destId="{9A7C0F6C-1777-4B96-8306-7AF1378ADB0D}" srcOrd="0" destOrd="0" presId="urn:microsoft.com/office/officeart/2005/8/layout/orgChart1"/>
    <dgm:cxn modelId="{AE0665B6-2ACA-41DB-A96E-C229A85EFDE7}" type="presParOf" srcId="{9A7C0F6C-1777-4B96-8306-7AF1378ADB0D}" destId="{31D34F14-BC9D-4ACF-9927-C9EA469EA7BC}" srcOrd="0" destOrd="0" presId="urn:microsoft.com/office/officeart/2005/8/layout/orgChart1"/>
    <dgm:cxn modelId="{DA70B69A-7C83-450A-9A34-855C7BAE3664}" type="presParOf" srcId="{9A7C0F6C-1777-4B96-8306-7AF1378ADB0D}" destId="{9134E0A6-4684-4A0D-B959-9200623E66E2}" srcOrd="1" destOrd="0" presId="urn:microsoft.com/office/officeart/2005/8/layout/orgChart1"/>
    <dgm:cxn modelId="{BC86607C-C489-4794-B0C5-811916A2F27D}" type="presParOf" srcId="{A22D0DAC-6DA0-403D-BB08-4E3F799DB7F5}" destId="{8372698E-3B64-48DE-969A-773C78F422FB}" srcOrd="1" destOrd="0" presId="urn:microsoft.com/office/officeart/2005/8/layout/orgChart1"/>
    <dgm:cxn modelId="{2185CC45-766C-441F-BC62-5C7227BAD949}" type="presParOf" srcId="{8372698E-3B64-48DE-969A-773C78F422FB}" destId="{BA3EE024-1569-4BDB-B6A7-AFDA477D326C}" srcOrd="0" destOrd="0" presId="urn:microsoft.com/office/officeart/2005/8/layout/orgChart1"/>
    <dgm:cxn modelId="{AFBC4F26-EA5D-4B37-BCC2-6BF2F2ECED64}" type="presParOf" srcId="{8372698E-3B64-48DE-969A-773C78F422FB}" destId="{326B2F64-87EA-41E0-ACD3-2D62FCC1370B}" srcOrd="1" destOrd="0" presId="urn:microsoft.com/office/officeart/2005/8/layout/orgChart1"/>
    <dgm:cxn modelId="{DB25E25B-31DA-42FF-A0A6-A9D23D526D60}" type="presParOf" srcId="{326B2F64-87EA-41E0-ACD3-2D62FCC1370B}" destId="{C8DF29E7-C1B9-45CB-9CE0-624D97E6289E}" srcOrd="0" destOrd="0" presId="urn:microsoft.com/office/officeart/2005/8/layout/orgChart1"/>
    <dgm:cxn modelId="{B17C8E12-F8C8-48E6-91B2-80091A9444BA}" type="presParOf" srcId="{C8DF29E7-C1B9-45CB-9CE0-624D97E6289E}" destId="{6E7889DB-4501-49B9-B975-00A6CB691A24}" srcOrd="0" destOrd="0" presId="urn:microsoft.com/office/officeart/2005/8/layout/orgChart1"/>
    <dgm:cxn modelId="{66A04B52-27F0-454C-9C52-93BDDEDC67F6}" type="presParOf" srcId="{C8DF29E7-C1B9-45CB-9CE0-624D97E6289E}" destId="{BD5EE5B5-527B-44C0-A0A6-EA134F643FD2}" srcOrd="1" destOrd="0" presId="urn:microsoft.com/office/officeart/2005/8/layout/orgChart1"/>
    <dgm:cxn modelId="{779D900B-0D3A-4DEB-8733-A2AF3F069FE9}" type="presParOf" srcId="{326B2F64-87EA-41E0-ACD3-2D62FCC1370B}" destId="{59A3D3DC-4343-4295-81B0-746EF23042ED}" srcOrd="1" destOrd="0" presId="urn:microsoft.com/office/officeart/2005/8/layout/orgChart1"/>
    <dgm:cxn modelId="{36E77992-4E1E-42F7-A1DE-C3DF88FA7A9D}" type="presParOf" srcId="{326B2F64-87EA-41E0-ACD3-2D62FCC1370B}" destId="{94C30DC0-17C0-416B-83E8-FC3F32550230}" srcOrd="2" destOrd="0" presId="urn:microsoft.com/office/officeart/2005/8/layout/orgChart1"/>
    <dgm:cxn modelId="{C0FA4505-C7B7-499B-A4DF-33F5A7C81D08}" type="presParOf" srcId="{8372698E-3B64-48DE-969A-773C78F422FB}" destId="{0046389A-E2C1-4305-B69F-C5646E62638F}" srcOrd="2" destOrd="0" presId="urn:microsoft.com/office/officeart/2005/8/layout/orgChart1"/>
    <dgm:cxn modelId="{3B768369-01C0-474F-84A3-B89477A30BE7}" type="presParOf" srcId="{8372698E-3B64-48DE-969A-773C78F422FB}" destId="{D302C6BD-161B-417A-B178-8BF08C3B968D}" srcOrd="3" destOrd="0" presId="urn:microsoft.com/office/officeart/2005/8/layout/orgChart1"/>
    <dgm:cxn modelId="{ECDCB1D1-64EB-4FA7-B012-AFFA0D5D1065}" type="presParOf" srcId="{D302C6BD-161B-417A-B178-8BF08C3B968D}" destId="{6544235E-6E91-48A9-9CA9-A72D64591423}" srcOrd="0" destOrd="0" presId="urn:microsoft.com/office/officeart/2005/8/layout/orgChart1"/>
    <dgm:cxn modelId="{8DEDD5B7-8E34-48EA-976B-9820E7787558}" type="presParOf" srcId="{6544235E-6E91-48A9-9CA9-A72D64591423}" destId="{9B3550BF-9983-4E1F-8059-32B9C2B08052}" srcOrd="0" destOrd="0" presId="urn:microsoft.com/office/officeart/2005/8/layout/orgChart1"/>
    <dgm:cxn modelId="{A5658721-3804-42E5-9487-9F522B1D1CA5}" type="presParOf" srcId="{6544235E-6E91-48A9-9CA9-A72D64591423}" destId="{9DA638ED-44A7-44D6-9026-FC4DE792D5CE}" srcOrd="1" destOrd="0" presId="urn:microsoft.com/office/officeart/2005/8/layout/orgChart1"/>
    <dgm:cxn modelId="{BF845099-E0E2-4422-92AD-681C160142ED}" type="presParOf" srcId="{D302C6BD-161B-417A-B178-8BF08C3B968D}" destId="{68A43959-1FEB-4263-8D57-CE3F9CD4BDFC}" srcOrd="1" destOrd="0" presId="urn:microsoft.com/office/officeart/2005/8/layout/orgChart1"/>
    <dgm:cxn modelId="{CF49E2BE-6F95-456E-B6E5-65888FF04A7A}" type="presParOf" srcId="{D302C6BD-161B-417A-B178-8BF08C3B968D}" destId="{A8689DCD-70E1-4FA9-B030-426F10B43588}" srcOrd="2" destOrd="0" presId="urn:microsoft.com/office/officeart/2005/8/layout/orgChart1"/>
    <dgm:cxn modelId="{DAB78D9C-4433-45AB-9851-7BE78DE255C0}" type="presParOf" srcId="{8372698E-3B64-48DE-969A-773C78F422FB}" destId="{CEFDA4A1-97B4-4E15-A3B9-C11CEC25F9B6}" srcOrd="4" destOrd="0" presId="urn:microsoft.com/office/officeart/2005/8/layout/orgChart1"/>
    <dgm:cxn modelId="{0566C85B-0DA5-47C0-BD97-924C9F8547B8}" type="presParOf" srcId="{8372698E-3B64-48DE-969A-773C78F422FB}" destId="{DE7F5AD3-3514-4E0F-85FE-E8644F9CDDBD}" srcOrd="5" destOrd="0" presId="urn:microsoft.com/office/officeart/2005/8/layout/orgChart1"/>
    <dgm:cxn modelId="{A40DB581-BE38-4F69-BD3E-7FF4FF448383}" type="presParOf" srcId="{DE7F5AD3-3514-4E0F-85FE-E8644F9CDDBD}" destId="{2B429BC7-297D-4FD1-9242-3B7CCC430643}" srcOrd="0" destOrd="0" presId="urn:microsoft.com/office/officeart/2005/8/layout/orgChart1"/>
    <dgm:cxn modelId="{132DC2F1-CD4B-4C12-917D-1EB08EC75670}" type="presParOf" srcId="{2B429BC7-297D-4FD1-9242-3B7CCC430643}" destId="{AC82FC16-CFFE-484D-82BC-634A1052759F}" srcOrd="0" destOrd="0" presId="urn:microsoft.com/office/officeart/2005/8/layout/orgChart1"/>
    <dgm:cxn modelId="{0BD8058A-D686-4DCF-88FD-1FE566407580}" type="presParOf" srcId="{2B429BC7-297D-4FD1-9242-3B7CCC430643}" destId="{909DA6CF-B257-47E3-BCBF-9ADDDD7F3CB7}" srcOrd="1" destOrd="0" presId="urn:microsoft.com/office/officeart/2005/8/layout/orgChart1"/>
    <dgm:cxn modelId="{5A827DFA-7F47-4E45-8323-3A1E975E6EEA}" type="presParOf" srcId="{DE7F5AD3-3514-4E0F-85FE-E8644F9CDDBD}" destId="{630465DC-4439-41B7-AC86-AB69AC649328}" srcOrd="1" destOrd="0" presId="urn:microsoft.com/office/officeart/2005/8/layout/orgChart1"/>
    <dgm:cxn modelId="{41CE9326-461D-46AE-888F-1D6A0845E533}" type="presParOf" srcId="{DE7F5AD3-3514-4E0F-85FE-E8644F9CDDBD}" destId="{C27FE32F-A68E-4AE0-90A3-05986DFBB460}" srcOrd="2" destOrd="0" presId="urn:microsoft.com/office/officeart/2005/8/layout/orgChart1"/>
    <dgm:cxn modelId="{A2EA7A43-F8BD-4CE7-B14E-ECC4211B8D81}" type="presParOf" srcId="{8372698E-3B64-48DE-969A-773C78F422FB}" destId="{3A8CF6F2-4BD3-4246-B0DD-A5D0F0FCE2B8}" srcOrd="6" destOrd="0" presId="urn:microsoft.com/office/officeart/2005/8/layout/orgChart1"/>
    <dgm:cxn modelId="{501E1953-CE27-4A63-8923-EB488246F4C9}" type="presParOf" srcId="{8372698E-3B64-48DE-969A-773C78F422FB}" destId="{4CB88232-6124-4D3C-BD14-A41D4D66DC30}" srcOrd="7" destOrd="0" presId="urn:microsoft.com/office/officeart/2005/8/layout/orgChart1"/>
    <dgm:cxn modelId="{B27DFFBC-A9CF-4412-9345-A56A40719868}" type="presParOf" srcId="{4CB88232-6124-4D3C-BD14-A41D4D66DC30}" destId="{BADA1DA0-989A-46AF-8818-F8105AB4553C}" srcOrd="0" destOrd="0" presId="urn:microsoft.com/office/officeart/2005/8/layout/orgChart1"/>
    <dgm:cxn modelId="{55AE73AF-C2F6-411C-A906-4228008181D3}" type="presParOf" srcId="{BADA1DA0-989A-46AF-8818-F8105AB4553C}" destId="{625C5E3D-40E7-4053-B57E-893CD6C34A70}" srcOrd="0" destOrd="0" presId="urn:microsoft.com/office/officeart/2005/8/layout/orgChart1"/>
    <dgm:cxn modelId="{8521B991-F7B2-47F0-9580-BA4EB2DAE5A2}" type="presParOf" srcId="{BADA1DA0-989A-46AF-8818-F8105AB4553C}" destId="{F867F2E8-F63C-44DF-B4BB-BFA4AF868B91}" srcOrd="1" destOrd="0" presId="urn:microsoft.com/office/officeart/2005/8/layout/orgChart1"/>
    <dgm:cxn modelId="{3A445B9A-3F03-44A6-9065-753A1017D779}" type="presParOf" srcId="{4CB88232-6124-4D3C-BD14-A41D4D66DC30}" destId="{0B8A3ACE-FDDC-4EE3-AFF8-CC9C6C0E54D7}" srcOrd="1" destOrd="0" presId="urn:microsoft.com/office/officeart/2005/8/layout/orgChart1"/>
    <dgm:cxn modelId="{D84B3B9E-A919-448E-9DDE-3E01FA6FF623}" type="presParOf" srcId="{4CB88232-6124-4D3C-BD14-A41D4D66DC30}" destId="{2ACC24E0-A847-4FBD-9102-ECA294B7322C}" srcOrd="2" destOrd="0" presId="urn:microsoft.com/office/officeart/2005/8/layout/orgChart1"/>
    <dgm:cxn modelId="{146D1CDF-2052-42E4-9999-2A2CB0FBAA2D}" type="presParOf" srcId="{8372698E-3B64-48DE-969A-773C78F422FB}" destId="{5C5787D7-581B-418F-BEAB-EC432AC7D018}" srcOrd="8" destOrd="0" presId="urn:microsoft.com/office/officeart/2005/8/layout/orgChart1"/>
    <dgm:cxn modelId="{5A0D9AB9-034F-4AF3-80FD-ECD429C25710}" type="presParOf" srcId="{8372698E-3B64-48DE-969A-773C78F422FB}" destId="{E556B18E-AD08-46F5-A4F6-F6FC3DB96CA3}" srcOrd="9" destOrd="0" presId="urn:microsoft.com/office/officeart/2005/8/layout/orgChart1"/>
    <dgm:cxn modelId="{623BE924-FB98-4B17-8677-3863CF21CE0E}" type="presParOf" srcId="{E556B18E-AD08-46F5-A4F6-F6FC3DB96CA3}" destId="{AE32FF60-1526-4706-B1AB-DDA20B760C39}" srcOrd="0" destOrd="0" presId="urn:microsoft.com/office/officeart/2005/8/layout/orgChart1"/>
    <dgm:cxn modelId="{2BAE288D-5036-4FF4-8402-37CE12915CCB}" type="presParOf" srcId="{AE32FF60-1526-4706-B1AB-DDA20B760C39}" destId="{BF8EEED9-6359-4974-A892-70DBE7F18441}" srcOrd="0" destOrd="0" presId="urn:microsoft.com/office/officeart/2005/8/layout/orgChart1"/>
    <dgm:cxn modelId="{B0B1DA4A-8E83-4A5F-9FCC-A6421DB96938}" type="presParOf" srcId="{AE32FF60-1526-4706-B1AB-DDA20B760C39}" destId="{28A1904C-E369-4BF6-B4BC-6F69539365B3}" srcOrd="1" destOrd="0" presId="urn:microsoft.com/office/officeart/2005/8/layout/orgChart1"/>
    <dgm:cxn modelId="{ABB67BBF-405F-4984-9614-33589A5FF919}" type="presParOf" srcId="{E556B18E-AD08-46F5-A4F6-F6FC3DB96CA3}" destId="{CBEBCCAD-331A-49D5-BC38-4C7B5B4DE2AF}" srcOrd="1" destOrd="0" presId="urn:microsoft.com/office/officeart/2005/8/layout/orgChart1"/>
    <dgm:cxn modelId="{D731706A-B54A-4BF9-9A63-3D71CE4DF625}" type="presParOf" srcId="{E556B18E-AD08-46F5-A4F6-F6FC3DB96CA3}" destId="{8122C23E-781F-4733-A41D-4F13ADA2630F}" srcOrd="2" destOrd="0" presId="urn:microsoft.com/office/officeart/2005/8/layout/orgChart1"/>
    <dgm:cxn modelId="{53CF324A-87FC-4E97-BFC0-55DCDBEA775A}" type="presParOf" srcId="{8372698E-3B64-48DE-969A-773C78F422FB}" destId="{2D66258C-CE75-4154-B397-D814C23196C9}" srcOrd="10" destOrd="0" presId="urn:microsoft.com/office/officeart/2005/8/layout/orgChart1"/>
    <dgm:cxn modelId="{337C95D7-BD50-46F1-BF91-E3331A19FA7B}" type="presParOf" srcId="{8372698E-3B64-48DE-969A-773C78F422FB}" destId="{4E2ADD08-A510-45FC-8019-539D18B638A9}" srcOrd="11" destOrd="0" presId="urn:microsoft.com/office/officeart/2005/8/layout/orgChart1"/>
    <dgm:cxn modelId="{36C82917-28FB-4F49-B620-A5801D2639A9}" type="presParOf" srcId="{4E2ADD08-A510-45FC-8019-539D18B638A9}" destId="{4A230D02-F66A-4510-A2C6-9285D263301A}" srcOrd="0" destOrd="0" presId="urn:microsoft.com/office/officeart/2005/8/layout/orgChart1"/>
    <dgm:cxn modelId="{00B688C6-B347-4897-B764-6FFE3D3F035F}" type="presParOf" srcId="{4A230D02-F66A-4510-A2C6-9285D263301A}" destId="{89EE7ECA-9920-45DD-BDC7-B9125977BB33}" srcOrd="0" destOrd="0" presId="urn:microsoft.com/office/officeart/2005/8/layout/orgChart1"/>
    <dgm:cxn modelId="{D61E5F6A-B070-4336-BDB2-1D2036C3A72D}" type="presParOf" srcId="{4A230D02-F66A-4510-A2C6-9285D263301A}" destId="{47A6FEF0-87A1-4A36-925C-6D3423470E34}" srcOrd="1" destOrd="0" presId="urn:microsoft.com/office/officeart/2005/8/layout/orgChart1"/>
    <dgm:cxn modelId="{DCC80932-7FD4-4064-9947-1F19F6F99A09}" type="presParOf" srcId="{4E2ADD08-A510-45FC-8019-539D18B638A9}" destId="{41B29C0F-E0C4-4F61-9ED7-288298D1613A}" srcOrd="1" destOrd="0" presId="urn:microsoft.com/office/officeart/2005/8/layout/orgChart1"/>
    <dgm:cxn modelId="{71D1293F-EE32-4EB2-9BFB-B0943166E574}" type="presParOf" srcId="{4E2ADD08-A510-45FC-8019-539D18B638A9}" destId="{C61B5C3B-0C05-4E50-A9F9-4885BD3A840B}" srcOrd="2" destOrd="0" presId="urn:microsoft.com/office/officeart/2005/8/layout/orgChart1"/>
    <dgm:cxn modelId="{4CB985F8-FCFA-4BCD-A80E-1C302069272F}" type="presParOf" srcId="{A22D0DAC-6DA0-403D-BB08-4E3F799DB7F5}" destId="{8628E69D-F698-4759-9E1F-86673B27D46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209C98-7B72-4E20-A2B4-BB26A9106602}" type="doc">
      <dgm:prSet loTypeId="urn:microsoft.com/office/officeart/2005/8/layout/arrow2" loCatId="process" qsTypeId="urn:microsoft.com/office/officeart/2005/8/quickstyle/3d1" qsCatId="3D" csTypeId="urn:microsoft.com/office/officeart/2005/8/colors/accent2_4" csCatId="accent2" phldr="1"/>
      <dgm:spPr/>
    </dgm:pt>
    <dgm:pt modelId="{5C7E22B8-E648-4A11-87CA-4FEE5C053847}">
      <dgm:prSet phldrT="[Text]" custT="1"/>
      <dgm:spPr/>
      <dgm:t>
        <a:bodyPr/>
        <a:lstStyle/>
        <a:p>
          <a:r>
            <a:rPr lang="en-AU" sz="1600" dirty="0" err="1"/>
            <a:t>Paket</a:t>
          </a:r>
          <a:r>
            <a:rPr lang="en-AU" sz="1600" dirty="0"/>
            <a:t> </a:t>
          </a:r>
          <a:r>
            <a:rPr lang="en-AU" sz="1600" dirty="0" err="1"/>
            <a:t>Kebijakan</a:t>
          </a:r>
          <a:r>
            <a:rPr lang="en-AU" sz="1600" dirty="0"/>
            <a:t> </a:t>
          </a:r>
          <a:r>
            <a:rPr lang="en-AU" sz="1600" dirty="0" err="1"/>
            <a:t>Ekonomi</a:t>
          </a:r>
          <a:r>
            <a:rPr lang="en-AU" sz="1600" dirty="0"/>
            <a:t> XI</a:t>
          </a:r>
        </a:p>
      </dgm:t>
    </dgm:pt>
    <dgm:pt modelId="{7EE3C80D-E18A-4D1E-A710-980627C6292C}" type="parTrans" cxnId="{D007F1F7-4350-427F-ADAF-72B910E0F899}">
      <dgm:prSet/>
      <dgm:spPr/>
      <dgm:t>
        <a:bodyPr/>
        <a:lstStyle/>
        <a:p>
          <a:endParaRPr lang="en-AU"/>
        </a:p>
      </dgm:t>
    </dgm:pt>
    <dgm:pt modelId="{A49DA4B5-31B6-4D93-8E0A-3DB39354FFC9}" type="sibTrans" cxnId="{D007F1F7-4350-427F-ADAF-72B910E0F899}">
      <dgm:prSet/>
      <dgm:spPr/>
      <dgm:t>
        <a:bodyPr/>
        <a:lstStyle/>
        <a:p>
          <a:endParaRPr lang="en-AU"/>
        </a:p>
      </dgm:t>
    </dgm:pt>
    <dgm:pt modelId="{F526620C-4A5A-47DF-87FF-F6E9F18CD4F1}">
      <dgm:prSet phldrT="[Text]" custT="1"/>
      <dgm:spPr/>
      <dgm:t>
        <a:bodyPr/>
        <a:lstStyle/>
        <a:p>
          <a:r>
            <a:rPr lang="en-AU" sz="1600" dirty="0" err="1"/>
            <a:t>Inpres</a:t>
          </a:r>
          <a:r>
            <a:rPr lang="en-AU" sz="1600" dirty="0"/>
            <a:t> No. 6 </a:t>
          </a:r>
          <a:r>
            <a:rPr lang="en-AU" sz="1600" dirty="0" err="1"/>
            <a:t>Tahun</a:t>
          </a:r>
          <a:r>
            <a:rPr lang="en-AU" sz="1600" dirty="0"/>
            <a:t> 2016</a:t>
          </a:r>
        </a:p>
      </dgm:t>
    </dgm:pt>
    <dgm:pt modelId="{288D95B6-1DE3-4C5E-A7C7-9854E8E9FD30}" type="parTrans" cxnId="{26393B33-C0FC-4862-85F5-81C5C9F7E39D}">
      <dgm:prSet/>
      <dgm:spPr/>
      <dgm:t>
        <a:bodyPr/>
        <a:lstStyle/>
        <a:p>
          <a:endParaRPr lang="en-AU"/>
        </a:p>
      </dgm:t>
    </dgm:pt>
    <dgm:pt modelId="{807530E8-C4C3-423B-9558-EE41474868E6}" type="sibTrans" cxnId="{26393B33-C0FC-4862-85F5-81C5C9F7E39D}">
      <dgm:prSet/>
      <dgm:spPr/>
      <dgm:t>
        <a:bodyPr/>
        <a:lstStyle/>
        <a:p>
          <a:endParaRPr lang="en-AU"/>
        </a:p>
      </dgm:t>
    </dgm:pt>
    <dgm:pt modelId="{2A43CCA4-473E-44CB-B917-6F83AC6833D4}">
      <dgm:prSet phldrT="[Text]" custT="1"/>
      <dgm:spPr/>
      <dgm:t>
        <a:bodyPr/>
        <a:lstStyle/>
        <a:p>
          <a:r>
            <a:rPr lang="en-AU" sz="1600" b="1" dirty="0" err="1">
              <a:latin typeface="Calibri" panose="020F0502020204030204" pitchFamily="34" charset="0"/>
              <a:cs typeface="Arial" panose="020B0604020202020204" pitchFamily="34" charset="0"/>
            </a:rPr>
            <a:t>Rencana</a:t>
          </a:r>
          <a:r>
            <a:rPr lang="en-AU" sz="1600" b="1" dirty="0">
              <a:latin typeface="Calibri" panose="020F0502020204030204" pitchFamily="34" charset="0"/>
              <a:cs typeface="Arial" panose="020B0604020202020204" pitchFamily="34" charset="0"/>
            </a:rPr>
            <a:t> </a:t>
          </a:r>
          <a:r>
            <a:rPr lang="en-AU" sz="1600" b="1" dirty="0" err="1">
              <a:latin typeface="Calibri" panose="020F0502020204030204" pitchFamily="34" charset="0"/>
              <a:cs typeface="Arial" panose="020B0604020202020204" pitchFamily="34" charset="0"/>
            </a:rPr>
            <a:t>Aksi</a:t>
          </a:r>
          <a:r>
            <a:rPr lang="en-AU" sz="1600" b="1" dirty="0">
              <a:latin typeface="Calibri" panose="020F0502020204030204" pitchFamily="34" charset="0"/>
              <a:cs typeface="Arial" panose="020B0604020202020204" pitchFamily="34" charset="0"/>
            </a:rPr>
            <a:t> </a:t>
          </a:r>
          <a:r>
            <a:rPr lang="id-ID" sz="1600" b="1" dirty="0">
              <a:latin typeface="Calibri" panose="020F0502020204030204" pitchFamily="34" charset="0"/>
              <a:cs typeface="Arial" panose="020B0604020202020204" pitchFamily="34" charset="0"/>
            </a:rPr>
            <a:t>Pengembangan </a:t>
          </a:r>
          <a:r>
            <a:rPr lang="en-AU" sz="1600" b="1" dirty="0" err="1">
              <a:latin typeface="Calibri" panose="020F0502020204030204" pitchFamily="34" charset="0"/>
              <a:cs typeface="Arial" panose="020B0604020202020204" pitchFamily="34" charset="0"/>
            </a:rPr>
            <a:t>Industri</a:t>
          </a:r>
          <a:r>
            <a:rPr lang="en-AU" sz="1600" b="1" dirty="0">
              <a:latin typeface="Calibri" panose="020F0502020204030204" pitchFamily="34" charset="0"/>
              <a:cs typeface="Arial" panose="020B0604020202020204" pitchFamily="34" charset="0"/>
            </a:rPr>
            <a:t> </a:t>
          </a:r>
          <a:r>
            <a:rPr lang="en-AU" sz="1600" b="1" dirty="0" err="1">
              <a:latin typeface="Calibri" panose="020F0502020204030204" pitchFamily="34" charset="0"/>
              <a:cs typeface="Arial" panose="020B0604020202020204" pitchFamily="34" charset="0"/>
            </a:rPr>
            <a:t>Farmasi</a:t>
          </a:r>
          <a:r>
            <a:rPr lang="en-AU" sz="1600" b="1" dirty="0">
              <a:latin typeface="Calibri" panose="020F0502020204030204" pitchFamily="34" charset="0"/>
              <a:cs typeface="Arial" panose="020B0604020202020204" pitchFamily="34" charset="0"/>
            </a:rPr>
            <a:t> </a:t>
          </a:r>
          <a:r>
            <a:rPr lang="en-AU" sz="1600" b="1" dirty="0" err="1">
              <a:latin typeface="Calibri" panose="020F0502020204030204" pitchFamily="34" charset="0"/>
              <a:cs typeface="Arial" panose="020B0604020202020204" pitchFamily="34" charset="0"/>
            </a:rPr>
            <a:t>dan</a:t>
          </a:r>
          <a:r>
            <a:rPr lang="en-AU" sz="1600" b="1" dirty="0">
              <a:latin typeface="Calibri" panose="020F0502020204030204" pitchFamily="34" charset="0"/>
              <a:cs typeface="Arial" panose="020B0604020202020204" pitchFamily="34" charset="0"/>
            </a:rPr>
            <a:t> </a:t>
          </a:r>
          <a:r>
            <a:rPr lang="en-AU" sz="1600" b="1" dirty="0" err="1">
              <a:latin typeface="Calibri" panose="020F0502020204030204" pitchFamily="34" charset="0"/>
              <a:cs typeface="Arial" panose="020B0604020202020204" pitchFamily="34" charset="0"/>
            </a:rPr>
            <a:t>Alat</a:t>
          </a:r>
          <a:r>
            <a:rPr lang="en-AU" sz="1600" b="1" dirty="0">
              <a:latin typeface="Calibri" panose="020F0502020204030204" pitchFamily="34" charset="0"/>
              <a:cs typeface="Arial" panose="020B0604020202020204" pitchFamily="34" charset="0"/>
            </a:rPr>
            <a:t> </a:t>
          </a:r>
          <a:r>
            <a:rPr lang="en-AU" sz="1600" b="1" dirty="0" err="1">
              <a:latin typeface="Calibri" panose="020F0502020204030204" pitchFamily="34" charset="0"/>
              <a:cs typeface="Arial" panose="020B0604020202020204" pitchFamily="34" charset="0"/>
            </a:rPr>
            <a:t>Kesehatan</a:t>
          </a:r>
          <a:endParaRPr lang="en-AU" sz="1600" b="1" dirty="0">
            <a:latin typeface="Calibri" panose="020F0502020204030204" pitchFamily="34" charset="0"/>
            <a:cs typeface="Arial" panose="020B0604020202020204" pitchFamily="34" charset="0"/>
          </a:endParaRPr>
        </a:p>
      </dgm:t>
    </dgm:pt>
    <dgm:pt modelId="{86FFD33F-755F-4447-88EB-6BB28E327B79}" type="parTrans" cxnId="{3CF1159F-A22C-4ED3-A7CC-895C92E23778}">
      <dgm:prSet/>
      <dgm:spPr/>
      <dgm:t>
        <a:bodyPr/>
        <a:lstStyle/>
        <a:p>
          <a:endParaRPr lang="en-AU"/>
        </a:p>
      </dgm:t>
    </dgm:pt>
    <dgm:pt modelId="{52941250-1E88-445D-B183-6A59CE0D5D65}" type="sibTrans" cxnId="{3CF1159F-A22C-4ED3-A7CC-895C92E23778}">
      <dgm:prSet/>
      <dgm:spPr/>
      <dgm:t>
        <a:bodyPr/>
        <a:lstStyle/>
        <a:p>
          <a:endParaRPr lang="en-AU"/>
        </a:p>
      </dgm:t>
    </dgm:pt>
    <dgm:pt modelId="{E30CBE07-59A5-467C-B861-A94EA344D497}">
      <dgm:prSet phldrT="[Text]" custT="1"/>
      <dgm:spPr/>
      <dgm:t>
        <a:bodyPr/>
        <a:lstStyle/>
        <a:p>
          <a:r>
            <a:rPr lang="id-ID" sz="1600" dirty="0"/>
            <a:t>Peta jalan pengembangan </a:t>
          </a:r>
          <a:r>
            <a:rPr lang="en-GB" sz="1600" dirty="0"/>
            <a:t>BBO, BBOT </a:t>
          </a:r>
          <a:r>
            <a:rPr lang="id-ID" sz="1600" dirty="0"/>
            <a:t>dan </a:t>
          </a:r>
          <a:r>
            <a:rPr lang="en-GB" sz="1600" dirty="0"/>
            <a:t>A</a:t>
          </a:r>
          <a:r>
            <a:rPr lang="id-ID" sz="1600" dirty="0"/>
            <a:t>lat </a:t>
          </a:r>
          <a:r>
            <a:rPr lang="en-GB" sz="1600" dirty="0"/>
            <a:t>K</a:t>
          </a:r>
          <a:r>
            <a:rPr lang="id-ID" sz="1600" dirty="0"/>
            <a:t>esehatan (Permenkes 86,87,88 Tahun 2013)</a:t>
          </a:r>
          <a:endParaRPr lang="en-AU" sz="1600" dirty="0"/>
        </a:p>
      </dgm:t>
    </dgm:pt>
    <dgm:pt modelId="{F85479C4-6444-4D21-AFCF-9355935093F7}" type="parTrans" cxnId="{074156AA-2339-498E-A145-225633823B5E}">
      <dgm:prSet/>
      <dgm:spPr/>
      <dgm:t>
        <a:bodyPr/>
        <a:lstStyle/>
        <a:p>
          <a:endParaRPr lang="id-ID"/>
        </a:p>
      </dgm:t>
    </dgm:pt>
    <dgm:pt modelId="{932C7D15-8919-4DF8-B64B-41D2E542647A}" type="sibTrans" cxnId="{074156AA-2339-498E-A145-225633823B5E}">
      <dgm:prSet/>
      <dgm:spPr/>
      <dgm:t>
        <a:bodyPr/>
        <a:lstStyle/>
        <a:p>
          <a:endParaRPr lang="id-ID"/>
        </a:p>
      </dgm:t>
    </dgm:pt>
    <dgm:pt modelId="{6797889F-3C46-48AB-9E1E-7D735F2E4A19}" type="pres">
      <dgm:prSet presAssocID="{2A209C98-7B72-4E20-A2B4-BB26A9106602}" presName="arrowDiagram" presStyleCnt="0">
        <dgm:presLayoutVars>
          <dgm:chMax val="5"/>
          <dgm:dir/>
          <dgm:resizeHandles val="exact"/>
        </dgm:presLayoutVars>
      </dgm:prSet>
      <dgm:spPr/>
    </dgm:pt>
    <dgm:pt modelId="{C2D6A006-A8FF-4F6D-88FE-EBB2A0D45B26}" type="pres">
      <dgm:prSet presAssocID="{2A209C98-7B72-4E20-A2B4-BB26A9106602}" presName="arrow" presStyleLbl="bgShp" presStyleIdx="0" presStyleCnt="1" custLinFactNeighborX="-1721"/>
      <dgm:spPr>
        <a:solidFill>
          <a:schemeClr val="accent6">
            <a:lumMod val="20000"/>
            <a:lumOff val="80000"/>
          </a:schemeClr>
        </a:solidFill>
      </dgm:spPr>
    </dgm:pt>
    <dgm:pt modelId="{A7555518-436E-47D1-A2B2-D91723A4904D}" type="pres">
      <dgm:prSet presAssocID="{2A209C98-7B72-4E20-A2B4-BB26A9106602}" presName="arrowDiagram4" presStyleCnt="0"/>
      <dgm:spPr/>
    </dgm:pt>
    <dgm:pt modelId="{BF69F674-893A-4468-8DB9-49A7585A3076}" type="pres">
      <dgm:prSet presAssocID="{E30CBE07-59A5-467C-B861-A94EA344D497}" presName="bullet4a" presStyleLbl="node1" presStyleIdx="0" presStyleCnt="4"/>
      <dgm:spPr/>
    </dgm:pt>
    <dgm:pt modelId="{9237C8B5-E2A6-4595-A2B7-4EB72F35181F}" type="pres">
      <dgm:prSet presAssocID="{E30CBE07-59A5-467C-B861-A94EA344D497}" presName="textBox4a" presStyleLbl="revTx" presStyleIdx="0" presStyleCnt="4" custScaleX="366074" custScaleY="67657" custLinFactNeighborX="33613" custLinFactNeighborY="-4978">
        <dgm:presLayoutVars>
          <dgm:bulletEnabled val="1"/>
        </dgm:presLayoutVars>
      </dgm:prSet>
      <dgm:spPr/>
      <dgm:t>
        <a:bodyPr/>
        <a:lstStyle/>
        <a:p>
          <a:endParaRPr lang="en-US"/>
        </a:p>
      </dgm:t>
    </dgm:pt>
    <dgm:pt modelId="{30DD30DD-B892-47A2-B810-D0F84432C733}" type="pres">
      <dgm:prSet presAssocID="{5C7E22B8-E648-4A11-87CA-4FEE5C053847}" presName="bullet4b" presStyleLbl="node1" presStyleIdx="1" presStyleCnt="4"/>
      <dgm:spPr/>
    </dgm:pt>
    <dgm:pt modelId="{823C0F4F-BEA5-47BC-8A67-DFAC207C4015}" type="pres">
      <dgm:prSet presAssocID="{5C7E22B8-E648-4A11-87CA-4FEE5C053847}" presName="textBox4b" presStyleLbl="revTx" presStyleIdx="1" presStyleCnt="4" custScaleX="137543" custScaleY="81726" custLinFactNeighborX="21147" custLinFactNeighborY="-6593">
        <dgm:presLayoutVars>
          <dgm:bulletEnabled val="1"/>
        </dgm:presLayoutVars>
      </dgm:prSet>
      <dgm:spPr/>
      <dgm:t>
        <a:bodyPr/>
        <a:lstStyle/>
        <a:p>
          <a:endParaRPr lang="en-US"/>
        </a:p>
      </dgm:t>
    </dgm:pt>
    <dgm:pt modelId="{7D87736F-0C56-4045-949C-6AA39B604B80}" type="pres">
      <dgm:prSet presAssocID="{F526620C-4A5A-47DF-87FF-F6E9F18CD4F1}" presName="bullet4c" presStyleLbl="node1" presStyleIdx="2" presStyleCnt="4"/>
      <dgm:spPr/>
    </dgm:pt>
    <dgm:pt modelId="{91BA2855-C8E7-4E51-9819-94A6CEC65B4A}" type="pres">
      <dgm:prSet presAssocID="{F526620C-4A5A-47DF-87FF-F6E9F18CD4F1}" presName="textBox4c" presStyleLbl="revTx" presStyleIdx="2" presStyleCnt="4" custScaleX="98119" custScaleY="41320" custLinFactNeighborX="-196" custLinFactNeighborY="-27125">
        <dgm:presLayoutVars>
          <dgm:bulletEnabled val="1"/>
        </dgm:presLayoutVars>
      </dgm:prSet>
      <dgm:spPr/>
      <dgm:t>
        <a:bodyPr/>
        <a:lstStyle/>
        <a:p>
          <a:endParaRPr lang="en-US"/>
        </a:p>
      </dgm:t>
    </dgm:pt>
    <dgm:pt modelId="{5764D447-33D4-4560-B9BF-CB61D2C2B50F}" type="pres">
      <dgm:prSet presAssocID="{2A43CCA4-473E-44CB-B917-6F83AC6833D4}" presName="bullet4d" presStyleLbl="node1" presStyleIdx="3" presStyleCnt="4"/>
      <dgm:spPr/>
    </dgm:pt>
    <dgm:pt modelId="{D13962C6-C87A-45B2-98B7-B0BB1633E6DF}" type="pres">
      <dgm:prSet presAssocID="{2A43CCA4-473E-44CB-B917-6F83AC6833D4}" presName="textBox4d" presStyleLbl="revTx" presStyleIdx="3" presStyleCnt="4" custScaleX="152823" custScaleY="41238" custLinFactNeighborX="796" custLinFactNeighborY="-21573">
        <dgm:presLayoutVars>
          <dgm:bulletEnabled val="1"/>
        </dgm:presLayoutVars>
      </dgm:prSet>
      <dgm:spPr/>
      <dgm:t>
        <a:bodyPr/>
        <a:lstStyle/>
        <a:p>
          <a:endParaRPr lang="en-US"/>
        </a:p>
      </dgm:t>
    </dgm:pt>
  </dgm:ptLst>
  <dgm:cxnLst>
    <dgm:cxn modelId="{BAE0B566-58C2-43FF-9091-9C62CF098DBC}" type="presOf" srcId="{2A43CCA4-473E-44CB-B917-6F83AC6833D4}" destId="{D13962C6-C87A-45B2-98B7-B0BB1633E6DF}" srcOrd="0" destOrd="0" presId="urn:microsoft.com/office/officeart/2005/8/layout/arrow2"/>
    <dgm:cxn modelId="{FDF12294-72D3-4746-8CEC-5AE2ECF69EAF}" type="presOf" srcId="{2A209C98-7B72-4E20-A2B4-BB26A9106602}" destId="{6797889F-3C46-48AB-9E1E-7D735F2E4A19}" srcOrd="0" destOrd="0" presId="urn:microsoft.com/office/officeart/2005/8/layout/arrow2"/>
    <dgm:cxn modelId="{0378AC1B-FCB1-44CD-8E96-5D72C8B27902}" type="presOf" srcId="{F526620C-4A5A-47DF-87FF-F6E9F18CD4F1}" destId="{91BA2855-C8E7-4E51-9819-94A6CEC65B4A}" srcOrd="0" destOrd="0" presId="urn:microsoft.com/office/officeart/2005/8/layout/arrow2"/>
    <dgm:cxn modelId="{A2B2226A-CD01-4D12-BB61-01A0BCB94FF1}" type="presOf" srcId="{E30CBE07-59A5-467C-B861-A94EA344D497}" destId="{9237C8B5-E2A6-4595-A2B7-4EB72F35181F}" srcOrd="0" destOrd="0" presId="urn:microsoft.com/office/officeart/2005/8/layout/arrow2"/>
    <dgm:cxn modelId="{D007F1F7-4350-427F-ADAF-72B910E0F899}" srcId="{2A209C98-7B72-4E20-A2B4-BB26A9106602}" destId="{5C7E22B8-E648-4A11-87CA-4FEE5C053847}" srcOrd="1" destOrd="0" parTransId="{7EE3C80D-E18A-4D1E-A710-980627C6292C}" sibTransId="{A49DA4B5-31B6-4D93-8E0A-3DB39354FFC9}"/>
    <dgm:cxn modelId="{26393B33-C0FC-4862-85F5-81C5C9F7E39D}" srcId="{2A209C98-7B72-4E20-A2B4-BB26A9106602}" destId="{F526620C-4A5A-47DF-87FF-F6E9F18CD4F1}" srcOrd="2" destOrd="0" parTransId="{288D95B6-1DE3-4C5E-A7C7-9854E8E9FD30}" sibTransId="{807530E8-C4C3-423B-9558-EE41474868E6}"/>
    <dgm:cxn modelId="{074156AA-2339-498E-A145-225633823B5E}" srcId="{2A209C98-7B72-4E20-A2B4-BB26A9106602}" destId="{E30CBE07-59A5-467C-B861-A94EA344D497}" srcOrd="0" destOrd="0" parTransId="{F85479C4-6444-4D21-AFCF-9355935093F7}" sibTransId="{932C7D15-8919-4DF8-B64B-41D2E542647A}"/>
    <dgm:cxn modelId="{AEA16B09-D03A-49B5-B73E-4CB3272FF319}" type="presOf" srcId="{5C7E22B8-E648-4A11-87CA-4FEE5C053847}" destId="{823C0F4F-BEA5-47BC-8A67-DFAC207C4015}" srcOrd="0" destOrd="0" presId="urn:microsoft.com/office/officeart/2005/8/layout/arrow2"/>
    <dgm:cxn modelId="{3CF1159F-A22C-4ED3-A7CC-895C92E23778}" srcId="{2A209C98-7B72-4E20-A2B4-BB26A9106602}" destId="{2A43CCA4-473E-44CB-B917-6F83AC6833D4}" srcOrd="3" destOrd="0" parTransId="{86FFD33F-755F-4447-88EB-6BB28E327B79}" sibTransId="{52941250-1E88-445D-B183-6A59CE0D5D65}"/>
    <dgm:cxn modelId="{F0694874-DC2A-42E9-B6E7-F9A215F081AF}" type="presParOf" srcId="{6797889F-3C46-48AB-9E1E-7D735F2E4A19}" destId="{C2D6A006-A8FF-4F6D-88FE-EBB2A0D45B26}" srcOrd="0" destOrd="0" presId="urn:microsoft.com/office/officeart/2005/8/layout/arrow2"/>
    <dgm:cxn modelId="{52410B4B-7D41-44DD-AEBA-9AF55AD296DF}" type="presParOf" srcId="{6797889F-3C46-48AB-9E1E-7D735F2E4A19}" destId="{A7555518-436E-47D1-A2B2-D91723A4904D}" srcOrd="1" destOrd="0" presId="urn:microsoft.com/office/officeart/2005/8/layout/arrow2"/>
    <dgm:cxn modelId="{6D3ACC06-CAC9-48D3-87B0-09FB8F26BEF6}" type="presParOf" srcId="{A7555518-436E-47D1-A2B2-D91723A4904D}" destId="{BF69F674-893A-4468-8DB9-49A7585A3076}" srcOrd="0" destOrd="0" presId="urn:microsoft.com/office/officeart/2005/8/layout/arrow2"/>
    <dgm:cxn modelId="{8680448F-4B02-4B6C-BF15-2CD9EFABC269}" type="presParOf" srcId="{A7555518-436E-47D1-A2B2-D91723A4904D}" destId="{9237C8B5-E2A6-4595-A2B7-4EB72F35181F}" srcOrd="1" destOrd="0" presId="urn:microsoft.com/office/officeart/2005/8/layout/arrow2"/>
    <dgm:cxn modelId="{DF497D20-640C-4C6E-B8DE-8A27B8470C55}" type="presParOf" srcId="{A7555518-436E-47D1-A2B2-D91723A4904D}" destId="{30DD30DD-B892-47A2-B810-D0F84432C733}" srcOrd="2" destOrd="0" presId="urn:microsoft.com/office/officeart/2005/8/layout/arrow2"/>
    <dgm:cxn modelId="{67DE5F06-ED61-4031-A675-015872E1DAD8}" type="presParOf" srcId="{A7555518-436E-47D1-A2B2-D91723A4904D}" destId="{823C0F4F-BEA5-47BC-8A67-DFAC207C4015}" srcOrd="3" destOrd="0" presId="urn:microsoft.com/office/officeart/2005/8/layout/arrow2"/>
    <dgm:cxn modelId="{4B953A1A-B800-4C49-BFE1-4D3A248AC0F1}" type="presParOf" srcId="{A7555518-436E-47D1-A2B2-D91723A4904D}" destId="{7D87736F-0C56-4045-949C-6AA39B604B80}" srcOrd="4" destOrd="0" presId="urn:microsoft.com/office/officeart/2005/8/layout/arrow2"/>
    <dgm:cxn modelId="{C062C223-1969-4E2E-BC19-53B71A4A7D3C}" type="presParOf" srcId="{A7555518-436E-47D1-A2B2-D91723A4904D}" destId="{91BA2855-C8E7-4E51-9819-94A6CEC65B4A}" srcOrd="5" destOrd="0" presId="urn:microsoft.com/office/officeart/2005/8/layout/arrow2"/>
    <dgm:cxn modelId="{092A848B-7F82-4EF2-88AB-CE02C4C45D24}" type="presParOf" srcId="{A7555518-436E-47D1-A2B2-D91723A4904D}" destId="{5764D447-33D4-4560-B9BF-CB61D2C2B50F}" srcOrd="6" destOrd="0" presId="urn:microsoft.com/office/officeart/2005/8/layout/arrow2"/>
    <dgm:cxn modelId="{149DDC6D-B436-4023-AE91-ED0274E6C956}" type="presParOf" srcId="{A7555518-436E-47D1-A2B2-D91723A4904D}" destId="{D13962C6-C87A-45B2-98B7-B0BB1633E6DF}"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C797B4-9296-4FC2-ADB5-7FA182D2C51A}"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7C2831B5-2FDF-4CCB-A783-9C3C653CFE0E}">
      <dgm:prSet phldrT="[Text]" custT="1"/>
      <dgm:spPr/>
      <dgm:t>
        <a:bodyPr/>
        <a:lstStyle/>
        <a:p>
          <a:pPr algn="l"/>
          <a:r>
            <a:rPr lang="en-US" sz="1600" b="0" dirty="0" err="1">
              <a:solidFill>
                <a:schemeClr val="bg1"/>
              </a:solidFill>
            </a:rPr>
            <a:t>menyusun</a:t>
          </a:r>
          <a:r>
            <a:rPr lang="en-US" sz="1600" b="0" dirty="0">
              <a:solidFill>
                <a:schemeClr val="bg1"/>
              </a:solidFill>
            </a:rPr>
            <a:t> </a:t>
          </a:r>
          <a:r>
            <a:rPr lang="en-US" sz="1600" b="0" dirty="0" err="1">
              <a:solidFill>
                <a:schemeClr val="bg1"/>
              </a:solidFill>
            </a:rPr>
            <a:t>dan</a:t>
          </a:r>
          <a:r>
            <a:rPr lang="en-US" sz="1600" b="0" dirty="0">
              <a:solidFill>
                <a:schemeClr val="bg1"/>
              </a:solidFill>
            </a:rPr>
            <a:t> </a:t>
          </a:r>
          <a:r>
            <a:rPr lang="en-US" sz="1600" b="0" dirty="0" err="1">
              <a:solidFill>
                <a:schemeClr val="bg1"/>
              </a:solidFill>
            </a:rPr>
            <a:t>menetapkan</a:t>
          </a:r>
          <a:r>
            <a:rPr lang="en-US" sz="1600" b="0" dirty="0">
              <a:solidFill>
                <a:schemeClr val="bg1"/>
              </a:solidFill>
            </a:rPr>
            <a:t> </a:t>
          </a:r>
          <a:r>
            <a:rPr lang="en-US" sz="1600" b="1" dirty="0" err="1">
              <a:solidFill>
                <a:schemeClr val="bg1"/>
              </a:solidFill>
            </a:rPr>
            <a:t>rencana</a:t>
          </a:r>
          <a:r>
            <a:rPr lang="en-US" sz="1600" b="1" dirty="0">
              <a:solidFill>
                <a:schemeClr val="bg1"/>
              </a:solidFill>
            </a:rPr>
            <a:t> </a:t>
          </a:r>
          <a:r>
            <a:rPr lang="en-US" sz="1600" b="1" dirty="0" err="1">
              <a:solidFill>
                <a:schemeClr val="bg1"/>
              </a:solidFill>
            </a:rPr>
            <a:t>aksi</a:t>
          </a:r>
          <a:r>
            <a:rPr lang="en-US" sz="1600" b="1" dirty="0">
              <a:solidFill>
                <a:schemeClr val="bg1"/>
              </a:solidFill>
            </a:rPr>
            <a:t> </a:t>
          </a:r>
          <a:r>
            <a:rPr lang="en-US" sz="1600" b="0" dirty="0" err="1">
              <a:solidFill>
                <a:schemeClr val="bg1"/>
              </a:solidFill>
            </a:rPr>
            <a:t>untuk</a:t>
          </a:r>
          <a:r>
            <a:rPr lang="en-US" sz="1600" b="0" dirty="0">
              <a:solidFill>
                <a:schemeClr val="bg1"/>
              </a:solidFill>
            </a:rPr>
            <a:t> </a:t>
          </a:r>
          <a:r>
            <a:rPr lang="en-US" sz="1600" b="0" dirty="0" err="1">
              <a:solidFill>
                <a:schemeClr val="bg1"/>
              </a:solidFill>
            </a:rPr>
            <a:t>Pengembangan</a:t>
          </a:r>
          <a:r>
            <a:rPr lang="en-US" sz="1600" b="0" dirty="0">
              <a:solidFill>
                <a:schemeClr val="bg1"/>
              </a:solidFill>
            </a:rPr>
            <a:t> IF </a:t>
          </a:r>
          <a:r>
            <a:rPr lang="en-US" sz="1600" b="0" dirty="0" err="1">
              <a:solidFill>
                <a:schemeClr val="bg1"/>
              </a:solidFill>
            </a:rPr>
            <a:t>dan</a:t>
          </a:r>
          <a:r>
            <a:rPr lang="en-US" sz="1600" b="0" dirty="0">
              <a:solidFill>
                <a:schemeClr val="bg1"/>
              </a:solidFill>
            </a:rPr>
            <a:t> </a:t>
          </a:r>
          <a:r>
            <a:rPr lang="en-US" sz="1600" b="0" dirty="0" err="1">
              <a:solidFill>
                <a:schemeClr val="bg1"/>
              </a:solidFill>
            </a:rPr>
            <a:t>alkes</a:t>
          </a:r>
          <a:endParaRPr lang="en-US" sz="1600" b="0" dirty="0">
            <a:solidFill>
              <a:schemeClr val="bg1"/>
            </a:solidFill>
          </a:endParaRPr>
        </a:p>
      </dgm:t>
    </dgm:pt>
    <dgm:pt modelId="{308723CC-8567-42DA-958D-174E8B903558}" type="parTrans" cxnId="{DC3BF14D-4525-47A6-A7FC-DB8D7652AB82}">
      <dgm:prSet/>
      <dgm:spPr/>
      <dgm:t>
        <a:bodyPr/>
        <a:lstStyle/>
        <a:p>
          <a:pPr algn="l"/>
          <a:endParaRPr lang="en-US" sz="1600" b="0"/>
        </a:p>
      </dgm:t>
    </dgm:pt>
    <dgm:pt modelId="{DE9A520C-BEFB-48C1-A500-481AA52B6667}" type="sibTrans" cxnId="{DC3BF14D-4525-47A6-A7FC-DB8D7652AB82}">
      <dgm:prSet/>
      <dgm:spPr/>
      <dgm:t>
        <a:bodyPr/>
        <a:lstStyle/>
        <a:p>
          <a:pPr algn="l"/>
          <a:endParaRPr lang="en-US" sz="1600" b="0"/>
        </a:p>
      </dgm:t>
    </dgm:pt>
    <dgm:pt modelId="{283933C9-9B77-4CAB-8EE3-FBDD2C45C394}">
      <dgm:prSet phldrT="[Text]" custT="1"/>
      <dgm:spPr/>
      <dgm:t>
        <a:bodyPr/>
        <a:lstStyle/>
        <a:p>
          <a:pPr algn="l"/>
          <a:r>
            <a:rPr lang="en-US" sz="1600" b="1" dirty="0" err="1">
              <a:solidFill>
                <a:schemeClr val="tx1"/>
              </a:solidFill>
            </a:rPr>
            <a:t>Memfasilitasi</a:t>
          </a:r>
          <a:r>
            <a:rPr lang="en-US" sz="1600" b="1" dirty="0">
              <a:solidFill>
                <a:schemeClr val="tx1"/>
              </a:solidFill>
            </a:rPr>
            <a:t> </a:t>
          </a:r>
          <a:r>
            <a:rPr lang="en-US" sz="1600" b="1" dirty="0" err="1">
              <a:solidFill>
                <a:schemeClr val="tx1"/>
              </a:solidFill>
            </a:rPr>
            <a:t>pengembangan</a:t>
          </a:r>
          <a:r>
            <a:rPr lang="en-US" sz="1600" b="0" dirty="0">
              <a:solidFill>
                <a:schemeClr val="tx1"/>
              </a:solidFill>
            </a:rPr>
            <a:t> </a:t>
          </a:r>
          <a:r>
            <a:rPr lang="en-US" sz="1600" b="0" dirty="0" err="1">
              <a:solidFill>
                <a:schemeClr val="tx1"/>
              </a:solidFill>
            </a:rPr>
            <a:t>ke</a:t>
          </a:r>
          <a:r>
            <a:rPr lang="en-US" sz="1600" b="0" dirty="0">
              <a:solidFill>
                <a:schemeClr val="tx1"/>
              </a:solidFill>
            </a:rPr>
            <a:t> </a:t>
          </a:r>
          <a:r>
            <a:rPr lang="en-US" sz="1600" b="0" dirty="0" err="1">
              <a:solidFill>
                <a:schemeClr val="tx1"/>
              </a:solidFill>
            </a:rPr>
            <a:t>arah</a:t>
          </a:r>
          <a:r>
            <a:rPr lang="en-US" sz="1600" b="0" i="1" dirty="0">
              <a:solidFill>
                <a:schemeClr val="tx1"/>
              </a:solidFill>
            </a:rPr>
            <a:t> biopharmaceuticals, </a:t>
          </a:r>
          <a:r>
            <a:rPr lang="en-US" sz="1600" b="0" dirty="0" err="1">
              <a:solidFill>
                <a:schemeClr val="tx1"/>
              </a:solidFill>
            </a:rPr>
            <a:t>vaksin</a:t>
          </a:r>
          <a:r>
            <a:rPr lang="en-US" sz="1600" b="0" dirty="0">
              <a:solidFill>
                <a:schemeClr val="tx1"/>
              </a:solidFill>
            </a:rPr>
            <a:t>, natural </a:t>
          </a:r>
          <a:r>
            <a:rPr lang="en-US" sz="1600" b="0" dirty="0" err="1">
              <a:solidFill>
                <a:schemeClr val="tx1"/>
              </a:solidFill>
            </a:rPr>
            <a:t>dan</a:t>
          </a:r>
          <a:r>
            <a:rPr lang="en-US" sz="1600" b="0" dirty="0">
              <a:solidFill>
                <a:schemeClr val="tx1"/>
              </a:solidFill>
            </a:rPr>
            <a:t> API </a:t>
          </a:r>
          <a:r>
            <a:rPr lang="en-US" sz="1600" b="0" dirty="0" err="1">
              <a:solidFill>
                <a:schemeClr val="tx1"/>
              </a:solidFill>
            </a:rPr>
            <a:t>kimia</a:t>
          </a:r>
          <a:endParaRPr lang="en-US" sz="1600" b="0" dirty="0">
            <a:solidFill>
              <a:schemeClr val="tx1"/>
            </a:solidFill>
          </a:endParaRPr>
        </a:p>
      </dgm:t>
    </dgm:pt>
    <dgm:pt modelId="{54962E9F-B06A-4260-9ED9-B515E1B11A23}" type="parTrans" cxnId="{07426746-CA4D-43C2-A8DF-EC2970E65581}">
      <dgm:prSet/>
      <dgm:spPr/>
      <dgm:t>
        <a:bodyPr/>
        <a:lstStyle/>
        <a:p>
          <a:pPr algn="l"/>
          <a:endParaRPr lang="en-US" sz="1600" b="0"/>
        </a:p>
      </dgm:t>
    </dgm:pt>
    <dgm:pt modelId="{AD05DDF2-65BD-4B90-ADB6-3C0DDBE7E6EA}" type="sibTrans" cxnId="{07426746-CA4D-43C2-A8DF-EC2970E65581}">
      <dgm:prSet/>
      <dgm:spPr/>
      <dgm:t>
        <a:bodyPr/>
        <a:lstStyle/>
        <a:p>
          <a:pPr algn="l"/>
          <a:endParaRPr lang="en-US" sz="1600" b="0"/>
        </a:p>
      </dgm:t>
    </dgm:pt>
    <dgm:pt modelId="{503C5499-308F-4DB5-961C-8D14CAAEA46C}">
      <dgm:prSet phldrT="[Text]" custT="1"/>
      <dgm:spPr/>
      <dgm:t>
        <a:bodyPr/>
        <a:lstStyle/>
        <a:p>
          <a:pPr algn="l"/>
          <a:r>
            <a:rPr lang="en-US" sz="1600" b="1" dirty="0" err="1">
              <a:solidFill>
                <a:schemeClr val="bg1"/>
              </a:solidFill>
            </a:rPr>
            <a:t>Mendorong</a:t>
          </a:r>
          <a:r>
            <a:rPr lang="en-US" sz="1600" b="1" dirty="0">
              <a:solidFill>
                <a:schemeClr val="bg1"/>
              </a:solidFill>
            </a:rPr>
            <a:t> </a:t>
          </a:r>
          <a:r>
            <a:rPr lang="en-US" sz="1600" b="1" dirty="0" err="1">
              <a:solidFill>
                <a:schemeClr val="bg1"/>
              </a:solidFill>
            </a:rPr>
            <a:t>dan</a:t>
          </a:r>
          <a:r>
            <a:rPr lang="en-US" sz="1600" b="1" dirty="0">
              <a:solidFill>
                <a:schemeClr val="bg1"/>
              </a:solidFill>
            </a:rPr>
            <a:t> </a:t>
          </a:r>
          <a:r>
            <a:rPr lang="en-US" sz="1600" b="1" dirty="0" err="1">
              <a:solidFill>
                <a:schemeClr val="bg1"/>
              </a:solidFill>
            </a:rPr>
            <a:t>mengembangkan</a:t>
          </a:r>
          <a:r>
            <a:rPr lang="en-US" sz="1600" b="1" dirty="0">
              <a:solidFill>
                <a:schemeClr val="bg1"/>
              </a:solidFill>
            </a:rPr>
            <a:t> R&amp;D </a:t>
          </a:r>
          <a:r>
            <a:rPr lang="en-US" sz="1600" b="0" dirty="0" err="1">
              <a:solidFill>
                <a:schemeClr val="bg1"/>
              </a:solidFill>
            </a:rPr>
            <a:t>sediaan</a:t>
          </a:r>
          <a:r>
            <a:rPr lang="en-US" sz="1600" b="0" dirty="0">
              <a:solidFill>
                <a:schemeClr val="bg1"/>
              </a:solidFill>
            </a:rPr>
            <a:t> </a:t>
          </a:r>
          <a:r>
            <a:rPr lang="en-US" sz="1600" b="0" dirty="0" err="1">
              <a:solidFill>
                <a:schemeClr val="bg1"/>
              </a:solidFill>
            </a:rPr>
            <a:t>farmasi</a:t>
          </a:r>
          <a:r>
            <a:rPr lang="en-US" sz="1600" b="0" dirty="0">
              <a:solidFill>
                <a:schemeClr val="bg1"/>
              </a:solidFill>
            </a:rPr>
            <a:t> </a:t>
          </a:r>
          <a:r>
            <a:rPr lang="en-US" sz="1600" b="0" dirty="0" err="1">
              <a:solidFill>
                <a:schemeClr val="bg1"/>
              </a:solidFill>
            </a:rPr>
            <a:t>dan</a:t>
          </a:r>
          <a:r>
            <a:rPr lang="en-US" sz="1600" b="0" dirty="0">
              <a:solidFill>
                <a:schemeClr val="bg1"/>
              </a:solidFill>
            </a:rPr>
            <a:t> </a:t>
          </a:r>
          <a:r>
            <a:rPr lang="en-US" sz="1600" b="0" dirty="0" err="1">
              <a:solidFill>
                <a:schemeClr val="bg1"/>
              </a:solidFill>
            </a:rPr>
            <a:t>alkes</a:t>
          </a:r>
          <a:r>
            <a:rPr lang="en-US" sz="1600" b="0" dirty="0">
              <a:solidFill>
                <a:schemeClr val="bg1"/>
              </a:solidFill>
            </a:rPr>
            <a:t> </a:t>
          </a:r>
          <a:r>
            <a:rPr lang="en-US" sz="1600" b="0" dirty="0" err="1">
              <a:solidFill>
                <a:schemeClr val="bg1"/>
              </a:solidFill>
            </a:rPr>
            <a:t>menuju</a:t>
          </a:r>
          <a:r>
            <a:rPr lang="en-US" sz="1600" b="0" dirty="0">
              <a:solidFill>
                <a:schemeClr val="bg1"/>
              </a:solidFill>
            </a:rPr>
            <a:t> </a:t>
          </a:r>
          <a:r>
            <a:rPr lang="en-US" sz="1600" b="0" dirty="0" err="1">
              <a:solidFill>
                <a:schemeClr val="bg1"/>
              </a:solidFill>
            </a:rPr>
            <a:t>kemandirian</a:t>
          </a:r>
          <a:r>
            <a:rPr lang="en-US" sz="1600" b="0" dirty="0">
              <a:solidFill>
                <a:schemeClr val="bg1"/>
              </a:solidFill>
            </a:rPr>
            <a:t> IF </a:t>
          </a:r>
          <a:r>
            <a:rPr lang="en-US" sz="1600" b="0" dirty="0" err="1">
              <a:solidFill>
                <a:schemeClr val="bg1"/>
              </a:solidFill>
            </a:rPr>
            <a:t>dan</a:t>
          </a:r>
          <a:r>
            <a:rPr lang="en-US" sz="1600" b="0" dirty="0">
              <a:solidFill>
                <a:schemeClr val="bg1"/>
              </a:solidFill>
            </a:rPr>
            <a:t> </a:t>
          </a:r>
          <a:r>
            <a:rPr lang="en-US" sz="1600" b="0" dirty="0" err="1">
              <a:solidFill>
                <a:schemeClr val="bg1"/>
              </a:solidFill>
            </a:rPr>
            <a:t>alkes</a:t>
          </a:r>
          <a:endParaRPr lang="en-US" sz="1600" b="0" dirty="0">
            <a:solidFill>
              <a:schemeClr val="bg1"/>
            </a:solidFill>
          </a:endParaRPr>
        </a:p>
      </dgm:t>
    </dgm:pt>
    <dgm:pt modelId="{428CE234-73CF-4197-BB90-3FA9CDF790D5}" type="parTrans" cxnId="{4C212EF3-4CFB-4577-8EB9-A694A754B01D}">
      <dgm:prSet/>
      <dgm:spPr/>
      <dgm:t>
        <a:bodyPr/>
        <a:lstStyle/>
        <a:p>
          <a:pPr algn="l"/>
          <a:endParaRPr lang="en-US" sz="1600" b="0"/>
        </a:p>
      </dgm:t>
    </dgm:pt>
    <dgm:pt modelId="{86F82A9A-B52E-4F3F-9209-7913AC96C550}" type="sibTrans" cxnId="{4C212EF3-4CFB-4577-8EB9-A694A754B01D}">
      <dgm:prSet/>
      <dgm:spPr/>
      <dgm:t>
        <a:bodyPr/>
        <a:lstStyle/>
        <a:p>
          <a:pPr algn="l"/>
          <a:endParaRPr lang="en-US" sz="1600" b="0"/>
        </a:p>
      </dgm:t>
    </dgm:pt>
    <dgm:pt modelId="{ADBD0FFE-1734-430E-AE05-02BF7BDCBEEB}">
      <dgm:prSet phldrT="[Text]" custT="1"/>
      <dgm:spPr/>
      <dgm:t>
        <a:bodyPr/>
        <a:lstStyle/>
        <a:p>
          <a:pPr algn="l"/>
          <a:r>
            <a:rPr lang="en-US" sz="1600" b="0" dirty="0" err="1">
              <a:solidFill>
                <a:schemeClr val="tx1"/>
              </a:solidFill>
            </a:rPr>
            <a:t>Mengembangkan</a:t>
          </a:r>
          <a:r>
            <a:rPr lang="en-US" sz="1600" b="0" dirty="0">
              <a:solidFill>
                <a:schemeClr val="tx1"/>
              </a:solidFill>
            </a:rPr>
            <a:t> </a:t>
          </a:r>
          <a:r>
            <a:rPr lang="en-US" sz="1600" b="1" dirty="0" err="1">
              <a:solidFill>
                <a:schemeClr val="tx1"/>
              </a:solidFill>
            </a:rPr>
            <a:t>sistem</a:t>
          </a:r>
          <a:r>
            <a:rPr lang="en-US" sz="1600" b="1" dirty="0">
              <a:solidFill>
                <a:schemeClr val="tx1"/>
              </a:solidFill>
            </a:rPr>
            <a:t> data </a:t>
          </a:r>
          <a:r>
            <a:rPr lang="en-US" sz="1600" b="1" dirty="0" err="1">
              <a:solidFill>
                <a:schemeClr val="tx1"/>
              </a:solidFill>
            </a:rPr>
            <a:t>dan</a:t>
          </a:r>
          <a:r>
            <a:rPr lang="en-US" sz="1600" b="1" dirty="0">
              <a:solidFill>
                <a:schemeClr val="tx1"/>
              </a:solidFill>
            </a:rPr>
            <a:t> </a:t>
          </a:r>
          <a:r>
            <a:rPr lang="en-US" sz="1600" b="1" dirty="0" err="1">
              <a:solidFill>
                <a:schemeClr val="tx1"/>
              </a:solidFill>
            </a:rPr>
            <a:t>informasi</a:t>
          </a:r>
          <a:r>
            <a:rPr lang="en-US" sz="1600" b="1" dirty="0">
              <a:solidFill>
                <a:schemeClr val="tx1"/>
              </a:solidFill>
            </a:rPr>
            <a:t> </a:t>
          </a:r>
          <a:r>
            <a:rPr lang="en-US" sz="1600" b="0" dirty="0" err="1">
              <a:solidFill>
                <a:schemeClr val="tx1"/>
              </a:solidFill>
            </a:rPr>
            <a:t>terintegrasi</a:t>
          </a:r>
          <a:r>
            <a:rPr lang="en-US" sz="1600" b="0" dirty="0">
              <a:solidFill>
                <a:schemeClr val="tx1"/>
              </a:solidFill>
            </a:rPr>
            <a:t> </a:t>
          </a:r>
          <a:r>
            <a:rPr lang="en-US" sz="1600" b="0" dirty="0" err="1">
              <a:solidFill>
                <a:schemeClr val="tx1"/>
              </a:solidFill>
            </a:rPr>
            <a:t>dari</a:t>
          </a:r>
          <a:r>
            <a:rPr lang="en-US" sz="1600" b="0" dirty="0">
              <a:solidFill>
                <a:schemeClr val="tx1"/>
              </a:solidFill>
            </a:rPr>
            <a:t> </a:t>
          </a:r>
          <a:r>
            <a:rPr lang="en-US" sz="1600" b="0" dirty="0" err="1">
              <a:solidFill>
                <a:schemeClr val="tx1"/>
              </a:solidFill>
            </a:rPr>
            <a:t>kebutuhan</a:t>
          </a:r>
          <a:r>
            <a:rPr lang="en-US" sz="1600" b="0" dirty="0">
              <a:solidFill>
                <a:schemeClr val="tx1"/>
              </a:solidFill>
            </a:rPr>
            <a:t> </a:t>
          </a:r>
          <a:r>
            <a:rPr lang="en-US" sz="1600" b="0" dirty="0" err="1">
              <a:solidFill>
                <a:schemeClr val="tx1"/>
              </a:solidFill>
            </a:rPr>
            <a:t>masy</a:t>
          </a:r>
          <a:r>
            <a:rPr lang="en-US" sz="1600" b="0" dirty="0">
              <a:solidFill>
                <a:schemeClr val="tx1"/>
              </a:solidFill>
            </a:rPr>
            <a:t>, </a:t>
          </a:r>
          <a:r>
            <a:rPr lang="en-US" sz="1600" b="0" dirty="0" err="1">
              <a:solidFill>
                <a:schemeClr val="tx1"/>
              </a:solidFill>
            </a:rPr>
            <a:t>produksi</a:t>
          </a:r>
          <a:r>
            <a:rPr lang="en-US" sz="1600" b="0" dirty="0">
              <a:solidFill>
                <a:schemeClr val="tx1"/>
              </a:solidFill>
            </a:rPr>
            <a:t>, </a:t>
          </a:r>
          <a:r>
            <a:rPr lang="en-US" sz="1600" b="0" dirty="0" err="1">
              <a:solidFill>
                <a:schemeClr val="tx1"/>
              </a:solidFill>
            </a:rPr>
            <a:t>distribusi</a:t>
          </a:r>
          <a:r>
            <a:rPr lang="en-US" sz="1600" b="0" dirty="0">
              <a:solidFill>
                <a:schemeClr val="tx1"/>
              </a:solidFill>
            </a:rPr>
            <a:t> </a:t>
          </a:r>
          <a:r>
            <a:rPr lang="en-US" sz="1600" b="0" dirty="0" err="1">
              <a:solidFill>
                <a:schemeClr val="tx1"/>
              </a:solidFill>
            </a:rPr>
            <a:t>sampai</a:t>
          </a:r>
          <a:r>
            <a:rPr lang="en-US" sz="1600" b="0" dirty="0">
              <a:solidFill>
                <a:schemeClr val="tx1"/>
              </a:solidFill>
            </a:rPr>
            <a:t>  </a:t>
          </a:r>
          <a:r>
            <a:rPr lang="en-US" sz="1600" b="0" dirty="0" err="1">
              <a:solidFill>
                <a:schemeClr val="tx1"/>
              </a:solidFill>
            </a:rPr>
            <a:t>yankes</a:t>
          </a:r>
          <a:r>
            <a:rPr lang="en-US" sz="1600" b="0" dirty="0">
              <a:solidFill>
                <a:schemeClr val="tx1"/>
              </a:solidFill>
            </a:rPr>
            <a:t> </a:t>
          </a:r>
          <a:r>
            <a:rPr lang="en-US" sz="1600" b="0" dirty="0" err="1">
              <a:solidFill>
                <a:schemeClr val="tx1"/>
              </a:solidFill>
            </a:rPr>
            <a:t>serta</a:t>
          </a:r>
          <a:r>
            <a:rPr lang="en-US" sz="1600" b="0" dirty="0">
              <a:solidFill>
                <a:schemeClr val="tx1"/>
              </a:solidFill>
            </a:rPr>
            <a:t> IF </a:t>
          </a:r>
          <a:r>
            <a:rPr lang="en-US" sz="1600" b="0" dirty="0" err="1">
              <a:solidFill>
                <a:schemeClr val="tx1"/>
              </a:solidFill>
            </a:rPr>
            <a:t>dan</a:t>
          </a:r>
          <a:r>
            <a:rPr lang="en-US" sz="1600" b="0" dirty="0">
              <a:solidFill>
                <a:schemeClr val="tx1"/>
              </a:solidFill>
            </a:rPr>
            <a:t> </a:t>
          </a:r>
          <a:r>
            <a:rPr lang="en-US" sz="1600" b="0" dirty="0" err="1">
              <a:solidFill>
                <a:schemeClr val="tx1"/>
              </a:solidFill>
            </a:rPr>
            <a:t>alkes</a:t>
          </a:r>
          <a:endParaRPr lang="en-US" sz="1600" b="0" dirty="0">
            <a:solidFill>
              <a:schemeClr val="tx1"/>
            </a:solidFill>
          </a:endParaRPr>
        </a:p>
      </dgm:t>
    </dgm:pt>
    <dgm:pt modelId="{0992812E-2750-404B-A725-536729EB0C8E}" type="parTrans" cxnId="{7B1502D7-F17D-41DA-BE81-3AF4C92ABC34}">
      <dgm:prSet/>
      <dgm:spPr/>
      <dgm:t>
        <a:bodyPr/>
        <a:lstStyle/>
        <a:p>
          <a:pPr algn="l"/>
          <a:endParaRPr lang="en-US" sz="1600" b="0"/>
        </a:p>
      </dgm:t>
    </dgm:pt>
    <dgm:pt modelId="{377A38D6-9DE0-4ACB-8875-CDA7FF69F2E3}" type="sibTrans" cxnId="{7B1502D7-F17D-41DA-BE81-3AF4C92ABC34}">
      <dgm:prSet/>
      <dgm:spPr/>
      <dgm:t>
        <a:bodyPr/>
        <a:lstStyle/>
        <a:p>
          <a:pPr algn="l"/>
          <a:endParaRPr lang="en-US" sz="1600" b="0"/>
        </a:p>
      </dgm:t>
    </dgm:pt>
    <dgm:pt modelId="{6045BD34-0FF9-4E0F-9F24-737C9A1B983D}">
      <dgm:prSet phldrT="[Text]" custT="1"/>
      <dgm:spPr/>
      <dgm:t>
        <a:bodyPr/>
        <a:lstStyle/>
        <a:p>
          <a:pPr algn="l"/>
          <a:r>
            <a:rPr lang="en-US" sz="1600" b="1" dirty="0" err="1">
              <a:solidFill>
                <a:schemeClr val="bg1"/>
              </a:solidFill>
            </a:rPr>
            <a:t>Menyederhanakan</a:t>
          </a:r>
          <a:r>
            <a:rPr lang="en-US" sz="1600" b="1" dirty="0">
              <a:solidFill>
                <a:schemeClr val="bg1"/>
              </a:solidFill>
            </a:rPr>
            <a:t> system </a:t>
          </a:r>
          <a:r>
            <a:rPr lang="en-US" sz="1600" b="1" dirty="0" err="1">
              <a:solidFill>
                <a:schemeClr val="bg1"/>
              </a:solidFill>
            </a:rPr>
            <a:t>dan</a:t>
          </a:r>
          <a:r>
            <a:rPr lang="en-US" sz="1600" b="1" dirty="0">
              <a:solidFill>
                <a:schemeClr val="bg1"/>
              </a:solidFill>
            </a:rPr>
            <a:t> proses  </a:t>
          </a:r>
          <a:r>
            <a:rPr lang="en-US" sz="1600" b="1" dirty="0" err="1">
              <a:solidFill>
                <a:schemeClr val="bg1"/>
              </a:solidFill>
            </a:rPr>
            <a:t>perizinan</a:t>
          </a:r>
          <a:endParaRPr lang="en-US" sz="1600" b="1" dirty="0">
            <a:solidFill>
              <a:schemeClr val="bg1"/>
            </a:solidFill>
          </a:endParaRPr>
        </a:p>
      </dgm:t>
    </dgm:pt>
    <dgm:pt modelId="{0BCD800D-07D2-4D03-AB21-431C55A2F3A5}" type="parTrans" cxnId="{D080AE4C-8237-419B-9F1A-5D59C68408C9}">
      <dgm:prSet/>
      <dgm:spPr/>
      <dgm:t>
        <a:bodyPr/>
        <a:lstStyle/>
        <a:p>
          <a:pPr algn="l"/>
          <a:endParaRPr lang="en-US" sz="1600" b="0"/>
        </a:p>
      </dgm:t>
    </dgm:pt>
    <dgm:pt modelId="{A8C5527D-4E6A-4026-AD84-7649756C94D7}" type="sibTrans" cxnId="{D080AE4C-8237-419B-9F1A-5D59C68408C9}">
      <dgm:prSet/>
      <dgm:spPr/>
      <dgm:t>
        <a:bodyPr/>
        <a:lstStyle/>
        <a:p>
          <a:pPr algn="l"/>
          <a:endParaRPr lang="en-US" sz="1600" b="0"/>
        </a:p>
      </dgm:t>
    </dgm:pt>
    <dgm:pt modelId="{3CEE1E13-098B-439D-8C38-EF3774567E86}">
      <dgm:prSet phldrT="[Text]" custT="1"/>
      <dgm:spPr/>
      <dgm:t>
        <a:bodyPr/>
        <a:lstStyle/>
        <a:p>
          <a:pPr algn="l"/>
          <a:r>
            <a:rPr lang="en-US" sz="1600" b="0" dirty="0" err="1">
              <a:solidFill>
                <a:schemeClr val="tx1"/>
              </a:solidFill>
            </a:rPr>
            <a:t>Melakukan</a:t>
          </a:r>
          <a:r>
            <a:rPr lang="en-US" sz="1600" b="0" dirty="0">
              <a:solidFill>
                <a:schemeClr val="tx1"/>
              </a:solidFill>
            </a:rPr>
            <a:t> </a:t>
          </a:r>
          <a:r>
            <a:rPr lang="en-US" sz="1600" b="1" dirty="0" err="1">
              <a:solidFill>
                <a:schemeClr val="tx1"/>
              </a:solidFill>
            </a:rPr>
            <a:t>koordinasi</a:t>
          </a:r>
          <a:r>
            <a:rPr lang="en-US" sz="1600" b="1" dirty="0">
              <a:solidFill>
                <a:schemeClr val="tx1"/>
              </a:solidFill>
            </a:rPr>
            <a:t> </a:t>
          </a:r>
          <a:r>
            <a:rPr lang="en-US" sz="1600" b="1" dirty="0" err="1">
              <a:solidFill>
                <a:schemeClr val="tx1"/>
              </a:solidFill>
            </a:rPr>
            <a:t>dengan</a:t>
          </a:r>
          <a:r>
            <a:rPr lang="en-US" sz="1600" b="1" dirty="0">
              <a:solidFill>
                <a:schemeClr val="tx1"/>
              </a:solidFill>
            </a:rPr>
            <a:t> BPJSK </a:t>
          </a:r>
          <a:r>
            <a:rPr lang="en-US" sz="1600" b="1" dirty="0" err="1">
              <a:solidFill>
                <a:schemeClr val="tx1"/>
              </a:solidFill>
            </a:rPr>
            <a:t>untuk</a:t>
          </a:r>
          <a:r>
            <a:rPr lang="en-US" sz="1600" b="1" dirty="0">
              <a:solidFill>
                <a:schemeClr val="tx1"/>
              </a:solidFill>
            </a:rPr>
            <a:t> </a:t>
          </a:r>
          <a:r>
            <a:rPr lang="en-US" sz="1600" b="1" dirty="0" err="1">
              <a:solidFill>
                <a:schemeClr val="tx1"/>
              </a:solidFill>
            </a:rPr>
            <a:t>memperluas</a:t>
          </a:r>
          <a:r>
            <a:rPr lang="en-US" sz="1600" b="1" dirty="0">
              <a:solidFill>
                <a:schemeClr val="tx1"/>
              </a:solidFill>
            </a:rPr>
            <a:t> </a:t>
          </a:r>
          <a:r>
            <a:rPr lang="en-US" sz="1600" b="1" dirty="0" err="1">
              <a:solidFill>
                <a:schemeClr val="tx1"/>
              </a:solidFill>
            </a:rPr>
            <a:t>faskes</a:t>
          </a:r>
          <a:r>
            <a:rPr lang="en-US" sz="1600" b="1" dirty="0">
              <a:solidFill>
                <a:schemeClr val="tx1"/>
              </a:solidFill>
            </a:rPr>
            <a:t> </a:t>
          </a:r>
          <a:r>
            <a:rPr lang="en-US" sz="1600" b="0" dirty="0" err="1">
              <a:solidFill>
                <a:schemeClr val="tx1"/>
              </a:solidFill>
            </a:rPr>
            <a:t>sesuai</a:t>
          </a:r>
          <a:r>
            <a:rPr lang="en-US" sz="1600" b="0" dirty="0">
              <a:solidFill>
                <a:schemeClr val="tx1"/>
              </a:solidFill>
            </a:rPr>
            <a:t> </a:t>
          </a:r>
          <a:r>
            <a:rPr lang="en-US" sz="1600" b="0" dirty="0" err="1">
              <a:solidFill>
                <a:schemeClr val="tx1"/>
              </a:solidFill>
            </a:rPr>
            <a:t>kebutuhan</a:t>
          </a:r>
          <a:endParaRPr lang="en-US" sz="1600" b="0" dirty="0">
            <a:solidFill>
              <a:schemeClr val="tx1"/>
            </a:solidFill>
          </a:endParaRPr>
        </a:p>
      </dgm:t>
    </dgm:pt>
    <dgm:pt modelId="{040EF1DD-CDB3-48C1-994D-F5F754C830F7}" type="parTrans" cxnId="{4FCCEAA1-2EFA-464D-AF52-CAE86EB3B935}">
      <dgm:prSet/>
      <dgm:spPr/>
      <dgm:t>
        <a:bodyPr/>
        <a:lstStyle/>
        <a:p>
          <a:pPr algn="l"/>
          <a:endParaRPr lang="en-US" sz="1600" b="0"/>
        </a:p>
      </dgm:t>
    </dgm:pt>
    <dgm:pt modelId="{70EB6616-E748-4246-B3AA-E2A0943B1427}" type="sibTrans" cxnId="{4FCCEAA1-2EFA-464D-AF52-CAE86EB3B935}">
      <dgm:prSet/>
      <dgm:spPr/>
      <dgm:t>
        <a:bodyPr/>
        <a:lstStyle/>
        <a:p>
          <a:pPr algn="l"/>
          <a:endParaRPr lang="en-US" sz="1600" b="0"/>
        </a:p>
      </dgm:t>
    </dgm:pt>
    <dgm:pt modelId="{50E933FF-0D4B-48E4-AB8D-F15CFD9696E6}">
      <dgm:prSet phldrT="[Text]" custT="1"/>
      <dgm:spPr/>
      <dgm:t>
        <a:bodyPr/>
        <a:lstStyle/>
        <a:p>
          <a:pPr algn="l"/>
          <a:r>
            <a:rPr lang="en-US" sz="1600" b="0" dirty="0" err="1">
              <a:solidFill>
                <a:schemeClr val="tx1"/>
              </a:solidFill>
            </a:rPr>
            <a:t>Memprioritaskan</a:t>
          </a:r>
          <a:r>
            <a:rPr lang="en-US" sz="1600" b="0" dirty="0">
              <a:solidFill>
                <a:schemeClr val="tx1"/>
              </a:solidFill>
            </a:rPr>
            <a:t> </a:t>
          </a:r>
          <a:r>
            <a:rPr lang="en-US" sz="1600" b="1" dirty="0" err="1">
              <a:solidFill>
                <a:schemeClr val="tx1"/>
              </a:solidFill>
            </a:rPr>
            <a:t>penggunaan</a:t>
          </a:r>
          <a:r>
            <a:rPr lang="en-US" sz="1600" b="1" dirty="0">
              <a:solidFill>
                <a:schemeClr val="tx1"/>
              </a:solidFill>
            </a:rPr>
            <a:t> </a:t>
          </a:r>
          <a:r>
            <a:rPr lang="en-US" sz="1600" b="1" dirty="0" err="1">
              <a:solidFill>
                <a:schemeClr val="tx1"/>
              </a:solidFill>
            </a:rPr>
            <a:t>produk</a:t>
          </a:r>
          <a:r>
            <a:rPr lang="en-US" sz="1600" b="1" dirty="0">
              <a:solidFill>
                <a:schemeClr val="tx1"/>
              </a:solidFill>
            </a:rPr>
            <a:t> </a:t>
          </a:r>
          <a:r>
            <a:rPr lang="en-US" sz="1600" b="1" dirty="0" err="1">
              <a:solidFill>
                <a:schemeClr val="tx1"/>
              </a:solidFill>
            </a:rPr>
            <a:t>dalam</a:t>
          </a:r>
          <a:r>
            <a:rPr lang="en-US" sz="1600" b="1" dirty="0">
              <a:solidFill>
                <a:schemeClr val="tx1"/>
              </a:solidFill>
            </a:rPr>
            <a:t> </a:t>
          </a:r>
          <a:r>
            <a:rPr lang="en-US" sz="1600" b="1" dirty="0" err="1">
              <a:solidFill>
                <a:schemeClr val="tx1"/>
              </a:solidFill>
            </a:rPr>
            <a:t>negeri</a:t>
          </a:r>
          <a:r>
            <a:rPr lang="en-US" sz="1600" b="0" dirty="0">
              <a:solidFill>
                <a:schemeClr val="tx1"/>
              </a:solidFill>
            </a:rPr>
            <a:t> </a:t>
          </a:r>
          <a:r>
            <a:rPr lang="en-US" sz="1600" b="0" dirty="0" err="1">
              <a:solidFill>
                <a:schemeClr val="tx1"/>
              </a:solidFill>
            </a:rPr>
            <a:t>melalui</a:t>
          </a:r>
          <a:r>
            <a:rPr lang="en-US" sz="1600" b="0" dirty="0">
              <a:solidFill>
                <a:schemeClr val="tx1"/>
              </a:solidFill>
            </a:rPr>
            <a:t> </a:t>
          </a:r>
          <a:r>
            <a:rPr lang="en-US" sz="1600" b="0" i="1" dirty="0">
              <a:solidFill>
                <a:schemeClr val="tx1"/>
              </a:solidFill>
            </a:rPr>
            <a:t>e-catalogue</a:t>
          </a:r>
          <a:endParaRPr lang="en-US" sz="1600" b="0" dirty="0">
            <a:solidFill>
              <a:schemeClr val="tx1"/>
            </a:solidFill>
          </a:endParaRPr>
        </a:p>
      </dgm:t>
    </dgm:pt>
    <dgm:pt modelId="{234023B7-8AB1-48E0-B528-796D11C0E3E5}" type="sibTrans" cxnId="{DE75EC37-7E3D-47BF-9905-9B9B6F85F1AA}">
      <dgm:prSet/>
      <dgm:spPr/>
      <dgm:t>
        <a:bodyPr/>
        <a:lstStyle/>
        <a:p>
          <a:pPr algn="l"/>
          <a:endParaRPr lang="en-US" sz="1600" b="0"/>
        </a:p>
      </dgm:t>
    </dgm:pt>
    <dgm:pt modelId="{E54B3B84-2DAC-43A0-83E4-6F1DAD283A4B}" type="parTrans" cxnId="{DE75EC37-7E3D-47BF-9905-9B9B6F85F1AA}">
      <dgm:prSet/>
      <dgm:spPr/>
      <dgm:t>
        <a:bodyPr/>
        <a:lstStyle/>
        <a:p>
          <a:pPr algn="l"/>
          <a:endParaRPr lang="en-US" sz="1600" b="0"/>
        </a:p>
      </dgm:t>
    </dgm:pt>
    <dgm:pt modelId="{708AD831-08AC-41F8-9937-92558502DC2E}" type="pres">
      <dgm:prSet presAssocID="{C1C797B4-9296-4FC2-ADB5-7FA182D2C51A}" presName="linearFlow" presStyleCnt="0">
        <dgm:presLayoutVars>
          <dgm:dir/>
          <dgm:resizeHandles val="exact"/>
        </dgm:presLayoutVars>
      </dgm:prSet>
      <dgm:spPr/>
      <dgm:t>
        <a:bodyPr/>
        <a:lstStyle/>
        <a:p>
          <a:endParaRPr lang="en-US"/>
        </a:p>
      </dgm:t>
    </dgm:pt>
    <dgm:pt modelId="{10A5D414-841E-4ACA-95FC-7A9891F9F1CE}" type="pres">
      <dgm:prSet presAssocID="{7C2831B5-2FDF-4CCB-A783-9C3C653CFE0E}" presName="composite" presStyleCnt="0"/>
      <dgm:spPr/>
    </dgm:pt>
    <dgm:pt modelId="{4AB33681-D876-4557-B8AE-314432DA28A3}" type="pres">
      <dgm:prSet presAssocID="{7C2831B5-2FDF-4CCB-A783-9C3C653CFE0E}" presName="imgShp" presStyleLbl="fgImgPlace1" presStyleIdx="0" presStyleCnt="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a:solidFill>
            <a:schemeClr val="tx1"/>
          </a:solidFill>
        </a:ln>
      </dgm:spPr>
    </dgm:pt>
    <dgm:pt modelId="{FBC06D72-DB3F-4365-BE4C-2DF07BC43D85}" type="pres">
      <dgm:prSet presAssocID="{7C2831B5-2FDF-4CCB-A783-9C3C653CFE0E}" presName="txShp" presStyleLbl="node1" presStyleIdx="0" presStyleCnt="7">
        <dgm:presLayoutVars>
          <dgm:bulletEnabled val="1"/>
        </dgm:presLayoutVars>
      </dgm:prSet>
      <dgm:spPr/>
      <dgm:t>
        <a:bodyPr/>
        <a:lstStyle/>
        <a:p>
          <a:endParaRPr lang="en-US"/>
        </a:p>
      </dgm:t>
    </dgm:pt>
    <dgm:pt modelId="{F8020A81-4D69-45C4-94BF-4CB4014CB28D}" type="pres">
      <dgm:prSet presAssocID="{DE9A520C-BEFB-48C1-A500-481AA52B6667}" presName="spacing" presStyleCnt="0"/>
      <dgm:spPr/>
    </dgm:pt>
    <dgm:pt modelId="{B95ECF51-28F5-4E1D-A266-6DFFFEB8BB23}" type="pres">
      <dgm:prSet presAssocID="{283933C9-9B77-4CAB-8EE3-FBDD2C45C394}" presName="composite" presStyleCnt="0"/>
      <dgm:spPr/>
    </dgm:pt>
    <dgm:pt modelId="{DE7FF5D0-036E-4433-ACEF-110B05B98D2E}" type="pres">
      <dgm:prSet presAssocID="{283933C9-9B77-4CAB-8EE3-FBDD2C45C394}" presName="imgShp"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7000" r="-67000"/>
          </a:stretch>
        </a:blipFill>
      </dgm:spPr>
    </dgm:pt>
    <dgm:pt modelId="{E57EF73B-7CDB-4BA8-A761-3D82256B24B4}" type="pres">
      <dgm:prSet presAssocID="{283933C9-9B77-4CAB-8EE3-FBDD2C45C394}" presName="txShp" presStyleLbl="node1" presStyleIdx="1" presStyleCnt="7">
        <dgm:presLayoutVars>
          <dgm:bulletEnabled val="1"/>
        </dgm:presLayoutVars>
      </dgm:prSet>
      <dgm:spPr/>
      <dgm:t>
        <a:bodyPr/>
        <a:lstStyle/>
        <a:p>
          <a:endParaRPr lang="en-US"/>
        </a:p>
      </dgm:t>
    </dgm:pt>
    <dgm:pt modelId="{72DBB510-D1E6-46C6-ACCB-FD2D024AB42E}" type="pres">
      <dgm:prSet presAssocID="{AD05DDF2-65BD-4B90-ADB6-3C0DDBE7E6EA}" presName="spacing" presStyleCnt="0"/>
      <dgm:spPr/>
    </dgm:pt>
    <dgm:pt modelId="{177268F2-8603-420E-A087-279120D3A71B}" type="pres">
      <dgm:prSet presAssocID="{503C5499-308F-4DB5-961C-8D14CAAEA46C}" presName="composite" presStyleCnt="0"/>
      <dgm:spPr/>
    </dgm:pt>
    <dgm:pt modelId="{C0333612-76A4-46E8-A6FF-194DB617C314}" type="pres">
      <dgm:prSet presAssocID="{503C5499-308F-4DB5-961C-8D14CAAEA46C}" presName="imgShp"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85000" r="-85000"/>
          </a:stretch>
        </a:blipFill>
      </dgm:spPr>
    </dgm:pt>
    <dgm:pt modelId="{FDBEA82C-CD1E-4C00-88FF-D65B90551D91}" type="pres">
      <dgm:prSet presAssocID="{503C5499-308F-4DB5-961C-8D14CAAEA46C}" presName="txShp" presStyleLbl="node1" presStyleIdx="2" presStyleCnt="7">
        <dgm:presLayoutVars>
          <dgm:bulletEnabled val="1"/>
        </dgm:presLayoutVars>
      </dgm:prSet>
      <dgm:spPr/>
      <dgm:t>
        <a:bodyPr/>
        <a:lstStyle/>
        <a:p>
          <a:endParaRPr lang="en-US"/>
        </a:p>
      </dgm:t>
    </dgm:pt>
    <dgm:pt modelId="{E5B946C2-62CA-4817-8E6F-3163ED7C90D2}" type="pres">
      <dgm:prSet presAssocID="{86F82A9A-B52E-4F3F-9209-7913AC96C550}" presName="spacing" presStyleCnt="0"/>
      <dgm:spPr/>
    </dgm:pt>
    <dgm:pt modelId="{7A01F75C-291E-48D4-A9C1-E34A30A71D9E}" type="pres">
      <dgm:prSet presAssocID="{50E933FF-0D4B-48E4-AB8D-F15CFD9696E6}" presName="composite" presStyleCnt="0"/>
      <dgm:spPr/>
    </dgm:pt>
    <dgm:pt modelId="{6CD7616A-F2A0-47A1-9FCA-A14F6B86B108}" type="pres">
      <dgm:prSet presAssocID="{50E933FF-0D4B-48E4-AB8D-F15CFD9696E6}" presName="imgShp"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a:solidFill>
            <a:schemeClr val="tx1"/>
          </a:solidFill>
        </a:ln>
      </dgm:spPr>
    </dgm:pt>
    <dgm:pt modelId="{0A0C0DF9-FFBA-4005-A2A1-15835A87B6D6}" type="pres">
      <dgm:prSet presAssocID="{50E933FF-0D4B-48E4-AB8D-F15CFD9696E6}" presName="txShp" presStyleLbl="node1" presStyleIdx="3" presStyleCnt="7">
        <dgm:presLayoutVars>
          <dgm:bulletEnabled val="1"/>
        </dgm:presLayoutVars>
      </dgm:prSet>
      <dgm:spPr/>
      <dgm:t>
        <a:bodyPr/>
        <a:lstStyle/>
        <a:p>
          <a:endParaRPr lang="en-US"/>
        </a:p>
      </dgm:t>
    </dgm:pt>
    <dgm:pt modelId="{C5154171-2475-4BAA-B18C-E076638A5ABB}" type="pres">
      <dgm:prSet presAssocID="{234023B7-8AB1-48E0-B528-796D11C0E3E5}" presName="spacing" presStyleCnt="0"/>
      <dgm:spPr/>
    </dgm:pt>
    <dgm:pt modelId="{F066B6D5-C34F-47A8-A30F-446DBBE5BAFC}" type="pres">
      <dgm:prSet presAssocID="{ADBD0FFE-1734-430E-AE05-02BF7BDCBEEB}" presName="composite" presStyleCnt="0"/>
      <dgm:spPr/>
    </dgm:pt>
    <dgm:pt modelId="{A65FD3E6-C154-4046-A9AA-71943F3A6BF7}" type="pres">
      <dgm:prSet presAssocID="{ADBD0FFE-1734-430E-AE05-02BF7BDCBEEB}" presName="imgShp" presStyleLbl="fgImgPlac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43000" r="-43000"/>
          </a:stretch>
        </a:blipFill>
        <a:ln>
          <a:solidFill>
            <a:schemeClr val="tx1"/>
          </a:solidFill>
        </a:ln>
      </dgm:spPr>
    </dgm:pt>
    <dgm:pt modelId="{B9FFA9C1-D8CB-4CAA-ACF5-42C42C4FF556}" type="pres">
      <dgm:prSet presAssocID="{ADBD0FFE-1734-430E-AE05-02BF7BDCBEEB}" presName="txShp" presStyleLbl="node1" presStyleIdx="4" presStyleCnt="7">
        <dgm:presLayoutVars>
          <dgm:bulletEnabled val="1"/>
        </dgm:presLayoutVars>
      </dgm:prSet>
      <dgm:spPr/>
      <dgm:t>
        <a:bodyPr/>
        <a:lstStyle/>
        <a:p>
          <a:endParaRPr lang="en-US"/>
        </a:p>
      </dgm:t>
    </dgm:pt>
    <dgm:pt modelId="{0E723A31-A5E6-4421-B4B9-4E404B030E30}" type="pres">
      <dgm:prSet presAssocID="{377A38D6-9DE0-4ACB-8875-CDA7FF69F2E3}" presName="spacing" presStyleCnt="0"/>
      <dgm:spPr/>
    </dgm:pt>
    <dgm:pt modelId="{47EA4563-B48A-4A89-9DD1-5988469D45FE}" type="pres">
      <dgm:prSet presAssocID="{6045BD34-0FF9-4E0F-9F24-737C9A1B983D}" presName="composite" presStyleCnt="0"/>
      <dgm:spPr/>
    </dgm:pt>
    <dgm:pt modelId="{CDC5067C-C2D3-4CB8-B920-5634CC8B8AD5}" type="pres">
      <dgm:prSet presAssocID="{6045BD34-0FF9-4E0F-9F24-737C9A1B983D}" presName="imgShp"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57000" r="-57000"/>
          </a:stretch>
        </a:blipFill>
      </dgm:spPr>
    </dgm:pt>
    <dgm:pt modelId="{F33EB76A-F93A-462F-85BA-5BC6A7BFB7B5}" type="pres">
      <dgm:prSet presAssocID="{6045BD34-0FF9-4E0F-9F24-737C9A1B983D}" presName="txShp" presStyleLbl="node1" presStyleIdx="5" presStyleCnt="7">
        <dgm:presLayoutVars>
          <dgm:bulletEnabled val="1"/>
        </dgm:presLayoutVars>
      </dgm:prSet>
      <dgm:spPr/>
      <dgm:t>
        <a:bodyPr/>
        <a:lstStyle/>
        <a:p>
          <a:endParaRPr lang="en-US"/>
        </a:p>
      </dgm:t>
    </dgm:pt>
    <dgm:pt modelId="{87FB1BC5-0643-4CA0-84F6-9C5FB00A4ABB}" type="pres">
      <dgm:prSet presAssocID="{A8C5527D-4E6A-4026-AD84-7649756C94D7}" presName="spacing" presStyleCnt="0"/>
      <dgm:spPr/>
    </dgm:pt>
    <dgm:pt modelId="{20786EF3-DC81-4888-BFD5-8DB1D9965B91}" type="pres">
      <dgm:prSet presAssocID="{3CEE1E13-098B-439D-8C38-EF3774567E86}" presName="composite" presStyleCnt="0"/>
      <dgm:spPr/>
    </dgm:pt>
    <dgm:pt modelId="{7E41047A-525F-4700-B1D4-0E8CCFA0AB77}" type="pres">
      <dgm:prSet presAssocID="{3CEE1E13-098B-439D-8C38-EF3774567E86}" presName="imgShp" presStyleLbl="fgImgPlac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l="-51000" r="-51000"/>
          </a:stretch>
        </a:blipFill>
      </dgm:spPr>
    </dgm:pt>
    <dgm:pt modelId="{8F63BFBE-494E-46D4-8C5E-7CD533A94CFE}" type="pres">
      <dgm:prSet presAssocID="{3CEE1E13-098B-439D-8C38-EF3774567E86}" presName="txShp" presStyleLbl="node1" presStyleIdx="6" presStyleCnt="7">
        <dgm:presLayoutVars>
          <dgm:bulletEnabled val="1"/>
        </dgm:presLayoutVars>
      </dgm:prSet>
      <dgm:spPr/>
      <dgm:t>
        <a:bodyPr/>
        <a:lstStyle/>
        <a:p>
          <a:endParaRPr lang="en-US"/>
        </a:p>
      </dgm:t>
    </dgm:pt>
  </dgm:ptLst>
  <dgm:cxnLst>
    <dgm:cxn modelId="{35CFD950-20FC-42F9-9E73-39B87083A6AF}" type="presOf" srcId="{283933C9-9B77-4CAB-8EE3-FBDD2C45C394}" destId="{E57EF73B-7CDB-4BA8-A761-3D82256B24B4}" srcOrd="0" destOrd="0" presId="urn:microsoft.com/office/officeart/2005/8/layout/vList3"/>
    <dgm:cxn modelId="{BF82A4E9-E4CE-47AB-8CFA-80857151E10E}" type="presOf" srcId="{ADBD0FFE-1734-430E-AE05-02BF7BDCBEEB}" destId="{B9FFA9C1-D8CB-4CAA-ACF5-42C42C4FF556}" srcOrd="0" destOrd="0" presId="urn:microsoft.com/office/officeart/2005/8/layout/vList3"/>
    <dgm:cxn modelId="{BF36164E-5262-4EE3-8ED6-C5CF6A28B453}" type="presOf" srcId="{503C5499-308F-4DB5-961C-8D14CAAEA46C}" destId="{FDBEA82C-CD1E-4C00-88FF-D65B90551D91}" srcOrd="0" destOrd="0" presId="urn:microsoft.com/office/officeart/2005/8/layout/vList3"/>
    <dgm:cxn modelId="{DE75EC37-7E3D-47BF-9905-9B9B6F85F1AA}" srcId="{C1C797B4-9296-4FC2-ADB5-7FA182D2C51A}" destId="{50E933FF-0D4B-48E4-AB8D-F15CFD9696E6}" srcOrd="3" destOrd="0" parTransId="{E54B3B84-2DAC-43A0-83E4-6F1DAD283A4B}" sibTransId="{234023B7-8AB1-48E0-B528-796D11C0E3E5}"/>
    <dgm:cxn modelId="{07426746-CA4D-43C2-A8DF-EC2970E65581}" srcId="{C1C797B4-9296-4FC2-ADB5-7FA182D2C51A}" destId="{283933C9-9B77-4CAB-8EE3-FBDD2C45C394}" srcOrd="1" destOrd="0" parTransId="{54962E9F-B06A-4260-9ED9-B515E1B11A23}" sibTransId="{AD05DDF2-65BD-4B90-ADB6-3C0DDBE7E6EA}"/>
    <dgm:cxn modelId="{4FCCEAA1-2EFA-464D-AF52-CAE86EB3B935}" srcId="{C1C797B4-9296-4FC2-ADB5-7FA182D2C51A}" destId="{3CEE1E13-098B-439D-8C38-EF3774567E86}" srcOrd="6" destOrd="0" parTransId="{040EF1DD-CDB3-48C1-994D-F5F754C830F7}" sibTransId="{70EB6616-E748-4246-B3AA-E2A0943B1427}"/>
    <dgm:cxn modelId="{D080AE4C-8237-419B-9F1A-5D59C68408C9}" srcId="{C1C797B4-9296-4FC2-ADB5-7FA182D2C51A}" destId="{6045BD34-0FF9-4E0F-9F24-737C9A1B983D}" srcOrd="5" destOrd="0" parTransId="{0BCD800D-07D2-4D03-AB21-431C55A2F3A5}" sibTransId="{A8C5527D-4E6A-4026-AD84-7649756C94D7}"/>
    <dgm:cxn modelId="{E9C7A96A-62E1-43AF-B2A4-A9A3C1F6630C}" type="presOf" srcId="{3CEE1E13-098B-439D-8C38-EF3774567E86}" destId="{8F63BFBE-494E-46D4-8C5E-7CD533A94CFE}" srcOrd="0" destOrd="0" presId="urn:microsoft.com/office/officeart/2005/8/layout/vList3"/>
    <dgm:cxn modelId="{4478B6ED-43FE-4758-B124-1F45282A1C16}" type="presOf" srcId="{6045BD34-0FF9-4E0F-9F24-737C9A1B983D}" destId="{F33EB76A-F93A-462F-85BA-5BC6A7BFB7B5}" srcOrd="0" destOrd="0" presId="urn:microsoft.com/office/officeart/2005/8/layout/vList3"/>
    <dgm:cxn modelId="{DC3BF14D-4525-47A6-A7FC-DB8D7652AB82}" srcId="{C1C797B4-9296-4FC2-ADB5-7FA182D2C51A}" destId="{7C2831B5-2FDF-4CCB-A783-9C3C653CFE0E}" srcOrd="0" destOrd="0" parTransId="{308723CC-8567-42DA-958D-174E8B903558}" sibTransId="{DE9A520C-BEFB-48C1-A500-481AA52B6667}"/>
    <dgm:cxn modelId="{78569A01-9586-4A50-99FF-62D21F689F3F}" type="presOf" srcId="{C1C797B4-9296-4FC2-ADB5-7FA182D2C51A}" destId="{708AD831-08AC-41F8-9937-92558502DC2E}" srcOrd="0" destOrd="0" presId="urn:microsoft.com/office/officeart/2005/8/layout/vList3"/>
    <dgm:cxn modelId="{334265F1-B1CE-42C0-A124-CF6B6A081687}" type="presOf" srcId="{7C2831B5-2FDF-4CCB-A783-9C3C653CFE0E}" destId="{FBC06D72-DB3F-4365-BE4C-2DF07BC43D85}" srcOrd="0" destOrd="0" presId="urn:microsoft.com/office/officeart/2005/8/layout/vList3"/>
    <dgm:cxn modelId="{FE998A07-C7C3-4303-960A-2008BFA346AC}" type="presOf" srcId="{50E933FF-0D4B-48E4-AB8D-F15CFD9696E6}" destId="{0A0C0DF9-FFBA-4005-A2A1-15835A87B6D6}" srcOrd="0" destOrd="0" presId="urn:microsoft.com/office/officeart/2005/8/layout/vList3"/>
    <dgm:cxn modelId="{4C212EF3-4CFB-4577-8EB9-A694A754B01D}" srcId="{C1C797B4-9296-4FC2-ADB5-7FA182D2C51A}" destId="{503C5499-308F-4DB5-961C-8D14CAAEA46C}" srcOrd="2" destOrd="0" parTransId="{428CE234-73CF-4197-BB90-3FA9CDF790D5}" sibTransId="{86F82A9A-B52E-4F3F-9209-7913AC96C550}"/>
    <dgm:cxn modelId="{7B1502D7-F17D-41DA-BE81-3AF4C92ABC34}" srcId="{C1C797B4-9296-4FC2-ADB5-7FA182D2C51A}" destId="{ADBD0FFE-1734-430E-AE05-02BF7BDCBEEB}" srcOrd="4" destOrd="0" parTransId="{0992812E-2750-404B-A725-536729EB0C8E}" sibTransId="{377A38D6-9DE0-4ACB-8875-CDA7FF69F2E3}"/>
    <dgm:cxn modelId="{FEDEB576-47AC-46C8-A053-73DDD37E29CD}" type="presParOf" srcId="{708AD831-08AC-41F8-9937-92558502DC2E}" destId="{10A5D414-841E-4ACA-95FC-7A9891F9F1CE}" srcOrd="0" destOrd="0" presId="urn:microsoft.com/office/officeart/2005/8/layout/vList3"/>
    <dgm:cxn modelId="{08BF4231-8FF7-449D-876F-8E7C224FDB2B}" type="presParOf" srcId="{10A5D414-841E-4ACA-95FC-7A9891F9F1CE}" destId="{4AB33681-D876-4557-B8AE-314432DA28A3}" srcOrd="0" destOrd="0" presId="urn:microsoft.com/office/officeart/2005/8/layout/vList3"/>
    <dgm:cxn modelId="{D48FBA67-22E0-4C6D-8CC4-552C22AC31AD}" type="presParOf" srcId="{10A5D414-841E-4ACA-95FC-7A9891F9F1CE}" destId="{FBC06D72-DB3F-4365-BE4C-2DF07BC43D85}" srcOrd="1" destOrd="0" presId="urn:microsoft.com/office/officeart/2005/8/layout/vList3"/>
    <dgm:cxn modelId="{522A67FC-B6F7-4079-A1CC-24DD52B3DBC7}" type="presParOf" srcId="{708AD831-08AC-41F8-9937-92558502DC2E}" destId="{F8020A81-4D69-45C4-94BF-4CB4014CB28D}" srcOrd="1" destOrd="0" presId="urn:microsoft.com/office/officeart/2005/8/layout/vList3"/>
    <dgm:cxn modelId="{D7E6637C-CCD5-4F2F-9014-53F8D4A892AC}" type="presParOf" srcId="{708AD831-08AC-41F8-9937-92558502DC2E}" destId="{B95ECF51-28F5-4E1D-A266-6DFFFEB8BB23}" srcOrd="2" destOrd="0" presId="urn:microsoft.com/office/officeart/2005/8/layout/vList3"/>
    <dgm:cxn modelId="{F87B9D95-8C59-46F2-A767-ADC67F04BDCB}" type="presParOf" srcId="{B95ECF51-28F5-4E1D-A266-6DFFFEB8BB23}" destId="{DE7FF5D0-036E-4433-ACEF-110B05B98D2E}" srcOrd="0" destOrd="0" presId="urn:microsoft.com/office/officeart/2005/8/layout/vList3"/>
    <dgm:cxn modelId="{DC04177B-CAF2-4213-91DB-1F83F114F11E}" type="presParOf" srcId="{B95ECF51-28F5-4E1D-A266-6DFFFEB8BB23}" destId="{E57EF73B-7CDB-4BA8-A761-3D82256B24B4}" srcOrd="1" destOrd="0" presId="urn:microsoft.com/office/officeart/2005/8/layout/vList3"/>
    <dgm:cxn modelId="{2754E44C-BC87-46E1-8436-6F43DEC9F262}" type="presParOf" srcId="{708AD831-08AC-41F8-9937-92558502DC2E}" destId="{72DBB510-D1E6-46C6-ACCB-FD2D024AB42E}" srcOrd="3" destOrd="0" presId="urn:microsoft.com/office/officeart/2005/8/layout/vList3"/>
    <dgm:cxn modelId="{DBF6F62E-FE10-4ED6-B78B-24CFFE6E1A9A}" type="presParOf" srcId="{708AD831-08AC-41F8-9937-92558502DC2E}" destId="{177268F2-8603-420E-A087-279120D3A71B}" srcOrd="4" destOrd="0" presId="urn:microsoft.com/office/officeart/2005/8/layout/vList3"/>
    <dgm:cxn modelId="{59ADC5A8-DD1D-4BD4-BA4D-816E044E7AB0}" type="presParOf" srcId="{177268F2-8603-420E-A087-279120D3A71B}" destId="{C0333612-76A4-46E8-A6FF-194DB617C314}" srcOrd="0" destOrd="0" presId="urn:microsoft.com/office/officeart/2005/8/layout/vList3"/>
    <dgm:cxn modelId="{01F60706-CFD2-4D2A-9E1E-3B7EC95BC193}" type="presParOf" srcId="{177268F2-8603-420E-A087-279120D3A71B}" destId="{FDBEA82C-CD1E-4C00-88FF-D65B90551D91}" srcOrd="1" destOrd="0" presId="urn:microsoft.com/office/officeart/2005/8/layout/vList3"/>
    <dgm:cxn modelId="{D3E0AD92-2F87-417B-9511-5157453934C7}" type="presParOf" srcId="{708AD831-08AC-41F8-9937-92558502DC2E}" destId="{E5B946C2-62CA-4817-8E6F-3163ED7C90D2}" srcOrd="5" destOrd="0" presId="urn:microsoft.com/office/officeart/2005/8/layout/vList3"/>
    <dgm:cxn modelId="{3660C66B-F7AE-4007-A36D-E0F783BADA1F}" type="presParOf" srcId="{708AD831-08AC-41F8-9937-92558502DC2E}" destId="{7A01F75C-291E-48D4-A9C1-E34A30A71D9E}" srcOrd="6" destOrd="0" presId="urn:microsoft.com/office/officeart/2005/8/layout/vList3"/>
    <dgm:cxn modelId="{E31AA02E-CA7A-4C9E-ABFA-2A08524113FA}" type="presParOf" srcId="{7A01F75C-291E-48D4-A9C1-E34A30A71D9E}" destId="{6CD7616A-F2A0-47A1-9FCA-A14F6B86B108}" srcOrd="0" destOrd="0" presId="urn:microsoft.com/office/officeart/2005/8/layout/vList3"/>
    <dgm:cxn modelId="{B8FB9851-78A0-4225-8015-223B7FC92894}" type="presParOf" srcId="{7A01F75C-291E-48D4-A9C1-E34A30A71D9E}" destId="{0A0C0DF9-FFBA-4005-A2A1-15835A87B6D6}" srcOrd="1" destOrd="0" presId="urn:microsoft.com/office/officeart/2005/8/layout/vList3"/>
    <dgm:cxn modelId="{653BD03E-99FF-4BF9-8A18-E440AACEE8FB}" type="presParOf" srcId="{708AD831-08AC-41F8-9937-92558502DC2E}" destId="{C5154171-2475-4BAA-B18C-E076638A5ABB}" srcOrd="7" destOrd="0" presId="urn:microsoft.com/office/officeart/2005/8/layout/vList3"/>
    <dgm:cxn modelId="{81294445-2B91-4FB4-B583-B4A985C7814A}" type="presParOf" srcId="{708AD831-08AC-41F8-9937-92558502DC2E}" destId="{F066B6D5-C34F-47A8-A30F-446DBBE5BAFC}" srcOrd="8" destOrd="0" presId="urn:microsoft.com/office/officeart/2005/8/layout/vList3"/>
    <dgm:cxn modelId="{24921AB0-6655-43E9-8CBD-3E475C66AB40}" type="presParOf" srcId="{F066B6D5-C34F-47A8-A30F-446DBBE5BAFC}" destId="{A65FD3E6-C154-4046-A9AA-71943F3A6BF7}" srcOrd="0" destOrd="0" presId="urn:microsoft.com/office/officeart/2005/8/layout/vList3"/>
    <dgm:cxn modelId="{C8B65427-69D0-4F51-935B-E04041D9B15E}" type="presParOf" srcId="{F066B6D5-C34F-47A8-A30F-446DBBE5BAFC}" destId="{B9FFA9C1-D8CB-4CAA-ACF5-42C42C4FF556}" srcOrd="1" destOrd="0" presId="urn:microsoft.com/office/officeart/2005/8/layout/vList3"/>
    <dgm:cxn modelId="{600E6863-D785-4685-9589-490EF510D545}" type="presParOf" srcId="{708AD831-08AC-41F8-9937-92558502DC2E}" destId="{0E723A31-A5E6-4421-B4B9-4E404B030E30}" srcOrd="9" destOrd="0" presId="urn:microsoft.com/office/officeart/2005/8/layout/vList3"/>
    <dgm:cxn modelId="{D2F68AF9-6077-4E4A-88E7-3FB23C0AE7BE}" type="presParOf" srcId="{708AD831-08AC-41F8-9937-92558502DC2E}" destId="{47EA4563-B48A-4A89-9DD1-5988469D45FE}" srcOrd="10" destOrd="0" presId="urn:microsoft.com/office/officeart/2005/8/layout/vList3"/>
    <dgm:cxn modelId="{DF656805-65FF-4956-B0B8-31F0AB48B27D}" type="presParOf" srcId="{47EA4563-B48A-4A89-9DD1-5988469D45FE}" destId="{CDC5067C-C2D3-4CB8-B920-5634CC8B8AD5}" srcOrd="0" destOrd="0" presId="urn:microsoft.com/office/officeart/2005/8/layout/vList3"/>
    <dgm:cxn modelId="{0F8E543B-0A3A-4FB5-BD5B-6FAD227DEF2A}" type="presParOf" srcId="{47EA4563-B48A-4A89-9DD1-5988469D45FE}" destId="{F33EB76A-F93A-462F-85BA-5BC6A7BFB7B5}" srcOrd="1" destOrd="0" presId="urn:microsoft.com/office/officeart/2005/8/layout/vList3"/>
    <dgm:cxn modelId="{2A670C55-8830-40A3-8033-430C989B2C8E}" type="presParOf" srcId="{708AD831-08AC-41F8-9937-92558502DC2E}" destId="{87FB1BC5-0643-4CA0-84F6-9C5FB00A4ABB}" srcOrd="11" destOrd="0" presId="urn:microsoft.com/office/officeart/2005/8/layout/vList3"/>
    <dgm:cxn modelId="{CC5C9EAB-1A4F-42C8-9A3F-1605CD72844A}" type="presParOf" srcId="{708AD831-08AC-41F8-9937-92558502DC2E}" destId="{20786EF3-DC81-4888-BFD5-8DB1D9965B91}" srcOrd="12" destOrd="0" presId="urn:microsoft.com/office/officeart/2005/8/layout/vList3"/>
    <dgm:cxn modelId="{B3F12F90-BDA3-4CDE-B94D-05E77FC299D5}" type="presParOf" srcId="{20786EF3-DC81-4888-BFD5-8DB1D9965B91}" destId="{7E41047A-525F-4700-B1D4-0E8CCFA0AB77}" srcOrd="0" destOrd="0" presId="urn:microsoft.com/office/officeart/2005/8/layout/vList3"/>
    <dgm:cxn modelId="{F70BD838-EC1E-4A50-AFDB-C1C097D858AE}" type="presParOf" srcId="{20786EF3-DC81-4888-BFD5-8DB1D9965B91}" destId="{8F63BFBE-494E-46D4-8C5E-7CD533A94CF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F0D976E-8287-444D-A6D6-A2799A4E72FB}" type="doc">
      <dgm:prSet loTypeId="urn:microsoft.com/office/officeart/2005/8/layout/vList4#3" loCatId="list" qsTypeId="urn:microsoft.com/office/officeart/2005/8/quickstyle/simple1" qsCatId="simple" csTypeId="urn:microsoft.com/office/officeart/2005/8/colors/colorful1#3" csCatId="colorful" phldr="1"/>
      <dgm:spPr/>
      <dgm:t>
        <a:bodyPr/>
        <a:lstStyle/>
        <a:p>
          <a:endParaRPr lang="en-US"/>
        </a:p>
      </dgm:t>
    </dgm:pt>
    <dgm:pt modelId="{DB672DB3-AB50-4F66-A064-EF70FC81DD2F}">
      <dgm:prSet phldrT="[Text]"/>
      <dgm:spPr/>
      <dgm:t>
        <a:bodyPr/>
        <a:lstStyle/>
        <a:p>
          <a:pPr marL="173038" indent="-173038" algn="l">
            <a:tabLst/>
          </a:pPr>
          <a:r>
            <a:rPr lang="en-AU" b="1" dirty="0">
              <a:solidFill>
                <a:schemeClr val="tx1"/>
              </a:solidFill>
              <a:latin typeface="Arial Narrow" panose="020B0606020202030204" pitchFamily="34" charset="0"/>
            </a:rPr>
            <a:t>1. </a:t>
          </a:r>
          <a:r>
            <a:rPr lang="en-AU" b="1" dirty="0" err="1">
              <a:solidFill>
                <a:schemeClr val="tx1"/>
              </a:solidFill>
              <a:latin typeface="Arial Narrow" panose="020B0606020202030204" pitchFamily="34" charset="0"/>
            </a:rPr>
            <a:t>Mendorong</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investasi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ke</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arah</a:t>
          </a:r>
          <a:r>
            <a:rPr lang="en-AU" b="1" dirty="0">
              <a:solidFill>
                <a:schemeClr val="tx1"/>
              </a:solidFill>
              <a:latin typeface="Arial Narrow" panose="020B0606020202030204" pitchFamily="34" charset="0"/>
            </a:rPr>
            <a:t> BBO, transfer </a:t>
          </a:r>
          <a:r>
            <a:rPr lang="en-AU" b="1" dirty="0" err="1">
              <a:solidFill>
                <a:schemeClr val="tx1"/>
              </a:solidFill>
              <a:latin typeface="Arial Narrow" panose="020B0606020202030204" pitchFamily="34" charset="0"/>
            </a:rPr>
            <a:t>teknologi</a:t>
          </a:r>
          <a:r>
            <a:rPr lang="en-AU" b="1" dirty="0">
              <a:solidFill>
                <a:schemeClr val="tx1"/>
              </a:solidFill>
              <a:latin typeface="Arial Narrow" panose="020B0606020202030204" pitchFamily="34" charset="0"/>
            </a:rPr>
            <a:t> yang  </a:t>
          </a:r>
          <a:r>
            <a:rPr lang="en-AU" b="1" dirty="0" err="1">
              <a:solidFill>
                <a:schemeClr val="tx1"/>
              </a:solidFill>
              <a:latin typeface="Arial Narrow" panose="020B0606020202030204" pitchFamily="34" charset="0"/>
            </a:rPr>
            <a:t>bernilai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tambah</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penguasaan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teknologi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inovasi</a:t>
          </a:r>
          <a:r>
            <a:rPr lang="en-AU" b="1" dirty="0">
              <a:solidFill>
                <a:schemeClr val="tx1"/>
              </a:solidFill>
              <a:latin typeface="Arial Narrow" panose="020B0606020202030204" pitchFamily="34" charset="0"/>
            </a:rPr>
            <a:t> </a:t>
          </a:r>
          <a:endParaRPr lang="en-US" dirty="0">
            <a:solidFill>
              <a:schemeClr val="tx1"/>
            </a:solidFill>
          </a:endParaRPr>
        </a:p>
      </dgm:t>
    </dgm:pt>
    <dgm:pt modelId="{6A3930FB-5F7E-4B16-9067-F1C59DF41E49}" type="parTrans" cxnId="{F7A1CFFE-7FE6-4D43-BCE4-CD139DCA7721}">
      <dgm:prSet/>
      <dgm:spPr/>
      <dgm:t>
        <a:bodyPr/>
        <a:lstStyle/>
        <a:p>
          <a:endParaRPr lang="en-US">
            <a:solidFill>
              <a:schemeClr val="bg1"/>
            </a:solidFill>
          </a:endParaRPr>
        </a:p>
      </dgm:t>
    </dgm:pt>
    <dgm:pt modelId="{2C8E37BA-2150-4405-BAA5-74E46C1379DF}" type="sibTrans" cxnId="{F7A1CFFE-7FE6-4D43-BCE4-CD139DCA7721}">
      <dgm:prSet/>
      <dgm:spPr/>
      <dgm:t>
        <a:bodyPr/>
        <a:lstStyle/>
        <a:p>
          <a:endParaRPr lang="en-US">
            <a:solidFill>
              <a:schemeClr val="bg1"/>
            </a:solidFill>
          </a:endParaRPr>
        </a:p>
      </dgm:t>
    </dgm:pt>
    <dgm:pt modelId="{9FE708A0-A28D-4721-AEB6-DB437EFC8D21}">
      <dgm:prSet phldrT="[Text]"/>
      <dgm:spPr/>
      <dgm:t>
        <a:bodyPr/>
        <a:lstStyle/>
        <a:p>
          <a:r>
            <a:rPr lang="en-AU" b="1" dirty="0">
              <a:solidFill>
                <a:schemeClr val="tx1"/>
              </a:solidFill>
              <a:latin typeface="Arial Narrow" panose="020B0606020202030204" pitchFamily="34" charset="0"/>
            </a:rPr>
            <a:t>2. </a:t>
          </a:r>
          <a:r>
            <a:rPr lang="en-AU" b="1" dirty="0" err="1">
              <a:solidFill>
                <a:schemeClr val="tx1"/>
              </a:solidFill>
              <a:latin typeface="Arial Narrow" panose="020B0606020202030204" pitchFamily="34" charset="0"/>
            </a:rPr>
            <a:t>Mempercepat</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pemanfaatan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hasil</a:t>
          </a:r>
          <a:r>
            <a:rPr lang="en-AU" b="1" dirty="0">
              <a:solidFill>
                <a:schemeClr val="tx1"/>
              </a:solidFill>
              <a:latin typeface="Arial Narrow" panose="020B0606020202030204" pitchFamily="34" charset="0"/>
            </a:rPr>
            <a:t> R&amp;D </a:t>
          </a:r>
          <a:r>
            <a:rPr lang="en-AU" b="1" dirty="0" err="1">
              <a:solidFill>
                <a:schemeClr val="tx1"/>
              </a:solidFill>
              <a:latin typeface="Arial Narrow" panose="020B0606020202030204" pitchFamily="34" charset="0"/>
            </a:rPr>
            <a:t>oleh</a:t>
          </a:r>
          <a:r>
            <a:rPr lang="en-AU" b="1" dirty="0">
              <a:solidFill>
                <a:schemeClr val="tx1"/>
              </a:solidFill>
              <a:latin typeface="Arial Narrow" panose="020B0606020202030204" pitchFamily="34" charset="0"/>
            </a:rPr>
            <a:t> </a:t>
          </a:r>
          <a:r>
            <a:rPr lang="id-ID" b="1" dirty="0">
              <a:solidFill>
                <a:schemeClr val="tx1"/>
              </a:solidFill>
              <a:latin typeface="Arial Narrow" panose="020B0606020202030204" pitchFamily="34" charset="0"/>
            </a:rPr>
            <a:t>industri farmasi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alkes</a:t>
          </a:r>
          <a:endParaRPr lang="en-AU" b="1" dirty="0">
            <a:solidFill>
              <a:schemeClr val="tx1"/>
            </a:solidFill>
            <a:latin typeface="Arial Narrow" panose="020B0606020202030204" pitchFamily="34" charset="0"/>
          </a:endParaRPr>
        </a:p>
      </dgm:t>
    </dgm:pt>
    <dgm:pt modelId="{14042C7E-2F0A-48B1-9486-686DA343D375}" type="parTrans" cxnId="{8916E39D-A282-4DF1-94EB-29186631B808}">
      <dgm:prSet/>
      <dgm:spPr/>
      <dgm:t>
        <a:bodyPr/>
        <a:lstStyle/>
        <a:p>
          <a:endParaRPr lang="en-US">
            <a:solidFill>
              <a:schemeClr val="bg1"/>
            </a:solidFill>
          </a:endParaRPr>
        </a:p>
      </dgm:t>
    </dgm:pt>
    <dgm:pt modelId="{C4AA0CB7-2CC2-4F99-BD21-BDAB180C27CD}" type="sibTrans" cxnId="{8916E39D-A282-4DF1-94EB-29186631B808}">
      <dgm:prSet/>
      <dgm:spPr/>
      <dgm:t>
        <a:bodyPr/>
        <a:lstStyle/>
        <a:p>
          <a:endParaRPr lang="en-US">
            <a:solidFill>
              <a:schemeClr val="bg1"/>
            </a:solidFill>
          </a:endParaRPr>
        </a:p>
      </dgm:t>
    </dgm:pt>
    <dgm:pt modelId="{33665D8C-AE2B-4248-8405-2E6AA92DABE2}">
      <dgm:prSet phldrT="[Text]"/>
      <dgm:spPr/>
      <dgm:t>
        <a:bodyPr/>
        <a:lstStyle/>
        <a:p>
          <a:pPr marL="173038" indent="-173038"/>
          <a:r>
            <a:rPr lang="en-AU" b="1" dirty="0">
              <a:solidFill>
                <a:schemeClr val="tx1"/>
              </a:solidFill>
              <a:latin typeface="Arial Narrow" panose="020B0606020202030204" pitchFamily="34" charset="0"/>
            </a:rPr>
            <a:t>3. </a:t>
          </a:r>
          <a:r>
            <a:rPr lang="en-AU" b="1" dirty="0" err="1">
              <a:solidFill>
                <a:schemeClr val="tx1"/>
              </a:solidFill>
              <a:latin typeface="Arial Narrow" panose="020B0606020202030204" pitchFamily="34" charset="0"/>
            </a:rPr>
            <a:t>Melakukan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pemetaan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prioritas</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kebutuhan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obat</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alkes</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dalam</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pemenuhan</a:t>
          </a:r>
          <a:r>
            <a:rPr lang="en-AU" b="1" dirty="0">
              <a:solidFill>
                <a:schemeClr val="tx1"/>
              </a:solidFill>
              <a:latin typeface="Arial Narrow" panose="020B0606020202030204" pitchFamily="34" charset="0"/>
            </a:rPr>
            <a:t> JKN</a:t>
          </a:r>
        </a:p>
      </dgm:t>
    </dgm:pt>
    <dgm:pt modelId="{F3FD2F30-D0D7-42C0-855B-B55335CF49D9}" type="parTrans" cxnId="{908BA454-1553-4AD2-B15C-8B03A99043CF}">
      <dgm:prSet/>
      <dgm:spPr/>
      <dgm:t>
        <a:bodyPr/>
        <a:lstStyle/>
        <a:p>
          <a:endParaRPr lang="en-US">
            <a:solidFill>
              <a:schemeClr val="bg1"/>
            </a:solidFill>
          </a:endParaRPr>
        </a:p>
      </dgm:t>
    </dgm:pt>
    <dgm:pt modelId="{B9EF9E1E-66A2-48D7-9303-879CFB43B05C}" type="sibTrans" cxnId="{908BA454-1553-4AD2-B15C-8B03A99043CF}">
      <dgm:prSet/>
      <dgm:spPr/>
      <dgm:t>
        <a:bodyPr/>
        <a:lstStyle/>
        <a:p>
          <a:endParaRPr lang="en-US">
            <a:solidFill>
              <a:schemeClr val="bg1"/>
            </a:solidFill>
          </a:endParaRPr>
        </a:p>
      </dgm:t>
    </dgm:pt>
    <dgm:pt modelId="{99C52595-9E5B-4B7D-8AAB-57DD6E3B0099}">
      <dgm:prSet phldrT="[Text]"/>
      <dgm:spPr/>
      <dgm:t>
        <a:bodyPr/>
        <a:lstStyle/>
        <a:p>
          <a:pPr marL="173038" indent="-173038"/>
          <a:r>
            <a:rPr lang="en-AU" b="1" dirty="0">
              <a:solidFill>
                <a:schemeClr val="tx1"/>
              </a:solidFill>
              <a:latin typeface="Arial Narrow" panose="020B0606020202030204" pitchFamily="34" charset="0"/>
            </a:rPr>
            <a:t>4. </a:t>
          </a:r>
          <a:r>
            <a:rPr lang="en-AU" b="1" dirty="0" err="1">
              <a:solidFill>
                <a:schemeClr val="tx1"/>
              </a:solidFill>
              <a:latin typeface="Arial Narrow" panose="020B0606020202030204" pitchFamily="34" charset="0"/>
            </a:rPr>
            <a:t>Mempercepat</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transformasi</a:t>
          </a:r>
          <a:r>
            <a:rPr lang="en-AU" b="1" dirty="0">
              <a:solidFill>
                <a:schemeClr val="tx1"/>
              </a:solidFill>
              <a:latin typeface="Arial Narrow" panose="020B0606020202030204" pitchFamily="34" charset="0"/>
            </a:rPr>
            <a:t> </a:t>
          </a:r>
          <a:r>
            <a:rPr lang="id-ID" b="1" dirty="0">
              <a:solidFill>
                <a:schemeClr val="tx1"/>
              </a:solidFill>
              <a:latin typeface="Arial Narrow" panose="020B0606020202030204" pitchFamily="34" charset="0"/>
            </a:rPr>
            <a:t>industri farmasi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alkes</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melalui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percepatan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layanan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sepanjang</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rantai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nilai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tambah</a:t>
          </a:r>
          <a:endParaRPr lang="en-AU" b="1" dirty="0">
            <a:solidFill>
              <a:schemeClr val="tx1"/>
            </a:solidFill>
            <a:latin typeface="Arial Narrow" panose="020B0606020202030204" pitchFamily="34" charset="0"/>
          </a:endParaRPr>
        </a:p>
      </dgm:t>
    </dgm:pt>
    <dgm:pt modelId="{33D12B90-6186-446E-A9EA-E30EE9E2110B}" type="parTrans" cxnId="{9E353D54-62BD-4BCD-922A-DD8BD673EBFD}">
      <dgm:prSet/>
      <dgm:spPr/>
      <dgm:t>
        <a:bodyPr/>
        <a:lstStyle/>
        <a:p>
          <a:endParaRPr lang="en-US">
            <a:solidFill>
              <a:schemeClr val="bg1"/>
            </a:solidFill>
          </a:endParaRPr>
        </a:p>
      </dgm:t>
    </dgm:pt>
    <dgm:pt modelId="{A65A0306-3155-40C0-8918-4092EBE10C76}" type="sibTrans" cxnId="{9E353D54-62BD-4BCD-922A-DD8BD673EBFD}">
      <dgm:prSet/>
      <dgm:spPr/>
      <dgm:t>
        <a:bodyPr/>
        <a:lstStyle/>
        <a:p>
          <a:endParaRPr lang="en-US">
            <a:solidFill>
              <a:schemeClr val="bg1"/>
            </a:solidFill>
          </a:endParaRPr>
        </a:p>
      </dgm:t>
    </dgm:pt>
    <dgm:pt modelId="{8CE318A9-1A3A-4840-B8C5-29E0E6EFCDBB}">
      <dgm:prSet phldrT="[Text]"/>
      <dgm:spPr/>
      <dgm:t>
        <a:bodyPr/>
        <a:lstStyle/>
        <a:p>
          <a:r>
            <a:rPr lang="en-AU" b="1" dirty="0">
              <a:solidFill>
                <a:schemeClr val="tx1"/>
              </a:solidFill>
              <a:latin typeface="Arial Narrow" panose="020B0606020202030204" pitchFamily="34" charset="0"/>
            </a:rPr>
            <a:t>6. </a:t>
          </a:r>
          <a:r>
            <a:rPr lang="en-AU" b="1" dirty="0" err="1">
              <a:solidFill>
                <a:schemeClr val="tx1"/>
              </a:solidFill>
              <a:latin typeface="Arial Narrow" panose="020B0606020202030204" pitchFamily="34" charset="0"/>
            </a:rPr>
            <a:t>Mendorong</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Gerakan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Cinta</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Alat</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Kesehatan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Dalam</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Negeri</a:t>
          </a:r>
          <a:endParaRPr lang="en-AU" b="1" dirty="0">
            <a:solidFill>
              <a:schemeClr val="tx1"/>
            </a:solidFill>
            <a:latin typeface="Arial Narrow" panose="020B0606020202030204" pitchFamily="34" charset="0"/>
          </a:endParaRPr>
        </a:p>
      </dgm:t>
    </dgm:pt>
    <dgm:pt modelId="{474E6A4E-DCB5-4709-AD2E-E4A5E7430B2E}" type="parTrans" cxnId="{BD24B450-4433-4514-A574-CE3CB6A01E12}">
      <dgm:prSet/>
      <dgm:spPr/>
      <dgm:t>
        <a:bodyPr/>
        <a:lstStyle/>
        <a:p>
          <a:endParaRPr lang="en-US">
            <a:solidFill>
              <a:schemeClr val="bg1"/>
            </a:solidFill>
          </a:endParaRPr>
        </a:p>
      </dgm:t>
    </dgm:pt>
    <dgm:pt modelId="{13ACB16D-4D55-407D-8804-C88F14753C12}" type="sibTrans" cxnId="{BD24B450-4433-4514-A574-CE3CB6A01E12}">
      <dgm:prSet/>
      <dgm:spPr/>
      <dgm:t>
        <a:bodyPr/>
        <a:lstStyle/>
        <a:p>
          <a:endParaRPr lang="en-US">
            <a:solidFill>
              <a:schemeClr val="bg1"/>
            </a:solidFill>
          </a:endParaRPr>
        </a:p>
      </dgm:t>
    </dgm:pt>
    <dgm:pt modelId="{CE4D8934-7B8F-43A1-AC02-25A73E5ADB2B}">
      <dgm:prSet phldrT="[Text]"/>
      <dgm:spPr/>
      <dgm:t>
        <a:bodyPr/>
        <a:lstStyle/>
        <a:p>
          <a:pPr marL="173038" indent="-173038"/>
          <a:r>
            <a:rPr lang="en-AU" b="1" dirty="0">
              <a:solidFill>
                <a:schemeClr val="tx1"/>
              </a:solidFill>
              <a:latin typeface="Arial Narrow" panose="020B0606020202030204" pitchFamily="34" charset="0"/>
            </a:rPr>
            <a:t>5. </a:t>
          </a:r>
          <a:r>
            <a:rPr lang="en-AU" b="1" dirty="0" err="1">
              <a:solidFill>
                <a:schemeClr val="tx1"/>
              </a:solidFill>
              <a:latin typeface="Arial Narrow" panose="020B0606020202030204" pitchFamily="34" charset="0"/>
            </a:rPr>
            <a:t>Mempercepat</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layanan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perizinan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industri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farmasi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alkes</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dalam</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negeri</a:t>
          </a:r>
          <a:endParaRPr lang="en-AU" b="1" dirty="0">
            <a:solidFill>
              <a:schemeClr val="tx1"/>
            </a:solidFill>
            <a:latin typeface="Arial Narrow" panose="020B0606020202030204" pitchFamily="34" charset="0"/>
          </a:endParaRPr>
        </a:p>
      </dgm:t>
    </dgm:pt>
    <dgm:pt modelId="{3CA748F6-1F95-428B-9880-86EC85DCB4F8}" type="parTrans" cxnId="{76278087-EAD2-4D90-95A5-725ED106D17B}">
      <dgm:prSet/>
      <dgm:spPr/>
      <dgm:t>
        <a:bodyPr/>
        <a:lstStyle/>
        <a:p>
          <a:endParaRPr lang="en-US">
            <a:solidFill>
              <a:schemeClr val="bg1"/>
            </a:solidFill>
          </a:endParaRPr>
        </a:p>
      </dgm:t>
    </dgm:pt>
    <dgm:pt modelId="{DB73994A-648F-4DF2-95DF-7DDFF8F20C0B}" type="sibTrans" cxnId="{76278087-EAD2-4D90-95A5-725ED106D17B}">
      <dgm:prSet/>
      <dgm:spPr/>
      <dgm:t>
        <a:bodyPr/>
        <a:lstStyle/>
        <a:p>
          <a:endParaRPr lang="en-US">
            <a:solidFill>
              <a:schemeClr val="bg1"/>
            </a:solidFill>
          </a:endParaRPr>
        </a:p>
      </dgm:t>
    </dgm:pt>
    <dgm:pt modelId="{75288609-B97C-484C-9EC3-5C96F569607F}">
      <dgm:prSet phldrT="[Text]"/>
      <dgm:spPr/>
      <dgm:t>
        <a:bodyPr/>
        <a:lstStyle/>
        <a:p>
          <a:pPr marL="173038" indent="-173038"/>
          <a:r>
            <a:rPr lang="en-AU" b="1" dirty="0">
              <a:solidFill>
                <a:schemeClr val="tx1"/>
              </a:solidFill>
              <a:latin typeface="Arial Narrow" panose="020B0606020202030204" pitchFamily="34" charset="0"/>
            </a:rPr>
            <a:t>7. </a:t>
          </a:r>
          <a:r>
            <a:rPr lang="en-AU" b="1" dirty="0" err="1">
              <a:solidFill>
                <a:schemeClr val="tx1"/>
              </a:solidFill>
              <a:latin typeface="Arial Narrow" panose="020B0606020202030204" pitchFamily="34" charset="0"/>
            </a:rPr>
            <a:t>Melaksanakan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koordinasi</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dengan</a:t>
          </a:r>
          <a:r>
            <a:rPr lang="en-AU" b="1" dirty="0">
              <a:solidFill>
                <a:schemeClr val="tx1"/>
              </a:solidFill>
              <a:latin typeface="Arial Narrow" panose="020B0606020202030204" pitchFamily="34" charset="0"/>
            </a:rPr>
            <a:t> KL </a:t>
          </a:r>
          <a:r>
            <a:rPr lang="en-AU" b="1" dirty="0" err="1">
              <a:solidFill>
                <a:schemeClr val="tx1"/>
              </a:solidFill>
              <a:latin typeface="Arial Narrow" panose="020B0606020202030204" pitchFamily="34" charset="0"/>
            </a:rPr>
            <a:t>dalam</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percepatan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pengembangan</a:t>
          </a:r>
          <a:r>
            <a:rPr lang="en-AU" b="1" dirty="0">
              <a:solidFill>
                <a:schemeClr val="tx1"/>
              </a:solidFill>
              <a:latin typeface="Arial Narrow" panose="020B0606020202030204" pitchFamily="34" charset="0"/>
            </a:rPr>
            <a:t> IF </a:t>
          </a:r>
          <a:r>
            <a:rPr lang="en-AU" b="1" dirty="0" err="1">
              <a:solidFill>
                <a:schemeClr val="tx1"/>
              </a:solidFill>
              <a:latin typeface="Arial Narrow" panose="020B0606020202030204" pitchFamily="34" charset="0"/>
            </a:rPr>
            <a:t>dan</a:t>
          </a:r>
          <a:r>
            <a:rPr lang="en-AU" b="1" dirty="0">
              <a:solidFill>
                <a:schemeClr val="tx1"/>
              </a:solidFill>
              <a:latin typeface="Arial Narrow" panose="020B0606020202030204" pitchFamily="34" charset="0"/>
            </a:rPr>
            <a:t> </a:t>
          </a:r>
          <a:r>
            <a:rPr lang="en-AU" b="1" dirty="0" err="1">
              <a:solidFill>
                <a:schemeClr val="tx1"/>
              </a:solidFill>
              <a:latin typeface="Arial Narrow" panose="020B0606020202030204" pitchFamily="34" charset="0"/>
            </a:rPr>
            <a:t>alkes</a:t>
          </a:r>
          <a:endParaRPr lang="en-AU" b="1" dirty="0">
            <a:solidFill>
              <a:schemeClr val="tx1"/>
            </a:solidFill>
            <a:latin typeface="Arial Narrow" panose="020B0606020202030204" pitchFamily="34" charset="0"/>
          </a:endParaRPr>
        </a:p>
      </dgm:t>
    </dgm:pt>
    <dgm:pt modelId="{F63DBA7C-E7A4-4C4A-88E8-BF1F1B14C73E}" type="parTrans" cxnId="{37949B35-F6E3-4D69-94EC-95305A9CDBFF}">
      <dgm:prSet/>
      <dgm:spPr/>
      <dgm:t>
        <a:bodyPr/>
        <a:lstStyle/>
        <a:p>
          <a:endParaRPr lang="en-US">
            <a:solidFill>
              <a:schemeClr val="bg1"/>
            </a:solidFill>
          </a:endParaRPr>
        </a:p>
      </dgm:t>
    </dgm:pt>
    <dgm:pt modelId="{ED7A5C97-44B0-45F5-9880-2A748280EA12}" type="sibTrans" cxnId="{37949B35-F6E3-4D69-94EC-95305A9CDBFF}">
      <dgm:prSet/>
      <dgm:spPr/>
      <dgm:t>
        <a:bodyPr/>
        <a:lstStyle/>
        <a:p>
          <a:endParaRPr lang="en-US">
            <a:solidFill>
              <a:schemeClr val="bg1"/>
            </a:solidFill>
          </a:endParaRPr>
        </a:p>
      </dgm:t>
    </dgm:pt>
    <dgm:pt modelId="{6DEA7554-768E-4B8B-B029-3DF40A9B873F}" type="pres">
      <dgm:prSet presAssocID="{1F0D976E-8287-444D-A6D6-A2799A4E72FB}" presName="linear" presStyleCnt="0">
        <dgm:presLayoutVars>
          <dgm:dir/>
          <dgm:resizeHandles val="exact"/>
        </dgm:presLayoutVars>
      </dgm:prSet>
      <dgm:spPr/>
      <dgm:t>
        <a:bodyPr/>
        <a:lstStyle/>
        <a:p>
          <a:endParaRPr lang="en-US"/>
        </a:p>
      </dgm:t>
    </dgm:pt>
    <dgm:pt modelId="{7FBD4979-21AA-4E81-9F97-4EB0C51C43D5}" type="pres">
      <dgm:prSet presAssocID="{DB672DB3-AB50-4F66-A064-EF70FC81DD2F}" presName="comp" presStyleCnt="0"/>
      <dgm:spPr/>
    </dgm:pt>
    <dgm:pt modelId="{EBAC1FCF-40D1-42D1-8AAC-D1AB2F6B8E69}" type="pres">
      <dgm:prSet presAssocID="{DB672DB3-AB50-4F66-A064-EF70FC81DD2F}" presName="box" presStyleLbl="node1" presStyleIdx="0" presStyleCnt="7"/>
      <dgm:spPr/>
      <dgm:t>
        <a:bodyPr/>
        <a:lstStyle/>
        <a:p>
          <a:endParaRPr lang="en-US"/>
        </a:p>
      </dgm:t>
    </dgm:pt>
    <dgm:pt modelId="{06D3C2BC-23AE-4F20-8676-2193F76DED3E}" type="pres">
      <dgm:prSet presAssocID="{DB672DB3-AB50-4F66-A064-EF70FC81DD2F}" presName="img" presStyleLbl="fgImgPlace1" presStyleIdx="0" presStyleCnt="7" custScaleX="53482" custScaleY="116111" custLinFactNeighborX="-34408"/>
      <dgm:spPr>
        <a:blipFill rotWithShape="1">
          <a:blip xmlns:r="http://schemas.openxmlformats.org/officeDocument/2006/relationships" r:embed="rId1"/>
          <a:stretch>
            <a:fillRect/>
          </a:stretch>
        </a:blipFill>
      </dgm:spPr>
    </dgm:pt>
    <dgm:pt modelId="{F7DD9BEF-7D1B-40AB-B109-8586767523AF}" type="pres">
      <dgm:prSet presAssocID="{DB672DB3-AB50-4F66-A064-EF70FC81DD2F}" presName="text" presStyleLbl="node1" presStyleIdx="0" presStyleCnt="7">
        <dgm:presLayoutVars>
          <dgm:bulletEnabled val="1"/>
        </dgm:presLayoutVars>
      </dgm:prSet>
      <dgm:spPr/>
      <dgm:t>
        <a:bodyPr/>
        <a:lstStyle/>
        <a:p>
          <a:endParaRPr lang="en-US"/>
        </a:p>
      </dgm:t>
    </dgm:pt>
    <dgm:pt modelId="{5FFFDAEA-BA12-46AE-A43E-2B073C49E38A}" type="pres">
      <dgm:prSet presAssocID="{2C8E37BA-2150-4405-BAA5-74E46C1379DF}" presName="spacer" presStyleCnt="0"/>
      <dgm:spPr/>
    </dgm:pt>
    <dgm:pt modelId="{C46661AE-BD7A-4DB3-B5BC-AD1FD573CB12}" type="pres">
      <dgm:prSet presAssocID="{9FE708A0-A28D-4721-AEB6-DB437EFC8D21}" presName="comp" presStyleCnt="0"/>
      <dgm:spPr/>
    </dgm:pt>
    <dgm:pt modelId="{B2A04A3C-F337-4326-845E-347626AB5B8D}" type="pres">
      <dgm:prSet presAssocID="{9FE708A0-A28D-4721-AEB6-DB437EFC8D21}" presName="box" presStyleLbl="node1" presStyleIdx="1" presStyleCnt="7"/>
      <dgm:spPr/>
      <dgm:t>
        <a:bodyPr/>
        <a:lstStyle/>
        <a:p>
          <a:endParaRPr lang="en-US"/>
        </a:p>
      </dgm:t>
    </dgm:pt>
    <dgm:pt modelId="{49A9B8EB-EEA4-4047-838D-44C74E79B05B}" type="pres">
      <dgm:prSet presAssocID="{9FE708A0-A28D-4721-AEB6-DB437EFC8D21}" presName="img" presStyleLbl="fgImgPlace1" presStyleIdx="1" presStyleCnt="7" custScaleX="53483" custScaleY="130853" custLinFactNeighborX="-29525"/>
      <dgm:spPr>
        <a:blipFill rotWithShape="1">
          <a:blip xmlns:r="http://schemas.openxmlformats.org/officeDocument/2006/relationships" r:embed="rId2"/>
          <a:stretch>
            <a:fillRect/>
          </a:stretch>
        </a:blipFill>
      </dgm:spPr>
    </dgm:pt>
    <dgm:pt modelId="{5D27C4CB-237B-491E-A339-BA6B8D644626}" type="pres">
      <dgm:prSet presAssocID="{9FE708A0-A28D-4721-AEB6-DB437EFC8D21}" presName="text" presStyleLbl="node1" presStyleIdx="1" presStyleCnt="7">
        <dgm:presLayoutVars>
          <dgm:bulletEnabled val="1"/>
        </dgm:presLayoutVars>
      </dgm:prSet>
      <dgm:spPr/>
      <dgm:t>
        <a:bodyPr/>
        <a:lstStyle/>
        <a:p>
          <a:endParaRPr lang="en-US"/>
        </a:p>
      </dgm:t>
    </dgm:pt>
    <dgm:pt modelId="{E0DED769-5860-4DA2-ABC2-F25A33634864}" type="pres">
      <dgm:prSet presAssocID="{C4AA0CB7-2CC2-4F99-BD21-BDAB180C27CD}" presName="spacer" presStyleCnt="0"/>
      <dgm:spPr/>
    </dgm:pt>
    <dgm:pt modelId="{24962387-DCF4-4D9E-A71D-49F83FC06EA4}" type="pres">
      <dgm:prSet presAssocID="{33665D8C-AE2B-4248-8405-2E6AA92DABE2}" presName="comp" presStyleCnt="0"/>
      <dgm:spPr/>
    </dgm:pt>
    <dgm:pt modelId="{2CEC2B13-0D44-416A-85DC-C3E3A75D6E5C}" type="pres">
      <dgm:prSet presAssocID="{33665D8C-AE2B-4248-8405-2E6AA92DABE2}" presName="box" presStyleLbl="node1" presStyleIdx="2" presStyleCnt="7"/>
      <dgm:spPr/>
      <dgm:t>
        <a:bodyPr/>
        <a:lstStyle/>
        <a:p>
          <a:endParaRPr lang="en-US"/>
        </a:p>
      </dgm:t>
    </dgm:pt>
    <dgm:pt modelId="{90E738B2-2F36-4A1B-B8B6-03C7540588DE}" type="pres">
      <dgm:prSet presAssocID="{33665D8C-AE2B-4248-8405-2E6AA92DABE2}" presName="img" presStyleLbl="fgImgPlace1" presStyleIdx="2" presStyleCnt="7" custScaleX="53483" custScaleY="113944" custLinFactNeighborX="-29525"/>
      <dgm:spPr>
        <a:blipFill rotWithShape="1">
          <a:blip xmlns:r="http://schemas.openxmlformats.org/officeDocument/2006/relationships" r:embed="rId3"/>
          <a:stretch>
            <a:fillRect/>
          </a:stretch>
        </a:blipFill>
      </dgm:spPr>
    </dgm:pt>
    <dgm:pt modelId="{E958C72F-13D3-46D5-88D9-0516BA16A0AB}" type="pres">
      <dgm:prSet presAssocID="{33665D8C-AE2B-4248-8405-2E6AA92DABE2}" presName="text" presStyleLbl="node1" presStyleIdx="2" presStyleCnt="7">
        <dgm:presLayoutVars>
          <dgm:bulletEnabled val="1"/>
        </dgm:presLayoutVars>
      </dgm:prSet>
      <dgm:spPr/>
      <dgm:t>
        <a:bodyPr/>
        <a:lstStyle/>
        <a:p>
          <a:endParaRPr lang="en-US"/>
        </a:p>
      </dgm:t>
    </dgm:pt>
    <dgm:pt modelId="{54D74379-A393-4F47-9542-EA07C093C858}" type="pres">
      <dgm:prSet presAssocID="{B9EF9E1E-66A2-48D7-9303-879CFB43B05C}" presName="spacer" presStyleCnt="0"/>
      <dgm:spPr/>
    </dgm:pt>
    <dgm:pt modelId="{FE383691-2B12-48A1-B405-57B6024BD90E}" type="pres">
      <dgm:prSet presAssocID="{99C52595-9E5B-4B7D-8AAB-57DD6E3B0099}" presName="comp" presStyleCnt="0"/>
      <dgm:spPr/>
    </dgm:pt>
    <dgm:pt modelId="{94058FA5-AFA2-46CF-AF73-3CA666D29DE7}" type="pres">
      <dgm:prSet presAssocID="{99C52595-9E5B-4B7D-8AAB-57DD6E3B0099}" presName="box" presStyleLbl="node1" presStyleIdx="3" presStyleCnt="7"/>
      <dgm:spPr/>
      <dgm:t>
        <a:bodyPr/>
        <a:lstStyle/>
        <a:p>
          <a:endParaRPr lang="en-US"/>
        </a:p>
      </dgm:t>
    </dgm:pt>
    <dgm:pt modelId="{6796AAA8-7F19-46DE-9CCD-ACBA32CDF043}" type="pres">
      <dgm:prSet presAssocID="{99C52595-9E5B-4B7D-8AAB-57DD6E3B0099}" presName="img" presStyleLbl="fgImgPlace1" presStyleIdx="3" presStyleCnt="7" custScaleX="53483" custScaleY="124987" custLinFactNeighborX="-29525"/>
      <dgm:spPr>
        <a:blipFill rotWithShape="1">
          <a:blip xmlns:r="http://schemas.openxmlformats.org/officeDocument/2006/relationships" r:embed="rId4"/>
          <a:stretch>
            <a:fillRect/>
          </a:stretch>
        </a:blipFill>
      </dgm:spPr>
    </dgm:pt>
    <dgm:pt modelId="{863EEDE4-2323-468A-B4CC-61C80FB451E1}" type="pres">
      <dgm:prSet presAssocID="{99C52595-9E5B-4B7D-8AAB-57DD6E3B0099}" presName="text" presStyleLbl="node1" presStyleIdx="3" presStyleCnt="7">
        <dgm:presLayoutVars>
          <dgm:bulletEnabled val="1"/>
        </dgm:presLayoutVars>
      </dgm:prSet>
      <dgm:spPr/>
      <dgm:t>
        <a:bodyPr/>
        <a:lstStyle/>
        <a:p>
          <a:endParaRPr lang="en-US"/>
        </a:p>
      </dgm:t>
    </dgm:pt>
    <dgm:pt modelId="{5E825D66-CFE7-4903-941F-2752E4234150}" type="pres">
      <dgm:prSet presAssocID="{A65A0306-3155-40C0-8918-4092EBE10C76}" presName="spacer" presStyleCnt="0"/>
      <dgm:spPr/>
    </dgm:pt>
    <dgm:pt modelId="{0336ACA2-A0CC-476C-AABC-61B2D24B3587}" type="pres">
      <dgm:prSet presAssocID="{CE4D8934-7B8F-43A1-AC02-25A73E5ADB2B}" presName="comp" presStyleCnt="0"/>
      <dgm:spPr/>
    </dgm:pt>
    <dgm:pt modelId="{75803894-AFDC-4FCA-83D1-6A9A909F2203}" type="pres">
      <dgm:prSet presAssocID="{CE4D8934-7B8F-43A1-AC02-25A73E5ADB2B}" presName="box" presStyleLbl="node1" presStyleIdx="4" presStyleCnt="7"/>
      <dgm:spPr/>
      <dgm:t>
        <a:bodyPr/>
        <a:lstStyle/>
        <a:p>
          <a:endParaRPr lang="en-US"/>
        </a:p>
      </dgm:t>
    </dgm:pt>
    <dgm:pt modelId="{617F77D9-54C7-4DDE-8860-F060FBBFAAE8}" type="pres">
      <dgm:prSet presAssocID="{CE4D8934-7B8F-43A1-AC02-25A73E5ADB2B}" presName="img" presStyleLbl="fgImgPlace1" presStyleIdx="4" presStyleCnt="7" custScaleX="53483" custScaleY="127448" custLinFactNeighborX="-27260" custLinFactNeighborY="-2128"/>
      <dgm:spPr>
        <a:blipFill rotWithShape="1">
          <a:blip xmlns:r="http://schemas.openxmlformats.org/officeDocument/2006/relationships" r:embed="rId5"/>
          <a:stretch>
            <a:fillRect/>
          </a:stretch>
        </a:blipFill>
      </dgm:spPr>
    </dgm:pt>
    <dgm:pt modelId="{A140E8DC-4307-4784-9D77-48399E976799}" type="pres">
      <dgm:prSet presAssocID="{CE4D8934-7B8F-43A1-AC02-25A73E5ADB2B}" presName="text" presStyleLbl="node1" presStyleIdx="4" presStyleCnt="7">
        <dgm:presLayoutVars>
          <dgm:bulletEnabled val="1"/>
        </dgm:presLayoutVars>
      </dgm:prSet>
      <dgm:spPr/>
      <dgm:t>
        <a:bodyPr/>
        <a:lstStyle/>
        <a:p>
          <a:endParaRPr lang="en-US"/>
        </a:p>
      </dgm:t>
    </dgm:pt>
    <dgm:pt modelId="{F7DFDD22-F534-49CD-8A61-E4ACDF252A7C}" type="pres">
      <dgm:prSet presAssocID="{DB73994A-648F-4DF2-95DF-7DDFF8F20C0B}" presName="spacer" presStyleCnt="0"/>
      <dgm:spPr/>
    </dgm:pt>
    <dgm:pt modelId="{1E1031E4-84C3-4919-A2D0-BC5E3FA0D9A5}" type="pres">
      <dgm:prSet presAssocID="{8CE318A9-1A3A-4840-B8C5-29E0E6EFCDBB}" presName="comp" presStyleCnt="0"/>
      <dgm:spPr/>
    </dgm:pt>
    <dgm:pt modelId="{AA1A9279-0CE5-4676-9074-237B3D6C2089}" type="pres">
      <dgm:prSet presAssocID="{8CE318A9-1A3A-4840-B8C5-29E0E6EFCDBB}" presName="box" presStyleLbl="node1" presStyleIdx="5" presStyleCnt="7"/>
      <dgm:spPr/>
      <dgm:t>
        <a:bodyPr/>
        <a:lstStyle/>
        <a:p>
          <a:endParaRPr lang="en-US"/>
        </a:p>
      </dgm:t>
    </dgm:pt>
    <dgm:pt modelId="{91012AAD-BDBE-40F8-B037-AC41394727F5}" type="pres">
      <dgm:prSet presAssocID="{8CE318A9-1A3A-4840-B8C5-29E0E6EFCDBB}" presName="img" presStyleLbl="fgImgPlace1" presStyleIdx="5" presStyleCnt="7" custScaleX="53185" custScaleY="130886" custLinFactNeighborX="-29800" custLinFactNeighborY="876"/>
      <dgm:spPr>
        <a:blipFill rotWithShape="1">
          <a:blip xmlns:r="http://schemas.openxmlformats.org/officeDocument/2006/relationships" r:embed="rId6"/>
          <a:stretch>
            <a:fillRect/>
          </a:stretch>
        </a:blipFill>
      </dgm:spPr>
    </dgm:pt>
    <dgm:pt modelId="{F6057D71-9F2C-4536-9F29-0DEB53E05ECD}" type="pres">
      <dgm:prSet presAssocID="{8CE318A9-1A3A-4840-B8C5-29E0E6EFCDBB}" presName="text" presStyleLbl="node1" presStyleIdx="5" presStyleCnt="7">
        <dgm:presLayoutVars>
          <dgm:bulletEnabled val="1"/>
        </dgm:presLayoutVars>
      </dgm:prSet>
      <dgm:spPr/>
      <dgm:t>
        <a:bodyPr/>
        <a:lstStyle/>
        <a:p>
          <a:endParaRPr lang="en-US"/>
        </a:p>
      </dgm:t>
    </dgm:pt>
    <dgm:pt modelId="{E1C5A00F-6F04-4755-835F-D62BE52B60A8}" type="pres">
      <dgm:prSet presAssocID="{13ACB16D-4D55-407D-8804-C88F14753C12}" presName="spacer" presStyleCnt="0"/>
      <dgm:spPr/>
    </dgm:pt>
    <dgm:pt modelId="{EB4C2CC8-1E0D-47D2-A921-BE5D57DBD9E0}" type="pres">
      <dgm:prSet presAssocID="{75288609-B97C-484C-9EC3-5C96F569607F}" presName="comp" presStyleCnt="0"/>
      <dgm:spPr/>
    </dgm:pt>
    <dgm:pt modelId="{A893DF58-992C-4C5E-8AD8-E00C0D53B545}" type="pres">
      <dgm:prSet presAssocID="{75288609-B97C-484C-9EC3-5C96F569607F}" presName="box" presStyleLbl="node1" presStyleIdx="6" presStyleCnt="7"/>
      <dgm:spPr/>
      <dgm:t>
        <a:bodyPr/>
        <a:lstStyle/>
        <a:p>
          <a:endParaRPr lang="en-US"/>
        </a:p>
      </dgm:t>
    </dgm:pt>
    <dgm:pt modelId="{2ECCADAA-727E-4674-B5D1-1982BA686DB1}" type="pres">
      <dgm:prSet presAssocID="{75288609-B97C-484C-9EC3-5C96F569607F}" presName="img" presStyleLbl="fgImgPlace1" presStyleIdx="6" presStyleCnt="7" custScaleX="53276" custScaleY="145867" custLinFactNeighborX="-29641" custLinFactNeighborY="-935"/>
      <dgm:spPr>
        <a:blipFill rotWithShape="0">
          <a:blip xmlns:r="http://schemas.openxmlformats.org/officeDocument/2006/relationships" r:embed="rId7"/>
          <a:stretch>
            <a:fillRect/>
          </a:stretch>
        </a:blipFill>
      </dgm:spPr>
    </dgm:pt>
    <dgm:pt modelId="{B4412CA0-2DB7-49F7-A8AA-7D548313FA86}" type="pres">
      <dgm:prSet presAssocID="{75288609-B97C-484C-9EC3-5C96F569607F}" presName="text" presStyleLbl="node1" presStyleIdx="6" presStyleCnt="7">
        <dgm:presLayoutVars>
          <dgm:bulletEnabled val="1"/>
        </dgm:presLayoutVars>
      </dgm:prSet>
      <dgm:spPr/>
      <dgm:t>
        <a:bodyPr/>
        <a:lstStyle/>
        <a:p>
          <a:endParaRPr lang="en-US"/>
        </a:p>
      </dgm:t>
    </dgm:pt>
  </dgm:ptLst>
  <dgm:cxnLst>
    <dgm:cxn modelId="{8B637947-A7AE-4B80-B16D-17986634BE63}" type="presOf" srcId="{33665D8C-AE2B-4248-8405-2E6AA92DABE2}" destId="{E958C72F-13D3-46D5-88D9-0516BA16A0AB}" srcOrd="1" destOrd="0" presId="urn:microsoft.com/office/officeart/2005/8/layout/vList4#3"/>
    <dgm:cxn modelId="{908BA454-1553-4AD2-B15C-8B03A99043CF}" srcId="{1F0D976E-8287-444D-A6D6-A2799A4E72FB}" destId="{33665D8C-AE2B-4248-8405-2E6AA92DABE2}" srcOrd="2" destOrd="0" parTransId="{F3FD2F30-D0D7-42C0-855B-B55335CF49D9}" sibTransId="{B9EF9E1E-66A2-48D7-9303-879CFB43B05C}"/>
    <dgm:cxn modelId="{974B6FA4-6A69-449A-BF73-FF03B7DB41E2}" type="presOf" srcId="{DB672DB3-AB50-4F66-A064-EF70FC81DD2F}" destId="{EBAC1FCF-40D1-42D1-8AAC-D1AB2F6B8E69}" srcOrd="0" destOrd="0" presId="urn:microsoft.com/office/officeart/2005/8/layout/vList4#3"/>
    <dgm:cxn modelId="{BD24B450-4433-4514-A574-CE3CB6A01E12}" srcId="{1F0D976E-8287-444D-A6D6-A2799A4E72FB}" destId="{8CE318A9-1A3A-4840-B8C5-29E0E6EFCDBB}" srcOrd="5" destOrd="0" parTransId="{474E6A4E-DCB5-4709-AD2E-E4A5E7430B2E}" sibTransId="{13ACB16D-4D55-407D-8804-C88F14753C12}"/>
    <dgm:cxn modelId="{18DF339A-8A4E-416E-A768-C66B7AA2DE3A}" type="presOf" srcId="{75288609-B97C-484C-9EC3-5C96F569607F}" destId="{B4412CA0-2DB7-49F7-A8AA-7D548313FA86}" srcOrd="1" destOrd="0" presId="urn:microsoft.com/office/officeart/2005/8/layout/vList4#3"/>
    <dgm:cxn modelId="{603424C5-3F81-4FE3-90CF-A307479FFFEF}" type="presOf" srcId="{9FE708A0-A28D-4721-AEB6-DB437EFC8D21}" destId="{5D27C4CB-237B-491E-A339-BA6B8D644626}" srcOrd="1" destOrd="0" presId="urn:microsoft.com/office/officeart/2005/8/layout/vList4#3"/>
    <dgm:cxn modelId="{9479DC44-6E0D-4B99-B3F6-2433EDE23F14}" type="presOf" srcId="{75288609-B97C-484C-9EC3-5C96F569607F}" destId="{A893DF58-992C-4C5E-8AD8-E00C0D53B545}" srcOrd="0" destOrd="0" presId="urn:microsoft.com/office/officeart/2005/8/layout/vList4#3"/>
    <dgm:cxn modelId="{17A5AE4F-B302-4B86-9855-5A9C5AEF2E9C}" type="presOf" srcId="{9FE708A0-A28D-4721-AEB6-DB437EFC8D21}" destId="{B2A04A3C-F337-4326-845E-347626AB5B8D}" srcOrd="0" destOrd="0" presId="urn:microsoft.com/office/officeart/2005/8/layout/vList4#3"/>
    <dgm:cxn modelId="{9E353D54-62BD-4BCD-922A-DD8BD673EBFD}" srcId="{1F0D976E-8287-444D-A6D6-A2799A4E72FB}" destId="{99C52595-9E5B-4B7D-8AAB-57DD6E3B0099}" srcOrd="3" destOrd="0" parTransId="{33D12B90-6186-446E-A9EA-E30EE9E2110B}" sibTransId="{A65A0306-3155-40C0-8918-4092EBE10C76}"/>
    <dgm:cxn modelId="{10718005-2104-418B-990D-1EAC2D207159}" type="presOf" srcId="{8CE318A9-1A3A-4840-B8C5-29E0E6EFCDBB}" destId="{AA1A9279-0CE5-4676-9074-237B3D6C2089}" srcOrd="0" destOrd="0" presId="urn:microsoft.com/office/officeart/2005/8/layout/vList4#3"/>
    <dgm:cxn modelId="{76278087-EAD2-4D90-95A5-725ED106D17B}" srcId="{1F0D976E-8287-444D-A6D6-A2799A4E72FB}" destId="{CE4D8934-7B8F-43A1-AC02-25A73E5ADB2B}" srcOrd="4" destOrd="0" parTransId="{3CA748F6-1F95-428B-9880-86EC85DCB4F8}" sibTransId="{DB73994A-648F-4DF2-95DF-7DDFF8F20C0B}"/>
    <dgm:cxn modelId="{040C27DC-F010-4A45-9882-41A8B5249C0C}" type="presOf" srcId="{33665D8C-AE2B-4248-8405-2E6AA92DABE2}" destId="{2CEC2B13-0D44-416A-85DC-C3E3A75D6E5C}" srcOrd="0" destOrd="0" presId="urn:microsoft.com/office/officeart/2005/8/layout/vList4#3"/>
    <dgm:cxn modelId="{F7A1CFFE-7FE6-4D43-BCE4-CD139DCA7721}" srcId="{1F0D976E-8287-444D-A6D6-A2799A4E72FB}" destId="{DB672DB3-AB50-4F66-A064-EF70FC81DD2F}" srcOrd="0" destOrd="0" parTransId="{6A3930FB-5F7E-4B16-9067-F1C59DF41E49}" sibTransId="{2C8E37BA-2150-4405-BAA5-74E46C1379DF}"/>
    <dgm:cxn modelId="{02859474-8B55-4C75-870B-3F3488B2484D}" type="presOf" srcId="{CE4D8934-7B8F-43A1-AC02-25A73E5ADB2B}" destId="{75803894-AFDC-4FCA-83D1-6A9A909F2203}" srcOrd="0" destOrd="0" presId="urn:microsoft.com/office/officeart/2005/8/layout/vList4#3"/>
    <dgm:cxn modelId="{8916E39D-A282-4DF1-94EB-29186631B808}" srcId="{1F0D976E-8287-444D-A6D6-A2799A4E72FB}" destId="{9FE708A0-A28D-4721-AEB6-DB437EFC8D21}" srcOrd="1" destOrd="0" parTransId="{14042C7E-2F0A-48B1-9486-686DA343D375}" sibTransId="{C4AA0CB7-2CC2-4F99-BD21-BDAB180C27CD}"/>
    <dgm:cxn modelId="{6EC8BE0C-A832-41A8-AC7A-C697301FE0D8}" type="presOf" srcId="{99C52595-9E5B-4B7D-8AAB-57DD6E3B0099}" destId="{94058FA5-AFA2-46CF-AF73-3CA666D29DE7}" srcOrd="0" destOrd="0" presId="urn:microsoft.com/office/officeart/2005/8/layout/vList4#3"/>
    <dgm:cxn modelId="{0D25F1AF-C420-43FB-B1CC-DE587626156F}" type="presOf" srcId="{8CE318A9-1A3A-4840-B8C5-29E0E6EFCDBB}" destId="{F6057D71-9F2C-4536-9F29-0DEB53E05ECD}" srcOrd="1" destOrd="0" presId="urn:microsoft.com/office/officeart/2005/8/layout/vList4#3"/>
    <dgm:cxn modelId="{771A0755-114F-46AB-AC3C-910102127C24}" type="presOf" srcId="{DB672DB3-AB50-4F66-A064-EF70FC81DD2F}" destId="{F7DD9BEF-7D1B-40AB-B109-8586767523AF}" srcOrd="1" destOrd="0" presId="urn:microsoft.com/office/officeart/2005/8/layout/vList4#3"/>
    <dgm:cxn modelId="{CEB99C10-742E-4EE2-907B-66D35822E73E}" type="presOf" srcId="{99C52595-9E5B-4B7D-8AAB-57DD6E3B0099}" destId="{863EEDE4-2323-468A-B4CC-61C80FB451E1}" srcOrd="1" destOrd="0" presId="urn:microsoft.com/office/officeart/2005/8/layout/vList4#3"/>
    <dgm:cxn modelId="{37949B35-F6E3-4D69-94EC-95305A9CDBFF}" srcId="{1F0D976E-8287-444D-A6D6-A2799A4E72FB}" destId="{75288609-B97C-484C-9EC3-5C96F569607F}" srcOrd="6" destOrd="0" parTransId="{F63DBA7C-E7A4-4C4A-88E8-BF1F1B14C73E}" sibTransId="{ED7A5C97-44B0-45F5-9880-2A748280EA12}"/>
    <dgm:cxn modelId="{003B631C-E67F-4AA2-BBB0-6EAB5BC61535}" type="presOf" srcId="{CE4D8934-7B8F-43A1-AC02-25A73E5ADB2B}" destId="{A140E8DC-4307-4784-9D77-48399E976799}" srcOrd="1" destOrd="0" presId="urn:microsoft.com/office/officeart/2005/8/layout/vList4#3"/>
    <dgm:cxn modelId="{96919EB4-E4C7-4E53-A595-6FAAB65F4EBB}" type="presOf" srcId="{1F0D976E-8287-444D-A6D6-A2799A4E72FB}" destId="{6DEA7554-768E-4B8B-B029-3DF40A9B873F}" srcOrd="0" destOrd="0" presId="urn:microsoft.com/office/officeart/2005/8/layout/vList4#3"/>
    <dgm:cxn modelId="{75177187-5A4F-4A8C-9778-9E294673BC6D}" type="presParOf" srcId="{6DEA7554-768E-4B8B-B029-3DF40A9B873F}" destId="{7FBD4979-21AA-4E81-9F97-4EB0C51C43D5}" srcOrd="0" destOrd="0" presId="urn:microsoft.com/office/officeart/2005/8/layout/vList4#3"/>
    <dgm:cxn modelId="{1CB44E29-924E-4695-A2F1-231EACD193CB}" type="presParOf" srcId="{7FBD4979-21AA-4E81-9F97-4EB0C51C43D5}" destId="{EBAC1FCF-40D1-42D1-8AAC-D1AB2F6B8E69}" srcOrd="0" destOrd="0" presId="urn:microsoft.com/office/officeart/2005/8/layout/vList4#3"/>
    <dgm:cxn modelId="{19E4457D-74C2-4A7F-9FC7-73870CB27BBB}" type="presParOf" srcId="{7FBD4979-21AA-4E81-9F97-4EB0C51C43D5}" destId="{06D3C2BC-23AE-4F20-8676-2193F76DED3E}" srcOrd="1" destOrd="0" presId="urn:microsoft.com/office/officeart/2005/8/layout/vList4#3"/>
    <dgm:cxn modelId="{2D5476AA-50B5-47BF-AACD-2E67F8F1EAE3}" type="presParOf" srcId="{7FBD4979-21AA-4E81-9F97-4EB0C51C43D5}" destId="{F7DD9BEF-7D1B-40AB-B109-8586767523AF}" srcOrd="2" destOrd="0" presId="urn:microsoft.com/office/officeart/2005/8/layout/vList4#3"/>
    <dgm:cxn modelId="{CB02A3C6-2CF5-4818-8E19-EC4250A8FF67}" type="presParOf" srcId="{6DEA7554-768E-4B8B-B029-3DF40A9B873F}" destId="{5FFFDAEA-BA12-46AE-A43E-2B073C49E38A}" srcOrd="1" destOrd="0" presId="urn:microsoft.com/office/officeart/2005/8/layout/vList4#3"/>
    <dgm:cxn modelId="{22676960-2761-42B8-84AE-6166D5A8A4CA}" type="presParOf" srcId="{6DEA7554-768E-4B8B-B029-3DF40A9B873F}" destId="{C46661AE-BD7A-4DB3-B5BC-AD1FD573CB12}" srcOrd="2" destOrd="0" presId="urn:microsoft.com/office/officeart/2005/8/layout/vList4#3"/>
    <dgm:cxn modelId="{3BAF3F37-F664-4AAF-A6B2-924F7B6C6A7D}" type="presParOf" srcId="{C46661AE-BD7A-4DB3-B5BC-AD1FD573CB12}" destId="{B2A04A3C-F337-4326-845E-347626AB5B8D}" srcOrd="0" destOrd="0" presId="urn:microsoft.com/office/officeart/2005/8/layout/vList4#3"/>
    <dgm:cxn modelId="{E7DF4939-ACA7-4196-B176-56C5B68B0BFA}" type="presParOf" srcId="{C46661AE-BD7A-4DB3-B5BC-AD1FD573CB12}" destId="{49A9B8EB-EEA4-4047-838D-44C74E79B05B}" srcOrd="1" destOrd="0" presId="urn:microsoft.com/office/officeart/2005/8/layout/vList4#3"/>
    <dgm:cxn modelId="{6A13B841-1604-4AAD-8F2D-7E2D6CE9C849}" type="presParOf" srcId="{C46661AE-BD7A-4DB3-B5BC-AD1FD573CB12}" destId="{5D27C4CB-237B-491E-A339-BA6B8D644626}" srcOrd="2" destOrd="0" presId="urn:microsoft.com/office/officeart/2005/8/layout/vList4#3"/>
    <dgm:cxn modelId="{4F2580B9-AC1B-4B97-8B32-57CCF6E51862}" type="presParOf" srcId="{6DEA7554-768E-4B8B-B029-3DF40A9B873F}" destId="{E0DED769-5860-4DA2-ABC2-F25A33634864}" srcOrd="3" destOrd="0" presId="urn:microsoft.com/office/officeart/2005/8/layout/vList4#3"/>
    <dgm:cxn modelId="{4F306B7B-CDA8-487B-A922-55BAEC174240}" type="presParOf" srcId="{6DEA7554-768E-4B8B-B029-3DF40A9B873F}" destId="{24962387-DCF4-4D9E-A71D-49F83FC06EA4}" srcOrd="4" destOrd="0" presId="urn:microsoft.com/office/officeart/2005/8/layout/vList4#3"/>
    <dgm:cxn modelId="{BC641893-EB61-4764-9BD4-F9C14C8A0F45}" type="presParOf" srcId="{24962387-DCF4-4D9E-A71D-49F83FC06EA4}" destId="{2CEC2B13-0D44-416A-85DC-C3E3A75D6E5C}" srcOrd="0" destOrd="0" presId="urn:microsoft.com/office/officeart/2005/8/layout/vList4#3"/>
    <dgm:cxn modelId="{7707E4D7-C305-41C2-8DFE-6934E29A90B5}" type="presParOf" srcId="{24962387-DCF4-4D9E-A71D-49F83FC06EA4}" destId="{90E738B2-2F36-4A1B-B8B6-03C7540588DE}" srcOrd="1" destOrd="0" presId="urn:microsoft.com/office/officeart/2005/8/layout/vList4#3"/>
    <dgm:cxn modelId="{1D3B4A36-5D43-494D-BFE6-16FD386E44EC}" type="presParOf" srcId="{24962387-DCF4-4D9E-A71D-49F83FC06EA4}" destId="{E958C72F-13D3-46D5-88D9-0516BA16A0AB}" srcOrd="2" destOrd="0" presId="urn:microsoft.com/office/officeart/2005/8/layout/vList4#3"/>
    <dgm:cxn modelId="{641504D4-8DEF-46E8-A9F4-40FE532EC78A}" type="presParOf" srcId="{6DEA7554-768E-4B8B-B029-3DF40A9B873F}" destId="{54D74379-A393-4F47-9542-EA07C093C858}" srcOrd="5" destOrd="0" presId="urn:microsoft.com/office/officeart/2005/8/layout/vList4#3"/>
    <dgm:cxn modelId="{CEEB623F-57FB-4446-8EDB-ED141701C993}" type="presParOf" srcId="{6DEA7554-768E-4B8B-B029-3DF40A9B873F}" destId="{FE383691-2B12-48A1-B405-57B6024BD90E}" srcOrd="6" destOrd="0" presId="urn:microsoft.com/office/officeart/2005/8/layout/vList4#3"/>
    <dgm:cxn modelId="{9C430749-73BC-4849-ACE7-2854501E2E2A}" type="presParOf" srcId="{FE383691-2B12-48A1-B405-57B6024BD90E}" destId="{94058FA5-AFA2-46CF-AF73-3CA666D29DE7}" srcOrd="0" destOrd="0" presId="urn:microsoft.com/office/officeart/2005/8/layout/vList4#3"/>
    <dgm:cxn modelId="{593310F2-9F52-48A3-A184-935E1E27F675}" type="presParOf" srcId="{FE383691-2B12-48A1-B405-57B6024BD90E}" destId="{6796AAA8-7F19-46DE-9CCD-ACBA32CDF043}" srcOrd="1" destOrd="0" presId="urn:microsoft.com/office/officeart/2005/8/layout/vList4#3"/>
    <dgm:cxn modelId="{F51EC443-9EB9-440B-97F1-3042A212E17E}" type="presParOf" srcId="{FE383691-2B12-48A1-B405-57B6024BD90E}" destId="{863EEDE4-2323-468A-B4CC-61C80FB451E1}" srcOrd="2" destOrd="0" presId="urn:microsoft.com/office/officeart/2005/8/layout/vList4#3"/>
    <dgm:cxn modelId="{89563647-D742-448C-A683-A06D64F36B08}" type="presParOf" srcId="{6DEA7554-768E-4B8B-B029-3DF40A9B873F}" destId="{5E825D66-CFE7-4903-941F-2752E4234150}" srcOrd="7" destOrd="0" presId="urn:microsoft.com/office/officeart/2005/8/layout/vList4#3"/>
    <dgm:cxn modelId="{9F8F091C-5237-4F34-9876-6847E195940F}" type="presParOf" srcId="{6DEA7554-768E-4B8B-B029-3DF40A9B873F}" destId="{0336ACA2-A0CC-476C-AABC-61B2D24B3587}" srcOrd="8" destOrd="0" presId="urn:microsoft.com/office/officeart/2005/8/layout/vList4#3"/>
    <dgm:cxn modelId="{8BE0DBC8-C22E-4661-A305-5BB96BDC59E3}" type="presParOf" srcId="{0336ACA2-A0CC-476C-AABC-61B2D24B3587}" destId="{75803894-AFDC-4FCA-83D1-6A9A909F2203}" srcOrd="0" destOrd="0" presId="urn:microsoft.com/office/officeart/2005/8/layout/vList4#3"/>
    <dgm:cxn modelId="{371C26D8-9D63-4C06-B512-0E69F86DC8A1}" type="presParOf" srcId="{0336ACA2-A0CC-476C-AABC-61B2D24B3587}" destId="{617F77D9-54C7-4DDE-8860-F060FBBFAAE8}" srcOrd="1" destOrd="0" presId="urn:microsoft.com/office/officeart/2005/8/layout/vList4#3"/>
    <dgm:cxn modelId="{463E941C-87A2-4102-81E4-8F05D127EEF9}" type="presParOf" srcId="{0336ACA2-A0CC-476C-AABC-61B2D24B3587}" destId="{A140E8DC-4307-4784-9D77-48399E976799}" srcOrd="2" destOrd="0" presId="urn:microsoft.com/office/officeart/2005/8/layout/vList4#3"/>
    <dgm:cxn modelId="{C9F59284-F62A-4BA9-9270-D0DA8DC2864C}" type="presParOf" srcId="{6DEA7554-768E-4B8B-B029-3DF40A9B873F}" destId="{F7DFDD22-F534-49CD-8A61-E4ACDF252A7C}" srcOrd="9" destOrd="0" presId="urn:microsoft.com/office/officeart/2005/8/layout/vList4#3"/>
    <dgm:cxn modelId="{96D688EA-7BB9-4C22-B19E-F2CAFD157F4B}" type="presParOf" srcId="{6DEA7554-768E-4B8B-B029-3DF40A9B873F}" destId="{1E1031E4-84C3-4919-A2D0-BC5E3FA0D9A5}" srcOrd="10" destOrd="0" presId="urn:microsoft.com/office/officeart/2005/8/layout/vList4#3"/>
    <dgm:cxn modelId="{DC9B0F97-C2F0-4ADF-AAF0-DFF2C954627A}" type="presParOf" srcId="{1E1031E4-84C3-4919-A2D0-BC5E3FA0D9A5}" destId="{AA1A9279-0CE5-4676-9074-237B3D6C2089}" srcOrd="0" destOrd="0" presId="urn:microsoft.com/office/officeart/2005/8/layout/vList4#3"/>
    <dgm:cxn modelId="{298CA0F1-53A4-441A-A780-D973FC206610}" type="presParOf" srcId="{1E1031E4-84C3-4919-A2D0-BC5E3FA0D9A5}" destId="{91012AAD-BDBE-40F8-B037-AC41394727F5}" srcOrd="1" destOrd="0" presId="urn:microsoft.com/office/officeart/2005/8/layout/vList4#3"/>
    <dgm:cxn modelId="{C1C3C04D-C889-4ED4-8F09-E3EB6CF8D992}" type="presParOf" srcId="{1E1031E4-84C3-4919-A2D0-BC5E3FA0D9A5}" destId="{F6057D71-9F2C-4536-9F29-0DEB53E05ECD}" srcOrd="2" destOrd="0" presId="urn:microsoft.com/office/officeart/2005/8/layout/vList4#3"/>
    <dgm:cxn modelId="{004C3BDA-3220-4E93-841E-F94CDAF0AF76}" type="presParOf" srcId="{6DEA7554-768E-4B8B-B029-3DF40A9B873F}" destId="{E1C5A00F-6F04-4755-835F-D62BE52B60A8}" srcOrd="11" destOrd="0" presId="urn:microsoft.com/office/officeart/2005/8/layout/vList4#3"/>
    <dgm:cxn modelId="{107A1F7E-EB67-4236-AEA4-21DA187F2E9C}" type="presParOf" srcId="{6DEA7554-768E-4B8B-B029-3DF40A9B873F}" destId="{EB4C2CC8-1E0D-47D2-A921-BE5D57DBD9E0}" srcOrd="12" destOrd="0" presId="urn:microsoft.com/office/officeart/2005/8/layout/vList4#3"/>
    <dgm:cxn modelId="{ABE45623-40C8-4E34-AC97-E5D2FA0E9C68}" type="presParOf" srcId="{EB4C2CC8-1E0D-47D2-A921-BE5D57DBD9E0}" destId="{A893DF58-992C-4C5E-8AD8-E00C0D53B545}" srcOrd="0" destOrd="0" presId="urn:microsoft.com/office/officeart/2005/8/layout/vList4#3"/>
    <dgm:cxn modelId="{A0D4239D-5779-45B8-B87F-CEBB9BC1BAC4}" type="presParOf" srcId="{EB4C2CC8-1E0D-47D2-A921-BE5D57DBD9E0}" destId="{2ECCADAA-727E-4674-B5D1-1982BA686DB1}" srcOrd="1" destOrd="0" presId="urn:microsoft.com/office/officeart/2005/8/layout/vList4#3"/>
    <dgm:cxn modelId="{8240A1B5-5F7C-47FD-B4F9-0BCE823DA29C}" type="presParOf" srcId="{EB4C2CC8-1E0D-47D2-A921-BE5D57DBD9E0}" destId="{B4412CA0-2DB7-49F7-A8AA-7D548313FA86}" srcOrd="2" destOrd="0" presId="urn:microsoft.com/office/officeart/2005/8/layout/vList4#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7A79C-5DA9-4732-B9BE-66A09B88B010}"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id-ID"/>
        </a:p>
      </dgm:t>
    </dgm:pt>
    <dgm:pt modelId="{B7B62B70-9D0A-4BC6-83C4-80F7F37CE152}">
      <dgm:prSet phldrT="[Text]"/>
      <dgm:spPr>
        <a:solidFill>
          <a:srgbClr val="FF0000"/>
        </a:solidFill>
      </dgm:spPr>
      <dgm:t>
        <a:bodyPr anchor="t"/>
        <a:lstStyle/>
        <a:p>
          <a:pPr algn="l"/>
          <a:r>
            <a:rPr lang="id-ID" dirty="0"/>
            <a:t>Harga</a:t>
          </a:r>
        </a:p>
      </dgm:t>
    </dgm:pt>
    <dgm:pt modelId="{D40049AA-7DBD-4D55-96B4-7B805F65B429}" type="parTrans" cxnId="{50AEAA2D-C672-4C74-B393-A6D19CC5D84F}">
      <dgm:prSet/>
      <dgm:spPr/>
      <dgm:t>
        <a:bodyPr/>
        <a:lstStyle/>
        <a:p>
          <a:endParaRPr lang="id-ID"/>
        </a:p>
      </dgm:t>
    </dgm:pt>
    <dgm:pt modelId="{1ECCFB69-175A-4699-BEFF-ED64D546D8DC}" type="sibTrans" cxnId="{50AEAA2D-C672-4C74-B393-A6D19CC5D84F}">
      <dgm:prSet/>
      <dgm:spPr/>
      <dgm:t>
        <a:bodyPr/>
        <a:lstStyle/>
        <a:p>
          <a:endParaRPr lang="id-ID"/>
        </a:p>
      </dgm:t>
    </dgm:pt>
    <dgm:pt modelId="{5AE3FF9E-D06C-4B9C-A49F-F241973F14B8}">
      <dgm:prSet phldrT="[Text]"/>
      <dgm:spPr>
        <a:solidFill>
          <a:srgbClr val="00B0F0"/>
        </a:solidFill>
      </dgm:spPr>
      <dgm:t>
        <a:bodyPr anchor="t"/>
        <a:lstStyle/>
        <a:p>
          <a:pPr algn="r"/>
          <a:r>
            <a:rPr lang="id-ID" dirty="0">
              <a:solidFill>
                <a:schemeClr val="tx1"/>
              </a:solidFill>
            </a:rPr>
            <a:t>Pembiayaan</a:t>
          </a:r>
        </a:p>
      </dgm:t>
    </dgm:pt>
    <dgm:pt modelId="{DF045867-1AF6-4818-A0FC-B1752A633458}" type="parTrans" cxnId="{BFA19013-EF8E-4D52-A41F-8107AAFE7ABA}">
      <dgm:prSet/>
      <dgm:spPr/>
      <dgm:t>
        <a:bodyPr/>
        <a:lstStyle/>
        <a:p>
          <a:endParaRPr lang="id-ID"/>
        </a:p>
      </dgm:t>
    </dgm:pt>
    <dgm:pt modelId="{E164F1E0-6F4E-4CD5-B3A2-88053A80108D}" type="sibTrans" cxnId="{BFA19013-EF8E-4D52-A41F-8107AAFE7ABA}">
      <dgm:prSet/>
      <dgm:spPr/>
      <dgm:t>
        <a:bodyPr/>
        <a:lstStyle/>
        <a:p>
          <a:endParaRPr lang="id-ID"/>
        </a:p>
      </dgm:t>
    </dgm:pt>
    <dgm:pt modelId="{D991DC8C-2EF5-4BE3-A379-8F13E089DBA9}">
      <dgm:prSet phldrT="[Text]"/>
      <dgm:spPr>
        <a:solidFill>
          <a:srgbClr val="00B050"/>
        </a:solidFill>
      </dgm:spPr>
      <dgm:t>
        <a:bodyPr anchor="b"/>
        <a:lstStyle/>
        <a:p>
          <a:pPr algn="l"/>
          <a:r>
            <a:rPr lang="id-ID" dirty="0">
              <a:solidFill>
                <a:schemeClr val="tx1"/>
              </a:solidFill>
            </a:rPr>
            <a:t>Sistem pelayanan dan manajemen logistik</a:t>
          </a:r>
        </a:p>
      </dgm:t>
    </dgm:pt>
    <dgm:pt modelId="{A7B1F7D2-0500-47C2-BD4D-B1B9E7521F83}" type="parTrans" cxnId="{923D1083-91A4-43FF-8D87-E7C2869DEDAC}">
      <dgm:prSet/>
      <dgm:spPr/>
      <dgm:t>
        <a:bodyPr/>
        <a:lstStyle/>
        <a:p>
          <a:endParaRPr lang="id-ID"/>
        </a:p>
      </dgm:t>
    </dgm:pt>
    <dgm:pt modelId="{1D940DFE-57C2-4B93-96CC-FFABF1BE60D8}" type="sibTrans" cxnId="{923D1083-91A4-43FF-8D87-E7C2869DEDAC}">
      <dgm:prSet/>
      <dgm:spPr/>
      <dgm:t>
        <a:bodyPr/>
        <a:lstStyle/>
        <a:p>
          <a:endParaRPr lang="id-ID"/>
        </a:p>
      </dgm:t>
    </dgm:pt>
    <dgm:pt modelId="{7254BD93-9592-4F06-A67F-29DF69E3EF26}">
      <dgm:prSet phldrT="[Text]"/>
      <dgm:spPr>
        <a:solidFill>
          <a:srgbClr val="FFFF00"/>
        </a:solidFill>
      </dgm:spPr>
      <dgm:t>
        <a:bodyPr anchor="b"/>
        <a:lstStyle/>
        <a:p>
          <a:pPr algn="r"/>
          <a:r>
            <a:rPr lang="id-ID" dirty="0">
              <a:solidFill>
                <a:schemeClr val="tx1"/>
              </a:solidFill>
            </a:rPr>
            <a:t>Penggunaan yg rasional</a:t>
          </a:r>
        </a:p>
      </dgm:t>
    </dgm:pt>
    <dgm:pt modelId="{0CFC25AB-0AA7-4124-A9F2-39300F9725F3}" type="parTrans" cxnId="{BFFA8AAD-6221-44AE-9D57-0A1E17AE00A3}">
      <dgm:prSet/>
      <dgm:spPr/>
      <dgm:t>
        <a:bodyPr/>
        <a:lstStyle/>
        <a:p>
          <a:endParaRPr lang="id-ID"/>
        </a:p>
      </dgm:t>
    </dgm:pt>
    <dgm:pt modelId="{919D1D8A-246C-44B0-9086-16D261C67462}" type="sibTrans" cxnId="{BFFA8AAD-6221-44AE-9D57-0A1E17AE00A3}">
      <dgm:prSet/>
      <dgm:spPr/>
      <dgm:t>
        <a:bodyPr/>
        <a:lstStyle/>
        <a:p>
          <a:endParaRPr lang="id-ID"/>
        </a:p>
      </dgm:t>
    </dgm:pt>
    <dgm:pt modelId="{A39B5768-476F-4F2D-9611-F20C49C49A31}" type="pres">
      <dgm:prSet presAssocID="{3457A79C-5DA9-4732-B9BE-66A09B88B010}" presName="diagram" presStyleCnt="0">
        <dgm:presLayoutVars>
          <dgm:dir/>
          <dgm:resizeHandles val="exact"/>
        </dgm:presLayoutVars>
      </dgm:prSet>
      <dgm:spPr/>
      <dgm:t>
        <a:bodyPr/>
        <a:lstStyle/>
        <a:p>
          <a:endParaRPr lang="en-US"/>
        </a:p>
      </dgm:t>
    </dgm:pt>
    <dgm:pt modelId="{8734CD74-A77D-4E18-BC9C-B42495B08CF1}" type="pres">
      <dgm:prSet presAssocID="{B7B62B70-9D0A-4BC6-83C4-80F7F37CE152}" presName="node" presStyleLbl="node1" presStyleIdx="0" presStyleCnt="4">
        <dgm:presLayoutVars>
          <dgm:bulletEnabled val="1"/>
        </dgm:presLayoutVars>
      </dgm:prSet>
      <dgm:spPr/>
      <dgm:t>
        <a:bodyPr/>
        <a:lstStyle/>
        <a:p>
          <a:endParaRPr lang="en-US"/>
        </a:p>
      </dgm:t>
    </dgm:pt>
    <dgm:pt modelId="{CA450360-F18C-4570-9A87-DCF868BE37EC}" type="pres">
      <dgm:prSet presAssocID="{1ECCFB69-175A-4699-BEFF-ED64D546D8DC}" presName="sibTrans" presStyleCnt="0"/>
      <dgm:spPr/>
    </dgm:pt>
    <dgm:pt modelId="{2CFCF7CA-3A1A-4F44-9A8E-3B6D920817AF}" type="pres">
      <dgm:prSet presAssocID="{5AE3FF9E-D06C-4B9C-A49F-F241973F14B8}" presName="node" presStyleLbl="node1" presStyleIdx="1" presStyleCnt="4">
        <dgm:presLayoutVars>
          <dgm:bulletEnabled val="1"/>
        </dgm:presLayoutVars>
      </dgm:prSet>
      <dgm:spPr/>
      <dgm:t>
        <a:bodyPr/>
        <a:lstStyle/>
        <a:p>
          <a:endParaRPr lang="en-US"/>
        </a:p>
      </dgm:t>
    </dgm:pt>
    <dgm:pt modelId="{7543D2CC-E668-433E-9C60-8C44B96F29C5}" type="pres">
      <dgm:prSet presAssocID="{E164F1E0-6F4E-4CD5-B3A2-88053A80108D}" presName="sibTrans" presStyleCnt="0"/>
      <dgm:spPr/>
    </dgm:pt>
    <dgm:pt modelId="{71FD84A1-768E-404C-9EE2-EF5DBD56C658}" type="pres">
      <dgm:prSet presAssocID="{D991DC8C-2EF5-4BE3-A379-8F13E089DBA9}" presName="node" presStyleLbl="node1" presStyleIdx="2" presStyleCnt="4">
        <dgm:presLayoutVars>
          <dgm:bulletEnabled val="1"/>
        </dgm:presLayoutVars>
      </dgm:prSet>
      <dgm:spPr/>
      <dgm:t>
        <a:bodyPr/>
        <a:lstStyle/>
        <a:p>
          <a:endParaRPr lang="en-US"/>
        </a:p>
      </dgm:t>
    </dgm:pt>
    <dgm:pt modelId="{6CBE34DD-E6F4-4314-A6C4-59FD2D15736F}" type="pres">
      <dgm:prSet presAssocID="{1D940DFE-57C2-4B93-96CC-FFABF1BE60D8}" presName="sibTrans" presStyleCnt="0"/>
      <dgm:spPr/>
    </dgm:pt>
    <dgm:pt modelId="{F26B0679-842B-42AE-B7B6-513412FD15FE}" type="pres">
      <dgm:prSet presAssocID="{7254BD93-9592-4F06-A67F-29DF69E3EF26}" presName="node" presStyleLbl="node1" presStyleIdx="3" presStyleCnt="4">
        <dgm:presLayoutVars>
          <dgm:bulletEnabled val="1"/>
        </dgm:presLayoutVars>
      </dgm:prSet>
      <dgm:spPr/>
      <dgm:t>
        <a:bodyPr/>
        <a:lstStyle/>
        <a:p>
          <a:endParaRPr lang="en-US"/>
        </a:p>
      </dgm:t>
    </dgm:pt>
  </dgm:ptLst>
  <dgm:cxnLst>
    <dgm:cxn modelId="{923D1083-91A4-43FF-8D87-E7C2869DEDAC}" srcId="{3457A79C-5DA9-4732-B9BE-66A09B88B010}" destId="{D991DC8C-2EF5-4BE3-A379-8F13E089DBA9}" srcOrd="2" destOrd="0" parTransId="{A7B1F7D2-0500-47C2-BD4D-B1B9E7521F83}" sibTransId="{1D940DFE-57C2-4B93-96CC-FFABF1BE60D8}"/>
    <dgm:cxn modelId="{1DDC277D-576B-423E-A616-CDEB388422C4}" type="presOf" srcId="{7254BD93-9592-4F06-A67F-29DF69E3EF26}" destId="{F26B0679-842B-42AE-B7B6-513412FD15FE}" srcOrd="0" destOrd="0" presId="urn:microsoft.com/office/officeart/2005/8/layout/default#1"/>
    <dgm:cxn modelId="{BFA19013-EF8E-4D52-A41F-8107AAFE7ABA}" srcId="{3457A79C-5DA9-4732-B9BE-66A09B88B010}" destId="{5AE3FF9E-D06C-4B9C-A49F-F241973F14B8}" srcOrd="1" destOrd="0" parTransId="{DF045867-1AF6-4818-A0FC-B1752A633458}" sibTransId="{E164F1E0-6F4E-4CD5-B3A2-88053A80108D}"/>
    <dgm:cxn modelId="{BFFA8AAD-6221-44AE-9D57-0A1E17AE00A3}" srcId="{3457A79C-5DA9-4732-B9BE-66A09B88B010}" destId="{7254BD93-9592-4F06-A67F-29DF69E3EF26}" srcOrd="3" destOrd="0" parTransId="{0CFC25AB-0AA7-4124-A9F2-39300F9725F3}" sibTransId="{919D1D8A-246C-44B0-9086-16D261C67462}"/>
    <dgm:cxn modelId="{50AEAA2D-C672-4C74-B393-A6D19CC5D84F}" srcId="{3457A79C-5DA9-4732-B9BE-66A09B88B010}" destId="{B7B62B70-9D0A-4BC6-83C4-80F7F37CE152}" srcOrd="0" destOrd="0" parTransId="{D40049AA-7DBD-4D55-96B4-7B805F65B429}" sibTransId="{1ECCFB69-175A-4699-BEFF-ED64D546D8DC}"/>
    <dgm:cxn modelId="{67480CA1-0747-4F55-8924-8DE8A352EB8C}" type="presOf" srcId="{3457A79C-5DA9-4732-B9BE-66A09B88B010}" destId="{A39B5768-476F-4F2D-9611-F20C49C49A31}" srcOrd="0" destOrd="0" presId="urn:microsoft.com/office/officeart/2005/8/layout/default#1"/>
    <dgm:cxn modelId="{8B41B22B-4891-4594-B841-713B6C886B13}" type="presOf" srcId="{B7B62B70-9D0A-4BC6-83C4-80F7F37CE152}" destId="{8734CD74-A77D-4E18-BC9C-B42495B08CF1}" srcOrd="0" destOrd="0" presId="urn:microsoft.com/office/officeart/2005/8/layout/default#1"/>
    <dgm:cxn modelId="{DC3D0665-98B1-4F79-A471-C99C2CD0DE06}" type="presOf" srcId="{5AE3FF9E-D06C-4B9C-A49F-F241973F14B8}" destId="{2CFCF7CA-3A1A-4F44-9A8E-3B6D920817AF}" srcOrd="0" destOrd="0" presId="urn:microsoft.com/office/officeart/2005/8/layout/default#1"/>
    <dgm:cxn modelId="{239F4033-2BD8-4FB1-BD4D-BCA1A4B0A578}" type="presOf" srcId="{D991DC8C-2EF5-4BE3-A379-8F13E089DBA9}" destId="{71FD84A1-768E-404C-9EE2-EF5DBD56C658}" srcOrd="0" destOrd="0" presId="urn:microsoft.com/office/officeart/2005/8/layout/default#1"/>
    <dgm:cxn modelId="{D815CEAE-2C17-423A-825B-F6AD3FFC1FD3}" type="presParOf" srcId="{A39B5768-476F-4F2D-9611-F20C49C49A31}" destId="{8734CD74-A77D-4E18-BC9C-B42495B08CF1}" srcOrd="0" destOrd="0" presId="urn:microsoft.com/office/officeart/2005/8/layout/default#1"/>
    <dgm:cxn modelId="{72AA5554-9F72-4383-88A7-1ECFFCB29882}" type="presParOf" srcId="{A39B5768-476F-4F2D-9611-F20C49C49A31}" destId="{CA450360-F18C-4570-9A87-DCF868BE37EC}" srcOrd="1" destOrd="0" presId="urn:microsoft.com/office/officeart/2005/8/layout/default#1"/>
    <dgm:cxn modelId="{7D4D8979-0BB4-4EA4-8B6A-A3DFC346DAD3}" type="presParOf" srcId="{A39B5768-476F-4F2D-9611-F20C49C49A31}" destId="{2CFCF7CA-3A1A-4F44-9A8E-3B6D920817AF}" srcOrd="2" destOrd="0" presId="urn:microsoft.com/office/officeart/2005/8/layout/default#1"/>
    <dgm:cxn modelId="{7A38481E-5EA8-4C23-BEAC-1DBC00113583}" type="presParOf" srcId="{A39B5768-476F-4F2D-9611-F20C49C49A31}" destId="{7543D2CC-E668-433E-9C60-8C44B96F29C5}" srcOrd="3" destOrd="0" presId="urn:microsoft.com/office/officeart/2005/8/layout/default#1"/>
    <dgm:cxn modelId="{1C873A62-839B-44E6-BC35-72A04448FE9A}" type="presParOf" srcId="{A39B5768-476F-4F2D-9611-F20C49C49A31}" destId="{71FD84A1-768E-404C-9EE2-EF5DBD56C658}" srcOrd="4" destOrd="0" presId="urn:microsoft.com/office/officeart/2005/8/layout/default#1"/>
    <dgm:cxn modelId="{9F81A6D7-1063-4DE1-85BD-1E5BA713EAB4}" type="presParOf" srcId="{A39B5768-476F-4F2D-9611-F20C49C49A31}" destId="{6CBE34DD-E6F4-4314-A6C4-59FD2D15736F}" srcOrd="5" destOrd="0" presId="urn:microsoft.com/office/officeart/2005/8/layout/default#1"/>
    <dgm:cxn modelId="{73021C6D-E3B0-44BB-9B06-03061C968454}" type="presParOf" srcId="{A39B5768-476F-4F2D-9611-F20C49C49A31}" destId="{F26B0679-842B-42AE-B7B6-513412FD15FE}" srcOrd="6" destOrd="0" presId="urn:microsoft.com/office/officeart/2005/8/layout/defaul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4022F8-FAF8-417A-A68B-C7D476E61B6C}" type="doc">
      <dgm:prSet loTypeId="urn:microsoft.com/office/officeart/2005/8/layout/chevron1" loCatId="process" qsTypeId="urn:microsoft.com/office/officeart/2005/8/quickstyle/simple1" qsCatId="simple" csTypeId="urn:microsoft.com/office/officeart/2005/8/colors/accent3_1" csCatId="accent3" phldr="1"/>
      <dgm:spPr/>
      <dgm:t>
        <a:bodyPr/>
        <a:lstStyle/>
        <a:p>
          <a:endParaRPr lang="id-ID"/>
        </a:p>
      </dgm:t>
    </dgm:pt>
    <dgm:pt modelId="{723C5A35-78F7-4545-A4F1-4042596ABC6C}">
      <dgm:prSet phldrT="[Text]"/>
      <dgm:spPr>
        <a:solidFill>
          <a:srgbClr val="FFC000"/>
        </a:solidFill>
        <a:ln>
          <a:solidFill>
            <a:schemeClr val="tx1"/>
          </a:solidFill>
        </a:ln>
      </dgm:spPr>
      <dgm:t>
        <a:bodyPr/>
        <a:lstStyle/>
        <a:p>
          <a:r>
            <a:rPr lang="id-ID" b="1" dirty="0"/>
            <a:t>Produksi dan Distribusi</a:t>
          </a:r>
        </a:p>
      </dgm:t>
    </dgm:pt>
    <dgm:pt modelId="{31273116-480C-4759-B4F1-6E32F9365806}" type="parTrans" cxnId="{877A47F4-6438-4568-976B-31316038C047}">
      <dgm:prSet/>
      <dgm:spPr/>
      <dgm:t>
        <a:bodyPr/>
        <a:lstStyle/>
        <a:p>
          <a:endParaRPr lang="id-ID"/>
        </a:p>
      </dgm:t>
    </dgm:pt>
    <dgm:pt modelId="{46944AF9-8172-4D7C-9F87-00C3F520C037}" type="sibTrans" cxnId="{877A47F4-6438-4568-976B-31316038C047}">
      <dgm:prSet/>
      <dgm:spPr/>
      <dgm:t>
        <a:bodyPr/>
        <a:lstStyle/>
        <a:p>
          <a:endParaRPr lang="id-ID"/>
        </a:p>
      </dgm:t>
    </dgm:pt>
    <dgm:pt modelId="{9A43FB18-3ED7-4EBA-BAC6-5D6694D6B829}">
      <dgm:prSet phldrT="[Text]"/>
      <dgm:spPr>
        <a:solidFill>
          <a:srgbClr val="FFC000"/>
        </a:solidFill>
        <a:ln>
          <a:solidFill>
            <a:schemeClr val="tx1"/>
          </a:solidFill>
        </a:ln>
      </dgm:spPr>
      <dgm:t>
        <a:bodyPr/>
        <a:lstStyle/>
        <a:p>
          <a:r>
            <a:rPr lang="id-ID" b="1" dirty="0"/>
            <a:t>Manajemen Logistik</a:t>
          </a:r>
        </a:p>
      </dgm:t>
    </dgm:pt>
    <dgm:pt modelId="{4B458756-9485-46F6-B3B3-3104E055E4EF}" type="parTrans" cxnId="{D354F80C-0249-4150-B3B9-B20456813B9A}">
      <dgm:prSet/>
      <dgm:spPr/>
      <dgm:t>
        <a:bodyPr/>
        <a:lstStyle/>
        <a:p>
          <a:endParaRPr lang="id-ID"/>
        </a:p>
      </dgm:t>
    </dgm:pt>
    <dgm:pt modelId="{C4FA17C6-BDF6-4755-B070-7EA3E86AD006}" type="sibTrans" cxnId="{D354F80C-0249-4150-B3B9-B20456813B9A}">
      <dgm:prSet/>
      <dgm:spPr/>
      <dgm:t>
        <a:bodyPr/>
        <a:lstStyle/>
        <a:p>
          <a:endParaRPr lang="id-ID"/>
        </a:p>
      </dgm:t>
    </dgm:pt>
    <dgm:pt modelId="{97592080-9098-4DBA-A565-9E3BCF3166B9}">
      <dgm:prSet phldrT="[Text]"/>
      <dgm:spPr>
        <a:solidFill>
          <a:srgbClr val="FFC000"/>
        </a:solidFill>
        <a:ln>
          <a:solidFill>
            <a:schemeClr val="tx1"/>
          </a:solidFill>
        </a:ln>
      </dgm:spPr>
      <dgm:t>
        <a:bodyPr/>
        <a:lstStyle/>
        <a:p>
          <a:r>
            <a:rPr lang="id-ID" b="1" dirty="0"/>
            <a:t>Pelayanan kepada Pasien</a:t>
          </a:r>
        </a:p>
      </dgm:t>
    </dgm:pt>
    <dgm:pt modelId="{37C8E885-3FC0-4C4B-96F7-E99695B5E66D}" type="parTrans" cxnId="{510640F5-C725-43F9-93FA-BA59268B117B}">
      <dgm:prSet/>
      <dgm:spPr/>
      <dgm:t>
        <a:bodyPr/>
        <a:lstStyle/>
        <a:p>
          <a:endParaRPr lang="id-ID"/>
        </a:p>
      </dgm:t>
    </dgm:pt>
    <dgm:pt modelId="{31A4F9B0-BB13-48CB-9771-F6E9A6E14363}" type="sibTrans" cxnId="{510640F5-C725-43F9-93FA-BA59268B117B}">
      <dgm:prSet/>
      <dgm:spPr/>
      <dgm:t>
        <a:bodyPr/>
        <a:lstStyle/>
        <a:p>
          <a:endParaRPr lang="id-ID"/>
        </a:p>
      </dgm:t>
    </dgm:pt>
    <dgm:pt modelId="{B09447CE-FC0F-45F6-84E8-80A1119DB1C2}" type="pres">
      <dgm:prSet presAssocID="{E64022F8-FAF8-417A-A68B-C7D476E61B6C}" presName="Name0" presStyleCnt="0">
        <dgm:presLayoutVars>
          <dgm:dir/>
          <dgm:animLvl val="lvl"/>
          <dgm:resizeHandles val="exact"/>
        </dgm:presLayoutVars>
      </dgm:prSet>
      <dgm:spPr/>
      <dgm:t>
        <a:bodyPr/>
        <a:lstStyle/>
        <a:p>
          <a:endParaRPr lang="en-US"/>
        </a:p>
      </dgm:t>
    </dgm:pt>
    <dgm:pt modelId="{5B377E34-141D-41B1-8A79-C7717474100E}" type="pres">
      <dgm:prSet presAssocID="{723C5A35-78F7-4545-A4F1-4042596ABC6C}" presName="parTxOnly" presStyleLbl="node1" presStyleIdx="0" presStyleCnt="3">
        <dgm:presLayoutVars>
          <dgm:chMax val="0"/>
          <dgm:chPref val="0"/>
          <dgm:bulletEnabled val="1"/>
        </dgm:presLayoutVars>
      </dgm:prSet>
      <dgm:spPr/>
      <dgm:t>
        <a:bodyPr/>
        <a:lstStyle/>
        <a:p>
          <a:endParaRPr lang="en-US"/>
        </a:p>
      </dgm:t>
    </dgm:pt>
    <dgm:pt modelId="{FDF71A67-635E-4FF1-8FE9-E7D9DD81C347}" type="pres">
      <dgm:prSet presAssocID="{46944AF9-8172-4D7C-9F87-00C3F520C037}" presName="parTxOnlySpace" presStyleCnt="0"/>
      <dgm:spPr/>
    </dgm:pt>
    <dgm:pt modelId="{886425AE-D335-4AA2-BBCD-92184EA33276}" type="pres">
      <dgm:prSet presAssocID="{9A43FB18-3ED7-4EBA-BAC6-5D6694D6B829}" presName="parTxOnly" presStyleLbl="node1" presStyleIdx="1" presStyleCnt="3">
        <dgm:presLayoutVars>
          <dgm:chMax val="0"/>
          <dgm:chPref val="0"/>
          <dgm:bulletEnabled val="1"/>
        </dgm:presLayoutVars>
      </dgm:prSet>
      <dgm:spPr/>
      <dgm:t>
        <a:bodyPr/>
        <a:lstStyle/>
        <a:p>
          <a:endParaRPr lang="en-US"/>
        </a:p>
      </dgm:t>
    </dgm:pt>
    <dgm:pt modelId="{9AD3B071-ECF6-40D4-B1A9-47091E8D8C82}" type="pres">
      <dgm:prSet presAssocID="{C4FA17C6-BDF6-4755-B070-7EA3E86AD006}" presName="parTxOnlySpace" presStyleCnt="0"/>
      <dgm:spPr/>
    </dgm:pt>
    <dgm:pt modelId="{F4245BB2-8B70-46E5-A5F7-7599F090B425}" type="pres">
      <dgm:prSet presAssocID="{97592080-9098-4DBA-A565-9E3BCF3166B9}" presName="parTxOnly" presStyleLbl="node1" presStyleIdx="2" presStyleCnt="3">
        <dgm:presLayoutVars>
          <dgm:chMax val="0"/>
          <dgm:chPref val="0"/>
          <dgm:bulletEnabled val="1"/>
        </dgm:presLayoutVars>
      </dgm:prSet>
      <dgm:spPr/>
      <dgm:t>
        <a:bodyPr/>
        <a:lstStyle/>
        <a:p>
          <a:endParaRPr lang="en-US"/>
        </a:p>
      </dgm:t>
    </dgm:pt>
  </dgm:ptLst>
  <dgm:cxnLst>
    <dgm:cxn modelId="{A0044423-2ACC-4E23-8AA5-9B2A756A3902}" type="presOf" srcId="{97592080-9098-4DBA-A565-9E3BCF3166B9}" destId="{F4245BB2-8B70-46E5-A5F7-7599F090B425}" srcOrd="0" destOrd="0" presId="urn:microsoft.com/office/officeart/2005/8/layout/chevron1"/>
    <dgm:cxn modelId="{877A47F4-6438-4568-976B-31316038C047}" srcId="{E64022F8-FAF8-417A-A68B-C7D476E61B6C}" destId="{723C5A35-78F7-4545-A4F1-4042596ABC6C}" srcOrd="0" destOrd="0" parTransId="{31273116-480C-4759-B4F1-6E32F9365806}" sibTransId="{46944AF9-8172-4D7C-9F87-00C3F520C037}"/>
    <dgm:cxn modelId="{510640F5-C725-43F9-93FA-BA59268B117B}" srcId="{E64022F8-FAF8-417A-A68B-C7D476E61B6C}" destId="{97592080-9098-4DBA-A565-9E3BCF3166B9}" srcOrd="2" destOrd="0" parTransId="{37C8E885-3FC0-4C4B-96F7-E99695B5E66D}" sibTransId="{31A4F9B0-BB13-48CB-9771-F6E9A6E14363}"/>
    <dgm:cxn modelId="{2E73E12A-AB11-4597-A487-01DB3EB9C473}" type="presOf" srcId="{9A43FB18-3ED7-4EBA-BAC6-5D6694D6B829}" destId="{886425AE-D335-4AA2-BBCD-92184EA33276}" srcOrd="0" destOrd="0" presId="urn:microsoft.com/office/officeart/2005/8/layout/chevron1"/>
    <dgm:cxn modelId="{D354F80C-0249-4150-B3B9-B20456813B9A}" srcId="{E64022F8-FAF8-417A-A68B-C7D476E61B6C}" destId="{9A43FB18-3ED7-4EBA-BAC6-5D6694D6B829}" srcOrd="1" destOrd="0" parTransId="{4B458756-9485-46F6-B3B3-3104E055E4EF}" sibTransId="{C4FA17C6-BDF6-4755-B070-7EA3E86AD006}"/>
    <dgm:cxn modelId="{0744D699-4142-4F94-964F-04A13DA8018E}" type="presOf" srcId="{723C5A35-78F7-4545-A4F1-4042596ABC6C}" destId="{5B377E34-141D-41B1-8A79-C7717474100E}" srcOrd="0" destOrd="0" presId="urn:microsoft.com/office/officeart/2005/8/layout/chevron1"/>
    <dgm:cxn modelId="{630E67D6-622E-4511-A9B9-AA457AD35EA6}" type="presOf" srcId="{E64022F8-FAF8-417A-A68B-C7D476E61B6C}" destId="{B09447CE-FC0F-45F6-84E8-80A1119DB1C2}" srcOrd="0" destOrd="0" presId="urn:microsoft.com/office/officeart/2005/8/layout/chevron1"/>
    <dgm:cxn modelId="{769313C4-B6DF-496F-862A-B7B6568A5B57}" type="presParOf" srcId="{B09447CE-FC0F-45F6-84E8-80A1119DB1C2}" destId="{5B377E34-141D-41B1-8A79-C7717474100E}" srcOrd="0" destOrd="0" presId="urn:microsoft.com/office/officeart/2005/8/layout/chevron1"/>
    <dgm:cxn modelId="{928DE145-BD7C-4DB4-B184-BBD7A2CEAF03}" type="presParOf" srcId="{B09447CE-FC0F-45F6-84E8-80A1119DB1C2}" destId="{FDF71A67-635E-4FF1-8FE9-E7D9DD81C347}" srcOrd="1" destOrd="0" presId="urn:microsoft.com/office/officeart/2005/8/layout/chevron1"/>
    <dgm:cxn modelId="{2CB3DCC1-A095-4D66-ACE2-3498FC9493EB}" type="presParOf" srcId="{B09447CE-FC0F-45F6-84E8-80A1119DB1C2}" destId="{886425AE-D335-4AA2-BBCD-92184EA33276}" srcOrd="2" destOrd="0" presId="urn:microsoft.com/office/officeart/2005/8/layout/chevron1"/>
    <dgm:cxn modelId="{6F0A651A-980D-4FCE-B930-45FBCAF5822E}" type="presParOf" srcId="{B09447CE-FC0F-45F6-84E8-80A1119DB1C2}" destId="{9AD3B071-ECF6-40D4-B1A9-47091E8D8C82}" srcOrd="3" destOrd="0" presId="urn:microsoft.com/office/officeart/2005/8/layout/chevron1"/>
    <dgm:cxn modelId="{58F36009-8BB3-451D-8561-603959FE29CE}" type="presParOf" srcId="{B09447CE-FC0F-45F6-84E8-80A1119DB1C2}" destId="{F4245BB2-8B70-46E5-A5F7-7599F090B425}"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B48C5D-1FB7-48AE-8B99-F81C882B5D96}" type="doc">
      <dgm:prSet loTypeId="urn:microsoft.com/office/officeart/2005/8/layout/radial6" loCatId="cycle" qsTypeId="urn:microsoft.com/office/officeart/2005/8/quickstyle/simple1" qsCatId="simple" csTypeId="urn:microsoft.com/office/officeart/2005/8/colors/colorful1#2" csCatId="colorful" phldr="1"/>
      <dgm:spPr/>
      <dgm:t>
        <a:bodyPr/>
        <a:lstStyle/>
        <a:p>
          <a:endParaRPr lang="en-US"/>
        </a:p>
      </dgm:t>
    </dgm:pt>
    <dgm:pt modelId="{C4A87AA6-49C0-400C-8EDD-D9D619431E9D}">
      <dgm:prSet phldrT="[Text]" custT="1"/>
      <dgm:spPr>
        <a:noFill/>
        <a:ln>
          <a:noFill/>
        </a:ln>
      </dgm:spPr>
      <dgm:t>
        <a:bodyPr/>
        <a:lstStyle/>
        <a:p>
          <a:r>
            <a:rPr lang="en-US" sz="2300">
              <a:solidFill>
                <a:schemeClr val="tx1"/>
              </a:solidFill>
              <a:latin typeface="Arial" pitchFamily="34" charset="0"/>
              <a:cs typeface="Arial" pitchFamily="34" charset="0"/>
            </a:rPr>
            <a:t>One Gate Policy:</a:t>
          </a:r>
        </a:p>
        <a:p>
          <a:r>
            <a:rPr lang="en-US" sz="1800">
              <a:solidFill>
                <a:schemeClr val="tx1"/>
              </a:solidFill>
              <a:latin typeface="Arial" pitchFamily="34" charset="0"/>
              <a:cs typeface="Arial" pitchFamily="34" charset="0"/>
            </a:rPr>
            <a:t>T</a:t>
          </a:r>
          <a:r>
            <a:rPr lang="en-US" sz="1600">
              <a:solidFill>
                <a:schemeClr val="tx1"/>
              </a:solidFill>
              <a:latin typeface="Arial" pitchFamily="34" charset="0"/>
              <a:cs typeface="Arial" pitchFamily="34" charset="0"/>
            </a:rPr>
            <a:t>ata Kelola Obat-Vaksin Terpadu</a:t>
          </a:r>
          <a:endParaRPr lang="en-US" sz="2300" dirty="0">
            <a:solidFill>
              <a:schemeClr val="tx1"/>
            </a:solidFill>
            <a:latin typeface="Arial" pitchFamily="34" charset="0"/>
            <a:cs typeface="Arial" pitchFamily="34" charset="0"/>
          </a:endParaRPr>
        </a:p>
      </dgm:t>
    </dgm:pt>
    <dgm:pt modelId="{108915E8-6C7D-4823-9053-DAE490F78D03}" type="parTrans" cxnId="{275AC87C-CFF8-4786-B05D-A57B5601A64C}">
      <dgm:prSet/>
      <dgm:spPr/>
      <dgm:t>
        <a:bodyPr/>
        <a:lstStyle/>
        <a:p>
          <a:endParaRPr lang="en-US"/>
        </a:p>
      </dgm:t>
    </dgm:pt>
    <dgm:pt modelId="{9E89FD7D-DA02-435D-BBCC-9F1EF2DBB2EE}" type="sibTrans" cxnId="{275AC87C-CFF8-4786-B05D-A57B5601A64C}">
      <dgm:prSet/>
      <dgm:spPr/>
      <dgm:t>
        <a:bodyPr/>
        <a:lstStyle/>
        <a:p>
          <a:endParaRPr lang="en-US"/>
        </a:p>
      </dgm:t>
    </dgm:pt>
    <dgm:pt modelId="{40A1FF9C-F40B-4F80-87A9-CB6A6216277A}">
      <dgm:prSet phldrT="[Text]" phldr="1"/>
      <dgm:spPr>
        <a:blipFill rotWithShape="0">
          <a:blip xmlns:r="http://schemas.openxmlformats.org/officeDocument/2006/relationships" r:embed="rId1"/>
          <a:stretch>
            <a:fillRect/>
          </a:stretch>
        </a:blipFill>
      </dgm:spPr>
      <dgm:t>
        <a:bodyPr/>
        <a:lstStyle/>
        <a:p>
          <a:endParaRPr lang="en-US" dirty="0"/>
        </a:p>
      </dgm:t>
    </dgm:pt>
    <dgm:pt modelId="{5D8AF80B-1007-437F-A9EA-D34D57491694}" type="parTrans" cxnId="{FD0C4B7F-7B5A-4D3D-945E-CCAADED8A707}">
      <dgm:prSet/>
      <dgm:spPr/>
      <dgm:t>
        <a:bodyPr/>
        <a:lstStyle/>
        <a:p>
          <a:endParaRPr lang="en-US"/>
        </a:p>
      </dgm:t>
    </dgm:pt>
    <dgm:pt modelId="{4305ED64-B269-4CBD-86C1-23C946471119}" type="sibTrans" cxnId="{FD0C4B7F-7B5A-4D3D-945E-CCAADED8A707}">
      <dgm:prSet/>
      <dgm:spPr/>
      <dgm:t>
        <a:bodyPr/>
        <a:lstStyle/>
        <a:p>
          <a:endParaRPr lang="en-US"/>
        </a:p>
      </dgm:t>
    </dgm:pt>
    <dgm:pt modelId="{67C02235-11CF-4DB6-B2DA-B6D8A0A4858F}">
      <dgm:prSet phldrT="[Text]" phldr="1"/>
      <dgm:spPr>
        <a:blipFill rotWithShape="0">
          <a:blip xmlns:r="http://schemas.openxmlformats.org/officeDocument/2006/relationships" r:embed="rId2"/>
          <a:stretch>
            <a:fillRect/>
          </a:stretch>
        </a:blipFill>
      </dgm:spPr>
      <dgm:t>
        <a:bodyPr/>
        <a:lstStyle/>
        <a:p>
          <a:endParaRPr lang="en-US" dirty="0"/>
        </a:p>
      </dgm:t>
    </dgm:pt>
    <dgm:pt modelId="{C7059A69-3253-428A-B942-36767E70887E}" type="parTrans" cxnId="{D0CCE387-2493-4021-BE38-8E80BA0EF397}">
      <dgm:prSet/>
      <dgm:spPr/>
      <dgm:t>
        <a:bodyPr/>
        <a:lstStyle/>
        <a:p>
          <a:endParaRPr lang="en-US"/>
        </a:p>
      </dgm:t>
    </dgm:pt>
    <dgm:pt modelId="{7D0AC814-8E9D-46D3-970B-90725341524B}" type="sibTrans" cxnId="{D0CCE387-2493-4021-BE38-8E80BA0EF397}">
      <dgm:prSet/>
      <dgm:spPr/>
      <dgm:t>
        <a:bodyPr/>
        <a:lstStyle/>
        <a:p>
          <a:endParaRPr lang="en-US"/>
        </a:p>
      </dgm:t>
    </dgm:pt>
    <dgm:pt modelId="{0BC3A063-255B-4232-9183-66BD389D3BD8}">
      <dgm:prSet phldrT="[Text]" phldr="1"/>
      <dgm:spPr>
        <a:blipFill rotWithShape="0">
          <a:blip xmlns:r="http://schemas.openxmlformats.org/officeDocument/2006/relationships" r:embed="rId3"/>
          <a:stretch>
            <a:fillRect/>
          </a:stretch>
        </a:blipFill>
      </dgm:spPr>
      <dgm:t>
        <a:bodyPr/>
        <a:lstStyle/>
        <a:p>
          <a:endParaRPr lang="en-US" dirty="0"/>
        </a:p>
      </dgm:t>
    </dgm:pt>
    <dgm:pt modelId="{DB7502B1-AF15-4138-B784-802BBB31F384}" type="parTrans" cxnId="{5C037216-223F-44C0-96C8-6F7E84D81B80}">
      <dgm:prSet/>
      <dgm:spPr/>
      <dgm:t>
        <a:bodyPr/>
        <a:lstStyle/>
        <a:p>
          <a:endParaRPr lang="en-US"/>
        </a:p>
      </dgm:t>
    </dgm:pt>
    <dgm:pt modelId="{D294146D-FCF1-40F8-8D51-BADDAAB96A16}" type="sibTrans" cxnId="{5C037216-223F-44C0-96C8-6F7E84D81B80}">
      <dgm:prSet/>
      <dgm:spPr/>
      <dgm:t>
        <a:bodyPr/>
        <a:lstStyle/>
        <a:p>
          <a:endParaRPr lang="en-US"/>
        </a:p>
      </dgm:t>
    </dgm:pt>
    <dgm:pt modelId="{8E06C60F-EFD4-486D-8C3C-8F07CC1D9DA6}">
      <dgm:prSet/>
      <dgm:spPr>
        <a:blipFill rotWithShape="0">
          <a:blip xmlns:r="http://schemas.openxmlformats.org/officeDocument/2006/relationships" r:embed="rId4"/>
          <a:stretch>
            <a:fillRect/>
          </a:stretch>
        </a:blipFill>
      </dgm:spPr>
      <dgm:t>
        <a:bodyPr/>
        <a:lstStyle/>
        <a:p>
          <a:endParaRPr lang="en-US"/>
        </a:p>
      </dgm:t>
    </dgm:pt>
    <dgm:pt modelId="{E9BD1FEE-FC0B-405B-A11B-587CC914C664}" type="parTrans" cxnId="{2EE2F021-F4E2-459E-B24C-CE9E93358713}">
      <dgm:prSet/>
      <dgm:spPr/>
      <dgm:t>
        <a:bodyPr/>
        <a:lstStyle/>
        <a:p>
          <a:endParaRPr lang="en-US"/>
        </a:p>
      </dgm:t>
    </dgm:pt>
    <dgm:pt modelId="{EDB1ED79-203E-438B-919A-BFFBFCB69B75}" type="sibTrans" cxnId="{2EE2F021-F4E2-459E-B24C-CE9E93358713}">
      <dgm:prSet/>
      <dgm:spPr/>
      <dgm:t>
        <a:bodyPr/>
        <a:lstStyle/>
        <a:p>
          <a:endParaRPr lang="en-US"/>
        </a:p>
      </dgm:t>
    </dgm:pt>
    <dgm:pt modelId="{7FCF61C6-C975-488C-846C-3B778F719B7C}">
      <dgm:prSet/>
      <dgm:spPr>
        <a:blipFill rotWithShape="0">
          <a:blip xmlns:r="http://schemas.openxmlformats.org/officeDocument/2006/relationships" r:embed="rId5"/>
          <a:stretch>
            <a:fillRect/>
          </a:stretch>
        </a:blipFill>
      </dgm:spPr>
      <dgm:t>
        <a:bodyPr/>
        <a:lstStyle/>
        <a:p>
          <a:endParaRPr lang="en-US"/>
        </a:p>
      </dgm:t>
    </dgm:pt>
    <dgm:pt modelId="{1A6E8F23-48A1-42EC-BE48-4EE08F570538}" type="parTrans" cxnId="{97F84A3F-D054-4C2F-917B-F79EE2467718}">
      <dgm:prSet/>
      <dgm:spPr/>
      <dgm:t>
        <a:bodyPr/>
        <a:lstStyle/>
        <a:p>
          <a:endParaRPr lang="en-US"/>
        </a:p>
      </dgm:t>
    </dgm:pt>
    <dgm:pt modelId="{7AF0ACED-7DC4-4ACA-8963-69BEFFF20EAA}" type="sibTrans" cxnId="{97F84A3F-D054-4C2F-917B-F79EE2467718}">
      <dgm:prSet/>
      <dgm:spPr/>
      <dgm:t>
        <a:bodyPr/>
        <a:lstStyle/>
        <a:p>
          <a:endParaRPr lang="en-US"/>
        </a:p>
      </dgm:t>
    </dgm:pt>
    <dgm:pt modelId="{4EAE09CA-E15A-41AF-9EE0-2D279931020C}">
      <dgm:prSet phldrT="[Text]" phldr="1"/>
      <dgm:spPr>
        <a:blipFill rotWithShape="0">
          <a:blip xmlns:r="http://schemas.openxmlformats.org/officeDocument/2006/relationships" r:embed="rId6"/>
          <a:stretch>
            <a:fillRect/>
          </a:stretch>
        </a:blipFill>
      </dgm:spPr>
      <dgm:t>
        <a:bodyPr/>
        <a:lstStyle/>
        <a:p>
          <a:endParaRPr lang="en-US" dirty="0"/>
        </a:p>
      </dgm:t>
    </dgm:pt>
    <dgm:pt modelId="{2A27C0A8-0CF6-4D39-BC45-1E601D1178EF}" type="sibTrans" cxnId="{1656B5C7-4F86-42B4-B2F2-6706A2178B61}">
      <dgm:prSet/>
      <dgm:spPr/>
      <dgm:t>
        <a:bodyPr/>
        <a:lstStyle/>
        <a:p>
          <a:endParaRPr lang="en-US"/>
        </a:p>
      </dgm:t>
    </dgm:pt>
    <dgm:pt modelId="{E5EE6659-5340-47C1-85C7-DB00DBC85F32}" type="parTrans" cxnId="{1656B5C7-4F86-42B4-B2F2-6706A2178B61}">
      <dgm:prSet/>
      <dgm:spPr/>
      <dgm:t>
        <a:bodyPr/>
        <a:lstStyle/>
        <a:p>
          <a:endParaRPr lang="en-US"/>
        </a:p>
      </dgm:t>
    </dgm:pt>
    <dgm:pt modelId="{DC51D278-C7A1-4D06-89CC-1AB5BC89ED8A}" type="pres">
      <dgm:prSet presAssocID="{52B48C5D-1FB7-48AE-8B99-F81C882B5D96}" presName="Name0" presStyleCnt="0">
        <dgm:presLayoutVars>
          <dgm:chMax val="1"/>
          <dgm:dir/>
          <dgm:animLvl val="ctr"/>
          <dgm:resizeHandles val="exact"/>
        </dgm:presLayoutVars>
      </dgm:prSet>
      <dgm:spPr/>
      <dgm:t>
        <a:bodyPr/>
        <a:lstStyle/>
        <a:p>
          <a:endParaRPr lang="en-US"/>
        </a:p>
      </dgm:t>
    </dgm:pt>
    <dgm:pt modelId="{80E9A25D-25F2-4AE1-BBF1-B38E5D957F18}" type="pres">
      <dgm:prSet presAssocID="{C4A87AA6-49C0-400C-8EDD-D9D619431E9D}" presName="centerShape" presStyleLbl="node0" presStyleIdx="0" presStyleCnt="1" custScaleX="160174"/>
      <dgm:spPr>
        <a:prstGeom prst="teardrop">
          <a:avLst/>
        </a:prstGeom>
      </dgm:spPr>
      <dgm:t>
        <a:bodyPr/>
        <a:lstStyle/>
        <a:p>
          <a:endParaRPr lang="en-US"/>
        </a:p>
      </dgm:t>
    </dgm:pt>
    <dgm:pt modelId="{409872E5-2A2E-491D-8759-0137CF7BEB64}" type="pres">
      <dgm:prSet presAssocID="{4EAE09CA-E15A-41AF-9EE0-2D279931020C}" presName="node" presStyleLbl="node1" presStyleIdx="0" presStyleCnt="6" custRadScaleRad="104864" custRadScaleInc="-170327">
        <dgm:presLayoutVars>
          <dgm:bulletEnabled val="1"/>
        </dgm:presLayoutVars>
      </dgm:prSet>
      <dgm:spPr/>
      <dgm:t>
        <a:bodyPr/>
        <a:lstStyle/>
        <a:p>
          <a:endParaRPr lang="en-US"/>
        </a:p>
      </dgm:t>
    </dgm:pt>
    <dgm:pt modelId="{6E398DC8-39DD-4907-8146-8F1D1C737A1F}" type="pres">
      <dgm:prSet presAssocID="{4EAE09CA-E15A-41AF-9EE0-2D279931020C}" presName="dummy" presStyleCnt="0"/>
      <dgm:spPr/>
    </dgm:pt>
    <dgm:pt modelId="{BF2D8F50-2EBD-4EE7-9348-541A370AAB74}" type="pres">
      <dgm:prSet presAssocID="{2A27C0A8-0CF6-4D39-BC45-1E601D1178EF}" presName="sibTrans" presStyleLbl="sibTrans2D1" presStyleIdx="0" presStyleCnt="6"/>
      <dgm:spPr/>
      <dgm:t>
        <a:bodyPr/>
        <a:lstStyle/>
        <a:p>
          <a:endParaRPr lang="en-US"/>
        </a:p>
      </dgm:t>
    </dgm:pt>
    <dgm:pt modelId="{A2269218-8B8D-4705-AD7F-330FD7ED6B2C}" type="pres">
      <dgm:prSet presAssocID="{40A1FF9C-F40B-4F80-87A9-CB6A6216277A}" presName="node" presStyleLbl="node1" presStyleIdx="1" presStyleCnt="6" custRadScaleRad="99066" custRadScaleInc="-139170">
        <dgm:presLayoutVars>
          <dgm:bulletEnabled val="1"/>
        </dgm:presLayoutVars>
      </dgm:prSet>
      <dgm:spPr/>
      <dgm:t>
        <a:bodyPr/>
        <a:lstStyle/>
        <a:p>
          <a:endParaRPr lang="en-US"/>
        </a:p>
      </dgm:t>
    </dgm:pt>
    <dgm:pt modelId="{F19C579F-37D7-4182-B9D9-4DC2922DF6A4}" type="pres">
      <dgm:prSet presAssocID="{40A1FF9C-F40B-4F80-87A9-CB6A6216277A}" presName="dummy" presStyleCnt="0"/>
      <dgm:spPr/>
    </dgm:pt>
    <dgm:pt modelId="{93938087-4B06-41FF-A80D-374909B19C81}" type="pres">
      <dgm:prSet presAssocID="{4305ED64-B269-4CBD-86C1-23C946471119}" presName="sibTrans" presStyleLbl="sibTrans2D1" presStyleIdx="1" presStyleCnt="6"/>
      <dgm:spPr/>
      <dgm:t>
        <a:bodyPr/>
        <a:lstStyle/>
        <a:p>
          <a:endParaRPr lang="en-US"/>
        </a:p>
      </dgm:t>
    </dgm:pt>
    <dgm:pt modelId="{CAE4D588-5E6A-46BE-A57F-491999229F73}" type="pres">
      <dgm:prSet presAssocID="{67C02235-11CF-4DB6-B2DA-B6D8A0A4858F}" presName="node" presStyleLbl="node1" presStyleIdx="2" presStyleCnt="6" custRadScaleRad="99041" custRadScaleInc="-149293">
        <dgm:presLayoutVars>
          <dgm:bulletEnabled val="1"/>
        </dgm:presLayoutVars>
      </dgm:prSet>
      <dgm:spPr/>
      <dgm:t>
        <a:bodyPr/>
        <a:lstStyle/>
        <a:p>
          <a:endParaRPr lang="en-US"/>
        </a:p>
      </dgm:t>
    </dgm:pt>
    <dgm:pt modelId="{7AB2027F-4DAA-4580-883D-3FAFF425304C}" type="pres">
      <dgm:prSet presAssocID="{67C02235-11CF-4DB6-B2DA-B6D8A0A4858F}" presName="dummy" presStyleCnt="0"/>
      <dgm:spPr/>
    </dgm:pt>
    <dgm:pt modelId="{D3D001DC-E444-4422-9882-5FB85C0749C9}" type="pres">
      <dgm:prSet presAssocID="{7D0AC814-8E9D-46D3-970B-90725341524B}" presName="sibTrans" presStyleLbl="sibTrans2D1" presStyleIdx="2" presStyleCnt="6"/>
      <dgm:spPr/>
      <dgm:t>
        <a:bodyPr/>
        <a:lstStyle/>
        <a:p>
          <a:endParaRPr lang="en-US"/>
        </a:p>
      </dgm:t>
    </dgm:pt>
    <dgm:pt modelId="{3D45995C-8AB8-4EA9-BA74-C4A92654952B}" type="pres">
      <dgm:prSet presAssocID="{0BC3A063-255B-4232-9183-66BD389D3BD8}" presName="node" presStyleLbl="node1" presStyleIdx="3" presStyleCnt="6" custRadScaleRad="99263" custRadScaleInc="-152725">
        <dgm:presLayoutVars>
          <dgm:bulletEnabled val="1"/>
        </dgm:presLayoutVars>
      </dgm:prSet>
      <dgm:spPr>
        <a:prstGeom prst="ellipse">
          <a:avLst/>
        </a:prstGeom>
      </dgm:spPr>
      <dgm:t>
        <a:bodyPr/>
        <a:lstStyle/>
        <a:p>
          <a:endParaRPr lang="en-US"/>
        </a:p>
      </dgm:t>
    </dgm:pt>
    <dgm:pt modelId="{9972A17E-76FA-441F-818F-1105259E3197}" type="pres">
      <dgm:prSet presAssocID="{0BC3A063-255B-4232-9183-66BD389D3BD8}" presName="dummy" presStyleCnt="0"/>
      <dgm:spPr/>
    </dgm:pt>
    <dgm:pt modelId="{5C9E079A-186F-4294-9EC2-C6B8AE694E86}" type="pres">
      <dgm:prSet presAssocID="{D294146D-FCF1-40F8-8D51-BADDAAB96A16}" presName="sibTrans" presStyleLbl="sibTrans2D1" presStyleIdx="3" presStyleCnt="6"/>
      <dgm:spPr/>
      <dgm:t>
        <a:bodyPr/>
        <a:lstStyle/>
        <a:p>
          <a:endParaRPr lang="en-US"/>
        </a:p>
      </dgm:t>
    </dgm:pt>
    <dgm:pt modelId="{A3C95DBF-5E48-449E-9143-572156D92675}" type="pres">
      <dgm:prSet presAssocID="{7FCF61C6-C975-488C-846C-3B778F719B7C}" presName="node" presStyleLbl="node1" presStyleIdx="4" presStyleCnt="6" custRadScaleRad="99979" custRadScaleInc="-114375">
        <dgm:presLayoutVars>
          <dgm:bulletEnabled val="1"/>
        </dgm:presLayoutVars>
      </dgm:prSet>
      <dgm:spPr/>
      <dgm:t>
        <a:bodyPr/>
        <a:lstStyle/>
        <a:p>
          <a:endParaRPr lang="en-US"/>
        </a:p>
      </dgm:t>
    </dgm:pt>
    <dgm:pt modelId="{26121383-FEA7-4F85-B932-4B56D737DC6B}" type="pres">
      <dgm:prSet presAssocID="{7FCF61C6-C975-488C-846C-3B778F719B7C}" presName="dummy" presStyleCnt="0"/>
      <dgm:spPr/>
    </dgm:pt>
    <dgm:pt modelId="{8D51531C-C71A-4C1B-B983-619944C7D590}" type="pres">
      <dgm:prSet presAssocID="{7AF0ACED-7DC4-4ACA-8963-69BEFFF20EAA}" presName="sibTrans" presStyleLbl="sibTrans2D1" presStyleIdx="4" presStyleCnt="6"/>
      <dgm:spPr/>
      <dgm:t>
        <a:bodyPr/>
        <a:lstStyle/>
        <a:p>
          <a:endParaRPr lang="en-US"/>
        </a:p>
      </dgm:t>
    </dgm:pt>
    <dgm:pt modelId="{B9FE20A9-9193-468E-9418-0F7536DED636}" type="pres">
      <dgm:prSet presAssocID="{8E06C60F-EFD4-486D-8C3C-8F07CC1D9DA6}" presName="node" presStyleLbl="node1" presStyleIdx="5" presStyleCnt="6" custRadScaleRad="105958" custRadScaleInc="-147471">
        <dgm:presLayoutVars>
          <dgm:bulletEnabled val="1"/>
        </dgm:presLayoutVars>
      </dgm:prSet>
      <dgm:spPr/>
      <dgm:t>
        <a:bodyPr/>
        <a:lstStyle/>
        <a:p>
          <a:endParaRPr lang="en-US"/>
        </a:p>
      </dgm:t>
    </dgm:pt>
    <dgm:pt modelId="{1339E26B-3B33-47ED-9576-9DD553ED68E6}" type="pres">
      <dgm:prSet presAssocID="{8E06C60F-EFD4-486D-8C3C-8F07CC1D9DA6}" presName="dummy" presStyleCnt="0"/>
      <dgm:spPr/>
    </dgm:pt>
    <dgm:pt modelId="{E482A105-62BD-4EDE-BC36-838C5918DBC6}" type="pres">
      <dgm:prSet presAssocID="{EDB1ED79-203E-438B-919A-BFFBFCB69B75}" presName="sibTrans" presStyleLbl="sibTrans2D1" presStyleIdx="5" presStyleCnt="6"/>
      <dgm:spPr/>
      <dgm:t>
        <a:bodyPr/>
        <a:lstStyle/>
        <a:p>
          <a:endParaRPr lang="en-US"/>
        </a:p>
      </dgm:t>
    </dgm:pt>
  </dgm:ptLst>
  <dgm:cxnLst>
    <dgm:cxn modelId="{97F84A3F-D054-4C2F-917B-F79EE2467718}" srcId="{C4A87AA6-49C0-400C-8EDD-D9D619431E9D}" destId="{7FCF61C6-C975-488C-846C-3B778F719B7C}" srcOrd="4" destOrd="0" parTransId="{1A6E8F23-48A1-42EC-BE48-4EE08F570538}" sibTransId="{7AF0ACED-7DC4-4ACA-8963-69BEFFF20EAA}"/>
    <dgm:cxn modelId="{AAD143E5-781A-412C-92C8-403FC70B620F}" type="presOf" srcId="{4305ED64-B269-4CBD-86C1-23C946471119}" destId="{93938087-4B06-41FF-A80D-374909B19C81}" srcOrd="0" destOrd="0" presId="urn:microsoft.com/office/officeart/2005/8/layout/radial6"/>
    <dgm:cxn modelId="{2EE2F021-F4E2-459E-B24C-CE9E93358713}" srcId="{C4A87AA6-49C0-400C-8EDD-D9D619431E9D}" destId="{8E06C60F-EFD4-486D-8C3C-8F07CC1D9DA6}" srcOrd="5" destOrd="0" parTransId="{E9BD1FEE-FC0B-405B-A11B-587CC914C664}" sibTransId="{EDB1ED79-203E-438B-919A-BFFBFCB69B75}"/>
    <dgm:cxn modelId="{1656B5C7-4F86-42B4-B2F2-6706A2178B61}" srcId="{C4A87AA6-49C0-400C-8EDD-D9D619431E9D}" destId="{4EAE09CA-E15A-41AF-9EE0-2D279931020C}" srcOrd="0" destOrd="0" parTransId="{E5EE6659-5340-47C1-85C7-DB00DBC85F32}" sibTransId="{2A27C0A8-0CF6-4D39-BC45-1E601D1178EF}"/>
    <dgm:cxn modelId="{EF12DB09-8FEE-4A87-904E-D0652590741E}" type="presOf" srcId="{D294146D-FCF1-40F8-8D51-BADDAAB96A16}" destId="{5C9E079A-186F-4294-9EC2-C6B8AE694E86}" srcOrd="0" destOrd="0" presId="urn:microsoft.com/office/officeart/2005/8/layout/radial6"/>
    <dgm:cxn modelId="{5C037216-223F-44C0-96C8-6F7E84D81B80}" srcId="{C4A87AA6-49C0-400C-8EDD-D9D619431E9D}" destId="{0BC3A063-255B-4232-9183-66BD389D3BD8}" srcOrd="3" destOrd="0" parTransId="{DB7502B1-AF15-4138-B784-802BBB31F384}" sibTransId="{D294146D-FCF1-40F8-8D51-BADDAAB96A16}"/>
    <dgm:cxn modelId="{1B261BDD-6835-43AB-93C5-C20266966F61}" type="presOf" srcId="{C4A87AA6-49C0-400C-8EDD-D9D619431E9D}" destId="{80E9A25D-25F2-4AE1-BBF1-B38E5D957F18}" srcOrd="0" destOrd="0" presId="urn:microsoft.com/office/officeart/2005/8/layout/radial6"/>
    <dgm:cxn modelId="{EF60A0BC-C403-4EE5-8992-F4DDAB68197B}" type="presOf" srcId="{7AF0ACED-7DC4-4ACA-8963-69BEFFF20EAA}" destId="{8D51531C-C71A-4C1B-B983-619944C7D590}" srcOrd="0" destOrd="0" presId="urn:microsoft.com/office/officeart/2005/8/layout/radial6"/>
    <dgm:cxn modelId="{48416CA4-8974-4825-9437-CC4AE5E5F33E}" type="presOf" srcId="{EDB1ED79-203E-438B-919A-BFFBFCB69B75}" destId="{E482A105-62BD-4EDE-BC36-838C5918DBC6}" srcOrd="0" destOrd="0" presId="urn:microsoft.com/office/officeart/2005/8/layout/radial6"/>
    <dgm:cxn modelId="{39883D61-045A-4A58-B916-DDFEE7F07DB7}" type="presOf" srcId="{7D0AC814-8E9D-46D3-970B-90725341524B}" destId="{D3D001DC-E444-4422-9882-5FB85C0749C9}" srcOrd="0" destOrd="0" presId="urn:microsoft.com/office/officeart/2005/8/layout/radial6"/>
    <dgm:cxn modelId="{FD0C4B7F-7B5A-4D3D-945E-CCAADED8A707}" srcId="{C4A87AA6-49C0-400C-8EDD-D9D619431E9D}" destId="{40A1FF9C-F40B-4F80-87A9-CB6A6216277A}" srcOrd="1" destOrd="0" parTransId="{5D8AF80B-1007-437F-A9EA-D34D57491694}" sibTransId="{4305ED64-B269-4CBD-86C1-23C946471119}"/>
    <dgm:cxn modelId="{5B4E57B7-21D2-4546-AD05-FC99004A0F00}" type="presOf" srcId="{7FCF61C6-C975-488C-846C-3B778F719B7C}" destId="{A3C95DBF-5E48-449E-9143-572156D92675}" srcOrd="0" destOrd="0" presId="urn:microsoft.com/office/officeart/2005/8/layout/radial6"/>
    <dgm:cxn modelId="{0F79AD31-2A63-4EE5-A20F-F220E3AA8E67}" type="presOf" srcId="{40A1FF9C-F40B-4F80-87A9-CB6A6216277A}" destId="{A2269218-8B8D-4705-AD7F-330FD7ED6B2C}" srcOrd="0" destOrd="0" presId="urn:microsoft.com/office/officeart/2005/8/layout/radial6"/>
    <dgm:cxn modelId="{37D04218-A32D-413F-B78E-75FB96A2FA9D}" type="presOf" srcId="{52B48C5D-1FB7-48AE-8B99-F81C882B5D96}" destId="{DC51D278-C7A1-4D06-89CC-1AB5BC89ED8A}" srcOrd="0" destOrd="0" presId="urn:microsoft.com/office/officeart/2005/8/layout/radial6"/>
    <dgm:cxn modelId="{C40DE8CA-C31A-4444-A5D8-650C73795CE9}" type="presOf" srcId="{2A27C0A8-0CF6-4D39-BC45-1E601D1178EF}" destId="{BF2D8F50-2EBD-4EE7-9348-541A370AAB74}" srcOrd="0" destOrd="0" presId="urn:microsoft.com/office/officeart/2005/8/layout/radial6"/>
    <dgm:cxn modelId="{275AC87C-CFF8-4786-B05D-A57B5601A64C}" srcId="{52B48C5D-1FB7-48AE-8B99-F81C882B5D96}" destId="{C4A87AA6-49C0-400C-8EDD-D9D619431E9D}" srcOrd="0" destOrd="0" parTransId="{108915E8-6C7D-4823-9053-DAE490F78D03}" sibTransId="{9E89FD7D-DA02-435D-BBCC-9F1EF2DBB2EE}"/>
    <dgm:cxn modelId="{61650721-1006-479F-B72E-B657B1FD5656}" type="presOf" srcId="{4EAE09CA-E15A-41AF-9EE0-2D279931020C}" destId="{409872E5-2A2E-491D-8759-0137CF7BEB64}" srcOrd="0" destOrd="0" presId="urn:microsoft.com/office/officeart/2005/8/layout/radial6"/>
    <dgm:cxn modelId="{5811CA2C-7478-48F1-9773-38F8ECC8D609}" type="presOf" srcId="{67C02235-11CF-4DB6-B2DA-B6D8A0A4858F}" destId="{CAE4D588-5E6A-46BE-A57F-491999229F73}" srcOrd="0" destOrd="0" presId="urn:microsoft.com/office/officeart/2005/8/layout/radial6"/>
    <dgm:cxn modelId="{D0CCE387-2493-4021-BE38-8E80BA0EF397}" srcId="{C4A87AA6-49C0-400C-8EDD-D9D619431E9D}" destId="{67C02235-11CF-4DB6-B2DA-B6D8A0A4858F}" srcOrd="2" destOrd="0" parTransId="{C7059A69-3253-428A-B942-36767E70887E}" sibTransId="{7D0AC814-8E9D-46D3-970B-90725341524B}"/>
    <dgm:cxn modelId="{9C180DE4-5324-48FB-868D-9372E72795FE}" type="presOf" srcId="{8E06C60F-EFD4-486D-8C3C-8F07CC1D9DA6}" destId="{B9FE20A9-9193-468E-9418-0F7536DED636}" srcOrd="0" destOrd="0" presId="urn:microsoft.com/office/officeart/2005/8/layout/radial6"/>
    <dgm:cxn modelId="{D85FD8E7-7F20-4F74-9DE9-2501D79F7DB9}" type="presOf" srcId="{0BC3A063-255B-4232-9183-66BD389D3BD8}" destId="{3D45995C-8AB8-4EA9-BA74-C4A92654952B}" srcOrd="0" destOrd="0" presId="urn:microsoft.com/office/officeart/2005/8/layout/radial6"/>
    <dgm:cxn modelId="{FFB10F31-535B-4457-90E1-B80F72AEC733}" type="presParOf" srcId="{DC51D278-C7A1-4D06-89CC-1AB5BC89ED8A}" destId="{80E9A25D-25F2-4AE1-BBF1-B38E5D957F18}" srcOrd="0" destOrd="0" presId="urn:microsoft.com/office/officeart/2005/8/layout/radial6"/>
    <dgm:cxn modelId="{8A336168-C29A-43DB-B970-AF8334FACFA7}" type="presParOf" srcId="{DC51D278-C7A1-4D06-89CC-1AB5BC89ED8A}" destId="{409872E5-2A2E-491D-8759-0137CF7BEB64}" srcOrd="1" destOrd="0" presId="urn:microsoft.com/office/officeart/2005/8/layout/radial6"/>
    <dgm:cxn modelId="{C7DCDE48-9410-42AD-AC29-EBBD46064383}" type="presParOf" srcId="{DC51D278-C7A1-4D06-89CC-1AB5BC89ED8A}" destId="{6E398DC8-39DD-4907-8146-8F1D1C737A1F}" srcOrd="2" destOrd="0" presId="urn:microsoft.com/office/officeart/2005/8/layout/radial6"/>
    <dgm:cxn modelId="{539D7D42-9535-47E7-AE88-F8EE6BC7F1FA}" type="presParOf" srcId="{DC51D278-C7A1-4D06-89CC-1AB5BC89ED8A}" destId="{BF2D8F50-2EBD-4EE7-9348-541A370AAB74}" srcOrd="3" destOrd="0" presId="urn:microsoft.com/office/officeart/2005/8/layout/radial6"/>
    <dgm:cxn modelId="{B02BEC55-377D-4C00-80B2-B0497F151DB5}" type="presParOf" srcId="{DC51D278-C7A1-4D06-89CC-1AB5BC89ED8A}" destId="{A2269218-8B8D-4705-AD7F-330FD7ED6B2C}" srcOrd="4" destOrd="0" presId="urn:microsoft.com/office/officeart/2005/8/layout/radial6"/>
    <dgm:cxn modelId="{3FD1373D-AF34-4005-A782-2BEB46C349F6}" type="presParOf" srcId="{DC51D278-C7A1-4D06-89CC-1AB5BC89ED8A}" destId="{F19C579F-37D7-4182-B9D9-4DC2922DF6A4}" srcOrd="5" destOrd="0" presId="urn:microsoft.com/office/officeart/2005/8/layout/radial6"/>
    <dgm:cxn modelId="{B27FE408-D9F3-4269-99CF-04833E4F1E62}" type="presParOf" srcId="{DC51D278-C7A1-4D06-89CC-1AB5BC89ED8A}" destId="{93938087-4B06-41FF-A80D-374909B19C81}" srcOrd="6" destOrd="0" presId="urn:microsoft.com/office/officeart/2005/8/layout/radial6"/>
    <dgm:cxn modelId="{655486D4-562F-4981-B60C-379F1A98B81E}" type="presParOf" srcId="{DC51D278-C7A1-4D06-89CC-1AB5BC89ED8A}" destId="{CAE4D588-5E6A-46BE-A57F-491999229F73}" srcOrd="7" destOrd="0" presId="urn:microsoft.com/office/officeart/2005/8/layout/radial6"/>
    <dgm:cxn modelId="{84B218B9-6CA7-48D8-8F24-5C9006A3EDC4}" type="presParOf" srcId="{DC51D278-C7A1-4D06-89CC-1AB5BC89ED8A}" destId="{7AB2027F-4DAA-4580-883D-3FAFF425304C}" srcOrd="8" destOrd="0" presId="urn:microsoft.com/office/officeart/2005/8/layout/radial6"/>
    <dgm:cxn modelId="{8356B91C-EC32-448E-B505-6821D9D1C0ED}" type="presParOf" srcId="{DC51D278-C7A1-4D06-89CC-1AB5BC89ED8A}" destId="{D3D001DC-E444-4422-9882-5FB85C0749C9}" srcOrd="9" destOrd="0" presId="urn:microsoft.com/office/officeart/2005/8/layout/radial6"/>
    <dgm:cxn modelId="{A23316F6-AAC9-4D91-BDBB-9A3B50A0E064}" type="presParOf" srcId="{DC51D278-C7A1-4D06-89CC-1AB5BC89ED8A}" destId="{3D45995C-8AB8-4EA9-BA74-C4A92654952B}" srcOrd="10" destOrd="0" presId="urn:microsoft.com/office/officeart/2005/8/layout/radial6"/>
    <dgm:cxn modelId="{6DC30161-C6AD-4699-BF64-775E52EEAD42}" type="presParOf" srcId="{DC51D278-C7A1-4D06-89CC-1AB5BC89ED8A}" destId="{9972A17E-76FA-441F-818F-1105259E3197}" srcOrd="11" destOrd="0" presId="urn:microsoft.com/office/officeart/2005/8/layout/radial6"/>
    <dgm:cxn modelId="{4D6908D1-EFBE-4EC8-9D8A-B5BBC27627C3}" type="presParOf" srcId="{DC51D278-C7A1-4D06-89CC-1AB5BC89ED8A}" destId="{5C9E079A-186F-4294-9EC2-C6B8AE694E86}" srcOrd="12" destOrd="0" presId="urn:microsoft.com/office/officeart/2005/8/layout/radial6"/>
    <dgm:cxn modelId="{B92164EC-B954-48F9-8EF6-35C06DA31404}" type="presParOf" srcId="{DC51D278-C7A1-4D06-89CC-1AB5BC89ED8A}" destId="{A3C95DBF-5E48-449E-9143-572156D92675}" srcOrd="13" destOrd="0" presId="urn:microsoft.com/office/officeart/2005/8/layout/radial6"/>
    <dgm:cxn modelId="{A6D74CFA-B0C2-4A37-9A86-A6C667259000}" type="presParOf" srcId="{DC51D278-C7A1-4D06-89CC-1AB5BC89ED8A}" destId="{26121383-FEA7-4F85-B932-4B56D737DC6B}" srcOrd="14" destOrd="0" presId="urn:microsoft.com/office/officeart/2005/8/layout/radial6"/>
    <dgm:cxn modelId="{10973FA9-BCB1-45A5-A7FF-E20B18F1F1CE}" type="presParOf" srcId="{DC51D278-C7A1-4D06-89CC-1AB5BC89ED8A}" destId="{8D51531C-C71A-4C1B-B983-619944C7D590}" srcOrd="15" destOrd="0" presId="urn:microsoft.com/office/officeart/2005/8/layout/radial6"/>
    <dgm:cxn modelId="{F29ED489-843C-4FEB-B69B-4043F582B5D9}" type="presParOf" srcId="{DC51D278-C7A1-4D06-89CC-1AB5BC89ED8A}" destId="{B9FE20A9-9193-468E-9418-0F7536DED636}" srcOrd="16" destOrd="0" presId="urn:microsoft.com/office/officeart/2005/8/layout/radial6"/>
    <dgm:cxn modelId="{19399788-C357-4756-98F2-5E9B934795A0}" type="presParOf" srcId="{DC51D278-C7A1-4D06-89CC-1AB5BC89ED8A}" destId="{1339E26B-3B33-47ED-9576-9DD553ED68E6}" srcOrd="17" destOrd="0" presId="urn:microsoft.com/office/officeart/2005/8/layout/radial6"/>
    <dgm:cxn modelId="{3761F855-9C2D-4ED6-BD3F-ADB025943F58}" type="presParOf" srcId="{DC51D278-C7A1-4D06-89CC-1AB5BC89ED8A}" destId="{E482A105-62BD-4EDE-BC36-838C5918DBC6}"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C95902-4505-4DF5-8D2F-B48A31A8FF86}" type="doc">
      <dgm:prSet loTypeId="urn:microsoft.com/office/officeart/2005/8/layout/arrow5" loCatId="process" qsTypeId="urn:microsoft.com/office/officeart/2005/8/quickstyle/simple3" qsCatId="simple" csTypeId="urn:microsoft.com/office/officeart/2005/8/colors/accent1_2" csCatId="accent1" phldr="1"/>
      <dgm:spPr/>
      <dgm:t>
        <a:bodyPr/>
        <a:lstStyle/>
        <a:p>
          <a:endParaRPr lang="id-ID"/>
        </a:p>
      </dgm:t>
    </dgm:pt>
    <dgm:pt modelId="{ECDEC8DF-6690-42D3-8411-EBA941015805}">
      <dgm:prSet phldrT="[Text]"/>
      <dgm:spPr>
        <a:solidFill>
          <a:schemeClr val="accent3">
            <a:lumMod val="60000"/>
            <a:lumOff val="40000"/>
          </a:schemeClr>
        </a:solidFill>
      </dgm:spPr>
      <dgm:t>
        <a:bodyPr/>
        <a:lstStyle/>
        <a:p>
          <a:r>
            <a:rPr lang="id-ID" dirty="0"/>
            <a:t>Pengelolaan sediaan farmasi</a:t>
          </a:r>
        </a:p>
      </dgm:t>
    </dgm:pt>
    <dgm:pt modelId="{F21A0C9A-74ED-468D-8B98-D915BD3FEC5B}" type="parTrans" cxnId="{A8341EAF-18B9-4783-A0FF-26CC3D4FF193}">
      <dgm:prSet/>
      <dgm:spPr/>
      <dgm:t>
        <a:bodyPr/>
        <a:lstStyle/>
        <a:p>
          <a:endParaRPr lang="id-ID"/>
        </a:p>
      </dgm:t>
    </dgm:pt>
    <dgm:pt modelId="{AA5E98FC-DBB5-4202-BE5C-D8CC8ECB4F17}" type="sibTrans" cxnId="{A8341EAF-18B9-4783-A0FF-26CC3D4FF193}">
      <dgm:prSet/>
      <dgm:spPr/>
      <dgm:t>
        <a:bodyPr/>
        <a:lstStyle/>
        <a:p>
          <a:endParaRPr lang="id-ID"/>
        </a:p>
      </dgm:t>
    </dgm:pt>
    <dgm:pt modelId="{C96F78DA-3C3A-420A-9BB5-C9CF47DBA173}">
      <dgm:prSet phldrT="[Text]"/>
      <dgm:spPr>
        <a:solidFill>
          <a:schemeClr val="accent3">
            <a:lumMod val="60000"/>
            <a:lumOff val="40000"/>
          </a:schemeClr>
        </a:solidFill>
      </dgm:spPr>
      <dgm:t>
        <a:bodyPr/>
        <a:lstStyle/>
        <a:p>
          <a:r>
            <a:rPr lang="id-ID" dirty="0"/>
            <a:t>Pelayanan farmasi klinik</a:t>
          </a:r>
        </a:p>
      </dgm:t>
    </dgm:pt>
    <dgm:pt modelId="{E7C144E4-FCF3-4727-AF2A-A8F9154CBE6E}" type="parTrans" cxnId="{B4D61CFB-8D11-4944-A736-EE88ED4D84E5}">
      <dgm:prSet/>
      <dgm:spPr/>
      <dgm:t>
        <a:bodyPr/>
        <a:lstStyle/>
        <a:p>
          <a:endParaRPr lang="id-ID"/>
        </a:p>
      </dgm:t>
    </dgm:pt>
    <dgm:pt modelId="{81674ADF-B954-4C12-9A8D-5E87C375F002}" type="sibTrans" cxnId="{B4D61CFB-8D11-4944-A736-EE88ED4D84E5}">
      <dgm:prSet/>
      <dgm:spPr/>
      <dgm:t>
        <a:bodyPr/>
        <a:lstStyle/>
        <a:p>
          <a:endParaRPr lang="id-ID"/>
        </a:p>
      </dgm:t>
    </dgm:pt>
    <dgm:pt modelId="{CFDE0F75-1181-4F0C-B4EC-31F1C6BF85F6}" type="pres">
      <dgm:prSet presAssocID="{4EC95902-4505-4DF5-8D2F-B48A31A8FF86}" presName="diagram" presStyleCnt="0">
        <dgm:presLayoutVars>
          <dgm:dir/>
          <dgm:resizeHandles val="exact"/>
        </dgm:presLayoutVars>
      </dgm:prSet>
      <dgm:spPr/>
      <dgm:t>
        <a:bodyPr/>
        <a:lstStyle/>
        <a:p>
          <a:endParaRPr lang="en-US"/>
        </a:p>
      </dgm:t>
    </dgm:pt>
    <dgm:pt modelId="{C81EBE4C-EB04-47E0-8F91-08F1323CC80C}" type="pres">
      <dgm:prSet presAssocID="{ECDEC8DF-6690-42D3-8411-EBA941015805}" presName="arrow" presStyleLbl="node1" presStyleIdx="0" presStyleCnt="2" custScaleY="72906" custRadScaleRad="100003" custRadScaleInc="-238">
        <dgm:presLayoutVars>
          <dgm:bulletEnabled val="1"/>
        </dgm:presLayoutVars>
      </dgm:prSet>
      <dgm:spPr/>
      <dgm:t>
        <a:bodyPr/>
        <a:lstStyle/>
        <a:p>
          <a:endParaRPr lang="en-US"/>
        </a:p>
      </dgm:t>
    </dgm:pt>
    <dgm:pt modelId="{8A0A82E6-8053-468A-A985-990A9D8B4D80}" type="pres">
      <dgm:prSet presAssocID="{C96F78DA-3C3A-420A-9BB5-C9CF47DBA173}" presName="arrow" presStyleLbl="node1" presStyleIdx="1" presStyleCnt="2">
        <dgm:presLayoutVars>
          <dgm:bulletEnabled val="1"/>
        </dgm:presLayoutVars>
      </dgm:prSet>
      <dgm:spPr/>
      <dgm:t>
        <a:bodyPr/>
        <a:lstStyle/>
        <a:p>
          <a:endParaRPr lang="en-US"/>
        </a:p>
      </dgm:t>
    </dgm:pt>
  </dgm:ptLst>
  <dgm:cxnLst>
    <dgm:cxn modelId="{A8341EAF-18B9-4783-A0FF-26CC3D4FF193}" srcId="{4EC95902-4505-4DF5-8D2F-B48A31A8FF86}" destId="{ECDEC8DF-6690-42D3-8411-EBA941015805}" srcOrd="0" destOrd="0" parTransId="{F21A0C9A-74ED-468D-8B98-D915BD3FEC5B}" sibTransId="{AA5E98FC-DBB5-4202-BE5C-D8CC8ECB4F17}"/>
    <dgm:cxn modelId="{F860B66B-CDB2-4DD1-A55D-0D11612A1370}" type="presOf" srcId="{ECDEC8DF-6690-42D3-8411-EBA941015805}" destId="{C81EBE4C-EB04-47E0-8F91-08F1323CC80C}" srcOrd="0" destOrd="0" presId="urn:microsoft.com/office/officeart/2005/8/layout/arrow5"/>
    <dgm:cxn modelId="{0924EA8F-8B41-499D-A549-EF6189ED509B}" type="presOf" srcId="{4EC95902-4505-4DF5-8D2F-B48A31A8FF86}" destId="{CFDE0F75-1181-4F0C-B4EC-31F1C6BF85F6}" srcOrd="0" destOrd="0" presId="urn:microsoft.com/office/officeart/2005/8/layout/arrow5"/>
    <dgm:cxn modelId="{B6EB6C99-D1D5-4619-B76E-51D285166919}" type="presOf" srcId="{C96F78DA-3C3A-420A-9BB5-C9CF47DBA173}" destId="{8A0A82E6-8053-468A-A985-990A9D8B4D80}" srcOrd="0" destOrd="0" presId="urn:microsoft.com/office/officeart/2005/8/layout/arrow5"/>
    <dgm:cxn modelId="{B4D61CFB-8D11-4944-A736-EE88ED4D84E5}" srcId="{4EC95902-4505-4DF5-8D2F-B48A31A8FF86}" destId="{C96F78DA-3C3A-420A-9BB5-C9CF47DBA173}" srcOrd="1" destOrd="0" parTransId="{E7C144E4-FCF3-4727-AF2A-A8F9154CBE6E}" sibTransId="{81674ADF-B954-4C12-9A8D-5E87C375F002}"/>
    <dgm:cxn modelId="{15783CA3-8904-41D1-ACA0-6854CA80FE9B}" type="presParOf" srcId="{CFDE0F75-1181-4F0C-B4EC-31F1C6BF85F6}" destId="{C81EBE4C-EB04-47E0-8F91-08F1323CC80C}" srcOrd="0" destOrd="0" presId="urn:microsoft.com/office/officeart/2005/8/layout/arrow5"/>
    <dgm:cxn modelId="{D7635EF9-0AFE-459D-A97B-CD8F7486DE78}" type="presParOf" srcId="{CFDE0F75-1181-4F0C-B4EC-31F1C6BF85F6}" destId="{8A0A82E6-8053-468A-A985-990A9D8B4D80}"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49DF4D-1553-4E2B-9C76-426FA19837EF}" type="doc">
      <dgm:prSet loTypeId="urn:microsoft.com/office/officeart/2005/8/layout/default#4" loCatId="list" qsTypeId="urn:microsoft.com/office/officeart/2005/8/quickstyle/simple1" qsCatId="simple" csTypeId="urn:microsoft.com/office/officeart/2005/8/colors/colorful1#1" csCatId="colorful" phldr="1"/>
      <dgm:spPr/>
      <dgm:t>
        <a:bodyPr/>
        <a:lstStyle/>
        <a:p>
          <a:endParaRPr lang="id-ID"/>
        </a:p>
      </dgm:t>
    </dgm:pt>
    <dgm:pt modelId="{3DC40162-4CF1-4FE8-8811-74470D420435}">
      <dgm:prSet phldrT="[Text]"/>
      <dgm:spPr/>
      <dgm:t>
        <a:bodyPr/>
        <a:lstStyle/>
        <a:p>
          <a:r>
            <a:rPr lang="id-ID" dirty="0"/>
            <a:t>Perencanaan</a:t>
          </a:r>
        </a:p>
      </dgm:t>
    </dgm:pt>
    <dgm:pt modelId="{377331C0-FB8E-4A93-8AB6-DA7AF436528C}" type="parTrans" cxnId="{93F66FF6-076B-4D19-9182-0EBDC8883689}">
      <dgm:prSet/>
      <dgm:spPr/>
      <dgm:t>
        <a:bodyPr/>
        <a:lstStyle/>
        <a:p>
          <a:endParaRPr lang="id-ID"/>
        </a:p>
      </dgm:t>
    </dgm:pt>
    <dgm:pt modelId="{2F88EDD2-B362-409C-B035-C27BE8E418F4}" type="sibTrans" cxnId="{93F66FF6-076B-4D19-9182-0EBDC8883689}">
      <dgm:prSet/>
      <dgm:spPr/>
      <dgm:t>
        <a:bodyPr/>
        <a:lstStyle/>
        <a:p>
          <a:endParaRPr lang="id-ID"/>
        </a:p>
      </dgm:t>
    </dgm:pt>
    <dgm:pt modelId="{52D68DF1-EAF6-41C2-A5EF-659D4F0A5146}">
      <dgm:prSet phldrT="[Text]"/>
      <dgm:spPr/>
      <dgm:t>
        <a:bodyPr/>
        <a:lstStyle/>
        <a:p>
          <a:r>
            <a:rPr lang="id-ID" dirty="0"/>
            <a:t>Pengadaan</a:t>
          </a:r>
        </a:p>
      </dgm:t>
    </dgm:pt>
    <dgm:pt modelId="{3E082C76-B0FE-45F8-93E6-CA3DB9DC6746}" type="parTrans" cxnId="{69C0DD92-5E61-4475-859A-F71B8E56991D}">
      <dgm:prSet/>
      <dgm:spPr/>
      <dgm:t>
        <a:bodyPr/>
        <a:lstStyle/>
        <a:p>
          <a:endParaRPr lang="id-ID"/>
        </a:p>
      </dgm:t>
    </dgm:pt>
    <dgm:pt modelId="{F35C22F9-0723-460B-A4AF-D087D38E2EB4}" type="sibTrans" cxnId="{69C0DD92-5E61-4475-859A-F71B8E56991D}">
      <dgm:prSet/>
      <dgm:spPr/>
      <dgm:t>
        <a:bodyPr/>
        <a:lstStyle/>
        <a:p>
          <a:endParaRPr lang="id-ID"/>
        </a:p>
      </dgm:t>
    </dgm:pt>
    <dgm:pt modelId="{07F2AE2E-4E36-4077-A078-11565180FF57}">
      <dgm:prSet phldrT="[Text]"/>
      <dgm:spPr/>
      <dgm:t>
        <a:bodyPr/>
        <a:lstStyle/>
        <a:p>
          <a:r>
            <a:rPr lang="id-ID"/>
            <a:t>Penerimaan</a:t>
          </a:r>
          <a:endParaRPr lang="id-ID" dirty="0"/>
        </a:p>
      </dgm:t>
    </dgm:pt>
    <dgm:pt modelId="{3DB10B08-9379-45ED-837F-800220FCB721}" type="parTrans" cxnId="{1B5C015D-7443-4C36-AF61-75BB119C9720}">
      <dgm:prSet/>
      <dgm:spPr/>
      <dgm:t>
        <a:bodyPr/>
        <a:lstStyle/>
        <a:p>
          <a:endParaRPr lang="id-ID"/>
        </a:p>
      </dgm:t>
    </dgm:pt>
    <dgm:pt modelId="{3C674426-87F2-4647-BE0A-1A9315D83CC4}" type="sibTrans" cxnId="{1B5C015D-7443-4C36-AF61-75BB119C9720}">
      <dgm:prSet/>
      <dgm:spPr/>
      <dgm:t>
        <a:bodyPr/>
        <a:lstStyle/>
        <a:p>
          <a:endParaRPr lang="id-ID"/>
        </a:p>
      </dgm:t>
    </dgm:pt>
    <dgm:pt modelId="{C1DC0CD6-D092-4311-80F9-B99A10B61A09}">
      <dgm:prSet phldrT="[Text]"/>
      <dgm:spPr/>
      <dgm:t>
        <a:bodyPr/>
        <a:lstStyle/>
        <a:p>
          <a:r>
            <a:rPr lang="id-ID"/>
            <a:t>Penyimpanan</a:t>
          </a:r>
          <a:endParaRPr lang="id-ID" dirty="0"/>
        </a:p>
      </dgm:t>
    </dgm:pt>
    <dgm:pt modelId="{7E5A0C82-726E-4CF1-9C74-CD9B3A9C4B17}" type="parTrans" cxnId="{EA4E1525-C1AF-4E2C-B40C-99603473D98F}">
      <dgm:prSet/>
      <dgm:spPr/>
      <dgm:t>
        <a:bodyPr/>
        <a:lstStyle/>
        <a:p>
          <a:endParaRPr lang="id-ID"/>
        </a:p>
      </dgm:t>
    </dgm:pt>
    <dgm:pt modelId="{588A960C-684F-4679-A9D3-B4B21E9990E3}" type="sibTrans" cxnId="{EA4E1525-C1AF-4E2C-B40C-99603473D98F}">
      <dgm:prSet/>
      <dgm:spPr/>
      <dgm:t>
        <a:bodyPr/>
        <a:lstStyle/>
        <a:p>
          <a:endParaRPr lang="id-ID"/>
        </a:p>
      </dgm:t>
    </dgm:pt>
    <dgm:pt modelId="{62FDBA3B-33FC-4605-8943-B5A3D6BCDFD0}">
      <dgm:prSet phldrT="[Text]"/>
      <dgm:spPr/>
      <dgm:t>
        <a:bodyPr/>
        <a:lstStyle/>
        <a:p>
          <a:r>
            <a:rPr lang="id-ID"/>
            <a:t>Distribusi </a:t>
          </a:r>
          <a:endParaRPr lang="id-ID" dirty="0"/>
        </a:p>
      </dgm:t>
    </dgm:pt>
    <dgm:pt modelId="{1B6942D0-B572-4099-92DD-12E6461D7F57}" type="parTrans" cxnId="{FD0290C3-494B-4DEC-8751-A8E6109F3545}">
      <dgm:prSet/>
      <dgm:spPr/>
      <dgm:t>
        <a:bodyPr/>
        <a:lstStyle/>
        <a:p>
          <a:endParaRPr lang="id-ID"/>
        </a:p>
      </dgm:t>
    </dgm:pt>
    <dgm:pt modelId="{2E5A689A-5722-4B03-B030-D66E25FC8F94}" type="sibTrans" cxnId="{FD0290C3-494B-4DEC-8751-A8E6109F3545}">
      <dgm:prSet/>
      <dgm:spPr/>
      <dgm:t>
        <a:bodyPr/>
        <a:lstStyle/>
        <a:p>
          <a:endParaRPr lang="id-ID"/>
        </a:p>
      </dgm:t>
    </dgm:pt>
    <dgm:pt modelId="{CBCF37BE-0062-46AB-864D-0DE4C23EE04B}" type="pres">
      <dgm:prSet presAssocID="{FD49DF4D-1553-4E2B-9C76-426FA19837EF}" presName="diagram" presStyleCnt="0">
        <dgm:presLayoutVars>
          <dgm:dir/>
          <dgm:resizeHandles val="exact"/>
        </dgm:presLayoutVars>
      </dgm:prSet>
      <dgm:spPr/>
      <dgm:t>
        <a:bodyPr/>
        <a:lstStyle/>
        <a:p>
          <a:endParaRPr lang="en-US"/>
        </a:p>
      </dgm:t>
    </dgm:pt>
    <dgm:pt modelId="{62A7BD21-DB07-4D2A-A567-4AC94A2FBF07}" type="pres">
      <dgm:prSet presAssocID="{3DC40162-4CF1-4FE8-8811-74470D420435}" presName="node" presStyleLbl="node1" presStyleIdx="0" presStyleCnt="5">
        <dgm:presLayoutVars>
          <dgm:bulletEnabled val="1"/>
        </dgm:presLayoutVars>
      </dgm:prSet>
      <dgm:spPr/>
      <dgm:t>
        <a:bodyPr/>
        <a:lstStyle/>
        <a:p>
          <a:endParaRPr lang="en-US"/>
        </a:p>
      </dgm:t>
    </dgm:pt>
    <dgm:pt modelId="{A555015A-162A-4B35-9061-3427C7D679EA}" type="pres">
      <dgm:prSet presAssocID="{2F88EDD2-B362-409C-B035-C27BE8E418F4}" presName="sibTrans" presStyleCnt="0"/>
      <dgm:spPr/>
    </dgm:pt>
    <dgm:pt modelId="{F233BBC6-51DA-4CA9-996C-38534D82B0F8}" type="pres">
      <dgm:prSet presAssocID="{52D68DF1-EAF6-41C2-A5EF-659D4F0A5146}" presName="node" presStyleLbl="node1" presStyleIdx="1" presStyleCnt="5">
        <dgm:presLayoutVars>
          <dgm:bulletEnabled val="1"/>
        </dgm:presLayoutVars>
      </dgm:prSet>
      <dgm:spPr/>
      <dgm:t>
        <a:bodyPr/>
        <a:lstStyle/>
        <a:p>
          <a:endParaRPr lang="en-US"/>
        </a:p>
      </dgm:t>
    </dgm:pt>
    <dgm:pt modelId="{10D9F956-0A65-4251-A2E8-72CD3AE46630}" type="pres">
      <dgm:prSet presAssocID="{F35C22F9-0723-460B-A4AF-D087D38E2EB4}" presName="sibTrans" presStyleCnt="0"/>
      <dgm:spPr/>
    </dgm:pt>
    <dgm:pt modelId="{1F6227A1-B731-4381-8E5D-A3F71E354EEA}" type="pres">
      <dgm:prSet presAssocID="{07F2AE2E-4E36-4077-A078-11565180FF57}" presName="node" presStyleLbl="node1" presStyleIdx="2" presStyleCnt="5">
        <dgm:presLayoutVars>
          <dgm:bulletEnabled val="1"/>
        </dgm:presLayoutVars>
      </dgm:prSet>
      <dgm:spPr/>
      <dgm:t>
        <a:bodyPr/>
        <a:lstStyle/>
        <a:p>
          <a:endParaRPr lang="en-US"/>
        </a:p>
      </dgm:t>
    </dgm:pt>
    <dgm:pt modelId="{F8765760-542C-467E-9AE0-F5C993427B46}" type="pres">
      <dgm:prSet presAssocID="{3C674426-87F2-4647-BE0A-1A9315D83CC4}" presName="sibTrans" presStyleCnt="0"/>
      <dgm:spPr/>
    </dgm:pt>
    <dgm:pt modelId="{FDA4C330-7E84-4B98-90E5-A781F180B115}" type="pres">
      <dgm:prSet presAssocID="{C1DC0CD6-D092-4311-80F9-B99A10B61A09}" presName="node" presStyleLbl="node1" presStyleIdx="3" presStyleCnt="5">
        <dgm:presLayoutVars>
          <dgm:bulletEnabled val="1"/>
        </dgm:presLayoutVars>
      </dgm:prSet>
      <dgm:spPr/>
      <dgm:t>
        <a:bodyPr/>
        <a:lstStyle/>
        <a:p>
          <a:endParaRPr lang="en-US"/>
        </a:p>
      </dgm:t>
    </dgm:pt>
    <dgm:pt modelId="{EA518624-2460-46DC-A9E9-674393198FA4}" type="pres">
      <dgm:prSet presAssocID="{588A960C-684F-4679-A9D3-B4B21E9990E3}" presName="sibTrans" presStyleCnt="0"/>
      <dgm:spPr/>
    </dgm:pt>
    <dgm:pt modelId="{61D6134C-9B5F-4F33-B552-B0C079D63F72}" type="pres">
      <dgm:prSet presAssocID="{62FDBA3B-33FC-4605-8943-B5A3D6BCDFD0}" presName="node" presStyleLbl="node1" presStyleIdx="4" presStyleCnt="5">
        <dgm:presLayoutVars>
          <dgm:bulletEnabled val="1"/>
        </dgm:presLayoutVars>
      </dgm:prSet>
      <dgm:spPr/>
      <dgm:t>
        <a:bodyPr/>
        <a:lstStyle/>
        <a:p>
          <a:endParaRPr lang="en-US"/>
        </a:p>
      </dgm:t>
    </dgm:pt>
  </dgm:ptLst>
  <dgm:cxnLst>
    <dgm:cxn modelId="{93F66FF6-076B-4D19-9182-0EBDC8883689}" srcId="{FD49DF4D-1553-4E2B-9C76-426FA19837EF}" destId="{3DC40162-4CF1-4FE8-8811-74470D420435}" srcOrd="0" destOrd="0" parTransId="{377331C0-FB8E-4A93-8AB6-DA7AF436528C}" sibTransId="{2F88EDD2-B362-409C-B035-C27BE8E418F4}"/>
    <dgm:cxn modelId="{47DCF58C-836A-41EC-A6D3-501C6CA77B50}" type="presOf" srcId="{C1DC0CD6-D092-4311-80F9-B99A10B61A09}" destId="{FDA4C330-7E84-4B98-90E5-A781F180B115}" srcOrd="0" destOrd="0" presId="urn:microsoft.com/office/officeart/2005/8/layout/default#4"/>
    <dgm:cxn modelId="{9F72E29D-C97D-4052-B505-EAEEB3394894}" type="presOf" srcId="{FD49DF4D-1553-4E2B-9C76-426FA19837EF}" destId="{CBCF37BE-0062-46AB-864D-0DE4C23EE04B}" srcOrd="0" destOrd="0" presId="urn:microsoft.com/office/officeart/2005/8/layout/default#4"/>
    <dgm:cxn modelId="{4CD59B49-C7F9-422F-A302-6D70BCEF9809}" type="presOf" srcId="{07F2AE2E-4E36-4077-A078-11565180FF57}" destId="{1F6227A1-B731-4381-8E5D-A3F71E354EEA}" srcOrd="0" destOrd="0" presId="urn:microsoft.com/office/officeart/2005/8/layout/default#4"/>
    <dgm:cxn modelId="{DD484E0B-2BFD-4FB3-B8F2-13CCB31A66F5}" type="presOf" srcId="{52D68DF1-EAF6-41C2-A5EF-659D4F0A5146}" destId="{F233BBC6-51DA-4CA9-996C-38534D82B0F8}" srcOrd="0" destOrd="0" presId="urn:microsoft.com/office/officeart/2005/8/layout/default#4"/>
    <dgm:cxn modelId="{69C0DD92-5E61-4475-859A-F71B8E56991D}" srcId="{FD49DF4D-1553-4E2B-9C76-426FA19837EF}" destId="{52D68DF1-EAF6-41C2-A5EF-659D4F0A5146}" srcOrd="1" destOrd="0" parTransId="{3E082C76-B0FE-45F8-93E6-CA3DB9DC6746}" sibTransId="{F35C22F9-0723-460B-A4AF-D087D38E2EB4}"/>
    <dgm:cxn modelId="{630795DE-B43C-4A85-BF76-9072DF684CE3}" type="presOf" srcId="{3DC40162-4CF1-4FE8-8811-74470D420435}" destId="{62A7BD21-DB07-4D2A-A567-4AC94A2FBF07}" srcOrd="0" destOrd="0" presId="urn:microsoft.com/office/officeart/2005/8/layout/default#4"/>
    <dgm:cxn modelId="{EA4E1525-C1AF-4E2C-B40C-99603473D98F}" srcId="{FD49DF4D-1553-4E2B-9C76-426FA19837EF}" destId="{C1DC0CD6-D092-4311-80F9-B99A10B61A09}" srcOrd="3" destOrd="0" parTransId="{7E5A0C82-726E-4CF1-9C74-CD9B3A9C4B17}" sibTransId="{588A960C-684F-4679-A9D3-B4B21E9990E3}"/>
    <dgm:cxn modelId="{1B5C015D-7443-4C36-AF61-75BB119C9720}" srcId="{FD49DF4D-1553-4E2B-9C76-426FA19837EF}" destId="{07F2AE2E-4E36-4077-A078-11565180FF57}" srcOrd="2" destOrd="0" parTransId="{3DB10B08-9379-45ED-837F-800220FCB721}" sibTransId="{3C674426-87F2-4647-BE0A-1A9315D83CC4}"/>
    <dgm:cxn modelId="{F25B8E00-1609-4133-8D18-7235ABE91821}" type="presOf" srcId="{62FDBA3B-33FC-4605-8943-B5A3D6BCDFD0}" destId="{61D6134C-9B5F-4F33-B552-B0C079D63F72}" srcOrd="0" destOrd="0" presId="urn:microsoft.com/office/officeart/2005/8/layout/default#4"/>
    <dgm:cxn modelId="{FD0290C3-494B-4DEC-8751-A8E6109F3545}" srcId="{FD49DF4D-1553-4E2B-9C76-426FA19837EF}" destId="{62FDBA3B-33FC-4605-8943-B5A3D6BCDFD0}" srcOrd="4" destOrd="0" parTransId="{1B6942D0-B572-4099-92DD-12E6461D7F57}" sibTransId="{2E5A689A-5722-4B03-B030-D66E25FC8F94}"/>
    <dgm:cxn modelId="{8D7C590D-D594-4FF1-9BA4-D8D600357876}" type="presParOf" srcId="{CBCF37BE-0062-46AB-864D-0DE4C23EE04B}" destId="{62A7BD21-DB07-4D2A-A567-4AC94A2FBF07}" srcOrd="0" destOrd="0" presId="urn:microsoft.com/office/officeart/2005/8/layout/default#4"/>
    <dgm:cxn modelId="{B18C58F5-E3C1-4CA6-9E2E-9E6A67A189E9}" type="presParOf" srcId="{CBCF37BE-0062-46AB-864D-0DE4C23EE04B}" destId="{A555015A-162A-4B35-9061-3427C7D679EA}" srcOrd="1" destOrd="0" presId="urn:microsoft.com/office/officeart/2005/8/layout/default#4"/>
    <dgm:cxn modelId="{F9F588A3-B9FA-44ED-A6B5-85B3B5678401}" type="presParOf" srcId="{CBCF37BE-0062-46AB-864D-0DE4C23EE04B}" destId="{F233BBC6-51DA-4CA9-996C-38534D82B0F8}" srcOrd="2" destOrd="0" presId="urn:microsoft.com/office/officeart/2005/8/layout/default#4"/>
    <dgm:cxn modelId="{83E6955D-251C-4F42-9711-016AAA5B7658}" type="presParOf" srcId="{CBCF37BE-0062-46AB-864D-0DE4C23EE04B}" destId="{10D9F956-0A65-4251-A2E8-72CD3AE46630}" srcOrd="3" destOrd="0" presId="urn:microsoft.com/office/officeart/2005/8/layout/default#4"/>
    <dgm:cxn modelId="{843A7744-F6E0-47A1-8F38-85CF57184764}" type="presParOf" srcId="{CBCF37BE-0062-46AB-864D-0DE4C23EE04B}" destId="{1F6227A1-B731-4381-8E5D-A3F71E354EEA}" srcOrd="4" destOrd="0" presId="urn:microsoft.com/office/officeart/2005/8/layout/default#4"/>
    <dgm:cxn modelId="{ABC37E6A-4AAC-41D0-AA2F-A930A97AE79D}" type="presParOf" srcId="{CBCF37BE-0062-46AB-864D-0DE4C23EE04B}" destId="{F8765760-542C-467E-9AE0-F5C993427B46}" srcOrd="5" destOrd="0" presId="urn:microsoft.com/office/officeart/2005/8/layout/default#4"/>
    <dgm:cxn modelId="{F852DD39-2F51-4413-BE70-4694C555E244}" type="presParOf" srcId="{CBCF37BE-0062-46AB-864D-0DE4C23EE04B}" destId="{FDA4C330-7E84-4B98-90E5-A781F180B115}" srcOrd="6" destOrd="0" presId="urn:microsoft.com/office/officeart/2005/8/layout/default#4"/>
    <dgm:cxn modelId="{A84A58BA-964D-44D6-8346-3604172C4D5A}" type="presParOf" srcId="{CBCF37BE-0062-46AB-864D-0DE4C23EE04B}" destId="{EA518624-2460-46DC-A9E9-674393198FA4}" srcOrd="7" destOrd="0" presId="urn:microsoft.com/office/officeart/2005/8/layout/default#4"/>
    <dgm:cxn modelId="{BF1C27D8-DA77-4389-A135-95F9C911E029}" type="presParOf" srcId="{CBCF37BE-0062-46AB-864D-0DE4C23EE04B}" destId="{61D6134C-9B5F-4F33-B552-B0C079D63F72}" srcOrd="8" destOrd="0" presId="urn:microsoft.com/office/officeart/2005/8/layout/default#4"/>
  </dgm:cxnLst>
  <dgm:bg>
    <a:solidFill>
      <a:schemeClr val="accent3">
        <a:lumMod val="60000"/>
        <a:lumOff val="40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49DF4D-1553-4E2B-9C76-426FA19837EF}" type="doc">
      <dgm:prSet loTypeId="urn:microsoft.com/office/officeart/2005/8/layout/default#8" loCatId="list" qsTypeId="urn:microsoft.com/office/officeart/2005/8/quickstyle/simple1" qsCatId="simple" csTypeId="urn:microsoft.com/office/officeart/2005/8/colors/colorful1#6" csCatId="colorful" phldr="1"/>
      <dgm:spPr/>
      <dgm:t>
        <a:bodyPr/>
        <a:lstStyle/>
        <a:p>
          <a:endParaRPr lang="id-ID"/>
        </a:p>
      </dgm:t>
    </dgm:pt>
    <dgm:pt modelId="{3DC40162-4CF1-4FE8-8811-74470D420435}">
      <dgm:prSet phldrT="[Text]"/>
      <dgm:spPr/>
      <dgm:t>
        <a:bodyPr/>
        <a:lstStyle/>
        <a:p>
          <a:r>
            <a:rPr lang="id-ID"/>
            <a:t>Pengakajian Resep </a:t>
          </a:r>
          <a:endParaRPr lang="id-ID" dirty="0"/>
        </a:p>
      </dgm:t>
    </dgm:pt>
    <dgm:pt modelId="{377331C0-FB8E-4A93-8AB6-DA7AF436528C}" type="parTrans" cxnId="{93F66FF6-076B-4D19-9182-0EBDC8883689}">
      <dgm:prSet/>
      <dgm:spPr/>
      <dgm:t>
        <a:bodyPr/>
        <a:lstStyle/>
        <a:p>
          <a:endParaRPr lang="id-ID"/>
        </a:p>
      </dgm:t>
    </dgm:pt>
    <dgm:pt modelId="{2F88EDD2-B362-409C-B035-C27BE8E418F4}" type="sibTrans" cxnId="{93F66FF6-076B-4D19-9182-0EBDC8883689}">
      <dgm:prSet/>
      <dgm:spPr/>
      <dgm:t>
        <a:bodyPr/>
        <a:lstStyle/>
        <a:p>
          <a:endParaRPr lang="id-ID"/>
        </a:p>
      </dgm:t>
    </dgm:pt>
    <dgm:pt modelId="{4E6EB9B9-F64B-4BE9-9E0D-A910D12044B4}">
      <dgm:prSet phldrT="[Text]"/>
      <dgm:spPr/>
      <dgm:t>
        <a:bodyPr/>
        <a:lstStyle/>
        <a:p>
          <a:r>
            <a:rPr lang="id-ID"/>
            <a:t>Rekonsiliasi Obat</a:t>
          </a:r>
          <a:endParaRPr lang="id-ID" dirty="0"/>
        </a:p>
      </dgm:t>
    </dgm:pt>
    <dgm:pt modelId="{CD3D58E0-C42E-4014-B5CF-15B05CA34D37}" type="parTrans" cxnId="{00AEABD0-85D7-45F3-BE01-759F111B7508}">
      <dgm:prSet/>
      <dgm:spPr/>
      <dgm:t>
        <a:bodyPr/>
        <a:lstStyle/>
        <a:p>
          <a:endParaRPr lang="id-ID"/>
        </a:p>
      </dgm:t>
    </dgm:pt>
    <dgm:pt modelId="{261219C1-D244-418B-A2B5-CF154749115A}" type="sibTrans" cxnId="{00AEABD0-85D7-45F3-BE01-759F111B7508}">
      <dgm:prSet/>
      <dgm:spPr/>
      <dgm:t>
        <a:bodyPr/>
        <a:lstStyle/>
        <a:p>
          <a:endParaRPr lang="id-ID"/>
        </a:p>
      </dgm:t>
    </dgm:pt>
    <dgm:pt modelId="{9C582883-D1BE-4B3D-8993-C8BF4E0C3395}">
      <dgm:prSet phldrT="[Text]"/>
      <dgm:spPr/>
      <dgm:t>
        <a:bodyPr/>
        <a:lstStyle/>
        <a:p>
          <a:r>
            <a:rPr lang="id-ID"/>
            <a:t>Konseling</a:t>
          </a:r>
          <a:endParaRPr lang="id-ID" dirty="0"/>
        </a:p>
      </dgm:t>
    </dgm:pt>
    <dgm:pt modelId="{95AB9D63-EB29-4364-9A15-0A561E74930C}" type="parTrans" cxnId="{415AB482-5B0E-4A80-8A30-F72447C746EA}">
      <dgm:prSet/>
      <dgm:spPr/>
      <dgm:t>
        <a:bodyPr/>
        <a:lstStyle/>
        <a:p>
          <a:endParaRPr lang="id-ID"/>
        </a:p>
      </dgm:t>
    </dgm:pt>
    <dgm:pt modelId="{A03A6537-9FF0-4596-82B6-72ECDBB9BB88}" type="sibTrans" cxnId="{415AB482-5B0E-4A80-8A30-F72447C746EA}">
      <dgm:prSet/>
      <dgm:spPr/>
      <dgm:t>
        <a:bodyPr/>
        <a:lstStyle/>
        <a:p>
          <a:endParaRPr lang="id-ID"/>
        </a:p>
      </dgm:t>
    </dgm:pt>
    <dgm:pt modelId="{F2D59A92-CF7D-45C2-8AE3-6BC0A70792FF}">
      <dgm:prSet phldrT="[Text]"/>
      <dgm:spPr/>
      <dgm:t>
        <a:bodyPr/>
        <a:lstStyle/>
        <a:p>
          <a:r>
            <a:rPr lang="id-ID"/>
            <a:t>Visite</a:t>
          </a:r>
          <a:endParaRPr lang="id-ID" dirty="0"/>
        </a:p>
      </dgm:t>
    </dgm:pt>
    <dgm:pt modelId="{5E493C13-D5ED-4D60-BC5C-449564A9C9B6}" type="parTrans" cxnId="{3A059A6B-6589-4C80-8EE1-AD00B46730C3}">
      <dgm:prSet/>
      <dgm:spPr/>
      <dgm:t>
        <a:bodyPr/>
        <a:lstStyle/>
        <a:p>
          <a:endParaRPr lang="id-ID"/>
        </a:p>
      </dgm:t>
    </dgm:pt>
    <dgm:pt modelId="{74D8EFBB-2FD4-4399-89B3-107029557B43}" type="sibTrans" cxnId="{3A059A6B-6589-4C80-8EE1-AD00B46730C3}">
      <dgm:prSet/>
      <dgm:spPr/>
      <dgm:t>
        <a:bodyPr/>
        <a:lstStyle/>
        <a:p>
          <a:endParaRPr lang="id-ID"/>
        </a:p>
      </dgm:t>
    </dgm:pt>
    <dgm:pt modelId="{C3E6A336-2F80-4579-A79A-E10806C1D272}">
      <dgm:prSet phldrT="[Text]"/>
      <dgm:spPr/>
      <dgm:t>
        <a:bodyPr/>
        <a:lstStyle/>
        <a:p>
          <a:r>
            <a:rPr lang="id-ID"/>
            <a:t>Pemantauan Terapi</a:t>
          </a:r>
          <a:endParaRPr lang="id-ID" dirty="0"/>
        </a:p>
      </dgm:t>
    </dgm:pt>
    <dgm:pt modelId="{5AAF2995-E5B8-4E34-9F47-5F6408F6765D}" type="parTrans" cxnId="{9DA95AB2-ED46-496C-84AC-73EFA1021820}">
      <dgm:prSet/>
      <dgm:spPr/>
      <dgm:t>
        <a:bodyPr/>
        <a:lstStyle/>
        <a:p>
          <a:endParaRPr lang="id-ID"/>
        </a:p>
      </dgm:t>
    </dgm:pt>
    <dgm:pt modelId="{128FA6B6-513F-4086-84C6-5013D29B3E1D}" type="sibTrans" cxnId="{9DA95AB2-ED46-496C-84AC-73EFA1021820}">
      <dgm:prSet/>
      <dgm:spPr/>
      <dgm:t>
        <a:bodyPr/>
        <a:lstStyle/>
        <a:p>
          <a:endParaRPr lang="id-ID"/>
        </a:p>
      </dgm:t>
    </dgm:pt>
    <dgm:pt modelId="{CBCF37BE-0062-46AB-864D-0DE4C23EE04B}" type="pres">
      <dgm:prSet presAssocID="{FD49DF4D-1553-4E2B-9C76-426FA19837EF}" presName="diagram" presStyleCnt="0">
        <dgm:presLayoutVars>
          <dgm:dir/>
          <dgm:resizeHandles val="exact"/>
        </dgm:presLayoutVars>
      </dgm:prSet>
      <dgm:spPr/>
      <dgm:t>
        <a:bodyPr/>
        <a:lstStyle/>
        <a:p>
          <a:endParaRPr lang="en-US"/>
        </a:p>
      </dgm:t>
    </dgm:pt>
    <dgm:pt modelId="{62A7BD21-DB07-4D2A-A567-4AC94A2FBF07}" type="pres">
      <dgm:prSet presAssocID="{3DC40162-4CF1-4FE8-8811-74470D420435}" presName="node" presStyleLbl="node1" presStyleIdx="0" presStyleCnt="5">
        <dgm:presLayoutVars>
          <dgm:bulletEnabled val="1"/>
        </dgm:presLayoutVars>
      </dgm:prSet>
      <dgm:spPr/>
      <dgm:t>
        <a:bodyPr/>
        <a:lstStyle/>
        <a:p>
          <a:endParaRPr lang="en-US"/>
        </a:p>
      </dgm:t>
    </dgm:pt>
    <dgm:pt modelId="{A555015A-162A-4B35-9061-3427C7D679EA}" type="pres">
      <dgm:prSet presAssocID="{2F88EDD2-B362-409C-B035-C27BE8E418F4}" presName="sibTrans" presStyleCnt="0"/>
      <dgm:spPr/>
    </dgm:pt>
    <dgm:pt modelId="{689CFC3C-02F0-4FC4-981E-2CA4C5C1374F}" type="pres">
      <dgm:prSet presAssocID="{4E6EB9B9-F64B-4BE9-9E0D-A910D12044B4}" presName="node" presStyleLbl="node1" presStyleIdx="1" presStyleCnt="5">
        <dgm:presLayoutVars>
          <dgm:bulletEnabled val="1"/>
        </dgm:presLayoutVars>
      </dgm:prSet>
      <dgm:spPr/>
      <dgm:t>
        <a:bodyPr/>
        <a:lstStyle/>
        <a:p>
          <a:endParaRPr lang="en-US"/>
        </a:p>
      </dgm:t>
    </dgm:pt>
    <dgm:pt modelId="{6E44B99A-BD28-41E8-9201-1048F03D4E2F}" type="pres">
      <dgm:prSet presAssocID="{261219C1-D244-418B-A2B5-CF154749115A}" presName="sibTrans" presStyleCnt="0"/>
      <dgm:spPr/>
    </dgm:pt>
    <dgm:pt modelId="{92713C0E-423B-4003-A166-6396325FBEB7}" type="pres">
      <dgm:prSet presAssocID="{9C582883-D1BE-4B3D-8993-C8BF4E0C3395}" presName="node" presStyleLbl="node1" presStyleIdx="2" presStyleCnt="5">
        <dgm:presLayoutVars>
          <dgm:bulletEnabled val="1"/>
        </dgm:presLayoutVars>
      </dgm:prSet>
      <dgm:spPr/>
      <dgm:t>
        <a:bodyPr/>
        <a:lstStyle/>
        <a:p>
          <a:endParaRPr lang="en-US"/>
        </a:p>
      </dgm:t>
    </dgm:pt>
    <dgm:pt modelId="{2C36A132-7C58-4385-96B1-C0ABE71115ED}" type="pres">
      <dgm:prSet presAssocID="{A03A6537-9FF0-4596-82B6-72ECDBB9BB88}" presName="sibTrans" presStyleCnt="0"/>
      <dgm:spPr/>
    </dgm:pt>
    <dgm:pt modelId="{F7AD5419-A8A1-4EBF-BB3D-4454579601FB}" type="pres">
      <dgm:prSet presAssocID="{F2D59A92-CF7D-45C2-8AE3-6BC0A70792FF}" presName="node" presStyleLbl="node1" presStyleIdx="3" presStyleCnt="5">
        <dgm:presLayoutVars>
          <dgm:bulletEnabled val="1"/>
        </dgm:presLayoutVars>
      </dgm:prSet>
      <dgm:spPr/>
      <dgm:t>
        <a:bodyPr/>
        <a:lstStyle/>
        <a:p>
          <a:endParaRPr lang="en-US"/>
        </a:p>
      </dgm:t>
    </dgm:pt>
    <dgm:pt modelId="{DBC54A26-DF70-40F5-9FB9-46F9E09F117F}" type="pres">
      <dgm:prSet presAssocID="{74D8EFBB-2FD4-4399-89B3-107029557B43}" presName="sibTrans" presStyleCnt="0"/>
      <dgm:spPr/>
    </dgm:pt>
    <dgm:pt modelId="{0CF623C7-9741-4C83-BBD7-56ACE42DBDC9}" type="pres">
      <dgm:prSet presAssocID="{C3E6A336-2F80-4579-A79A-E10806C1D272}" presName="node" presStyleLbl="node1" presStyleIdx="4" presStyleCnt="5">
        <dgm:presLayoutVars>
          <dgm:bulletEnabled val="1"/>
        </dgm:presLayoutVars>
      </dgm:prSet>
      <dgm:spPr/>
      <dgm:t>
        <a:bodyPr/>
        <a:lstStyle/>
        <a:p>
          <a:endParaRPr lang="en-US"/>
        </a:p>
      </dgm:t>
    </dgm:pt>
  </dgm:ptLst>
  <dgm:cxnLst>
    <dgm:cxn modelId="{2379792A-571D-49DA-9D52-6005D48249C1}" type="presOf" srcId="{3DC40162-4CF1-4FE8-8811-74470D420435}" destId="{62A7BD21-DB07-4D2A-A567-4AC94A2FBF07}" srcOrd="0" destOrd="0" presId="urn:microsoft.com/office/officeart/2005/8/layout/default#8"/>
    <dgm:cxn modelId="{9BB1F600-25DE-42A2-AC07-64B771BE6AB4}" type="presOf" srcId="{4E6EB9B9-F64B-4BE9-9E0D-A910D12044B4}" destId="{689CFC3C-02F0-4FC4-981E-2CA4C5C1374F}" srcOrd="0" destOrd="0" presId="urn:microsoft.com/office/officeart/2005/8/layout/default#8"/>
    <dgm:cxn modelId="{0BFD21B5-3109-4DC2-944D-17561376ED41}" type="presOf" srcId="{C3E6A336-2F80-4579-A79A-E10806C1D272}" destId="{0CF623C7-9741-4C83-BBD7-56ACE42DBDC9}" srcOrd="0" destOrd="0" presId="urn:microsoft.com/office/officeart/2005/8/layout/default#8"/>
    <dgm:cxn modelId="{0EEFF8F2-CA2F-4C53-9C25-386045470E92}" type="presOf" srcId="{9C582883-D1BE-4B3D-8993-C8BF4E0C3395}" destId="{92713C0E-423B-4003-A166-6396325FBEB7}" srcOrd="0" destOrd="0" presId="urn:microsoft.com/office/officeart/2005/8/layout/default#8"/>
    <dgm:cxn modelId="{3A059A6B-6589-4C80-8EE1-AD00B46730C3}" srcId="{FD49DF4D-1553-4E2B-9C76-426FA19837EF}" destId="{F2D59A92-CF7D-45C2-8AE3-6BC0A70792FF}" srcOrd="3" destOrd="0" parTransId="{5E493C13-D5ED-4D60-BC5C-449564A9C9B6}" sibTransId="{74D8EFBB-2FD4-4399-89B3-107029557B43}"/>
    <dgm:cxn modelId="{626E8128-5D6D-49DF-823B-896C69F95995}" type="presOf" srcId="{F2D59A92-CF7D-45C2-8AE3-6BC0A70792FF}" destId="{F7AD5419-A8A1-4EBF-BB3D-4454579601FB}" srcOrd="0" destOrd="0" presId="urn:microsoft.com/office/officeart/2005/8/layout/default#8"/>
    <dgm:cxn modelId="{9DA95AB2-ED46-496C-84AC-73EFA1021820}" srcId="{FD49DF4D-1553-4E2B-9C76-426FA19837EF}" destId="{C3E6A336-2F80-4579-A79A-E10806C1D272}" srcOrd="4" destOrd="0" parTransId="{5AAF2995-E5B8-4E34-9F47-5F6408F6765D}" sibTransId="{128FA6B6-513F-4086-84C6-5013D29B3E1D}"/>
    <dgm:cxn modelId="{00AEABD0-85D7-45F3-BE01-759F111B7508}" srcId="{FD49DF4D-1553-4E2B-9C76-426FA19837EF}" destId="{4E6EB9B9-F64B-4BE9-9E0D-A910D12044B4}" srcOrd="1" destOrd="0" parTransId="{CD3D58E0-C42E-4014-B5CF-15B05CA34D37}" sibTransId="{261219C1-D244-418B-A2B5-CF154749115A}"/>
    <dgm:cxn modelId="{A50D9B48-AAB5-45E1-9085-59987D25E8BA}" type="presOf" srcId="{FD49DF4D-1553-4E2B-9C76-426FA19837EF}" destId="{CBCF37BE-0062-46AB-864D-0DE4C23EE04B}" srcOrd="0" destOrd="0" presId="urn:microsoft.com/office/officeart/2005/8/layout/default#8"/>
    <dgm:cxn modelId="{93F66FF6-076B-4D19-9182-0EBDC8883689}" srcId="{FD49DF4D-1553-4E2B-9C76-426FA19837EF}" destId="{3DC40162-4CF1-4FE8-8811-74470D420435}" srcOrd="0" destOrd="0" parTransId="{377331C0-FB8E-4A93-8AB6-DA7AF436528C}" sibTransId="{2F88EDD2-B362-409C-B035-C27BE8E418F4}"/>
    <dgm:cxn modelId="{415AB482-5B0E-4A80-8A30-F72447C746EA}" srcId="{FD49DF4D-1553-4E2B-9C76-426FA19837EF}" destId="{9C582883-D1BE-4B3D-8993-C8BF4E0C3395}" srcOrd="2" destOrd="0" parTransId="{95AB9D63-EB29-4364-9A15-0A561E74930C}" sibTransId="{A03A6537-9FF0-4596-82B6-72ECDBB9BB88}"/>
    <dgm:cxn modelId="{46C38833-BB70-43DC-908F-13541BC6C3AF}" type="presParOf" srcId="{CBCF37BE-0062-46AB-864D-0DE4C23EE04B}" destId="{62A7BD21-DB07-4D2A-A567-4AC94A2FBF07}" srcOrd="0" destOrd="0" presId="urn:microsoft.com/office/officeart/2005/8/layout/default#8"/>
    <dgm:cxn modelId="{A1D78472-958B-4059-A7FE-ECED9DC9EA9D}" type="presParOf" srcId="{CBCF37BE-0062-46AB-864D-0DE4C23EE04B}" destId="{A555015A-162A-4B35-9061-3427C7D679EA}" srcOrd="1" destOrd="0" presId="urn:microsoft.com/office/officeart/2005/8/layout/default#8"/>
    <dgm:cxn modelId="{803E2EF4-6FD2-4D9B-BD03-5FC3DC19A59C}" type="presParOf" srcId="{CBCF37BE-0062-46AB-864D-0DE4C23EE04B}" destId="{689CFC3C-02F0-4FC4-981E-2CA4C5C1374F}" srcOrd="2" destOrd="0" presId="urn:microsoft.com/office/officeart/2005/8/layout/default#8"/>
    <dgm:cxn modelId="{71B01E9E-915E-4C86-8A8A-2B644BB914DF}" type="presParOf" srcId="{CBCF37BE-0062-46AB-864D-0DE4C23EE04B}" destId="{6E44B99A-BD28-41E8-9201-1048F03D4E2F}" srcOrd="3" destOrd="0" presId="urn:microsoft.com/office/officeart/2005/8/layout/default#8"/>
    <dgm:cxn modelId="{0C3EBAFB-A0DF-42AA-8EFE-B9CAADF12B7E}" type="presParOf" srcId="{CBCF37BE-0062-46AB-864D-0DE4C23EE04B}" destId="{92713C0E-423B-4003-A166-6396325FBEB7}" srcOrd="4" destOrd="0" presId="urn:microsoft.com/office/officeart/2005/8/layout/default#8"/>
    <dgm:cxn modelId="{AF045E9E-5782-46F7-B91E-6726EC50DC38}" type="presParOf" srcId="{CBCF37BE-0062-46AB-864D-0DE4C23EE04B}" destId="{2C36A132-7C58-4385-96B1-C0ABE71115ED}" srcOrd="5" destOrd="0" presId="urn:microsoft.com/office/officeart/2005/8/layout/default#8"/>
    <dgm:cxn modelId="{1208D550-2924-4BF8-BEE7-84D4AFA8E48A}" type="presParOf" srcId="{CBCF37BE-0062-46AB-864D-0DE4C23EE04B}" destId="{F7AD5419-A8A1-4EBF-BB3D-4454579601FB}" srcOrd="6" destOrd="0" presId="urn:microsoft.com/office/officeart/2005/8/layout/default#8"/>
    <dgm:cxn modelId="{B48F4629-3416-4FFB-8F18-A1D372E92AF2}" type="presParOf" srcId="{CBCF37BE-0062-46AB-864D-0DE4C23EE04B}" destId="{DBC54A26-DF70-40F5-9FB9-46F9E09F117F}" srcOrd="7" destOrd="0" presId="urn:microsoft.com/office/officeart/2005/8/layout/default#8"/>
    <dgm:cxn modelId="{632D6AAC-C10D-4063-91C8-C9663163545B}" type="presParOf" srcId="{CBCF37BE-0062-46AB-864D-0DE4C23EE04B}" destId="{0CF623C7-9741-4C83-BBD7-56ACE42DBDC9}" srcOrd="8" destOrd="0" presId="urn:microsoft.com/office/officeart/2005/8/layout/default#8"/>
  </dgm:cxnLst>
  <dgm:bg>
    <a:solidFill>
      <a:schemeClr val="accent3">
        <a:lumMod val="60000"/>
        <a:lumOff val="40000"/>
      </a:schemeClr>
    </a:soli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291D19-600E-034A-83DD-16C09B6DBA6D}"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en-US"/>
        </a:p>
      </dgm:t>
    </dgm:pt>
    <dgm:pt modelId="{AEFFABE7-3ACB-7045-ACFC-C5CB0C3AD582}">
      <dgm:prSet phldrT="[Text]"/>
      <dgm:spPr/>
      <dgm:t>
        <a:bodyPr/>
        <a:lstStyle/>
        <a:p>
          <a:r>
            <a:rPr lang="en-US" b="1" dirty="0" err="1"/>
            <a:t>Permenkes</a:t>
          </a:r>
          <a:r>
            <a:rPr lang="en-US" b="1" dirty="0"/>
            <a:t> No. 72 </a:t>
          </a:r>
          <a:r>
            <a:rPr lang="en-US" b="1" dirty="0" err="1"/>
            <a:t>Tahun</a:t>
          </a:r>
          <a:r>
            <a:rPr lang="en-US" b="1" dirty="0"/>
            <a:t> 2016 </a:t>
          </a:r>
          <a:r>
            <a:rPr lang="en-US" b="1" dirty="0" err="1"/>
            <a:t>tentang</a:t>
          </a:r>
          <a:r>
            <a:rPr lang="en-US" b="1" dirty="0"/>
            <a:t> </a:t>
          </a:r>
          <a:r>
            <a:rPr lang="en-US" b="1" dirty="0" err="1"/>
            <a:t>Standar</a:t>
          </a:r>
          <a:r>
            <a:rPr lang="en-US" b="1" dirty="0"/>
            <a:t> </a:t>
          </a:r>
          <a:r>
            <a:rPr lang="en-US" b="1" dirty="0" err="1"/>
            <a:t>Pelayananan</a:t>
          </a:r>
          <a:r>
            <a:rPr lang="en-US" b="1" dirty="0"/>
            <a:t> </a:t>
          </a:r>
          <a:r>
            <a:rPr lang="en-US" b="1" dirty="0" err="1"/>
            <a:t>Kefarmasian</a:t>
          </a:r>
          <a:r>
            <a:rPr lang="en-US" b="1" dirty="0"/>
            <a:t> di </a:t>
          </a:r>
          <a:r>
            <a:rPr lang="en-US" b="1" dirty="0" err="1"/>
            <a:t>Rumah</a:t>
          </a:r>
          <a:r>
            <a:rPr lang="en-US" b="1" dirty="0"/>
            <a:t> </a:t>
          </a:r>
          <a:r>
            <a:rPr lang="en-US" b="1" dirty="0" err="1"/>
            <a:t>Sakit</a:t>
          </a:r>
          <a:endParaRPr lang="en-US" b="1" dirty="0"/>
        </a:p>
      </dgm:t>
    </dgm:pt>
    <dgm:pt modelId="{397443EA-B5D5-C648-999D-AFAB1130B136}" type="parTrans" cxnId="{70163D60-4067-6649-9EDB-6F6887B66BD8}">
      <dgm:prSet/>
      <dgm:spPr/>
      <dgm:t>
        <a:bodyPr/>
        <a:lstStyle/>
        <a:p>
          <a:endParaRPr lang="en-US" b="1"/>
        </a:p>
      </dgm:t>
    </dgm:pt>
    <dgm:pt modelId="{EBB1EF08-E49A-6447-962D-EDD6BCEE1C12}" type="sibTrans" cxnId="{70163D60-4067-6649-9EDB-6F6887B66BD8}">
      <dgm:prSet/>
      <dgm:spPr/>
      <dgm:t>
        <a:bodyPr/>
        <a:lstStyle/>
        <a:p>
          <a:endParaRPr lang="en-US" b="1"/>
        </a:p>
      </dgm:t>
    </dgm:pt>
    <dgm:pt modelId="{F9F0DD49-17D7-694F-961F-55D1306805BE}">
      <dgm:prSet phldrT="[Text]"/>
      <dgm:spPr/>
      <dgm:t>
        <a:bodyPr/>
        <a:lstStyle/>
        <a:p>
          <a:r>
            <a:rPr lang="en-US" b="1" dirty="0" err="1"/>
            <a:t>Permenkes</a:t>
          </a:r>
          <a:r>
            <a:rPr lang="en-US" b="1" dirty="0"/>
            <a:t> No. 73 </a:t>
          </a:r>
          <a:r>
            <a:rPr lang="en-US" b="1" dirty="0" err="1"/>
            <a:t>Tahun</a:t>
          </a:r>
          <a:r>
            <a:rPr lang="en-US" b="1" dirty="0"/>
            <a:t> 2016 </a:t>
          </a:r>
          <a:r>
            <a:rPr lang="en-US" b="1" dirty="0" err="1"/>
            <a:t>tentang</a:t>
          </a:r>
          <a:r>
            <a:rPr lang="en-US" b="1" dirty="0"/>
            <a:t> </a:t>
          </a:r>
          <a:r>
            <a:rPr lang="en-US" b="1" dirty="0" err="1"/>
            <a:t>Standar</a:t>
          </a:r>
          <a:r>
            <a:rPr lang="en-US" b="1" dirty="0"/>
            <a:t> </a:t>
          </a:r>
          <a:r>
            <a:rPr lang="en-US" b="1" dirty="0" err="1"/>
            <a:t>Pelayananan</a:t>
          </a:r>
          <a:r>
            <a:rPr lang="en-US" b="1" dirty="0"/>
            <a:t> </a:t>
          </a:r>
          <a:r>
            <a:rPr lang="en-US" b="1" dirty="0" err="1"/>
            <a:t>Kefarmasian</a:t>
          </a:r>
          <a:r>
            <a:rPr lang="en-US" b="1" dirty="0"/>
            <a:t> di </a:t>
          </a:r>
          <a:r>
            <a:rPr lang="en-US" b="1" dirty="0" err="1"/>
            <a:t>Apotek</a:t>
          </a:r>
          <a:endParaRPr lang="en-US" b="1" dirty="0"/>
        </a:p>
      </dgm:t>
    </dgm:pt>
    <dgm:pt modelId="{A106D41E-6B1D-484F-B576-4DB1A6854CCC}" type="parTrans" cxnId="{8A59F2F4-B8BC-974B-996F-B3F27315F256}">
      <dgm:prSet/>
      <dgm:spPr/>
      <dgm:t>
        <a:bodyPr/>
        <a:lstStyle/>
        <a:p>
          <a:endParaRPr lang="en-US" b="1"/>
        </a:p>
      </dgm:t>
    </dgm:pt>
    <dgm:pt modelId="{B69E4A8C-2E1E-B943-A538-5EAAF609CF95}" type="sibTrans" cxnId="{8A59F2F4-B8BC-974B-996F-B3F27315F256}">
      <dgm:prSet/>
      <dgm:spPr/>
      <dgm:t>
        <a:bodyPr/>
        <a:lstStyle/>
        <a:p>
          <a:endParaRPr lang="en-US" b="1"/>
        </a:p>
      </dgm:t>
    </dgm:pt>
    <dgm:pt modelId="{1A3821AE-B99D-B041-AB76-14390023DBD2}">
      <dgm:prSet phldrT="[Text]"/>
      <dgm:spPr/>
      <dgm:t>
        <a:bodyPr/>
        <a:lstStyle/>
        <a:p>
          <a:r>
            <a:rPr lang="en-US" b="1" dirty="0" err="1"/>
            <a:t>Permenkes</a:t>
          </a:r>
          <a:r>
            <a:rPr lang="en-US" b="1" dirty="0"/>
            <a:t> No. 74 </a:t>
          </a:r>
          <a:r>
            <a:rPr lang="en-US" b="1" dirty="0" err="1"/>
            <a:t>Tahun</a:t>
          </a:r>
          <a:r>
            <a:rPr lang="en-US" b="1" dirty="0"/>
            <a:t> 2016 </a:t>
          </a:r>
          <a:r>
            <a:rPr lang="en-US" b="1" dirty="0" err="1"/>
            <a:t>tentang</a:t>
          </a:r>
          <a:r>
            <a:rPr lang="en-US" b="1" dirty="0"/>
            <a:t> </a:t>
          </a:r>
          <a:r>
            <a:rPr lang="en-US" b="1" dirty="0" err="1"/>
            <a:t>Standar</a:t>
          </a:r>
          <a:r>
            <a:rPr lang="en-US" b="1" dirty="0"/>
            <a:t> </a:t>
          </a:r>
          <a:r>
            <a:rPr lang="en-US" b="1" dirty="0" err="1"/>
            <a:t>Pelayananan</a:t>
          </a:r>
          <a:r>
            <a:rPr lang="en-US" b="1" dirty="0"/>
            <a:t> </a:t>
          </a:r>
          <a:r>
            <a:rPr lang="en-US" b="1" dirty="0" err="1"/>
            <a:t>Kefarmasian</a:t>
          </a:r>
          <a:r>
            <a:rPr lang="en-US" b="1" dirty="0"/>
            <a:t> di </a:t>
          </a:r>
          <a:r>
            <a:rPr lang="en-US" b="1" dirty="0" err="1"/>
            <a:t>Puskesmas</a:t>
          </a:r>
          <a:endParaRPr lang="en-US" b="1" dirty="0"/>
        </a:p>
      </dgm:t>
    </dgm:pt>
    <dgm:pt modelId="{77F6DABB-DF66-8145-9E86-0C134E04106D}" type="parTrans" cxnId="{1353E848-1A30-9145-A47A-8F87CB6AFCF3}">
      <dgm:prSet/>
      <dgm:spPr/>
      <dgm:t>
        <a:bodyPr/>
        <a:lstStyle/>
        <a:p>
          <a:endParaRPr lang="en-US" b="1"/>
        </a:p>
      </dgm:t>
    </dgm:pt>
    <dgm:pt modelId="{8D9EE940-5455-6343-9D32-647C0F11AA9C}" type="sibTrans" cxnId="{1353E848-1A30-9145-A47A-8F87CB6AFCF3}">
      <dgm:prSet/>
      <dgm:spPr/>
      <dgm:t>
        <a:bodyPr/>
        <a:lstStyle/>
        <a:p>
          <a:endParaRPr lang="en-US" b="1"/>
        </a:p>
      </dgm:t>
    </dgm:pt>
    <dgm:pt modelId="{BF218E55-9AE1-7648-92D3-C71432BDC8D9}" type="pres">
      <dgm:prSet presAssocID="{17291D19-600E-034A-83DD-16C09B6DBA6D}" presName="Name0" presStyleCnt="0">
        <dgm:presLayoutVars>
          <dgm:dir/>
          <dgm:resizeHandles val="exact"/>
        </dgm:presLayoutVars>
      </dgm:prSet>
      <dgm:spPr/>
      <dgm:t>
        <a:bodyPr/>
        <a:lstStyle/>
        <a:p>
          <a:endParaRPr lang="en-US"/>
        </a:p>
      </dgm:t>
    </dgm:pt>
    <dgm:pt modelId="{240C8C50-66D5-354A-B4BF-F14D47447DBA}" type="pres">
      <dgm:prSet presAssocID="{AEFFABE7-3ACB-7045-ACFC-C5CB0C3AD582}" presName="composite" presStyleCnt="0"/>
      <dgm:spPr/>
    </dgm:pt>
    <dgm:pt modelId="{61E5D919-6E29-5048-A97D-B7D3440BDDE5}" type="pres">
      <dgm:prSet presAssocID="{AEFFABE7-3ACB-7045-ACFC-C5CB0C3AD582}" presName="rect1" presStyleLbl="trAlignAcc1" presStyleIdx="0" presStyleCnt="3">
        <dgm:presLayoutVars>
          <dgm:bulletEnabled val="1"/>
        </dgm:presLayoutVars>
      </dgm:prSet>
      <dgm:spPr/>
      <dgm:t>
        <a:bodyPr/>
        <a:lstStyle/>
        <a:p>
          <a:endParaRPr lang="en-US"/>
        </a:p>
      </dgm:t>
    </dgm:pt>
    <dgm:pt modelId="{AE02C5B4-3C8A-2345-9DD4-C8DE94D0B9AF}" type="pres">
      <dgm:prSet presAssocID="{AEFFABE7-3ACB-7045-ACFC-C5CB0C3AD582}" presName="rect2" presStyleLbl="fgImgPlace1" presStyleIdx="0" presStyleCnt="3"/>
      <dgm:spPr>
        <a:blipFill rotWithShape="1">
          <a:blip xmlns:r="http://schemas.openxmlformats.org/officeDocument/2006/relationships" r:embed="rId1"/>
          <a:stretch>
            <a:fillRect/>
          </a:stretch>
        </a:blipFill>
      </dgm:spPr>
    </dgm:pt>
    <dgm:pt modelId="{F95F8115-9F8D-E740-A694-38324653624E}" type="pres">
      <dgm:prSet presAssocID="{EBB1EF08-E49A-6447-962D-EDD6BCEE1C12}" presName="sibTrans" presStyleCnt="0"/>
      <dgm:spPr/>
    </dgm:pt>
    <dgm:pt modelId="{CCCF2E7D-42CB-8D45-ACD5-CD09D9BE2ACE}" type="pres">
      <dgm:prSet presAssocID="{F9F0DD49-17D7-694F-961F-55D1306805BE}" presName="composite" presStyleCnt="0"/>
      <dgm:spPr/>
    </dgm:pt>
    <dgm:pt modelId="{4B0257ED-5D0C-DB43-9100-8935AA4D57B1}" type="pres">
      <dgm:prSet presAssocID="{F9F0DD49-17D7-694F-961F-55D1306805BE}" presName="rect1" presStyleLbl="trAlignAcc1" presStyleIdx="1" presStyleCnt="3" custLinFactNeighborX="-513" custLinFactNeighborY="-28208">
        <dgm:presLayoutVars>
          <dgm:bulletEnabled val="1"/>
        </dgm:presLayoutVars>
      </dgm:prSet>
      <dgm:spPr/>
      <dgm:t>
        <a:bodyPr/>
        <a:lstStyle/>
        <a:p>
          <a:endParaRPr lang="en-US"/>
        </a:p>
      </dgm:t>
    </dgm:pt>
    <dgm:pt modelId="{8EE4F35B-9C84-BE41-B6FF-0B04F4970A81}" type="pres">
      <dgm:prSet presAssocID="{F9F0DD49-17D7-694F-961F-55D1306805BE}" presName="rect2" presStyleLbl="fgImgPlace1" presStyleIdx="1" presStyleCnt="3" custLinFactNeighborY="-17628"/>
      <dgm:spPr>
        <a:blipFill rotWithShape="1">
          <a:blip xmlns:r="http://schemas.openxmlformats.org/officeDocument/2006/relationships" r:embed="rId1"/>
          <a:stretch>
            <a:fillRect/>
          </a:stretch>
        </a:blipFill>
      </dgm:spPr>
    </dgm:pt>
    <dgm:pt modelId="{26F32E12-11E0-1345-976C-D02BE90B0661}" type="pres">
      <dgm:prSet presAssocID="{B69E4A8C-2E1E-B943-A538-5EAAF609CF95}" presName="sibTrans" presStyleCnt="0"/>
      <dgm:spPr/>
    </dgm:pt>
    <dgm:pt modelId="{7EFDA3BA-BFDB-3C44-B304-1FDCF6329A91}" type="pres">
      <dgm:prSet presAssocID="{1A3821AE-B99D-B041-AB76-14390023DBD2}" presName="composite" presStyleCnt="0"/>
      <dgm:spPr/>
    </dgm:pt>
    <dgm:pt modelId="{FC92962E-602A-504A-8A55-57D991B31BF9}" type="pres">
      <dgm:prSet presAssocID="{1A3821AE-B99D-B041-AB76-14390023DBD2}" presName="rect1" presStyleLbl="trAlignAcc1" presStyleIdx="2" presStyleCnt="3" custScaleY="97901" custLinFactNeighborX="53932" custLinFactNeighborY="61204">
        <dgm:presLayoutVars>
          <dgm:bulletEnabled val="1"/>
        </dgm:presLayoutVars>
      </dgm:prSet>
      <dgm:spPr/>
      <dgm:t>
        <a:bodyPr/>
        <a:lstStyle/>
        <a:p>
          <a:endParaRPr lang="en-US"/>
        </a:p>
      </dgm:t>
    </dgm:pt>
    <dgm:pt modelId="{F9E468C2-5DF6-3E4F-8CA0-724AC2586216}" type="pres">
      <dgm:prSet presAssocID="{1A3821AE-B99D-B041-AB76-14390023DBD2}" presName="rect2" presStyleLbl="fgImgPlace1" presStyleIdx="2" presStyleCnt="3" custLinFactX="100000" custLinFactNeighborX="152664" custLinFactNeighborY="66284"/>
      <dgm:spPr/>
    </dgm:pt>
  </dgm:ptLst>
  <dgm:cxnLst>
    <dgm:cxn modelId="{8A59F2F4-B8BC-974B-996F-B3F27315F256}" srcId="{17291D19-600E-034A-83DD-16C09B6DBA6D}" destId="{F9F0DD49-17D7-694F-961F-55D1306805BE}" srcOrd="1" destOrd="0" parTransId="{A106D41E-6B1D-484F-B576-4DB1A6854CCC}" sibTransId="{B69E4A8C-2E1E-B943-A538-5EAAF609CF95}"/>
    <dgm:cxn modelId="{35DB2F75-6701-F644-A032-46AC0E7788C5}" type="presOf" srcId="{F9F0DD49-17D7-694F-961F-55D1306805BE}" destId="{4B0257ED-5D0C-DB43-9100-8935AA4D57B1}" srcOrd="0" destOrd="0" presId="urn:microsoft.com/office/officeart/2008/layout/PictureStrips"/>
    <dgm:cxn modelId="{1353E848-1A30-9145-A47A-8F87CB6AFCF3}" srcId="{17291D19-600E-034A-83DD-16C09B6DBA6D}" destId="{1A3821AE-B99D-B041-AB76-14390023DBD2}" srcOrd="2" destOrd="0" parTransId="{77F6DABB-DF66-8145-9E86-0C134E04106D}" sibTransId="{8D9EE940-5455-6343-9D32-647C0F11AA9C}"/>
    <dgm:cxn modelId="{70163D60-4067-6649-9EDB-6F6887B66BD8}" srcId="{17291D19-600E-034A-83DD-16C09B6DBA6D}" destId="{AEFFABE7-3ACB-7045-ACFC-C5CB0C3AD582}" srcOrd="0" destOrd="0" parTransId="{397443EA-B5D5-C648-999D-AFAB1130B136}" sibTransId="{EBB1EF08-E49A-6447-962D-EDD6BCEE1C12}"/>
    <dgm:cxn modelId="{83A93EB3-AAC2-704C-941E-257DD19ABDA9}" type="presOf" srcId="{17291D19-600E-034A-83DD-16C09B6DBA6D}" destId="{BF218E55-9AE1-7648-92D3-C71432BDC8D9}" srcOrd="0" destOrd="0" presId="urn:microsoft.com/office/officeart/2008/layout/PictureStrips"/>
    <dgm:cxn modelId="{ABFFC2FF-0B55-F54E-8A01-0C0CEB576543}" type="presOf" srcId="{AEFFABE7-3ACB-7045-ACFC-C5CB0C3AD582}" destId="{61E5D919-6E29-5048-A97D-B7D3440BDDE5}" srcOrd="0" destOrd="0" presId="urn:microsoft.com/office/officeart/2008/layout/PictureStrips"/>
    <dgm:cxn modelId="{8B745526-37FE-2043-8A0E-B0C8668A2811}" type="presOf" srcId="{1A3821AE-B99D-B041-AB76-14390023DBD2}" destId="{FC92962E-602A-504A-8A55-57D991B31BF9}" srcOrd="0" destOrd="0" presId="urn:microsoft.com/office/officeart/2008/layout/PictureStrips"/>
    <dgm:cxn modelId="{1185AB0D-F218-AE4C-97B4-E5B8C7A72DFA}" type="presParOf" srcId="{BF218E55-9AE1-7648-92D3-C71432BDC8D9}" destId="{240C8C50-66D5-354A-B4BF-F14D47447DBA}" srcOrd="0" destOrd="0" presId="urn:microsoft.com/office/officeart/2008/layout/PictureStrips"/>
    <dgm:cxn modelId="{AAA5E255-C57A-FC43-A45D-614FAE80872E}" type="presParOf" srcId="{240C8C50-66D5-354A-B4BF-F14D47447DBA}" destId="{61E5D919-6E29-5048-A97D-B7D3440BDDE5}" srcOrd="0" destOrd="0" presId="urn:microsoft.com/office/officeart/2008/layout/PictureStrips"/>
    <dgm:cxn modelId="{16B29FAA-278C-AD48-8E76-59B86F45C386}" type="presParOf" srcId="{240C8C50-66D5-354A-B4BF-F14D47447DBA}" destId="{AE02C5B4-3C8A-2345-9DD4-C8DE94D0B9AF}" srcOrd="1" destOrd="0" presId="urn:microsoft.com/office/officeart/2008/layout/PictureStrips"/>
    <dgm:cxn modelId="{822A8DB6-2208-CF4A-AC28-2F8F42960732}" type="presParOf" srcId="{BF218E55-9AE1-7648-92D3-C71432BDC8D9}" destId="{F95F8115-9F8D-E740-A694-38324653624E}" srcOrd="1" destOrd="0" presId="urn:microsoft.com/office/officeart/2008/layout/PictureStrips"/>
    <dgm:cxn modelId="{BA89460D-7F9E-8648-8BBA-45C1C85AA315}" type="presParOf" srcId="{BF218E55-9AE1-7648-92D3-C71432BDC8D9}" destId="{CCCF2E7D-42CB-8D45-ACD5-CD09D9BE2ACE}" srcOrd="2" destOrd="0" presId="urn:microsoft.com/office/officeart/2008/layout/PictureStrips"/>
    <dgm:cxn modelId="{239EAA1C-EAAC-7F4A-A858-1265698449AC}" type="presParOf" srcId="{CCCF2E7D-42CB-8D45-ACD5-CD09D9BE2ACE}" destId="{4B0257ED-5D0C-DB43-9100-8935AA4D57B1}" srcOrd="0" destOrd="0" presId="urn:microsoft.com/office/officeart/2008/layout/PictureStrips"/>
    <dgm:cxn modelId="{D772C53B-5F1C-CF4D-B476-B5DBEEB4869B}" type="presParOf" srcId="{CCCF2E7D-42CB-8D45-ACD5-CD09D9BE2ACE}" destId="{8EE4F35B-9C84-BE41-B6FF-0B04F4970A81}" srcOrd="1" destOrd="0" presId="urn:microsoft.com/office/officeart/2008/layout/PictureStrips"/>
    <dgm:cxn modelId="{F2BE6521-3748-A24E-A11E-F5C12CEBC37F}" type="presParOf" srcId="{BF218E55-9AE1-7648-92D3-C71432BDC8D9}" destId="{26F32E12-11E0-1345-976C-D02BE90B0661}" srcOrd="3" destOrd="0" presId="urn:microsoft.com/office/officeart/2008/layout/PictureStrips"/>
    <dgm:cxn modelId="{5F827343-CDD6-8A4B-BC8F-DC975F40A313}" type="presParOf" srcId="{BF218E55-9AE1-7648-92D3-C71432BDC8D9}" destId="{7EFDA3BA-BFDB-3C44-B304-1FDCF6329A91}" srcOrd="4" destOrd="0" presId="urn:microsoft.com/office/officeart/2008/layout/PictureStrips"/>
    <dgm:cxn modelId="{29A3036C-7466-B943-8D85-736F8E04386E}" type="presParOf" srcId="{7EFDA3BA-BFDB-3C44-B304-1FDCF6329A91}" destId="{FC92962E-602A-504A-8A55-57D991B31BF9}" srcOrd="0" destOrd="0" presId="urn:microsoft.com/office/officeart/2008/layout/PictureStrips"/>
    <dgm:cxn modelId="{D7C748D5-457F-2543-AC35-ED4E704A61B8}" type="presParOf" srcId="{7EFDA3BA-BFDB-3C44-B304-1FDCF6329A91}" destId="{F9E468C2-5DF6-3E4F-8CA0-724AC258621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7E5ADC-B5CA-4C4B-9BA9-CA831E92C53D}" type="doc">
      <dgm:prSet loTypeId="urn:microsoft.com/office/officeart/2005/8/layout/vList4#5" loCatId="list" qsTypeId="urn:microsoft.com/office/officeart/2005/8/quickstyle/simple1" qsCatId="simple" csTypeId="urn:microsoft.com/office/officeart/2005/8/colors/accent1_1" csCatId="accent1" phldr="1"/>
      <dgm:spPr/>
      <dgm:t>
        <a:bodyPr/>
        <a:lstStyle/>
        <a:p>
          <a:endParaRPr lang="en-US"/>
        </a:p>
      </dgm:t>
    </dgm:pt>
    <dgm:pt modelId="{4E50176A-8F7C-4A28-B9DE-F3D3E23F6627}">
      <dgm:prSet phldrT="[Text]" custT="1"/>
      <dgm:spPr/>
      <dgm:t>
        <a:bodyPr/>
        <a:lstStyle/>
        <a:p>
          <a:r>
            <a:rPr lang="en-US" sz="2400" b="1" dirty="0" err="1"/>
            <a:t>Strategi</a:t>
          </a:r>
          <a:r>
            <a:rPr lang="en-US" sz="2400" b="1" dirty="0"/>
            <a:t> </a:t>
          </a:r>
          <a:r>
            <a:rPr lang="en-US" sz="2400" b="1" dirty="0" err="1"/>
            <a:t>Peningkatan</a:t>
          </a:r>
          <a:r>
            <a:rPr lang="en-US" sz="2400" b="1" dirty="0"/>
            <a:t> POR </a:t>
          </a:r>
          <a:r>
            <a:rPr lang="en-US" sz="2400" b="1" dirty="0" err="1"/>
            <a:t>di</a:t>
          </a:r>
          <a:r>
            <a:rPr lang="en-US" sz="2400" b="1" dirty="0"/>
            <a:t> </a:t>
          </a:r>
          <a:r>
            <a:rPr lang="en-US" sz="2400" b="1" dirty="0" err="1"/>
            <a:t>Faskes</a:t>
          </a:r>
          <a:r>
            <a:rPr lang="en-US" sz="2400" b="1" dirty="0"/>
            <a:t> (</a:t>
          </a:r>
          <a:r>
            <a:rPr lang="en-US" sz="2400" b="1" dirty="0" err="1"/>
            <a:t>rujukan</a:t>
          </a:r>
          <a:r>
            <a:rPr lang="en-US" sz="2400" b="1" dirty="0"/>
            <a:t> &amp; primer)</a:t>
          </a:r>
        </a:p>
      </dgm:t>
    </dgm:pt>
    <dgm:pt modelId="{3A006A4A-FB85-41F5-AEB0-21554A79BFBB}" type="parTrans" cxnId="{4F905268-C690-46BE-BEB2-2DB0862119A2}">
      <dgm:prSet/>
      <dgm:spPr/>
      <dgm:t>
        <a:bodyPr/>
        <a:lstStyle/>
        <a:p>
          <a:endParaRPr lang="en-US"/>
        </a:p>
      </dgm:t>
    </dgm:pt>
    <dgm:pt modelId="{53BB692B-49BA-49C9-A408-680377288F26}" type="sibTrans" cxnId="{4F905268-C690-46BE-BEB2-2DB0862119A2}">
      <dgm:prSet/>
      <dgm:spPr/>
      <dgm:t>
        <a:bodyPr/>
        <a:lstStyle/>
        <a:p>
          <a:endParaRPr lang="en-US"/>
        </a:p>
      </dgm:t>
    </dgm:pt>
    <dgm:pt modelId="{0A13F143-5A44-411B-B141-8F080065B65A}">
      <dgm:prSet phldrT="[Text]" custT="1"/>
      <dgm:spPr/>
      <dgm:t>
        <a:bodyPr/>
        <a:lstStyle/>
        <a:p>
          <a:r>
            <a:rPr lang="en-US" sz="1800" dirty="0" err="1"/>
            <a:t>Regulasi</a:t>
          </a:r>
          <a:r>
            <a:rPr lang="en-US" sz="1800" dirty="0"/>
            <a:t>/</a:t>
          </a:r>
          <a:r>
            <a:rPr lang="en-US" sz="1800" dirty="0" err="1"/>
            <a:t>Kebijakan</a:t>
          </a:r>
          <a:r>
            <a:rPr lang="en-US" sz="1800" dirty="0"/>
            <a:t> </a:t>
          </a:r>
          <a:r>
            <a:rPr lang="en-US" sz="1800" dirty="0">
              <a:sym typeface="Wingdings"/>
            </a:rPr>
            <a:t> DOEN, FORNAS, </a:t>
          </a:r>
          <a:r>
            <a:rPr lang="en-US" sz="1800" dirty="0" err="1">
              <a:sym typeface="Wingdings"/>
            </a:rPr>
            <a:t>Pedoman</a:t>
          </a:r>
          <a:r>
            <a:rPr lang="en-US" sz="1800" baseline="0" dirty="0">
              <a:sym typeface="Wingdings"/>
            </a:rPr>
            <a:t> </a:t>
          </a:r>
          <a:r>
            <a:rPr lang="en-US" sz="1800" baseline="0" dirty="0" err="1">
              <a:sym typeface="Wingdings"/>
            </a:rPr>
            <a:t>Umum</a:t>
          </a:r>
          <a:r>
            <a:rPr lang="en-US" sz="1800" baseline="0" dirty="0">
              <a:sym typeface="Wingdings"/>
            </a:rPr>
            <a:t> </a:t>
          </a:r>
          <a:r>
            <a:rPr lang="en-US" sz="1800" baseline="0" dirty="0" err="1">
              <a:sym typeface="Wingdings"/>
            </a:rPr>
            <a:t>Pengg</a:t>
          </a:r>
          <a:r>
            <a:rPr lang="en-US" sz="1800" baseline="0" dirty="0">
              <a:sym typeface="Wingdings"/>
            </a:rPr>
            <a:t> AB, </a:t>
          </a:r>
          <a:r>
            <a:rPr lang="en-US" sz="1800" baseline="0" dirty="0" err="1">
              <a:sym typeface="Wingdings"/>
            </a:rPr>
            <a:t>dll</a:t>
          </a:r>
          <a:endParaRPr lang="en-US" sz="1800" dirty="0"/>
        </a:p>
      </dgm:t>
    </dgm:pt>
    <dgm:pt modelId="{FD0DDE5B-0E8C-4BFC-BB25-118DD4121A63}" type="parTrans" cxnId="{7E0761F1-BE9B-4DEC-81C1-47ECD5943EEF}">
      <dgm:prSet/>
      <dgm:spPr/>
      <dgm:t>
        <a:bodyPr/>
        <a:lstStyle/>
        <a:p>
          <a:endParaRPr lang="en-US"/>
        </a:p>
      </dgm:t>
    </dgm:pt>
    <dgm:pt modelId="{D121305F-CEF3-46B6-A12C-93DBB2D1409B}" type="sibTrans" cxnId="{7E0761F1-BE9B-4DEC-81C1-47ECD5943EEF}">
      <dgm:prSet/>
      <dgm:spPr/>
      <dgm:t>
        <a:bodyPr/>
        <a:lstStyle/>
        <a:p>
          <a:endParaRPr lang="en-US"/>
        </a:p>
      </dgm:t>
    </dgm:pt>
    <dgm:pt modelId="{6E5EFAC6-AD4E-4B43-9AD9-F3461D8AD740}">
      <dgm:prSet phldrT="[Text]" custT="1"/>
      <dgm:spPr/>
      <dgm:t>
        <a:bodyPr/>
        <a:lstStyle/>
        <a:p>
          <a:r>
            <a:rPr lang="en-US" sz="1800" dirty="0" err="1"/>
            <a:t>Intervensi</a:t>
          </a:r>
          <a:r>
            <a:rPr lang="en-US" sz="1800" dirty="0"/>
            <a:t> </a:t>
          </a:r>
          <a:r>
            <a:rPr lang="en-US" sz="1800" dirty="0" err="1"/>
            <a:t>integrasi</a:t>
          </a:r>
          <a:r>
            <a:rPr lang="en-US" sz="1800" dirty="0"/>
            <a:t> POR </a:t>
          </a:r>
          <a:r>
            <a:rPr lang="en-US" sz="1800" dirty="0" err="1"/>
            <a:t>dlm</a:t>
          </a:r>
          <a:r>
            <a:rPr lang="en-US" sz="1800" dirty="0"/>
            <a:t> </a:t>
          </a:r>
          <a:r>
            <a:rPr lang="en-US" sz="1800" dirty="0" err="1"/>
            <a:t>kurikulum</a:t>
          </a:r>
          <a:r>
            <a:rPr lang="en-US" sz="1800" dirty="0"/>
            <a:t> </a:t>
          </a:r>
          <a:r>
            <a:rPr lang="en-US" sz="1800" dirty="0" err="1"/>
            <a:t>pendidikan</a:t>
          </a:r>
          <a:r>
            <a:rPr lang="en-US" sz="1800" dirty="0"/>
            <a:t> </a:t>
          </a:r>
          <a:r>
            <a:rPr lang="en-US" sz="1800" dirty="0" err="1"/>
            <a:t>dan</a:t>
          </a:r>
          <a:r>
            <a:rPr lang="en-US" sz="1800" baseline="0" dirty="0"/>
            <a:t> </a:t>
          </a:r>
          <a:r>
            <a:rPr lang="en-US" sz="1800" dirty="0" err="1"/>
            <a:t>akreditasi</a:t>
          </a:r>
          <a:r>
            <a:rPr lang="en-US" sz="1800" dirty="0"/>
            <a:t> </a:t>
          </a:r>
          <a:r>
            <a:rPr lang="en-US" sz="1800" dirty="0" err="1"/>
            <a:t>Faskes</a:t>
          </a:r>
          <a:endParaRPr lang="en-US" sz="1800" dirty="0"/>
        </a:p>
      </dgm:t>
    </dgm:pt>
    <dgm:pt modelId="{05BC293A-2983-4AB9-8CA8-9BEEDA5FD728}" type="parTrans" cxnId="{595A8E6C-26E7-4E7F-B0CC-B13B41CF102F}">
      <dgm:prSet/>
      <dgm:spPr/>
      <dgm:t>
        <a:bodyPr/>
        <a:lstStyle/>
        <a:p>
          <a:endParaRPr lang="en-US"/>
        </a:p>
      </dgm:t>
    </dgm:pt>
    <dgm:pt modelId="{7806E94D-70CF-44B8-893D-30780132D669}" type="sibTrans" cxnId="{595A8E6C-26E7-4E7F-B0CC-B13B41CF102F}">
      <dgm:prSet/>
      <dgm:spPr/>
      <dgm:t>
        <a:bodyPr/>
        <a:lstStyle/>
        <a:p>
          <a:endParaRPr lang="en-US"/>
        </a:p>
      </dgm:t>
    </dgm:pt>
    <dgm:pt modelId="{4A99D21B-F70C-44D1-BF50-20AAAA0EE13D}">
      <dgm:prSet phldrT="[Text]" custT="1"/>
      <dgm:spPr/>
      <dgm:t>
        <a:bodyPr/>
        <a:lstStyle/>
        <a:p>
          <a:r>
            <a:rPr lang="en-US" sz="2400" b="1" dirty="0" err="1"/>
            <a:t>Strategi</a:t>
          </a:r>
          <a:r>
            <a:rPr lang="en-US" sz="2400" b="1" dirty="0"/>
            <a:t> </a:t>
          </a:r>
          <a:r>
            <a:rPr lang="en-US" sz="2400" b="1" dirty="0" err="1"/>
            <a:t>Peningkatan</a:t>
          </a:r>
          <a:r>
            <a:rPr lang="en-US" sz="2400" b="1" dirty="0"/>
            <a:t> POR </a:t>
          </a:r>
          <a:r>
            <a:rPr lang="en-US" sz="2400" b="1" dirty="0" err="1"/>
            <a:t>pada</a:t>
          </a:r>
          <a:r>
            <a:rPr lang="en-US" sz="2400" b="1" dirty="0"/>
            <a:t> </a:t>
          </a:r>
          <a:r>
            <a:rPr lang="en-US" sz="2400" b="1" dirty="0" err="1"/>
            <a:t>Masyarakat</a:t>
          </a:r>
          <a:endParaRPr lang="en-US" sz="2400" b="1" dirty="0"/>
        </a:p>
      </dgm:t>
    </dgm:pt>
    <dgm:pt modelId="{75B3FB54-C54F-4811-917E-F0E849AB7CE5}" type="parTrans" cxnId="{BE4DF0EA-BA7A-478B-9392-B6F2DDF1B7B3}">
      <dgm:prSet/>
      <dgm:spPr/>
      <dgm:t>
        <a:bodyPr/>
        <a:lstStyle/>
        <a:p>
          <a:endParaRPr lang="en-US"/>
        </a:p>
      </dgm:t>
    </dgm:pt>
    <dgm:pt modelId="{75AA0B28-2711-4B8E-BFDA-3765B37C7535}" type="sibTrans" cxnId="{BE4DF0EA-BA7A-478B-9392-B6F2DDF1B7B3}">
      <dgm:prSet/>
      <dgm:spPr/>
      <dgm:t>
        <a:bodyPr/>
        <a:lstStyle/>
        <a:p>
          <a:endParaRPr lang="en-US"/>
        </a:p>
      </dgm:t>
    </dgm:pt>
    <dgm:pt modelId="{CF428A68-8726-49F1-B964-8368CB45EBA5}">
      <dgm:prSet phldrT="[Text]" custT="1"/>
      <dgm:spPr/>
      <dgm:t>
        <a:bodyPr/>
        <a:lstStyle/>
        <a:p>
          <a:r>
            <a:rPr lang="en-US" sz="2000" b="1" dirty="0" err="1"/>
            <a:t>Edukasi</a:t>
          </a:r>
          <a:r>
            <a:rPr lang="en-US" sz="2000" b="1" dirty="0"/>
            <a:t> </a:t>
          </a:r>
          <a:r>
            <a:rPr lang="en-US" sz="2000" b="1" dirty="0" err="1"/>
            <a:t>dan</a:t>
          </a:r>
          <a:r>
            <a:rPr lang="en-US" sz="2000" b="1" dirty="0"/>
            <a:t> </a:t>
          </a:r>
          <a:r>
            <a:rPr lang="en-US" sz="2000" b="1" dirty="0" err="1"/>
            <a:t>pemberdayaan</a:t>
          </a:r>
          <a:r>
            <a:rPr lang="en-US" sz="2000" b="1" dirty="0"/>
            <a:t> </a:t>
          </a:r>
          <a:r>
            <a:rPr lang="en-US" sz="2000" b="1" dirty="0" err="1"/>
            <a:t>masyarakat</a:t>
          </a:r>
          <a:r>
            <a:rPr lang="en-US" sz="2000" b="1" dirty="0"/>
            <a:t> </a:t>
          </a:r>
          <a:r>
            <a:rPr lang="en-US" sz="2000" b="1" dirty="0" err="1"/>
            <a:t>terkait</a:t>
          </a:r>
          <a:r>
            <a:rPr lang="en-US" sz="2000" b="1" dirty="0"/>
            <a:t> POR</a:t>
          </a:r>
        </a:p>
      </dgm:t>
    </dgm:pt>
    <dgm:pt modelId="{1B9DA4E5-D214-4673-AABF-F13FC78C8112}" type="parTrans" cxnId="{987EC3C5-8488-4AC6-9AE5-CA0C3BBE4478}">
      <dgm:prSet/>
      <dgm:spPr/>
      <dgm:t>
        <a:bodyPr/>
        <a:lstStyle/>
        <a:p>
          <a:endParaRPr lang="en-US"/>
        </a:p>
      </dgm:t>
    </dgm:pt>
    <dgm:pt modelId="{F8E86DC1-A813-4623-8284-01622DB87917}" type="sibTrans" cxnId="{987EC3C5-8488-4AC6-9AE5-CA0C3BBE4478}">
      <dgm:prSet/>
      <dgm:spPr/>
      <dgm:t>
        <a:bodyPr/>
        <a:lstStyle/>
        <a:p>
          <a:endParaRPr lang="en-US"/>
        </a:p>
      </dgm:t>
    </dgm:pt>
    <dgm:pt modelId="{55C0EFBC-0544-4B9E-A35C-1CD7CB50AA7B}">
      <dgm:prSet phldrT="[Text]" custT="1"/>
      <dgm:spPr/>
      <dgm:t>
        <a:bodyPr/>
        <a:lstStyle/>
        <a:p>
          <a:r>
            <a:rPr lang="en-US" sz="1800" b="1" dirty="0" err="1"/>
            <a:t>Kampanye</a:t>
          </a:r>
          <a:r>
            <a:rPr lang="en-US" sz="1800" b="1" dirty="0"/>
            <a:t> </a:t>
          </a:r>
          <a:r>
            <a:rPr lang="en-US" sz="1800" b="1" dirty="0" err="1"/>
            <a:t>publik</a:t>
          </a:r>
          <a:r>
            <a:rPr lang="en-US" sz="1800" b="1" dirty="0"/>
            <a:t> </a:t>
          </a:r>
          <a:r>
            <a:rPr lang="en-US" sz="1800" b="1" dirty="0" err="1"/>
            <a:t>dan</a:t>
          </a:r>
          <a:r>
            <a:rPr lang="en-US" sz="1800" b="1" dirty="0"/>
            <a:t> </a:t>
          </a:r>
          <a:r>
            <a:rPr lang="en-US" sz="1800" b="1" dirty="0" err="1"/>
            <a:t>penyebaran</a:t>
          </a:r>
          <a:r>
            <a:rPr lang="en-US" sz="1800" b="1" dirty="0"/>
            <a:t> </a:t>
          </a:r>
          <a:r>
            <a:rPr lang="en-US" sz="1800" b="1" dirty="0" err="1"/>
            <a:t>informasi</a:t>
          </a:r>
          <a:r>
            <a:rPr lang="en-US" sz="1800" b="1" dirty="0"/>
            <a:t> </a:t>
          </a:r>
          <a:r>
            <a:rPr lang="en-US" sz="1800" b="1" dirty="0" err="1"/>
            <a:t>pada</a:t>
          </a:r>
          <a:r>
            <a:rPr lang="en-US" sz="1800" b="1" dirty="0"/>
            <a:t> </a:t>
          </a:r>
          <a:r>
            <a:rPr lang="en-US" sz="1800" b="1" dirty="0" err="1"/>
            <a:t>masyarakat</a:t>
          </a:r>
          <a:r>
            <a:rPr lang="en-US" sz="1800" b="1" baseline="0" dirty="0"/>
            <a:t> &amp; </a:t>
          </a:r>
          <a:r>
            <a:rPr lang="en-US" sz="1800" b="1" baseline="0" dirty="0" err="1"/>
            <a:t>N</a:t>
          </a:r>
          <a:r>
            <a:rPr lang="en-US" sz="1800" b="1" dirty="0" err="1"/>
            <a:t>akes</a:t>
          </a:r>
          <a:endParaRPr lang="en-US" sz="1600" b="1" dirty="0"/>
        </a:p>
      </dgm:t>
    </dgm:pt>
    <dgm:pt modelId="{78A8549B-8015-4922-BA15-2E92C4DCEA25}" type="parTrans" cxnId="{C012BBC8-67AE-4B0F-A729-9446F0A469B7}">
      <dgm:prSet/>
      <dgm:spPr/>
      <dgm:t>
        <a:bodyPr/>
        <a:lstStyle/>
        <a:p>
          <a:endParaRPr lang="en-US"/>
        </a:p>
      </dgm:t>
    </dgm:pt>
    <dgm:pt modelId="{7537D2C7-C8CE-4165-ACAC-96E08EF7216D}" type="sibTrans" cxnId="{C012BBC8-67AE-4B0F-A729-9446F0A469B7}">
      <dgm:prSet/>
      <dgm:spPr/>
      <dgm:t>
        <a:bodyPr/>
        <a:lstStyle/>
        <a:p>
          <a:endParaRPr lang="en-US"/>
        </a:p>
      </dgm:t>
    </dgm:pt>
    <dgm:pt modelId="{C1296ECB-1CED-4C51-BE55-65C9AEF1AB62}">
      <dgm:prSet phldrT="[Text]" custT="1"/>
      <dgm:spPr/>
      <dgm:t>
        <a:bodyPr/>
        <a:lstStyle/>
        <a:p>
          <a:r>
            <a:rPr lang="en-US" sz="2400" b="1" dirty="0" err="1"/>
            <a:t>Pemantauan</a:t>
          </a:r>
          <a:r>
            <a:rPr lang="en-US" sz="2400" b="1" dirty="0"/>
            <a:t> </a:t>
          </a:r>
          <a:r>
            <a:rPr lang="en-US" sz="2400" b="1" dirty="0" err="1"/>
            <a:t>dan</a:t>
          </a:r>
          <a:r>
            <a:rPr lang="en-US" sz="2400" b="1" dirty="0"/>
            <a:t> </a:t>
          </a:r>
          <a:r>
            <a:rPr lang="en-US" sz="2400" b="1" dirty="0" err="1"/>
            <a:t>Evaluasi</a:t>
          </a:r>
          <a:r>
            <a:rPr lang="en-US" sz="2400" b="1" dirty="0"/>
            <a:t> POR</a:t>
          </a:r>
        </a:p>
      </dgm:t>
    </dgm:pt>
    <dgm:pt modelId="{E8CD0D64-DAD1-4475-A4BD-B271CB9C1429}" type="parTrans" cxnId="{B0295A7D-772E-4B41-8D67-ED0BB9560475}">
      <dgm:prSet/>
      <dgm:spPr/>
      <dgm:t>
        <a:bodyPr/>
        <a:lstStyle/>
        <a:p>
          <a:endParaRPr lang="en-US"/>
        </a:p>
      </dgm:t>
    </dgm:pt>
    <dgm:pt modelId="{BD15B207-80FB-440E-A917-D7536D200EC6}" type="sibTrans" cxnId="{B0295A7D-772E-4B41-8D67-ED0BB9560475}">
      <dgm:prSet/>
      <dgm:spPr/>
      <dgm:t>
        <a:bodyPr/>
        <a:lstStyle/>
        <a:p>
          <a:endParaRPr lang="en-US"/>
        </a:p>
      </dgm:t>
    </dgm:pt>
    <dgm:pt modelId="{2FE54375-1862-4BEC-ADEB-F3798003CE56}">
      <dgm:prSet phldrT="[Text]" custT="1"/>
      <dgm:spPr/>
      <dgm:t>
        <a:bodyPr/>
        <a:lstStyle/>
        <a:p>
          <a:r>
            <a:rPr lang="en-US" sz="1800" dirty="0" err="1"/>
            <a:t>Pemantuan</a:t>
          </a:r>
          <a:r>
            <a:rPr lang="en-US" sz="1800" dirty="0"/>
            <a:t> </a:t>
          </a:r>
          <a:r>
            <a:rPr lang="en-US" sz="1800" dirty="0" err="1"/>
            <a:t>berkala</a:t>
          </a:r>
          <a:r>
            <a:rPr lang="en-US" sz="1800" dirty="0"/>
            <a:t> (</a:t>
          </a:r>
          <a:r>
            <a:rPr lang="en-US" sz="1800" dirty="0" err="1"/>
            <a:t>indikator</a:t>
          </a:r>
          <a:r>
            <a:rPr lang="en-US" sz="1800" dirty="0"/>
            <a:t> </a:t>
          </a:r>
          <a:r>
            <a:rPr lang="en-US" sz="1800" dirty="0" err="1"/>
            <a:t>kinerja</a:t>
          </a:r>
          <a:r>
            <a:rPr lang="en-US" sz="1800" dirty="0"/>
            <a:t> POR), </a:t>
          </a:r>
          <a:r>
            <a:rPr lang="en-US" sz="1800" dirty="0" err="1"/>
            <a:t>survei</a:t>
          </a:r>
          <a:r>
            <a:rPr lang="en-US" sz="1800" dirty="0"/>
            <a:t> </a:t>
          </a:r>
          <a:r>
            <a:rPr lang="en-US" sz="1800" dirty="0" err="1"/>
            <a:t>berkala</a:t>
          </a:r>
          <a:r>
            <a:rPr lang="en-US" sz="1800" dirty="0"/>
            <a:t> </a:t>
          </a:r>
          <a:r>
            <a:rPr lang="en-US" sz="1800" dirty="0">
              <a:sym typeface="Wingdings"/>
            </a:rPr>
            <a:t> </a:t>
          </a:r>
          <a:r>
            <a:rPr lang="en-US" sz="1800" b="1" dirty="0">
              <a:sym typeface="Wingdings"/>
            </a:rPr>
            <a:t>PERESEPAN</a:t>
          </a:r>
          <a:r>
            <a:rPr lang="en-US" sz="1800" b="1" baseline="0" dirty="0">
              <a:sym typeface="Wingdings"/>
            </a:rPr>
            <a:t> AB</a:t>
          </a:r>
          <a:endParaRPr lang="en-US" sz="1800" b="1" dirty="0"/>
        </a:p>
      </dgm:t>
    </dgm:pt>
    <dgm:pt modelId="{3BCAE8BC-F035-43FD-8B06-33CEAAED5418}" type="parTrans" cxnId="{33D07540-696A-4352-84F7-93AC4B67EFBE}">
      <dgm:prSet/>
      <dgm:spPr/>
      <dgm:t>
        <a:bodyPr/>
        <a:lstStyle/>
        <a:p>
          <a:endParaRPr lang="en-US"/>
        </a:p>
      </dgm:t>
    </dgm:pt>
    <dgm:pt modelId="{58B0F1D3-EA35-43FF-8FAC-45FA505DA0CA}" type="sibTrans" cxnId="{33D07540-696A-4352-84F7-93AC4B67EFBE}">
      <dgm:prSet/>
      <dgm:spPr/>
      <dgm:t>
        <a:bodyPr/>
        <a:lstStyle/>
        <a:p>
          <a:endParaRPr lang="en-US"/>
        </a:p>
      </dgm:t>
    </dgm:pt>
    <dgm:pt modelId="{3D53A64C-AD2F-4B31-8072-B4693C65AAE3}">
      <dgm:prSet phldrT="[Text]" custT="1"/>
      <dgm:spPr/>
      <dgm:t>
        <a:bodyPr/>
        <a:lstStyle/>
        <a:p>
          <a:r>
            <a:rPr lang="en-US" sz="1800" dirty="0" err="1"/>
            <a:t>Kerjasama</a:t>
          </a:r>
          <a:r>
            <a:rPr lang="en-US" sz="1800" dirty="0"/>
            <a:t> </a:t>
          </a:r>
          <a:r>
            <a:rPr lang="en-US" sz="1800" dirty="0" err="1"/>
            <a:t>lintas</a:t>
          </a:r>
          <a:r>
            <a:rPr lang="en-US" sz="1800" dirty="0"/>
            <a:t> program </a:t>
          </a:r>
          <a:r>
            <a:rPr lang="en-US" sz="1800" dirty="0" err="1"/>
            <a:t>dan</a:t>
          </a:r>
          <a:r>
            <a:rPr lang="en-US" sz="1800" dirty="0"/>
            <a:t> </a:t>
          </a:r>
          <a:r>
            <a:rPr lang="en-US" sz="1800" dirty="0" err="1"/>
            <a:t>lintas</a:t>
          </a:r>
          <a:r>
            <a:rPr lang="en-US" sz="1800" dirty="0"/>
            <a:t> </a:t>
          </a:r>
          <a:r>
            <a:rPr lang="en-US" sz="1800" dirty="0" err="1"/>
            <a:t>sektor</a:t>
          </a:r>
          <a:r>
            <a:rPr lang="en-US" sz="1800" dirty="0"/>
            <a:t> (</a:t>
          </a:r>
          <a:r>
            <a:rPr lang="en-US" sz="1800" dirty="0" err="1"/>
            <a:t>misal</a:t>
          </a:r>
          <a:r>
            <a:rPr lang="en-US" sz="1800" dirty="0"/>
            <a:t> </a:t>
          </a:r>
          <a:r>
            <a:rPr lang="en-US" sz="1800" dirty="0" err="1"/>
            <a:t>litbangkes</a:t>
          </a:r>
          <a:r>
            <a:rPr lang="en-US" sz="1800" dirty="0"/>
            <a:t>, </a:t>
          </a:r>
          <a:r>
            <a:rPr lang="en-US" sz="1800" dirty="0" err="1"/>
            <a:t>akademis</a:t>
          </a:r>
          <a:r>
            <a:rPr lang="en-US" sz="1800" dirty="0"/>
            <a:t>)</a:t>
          </a:r>
        </a:p>
      </dgm:t>
    </dgm:pt>
    <dgm:pt modelId="{51BE7161-2F01-40F6-B0E0-DDE2068084AD}" type="parTrans" cxnId="{2DD50468-7E1F-46D7-A3B6-5C663A5242F7}">
      <dgm:prSet/>
      <dgm:spPr/>
      <dgm:t>
        <a:bodyPr/>
        <a:lstStyle/>
        <a:p>
          <a:endParaRPr lang="en-US"/>
        </a:p>
      </dgm:t>
    </dgm:pt>
    <dgm:pt modelId="{A9641503-3F13-49CB-98BC-4643629F6A75}" type="sibTrans" cxnId="{2DD50468-7E1F-46D7-A3B6-5C663A5242F7}">
      <dgm:prSet/>
      <dgm:spPr/>
      <dgm:t>
        <a:bodyPr/>
        <a:lstStyle/>
        <a:p>
          <a:endParaRPr lang="en-US"/>
        </a:p>
      </dgm:t>
    </dgm:pt>
    <dgm:pt modelId="{954866C2-A05D-4330-9182-7A8D10B11A2D}">
      <dgm:prSet phldrT="[Text]" custT="1"/>
      <dgm:spPr/>
      <dgm:t>
        <a:bodyPr/>
        <a:lstStyle/>
        <a:p>
          <a:r>
            <a:rPr lang="en-US" sz="1800" dirty="0" err="1"/>
            <a:t>Pelatihan</a:t>
          </a:r>
          <a:r>
            <a:rPr lang="en-US" sz="1800" dirty="0"/>
            <a:t> (TOT) </a:t>
          </a:r>
          <a:r>
            <a:rPr lang="en-US" sz="1800" dirty="0">
              <a:sym typeface="Wingdings"/>
            </a:rPr>
            <a:t> </a:t>
          </a:r>
          <a:r>
            <a:rPr lang="en-US" sz="1800" dirty="0" err="1">
              <a:sym typeface="Wingdings"/>
            </a:rPr>
            <a:t>kerjasama</a:t>
          </a:r>
          <a:r>
            <a:rPr lang="en-US" sz="1800" dirty="0">
              <a:sym typeface="Wingdings"/>
            </a:rPr>
            <a:t> </a:t>
          </a:r>
          <a:r>
            <a:rPr lang="en-US" sz="1800" dirty="0" err="1">
              <a:sym typeface="Wingdings"/>
            </a:rPr>
            <a:t>dengan</a:t>
          </a:r>
          <a:r>
            <a:rPr lang="en-US" sz="1800" dirty="0">
              <a:sym typeface="Wingdings"/>
            </a:rPr>
            <a:t> </a:t>
          </a:r>
          <a:r>
            <a:rPr lang="en-US" sz="1800" dirty="0" err="1">
              <a:sym typeface="Wingdings"/>
            </a:rPr>
            <a:t>Ditjen</a:t>
          </a:r>
          <a:r>
            <a:rPr lang="en-US" sz="1800" baseline="0" dirty="0">
              <a:sym typeface="Wingdings"/>
            </a:rPr>
            <a:t> </a:t>
          </a:r>
          <a:r>
            <a:rPr lang="en-US" sz="1800" baseline="0" dirty="0" err="1">
              <a:sym typeface="Wingdings"/>
            </a:rPr>
            <a:t>Yankes</a:t>
          </a:r>
          <a:r>
            <a:rPr lang="en-US" sz="1800" baseline="0" dirty="0">
              <a:sym typeface="Wingdings"/>
            </a:rPr>
            <a:t> </a:t>
          </a:r>
          <a:r>
            <a:rPr lang="en-US" sz="1800" baseline="0" dirty="0" err="1">
              <a:sym typeface="Wingdings"/>
            </a:rPr>
            <a:t>dan</a:t>
          </a:r>
          <a:r>
            <a:rPr lang="en-US" sz="1800" baseline="0" dirty="0">
              <a:sym typeface="Wingdings"/>
            </a:rPr>
            <a:t> KPRA, </a:t>
          </a:r>
          <a:r>
            <a:rPr lang="en-US" sz="1800" baseline="0" dirty="0" err="1">
              <a:sym typeface="Wingdings"/>
            </a:rPr>
            <a:t>Dinkes</a:t>
          </a:r>
          <a:endParaRPr lang="en-US" sz="1800" dirty="0"/>
        </a:p>
      </dgm:t>
    </dgm:pt>
    <dgm:pt modelId="{E71AD4B5-8A6F-47F2-B93E-35A2AEEE71A0}" type="parTrans" cxnId="{72B67ADE-3F7A-462F-9CF7-331547D4261D}">
      <dgm:prSet/>
      <dgm:spPr/>
      <dgm:t>
        <a:bodyPr/>
        <a:lstStyle/>
        <a:p>
          <a:endParaRPr lang="en-US"/>
        </a:p>
      </dgm:t>
    </dgm:pt>
    <dgm:pt modelId="{62C905F2-6F8A-4AF9-8C31-6C4DD5400FF2}" type="sibTrans" cxnId="{72B67ADE-3F7A-462F-9CF7-331547D4261D}">
      <dgm:prSet/>
      <dgm:spPr/>
      <dgm:t>
        <a:bodyPr/>
        <a:lstStyle/>
        <a:p>
          <a:endParaRPr lang="en-US"/>
        </a:p>
      </dgm:t>
    </dgm:pt>
    <dgm:pt modelId="{2B7A5515-08FD-44A2-BC6C-5FD319215346}">
      <dgm:prSet phldrT="[Text]" custT="1"/>
      <dgm:spPr/>
      <dgm:t>
        <a:bodyPr/>
        <a:lstStyle/>
        <a:p>
          <a:r>
            <a:rPr lang="en-US" sz="1800" b="1" dirty="0"/>
            <a:t>FGD </a:t>
          </a:r>
          <a:r>
            <a:rPr lang="en-US" sz="1800" b="1" dirty="0">
              <a:sym typeface="Wingdings"/>
            </a:rPr>
            <a:t> </a:t>
          </a:r>
          <a:r>
            <a:rPr lang="en-US" sz="1800" b="1" dirty="0" err="1">
              <a:sym typeface="Wingdings"/>
            </a:rPr>
            <a:t>Nakes</a:t>
          </a:r>
          <a:r>
            <a:rPr lang="en-US" sz="1800" b="1" dirty="0"/>
            <a:t> (</a:t>
          </a:r>
          <a:r>
            <a:rPr lang="en-US" sz="1800" b="1" dirty="0" err="1"/>
            <a:t>Dokter</a:t>
          </a:r>
          <a:r>
            <a:rPr lang="en-US" sz="1800" b="1" dirty="0"/>
            <a:t>, </a:t>
          </a:r>
          <a:r>
            <a:rPr lang="en-US" sz="1800" b="1" dirty="0" err="1"/>
            <a:t>Apoteker</a:t>
          </a:r>
          <a:r>
            <a:rPr lang="en-US" sz="1800" b="1" dirty="0"/>
            <a:t>, </a:t>
          </a:r>
          <a:r>
            <a:rPr lang="en-US" sz="1800" b="1" dirty="0" err="1"/>
            <a:t>Bidan</a:t>
          </a:r>
          <a:r>
            <a:rPr lang="en-US" sz="1800" b="1" dirty="0"/>
            <a:t>, AA, </a:t>
          </a:r>
          <a:r>
            <a:rPr lang="en-US" sz="1800" b="1" dirty="0" err="1"/>
            <a:t>Perawat</a:t>
          </a:r>
          <a:r>
            <a:rPr lang="en-US" sz="1800" b="1" dirty="0"/>
            <a:t> &amp; </a:t>
          </a:r>
          <a:r>
            <a:rPr lang="en-US" sz="1800" b="1" dirty="0" err="1"/>
            <a:t>Nakes</a:t>
          </a:r>
          <a:r>
            <a:rPr lang="en-US" sz="1800" b="1" dirty="0"/>
            <a:t> lain), LP/LS</a:t>
          </a:r>
        </a:p>
      </dgm:t>
    </dgm:pt>
    <dgm:pt modelId="{893245C7-825E-453B-BE5E-CB14E9D564E6}" type="parTrans" cxnId="{BB7549FA-0CC9-44F3-AE95-3612B33F9DC2}">
      <dgm:prSet/>
      <dgm:spPr/>
      <dgm:t>
        <a:bodyPr/>
        <a:lstStyle/>
        <a:p>
          <a:endParaRPr lang="en-US"/>
        </a:p>
      </dgm:t>
    </dgm:pt>
    <dgm:pt modelId="{17D3D44C-FDA6-4E73-93C5-E92E1A51254B}" type="sibTrans" cxnId="{BB7549FA-0CC9-44F3-AE95-3612B33F9DC2}">
      <dgm:prSet/>
      <dgm:spPr/>
      <dgm:t>
        <a:bodyPr/>
        <a:lstStyle/>
        <a:p>
          <a:endParaRPr lang="en-US"/>
        </a:p>
      </dgm:t>
    </dgm:pt>
    <dgm:pt modelId="{6E0113F9-A88E-487D-AAC1-E9C207A9642D}">
      <dgm:prSet phldrT="[Text]" custT="1"/>
      <dgm:spPr/>
      <dgm:t>
        <a:bodyPr/>
        <a:lstStyle/>
        <a:p>
          <a:r>
            <a:rPr lang="en-US" sz="1800" dirty="0" err="1"/>
            <a:t>Kerjasama</a:t>
          </a:r>
          <a:r>
            <a:rPr lang="en-US" sz="1800" dirty="0"/>
            <a:t> </a:t>
          </a:r>
          <a:r>
            <a:rPr lang="en-US" sz="1800" dirty="0" err="1"/>
            <a:t>lintas</a:t>
          </a:r>
          <a:r>
            <a:rPr lang="en-US" sz="1800" dirty="0"/>
            <a:t> program </a:t>
          </a:r>
          <a:r>
            <a:rPr lang="en-US" sz="1800" dirty="0" err="1"/>
            <a:t>dan</a:t>
          </a:r>
          <a:r>
            <a:rPr lang="en-US" sz="1800" dirty="0"/>
            <a:t> </a:t>
          </a:r>
          <a:r>
            <a:rPr lang="en-US" sz="1800" dirty="0" err="1"/>
            <a:t>lintas</a:t>
          </a:r>
          <a:r>
            <a:rPr lang="en-US" sz="1800" dirty="0"/>
            <a:t> </a:t>
          </a:r>
          <a:r>
            <a:rPr lang="en-US" sz="1800" dirty="0" err="1"/>
            <a:t>sektor</a:t>
          </a:r>
          <a:r>
            <a:rPr lang="en-US" sz="1800" dirty="0"/>
            <a:t> (</a:t>
          </a:r>
          <a:r>
            <a:rPr lang="en-US" sz="1800" dirty="0" err="1"/>
            <a:t>Promkes</a:t>
          </a:r>
          <a:r>
            <a:rPr lang="en-US" sz="1800" dirty="0"/>
            <a:t>, </a:t>
          </a:r>
          <a:r>
            <a:rPr lang="en-US" sz="1800" dirty="0" err="1"/>
            <a:t>Kemendagri</a:t>
          </a:r>
          <a:r>
            <a:rPr lang="en-US" sz="1800" dirty="0"/>
            <a:t>/PMD, </a:t>
          </a:r>
          <a:r>
            <a:rPr lang="en-US" sz="1800" dirty="0" err="1"/>
            <a:t>Kemendiknas</a:t>
          </a:r>
          <a:r>
            <a:rPr lang="en-US" sz="1800" dirty="0"/>
            <a:t>, </a:t>
          </a:r>
          <a:r>
            <a:rPr lang="en-US" sz="1800" dirty="0" err="1"/>
            <a:t>Kemenkoinfo</a:t>
          </a:r>
          <a:r>
            <a:rPr lang="en-US" sz="1800" dirty="0"/>
            <a:t>, </a:t>
          </a:r>
          <a:r>
            <a:rPr lang="en-US" sz="1800" dirty="0" err="1"/>
            <a:t>Kemenko</a:t>
          </a:r>
          <a:r>
            <a:rPr lang="en-US" sz="1800" dirty="0"/>
            <a:t> PMK, </a:t>
          </a:r>
          <a:r>
            <a:rPr lang="en-US" sz="1800" dirty="0" err="1"/>
            <a:t>Kemenristekdikti</a:t>
          </a:r>
          <a:r>
            <a:rPr lang="en-US" sz="1800" dirty="0"/>
            <a:t>, </a:t>
          </a:r>
          <a:r>
            <a:rPr lang="en-US" sz="1800" dirty="0" err="1"/>
            <a:t>dll</a:t>
          </a:r>
          <a:r>
            <a:rPr lang="en-US" sz="1800" dirty="0"/>
            <a:t>)</a:t>
          </a:r>
          <a:r>
            <a:rPr lang="en-US" sz="1800" baseline="0" dirty="0"/>
            <a:t> </a:t>
          </a:r>
          <a:endParaRPr lang="en-US" sz="1800" dirty="0"/>
        </a:p>
      </dgm:t>
    </dgm:pt>
    <dgm:pt modelId="{DDC2B0AA-2D3D-4DB7-BF9A-D717C8A93DF5}" type="parTrans" cxnId="{6A6B8808-C410-4BBE-8D18-1D467E36303B}">
      <dgm:prSet/>
      <dgm:spPr/>
      <dgm:t>
        <a:bodyPr/>
        <a:lstStyle/>
        <a:p>
          <a:endParaRPr lang="id-ID"/>
        </a:p>
      </dgm:t>
    </dgm:pt>
    <dgm:pt modelId="{B1F33A63-75AF-4554-97FD-1672F10DD726}" type="sibTrans" cxnId="{6A6B8808-C410-4BBE-8D18-1D467E36303B}">
      <dgm:prSet/>
      <dgm:spPr/>
      <dgm:t>
        <a:bodyPr/>
        <a:lstStyle/>
        <a:p>
          <a:endParaRPr lang="id-ID"/>
        </a:p>
      </dgm:t>
    </dgm:pt>
    <dgm:pt modelId="{ABA3E497-1F58-4568-BF5E-CC0868493158}" type="pres">
      <dgm:prSet presAssocID="{777E5ADC-B5CA-4C4B-9BA9-CA831E92C53D}" presName="linear" presStyleCnt="0">
        <dgm:presLayoutVars>
          <dgm:dir/>
          <dgm:resizeHandles val="exact"/>
        </dgm:presLayoutVars>
      </dgm:prSet>
      <dgm:spPr/>
      <dgm:t>
        <a:bodyPr/>
        <a:lstStyle/>
        <a:p>
          <a:endParaRPr lang="en-US"/>
        </a:p>
      </dgm:t>
    </dgm:pt>
    <dgm:pt modelId="{3ECB41DA-BB4F-47F1-AF67-901C2194F014}" type="pres">
      <dgm:prSet presAssocID="{4E50176A-8F7C-4A28-B9DE-F3D3E23F6627}" presName="comp" presStyleCnt="0"/>
      <dgm:spPr/>
    </dgm:pt>
    <dgm:pt modelId="{ED43F752-FF22-4330-972B-719E9B1F0BAB}" type="pres">
      <dgm:prSet presAssocID="{4E50176A-8F7C-4A28-B9DE-F3D3E23F6627}" presName="box" presStyleLbl="node1" presStyleIdx="0" presStyleCnt="3" custLinFactNeighborX="126" custLinFactNeighborY="-15369"/>
      <dgm:spPr/>
      <dgm:t>
        <a:bodyPr/>
        <a:lstStyle/>
        <a:p>
          <a:endParaRPr lang="en-US"/>
        </a:p>
      </dgm:t>
    </dgm:pt>
    <dgm:pt modelId="{40C1BF60-1BCD-4309-8CCD-B462FEEE7744}" type="pres">
      <dgm:prSet presAssocID="{4E50176A-8F7C-4A28-B9DE-F3D3E23F6627}" presName="img" presStyleLbl="fgImgPlace1" presStyleIdx="0" presStyleCnt="3"/>
      <dgm:spPr>
        <a:blipFill rotWithShape="1">
          <a:blip xmlns:r="http://schemas.openxmlformats.org/officeDocument/2006/relationships" r:embed="rId1"/>
          <a:stretch>
            <a:fillRect/>
          </a:stretch>
        </a:blipFill>
      </dgm:spPr>
    </dgm:pt>
    <dgm:pt modelId="{2B06AFF1-A83A-43DE-9D9F-D6E46C9CE2F7}" type="pres">
      <dgm:prSet presAssocID="{4E50176A-8F7C-4A28-B9DE-F3D3E23F6627}" presName="text" presStyleLbl="node1" presStyleIdx="0" presStyleCnt="3">
        <dgm:presLayoutVars>
          <dgm:bulletEnabled val="1"/>
        </dgm:presLayoutVars>
      </dgm:prSet>
      <dgm:spPr/>
      <dgm:t>
        <a:bodyPr/>
        <a:lstStyle/>
        <a:p>
          <a:endParaRPr lang="en-US"/>
        </a:p>
      </dgm:t>
    </dgm:pt>
    <dgm:pt modelId="{C7BF97CB-241C-48E9-9A9C-034647EABDDB}" type="pres">
      <dgm:prSet presAssocID="{53BB692B-49BA-49C9-A408-680377288F26}" presName="spacer" presStyleCnt="0"/>
      <dgm:spPr/>
    </dgm:pt>
    <dgm:pt modelId="{FD295139-24E3-4D13-8766-781302FC2C71}" type="pres">
      <dgm:prSet presAssocID="{4A99D21B-F70C-44D1-BF50-20AAAA0EE13D}" presName="comp" presStyleCnt="0"/>
      <dgm:spPr/>
    </dgm:pt>
    <dgm:pt modelId="{E83D0DA9-023E-4AC0-B8C4-4B685CB4FD64}" type="pres">
      <dgm:prSet presAssocID="{4A99D21B-F70C-44D1-BF50-20AAAA0EE13D}" presName="box" presStyleLbl="node1" presStyleIdx="1" presStyleCnt="3"/>
      <dgm:spPr/>
      <dgm:t>
        <a:bodyPr/>
        <a:lstStyle/>
        <a:p>
          <a:endParaRPr lang="en-US"/>
        </a:p>
      </dgm:t>
    </dgm:pt>
    <dgm:pt modelId="{05176E8E-C1AA-4390-B788-B6221CFD25C3}" type="pres">
      <dgm:prSet presAssocID="{4A99D21B-F70C-44D1-BF50-20AAAA0EE13D}" presName="img" presStyleLbl="fgImgPlace1" presStyleIdx="1" presStyleCnt="3"/>
      <dgm:spPr>
        <a:blipFill rotWithShape="1">
          <a:blip xmlns:r="http://schemas.openxmlformats.org/officeDocument/2006/relationships" r:embed="rId2" cstate="screen">
            <a:extLst/>
          </a:blip>
          <a:stretch>
            <a:fillRect/>
          </a:stretch>
        </a:blipFill>
      </dgm:spPr>
    </dgm:pt>
    <dgm:pt modelId="{7EE4F208-D792-4B09-AF4E-EAB5E7107766}" type="pres">
      <dgm:prSet presAssocID="{4A99D21B-F70C-44D1-BF50-20AAAA0EE13D}" presName="text" presStyleLbl="node1" presStyleIdx="1" presStyleCnt="3">
        <dgm:presLayoutVars>
          <dgm:bulletEnabled val="1"/>
        </dgm:presLayoutVars>
      </dgm:prSet>
      <dgm:spPr/>
      <dgm:t>
        <a:bodyPr/>
        <a:lstStyle/>
        <a:p>
          <a:endParaRPr lang="en-US"/>
        </a:p>
      </dgm:t>
    </dgm:pt>
    <dgm:pt modelId="{4FA257FB-AC0D-4E28-8BA7-D6F0E0148304}" type="pres">
      <dgm:prSet presAssocID="{75AA0B28-2711-4B8E-BFDA-3765B37C7535}" presName="spacer" presStyleCnt="0"/>
      <dgm:spPr/>
    </dgm:pt>
    <dgm:pt modelId="{74B182BC-E8FA-4DAB-9EFC-1D0297A38CED}" type="pres">
      <dgm:prSet presAssocID="{C1296ECB-1CED-4C51-BE55-65C9AEF1AB62}" presName="comp" presStyleCnt="0"/>
      <dgm:spPr/>
    </dgm:pt>
    <dgm:pt modelId="{484BABBD-D325-4C5D-B5B9-1074499D8818}" type="pres">
      <dgm:prSet presAssocID="{C1296ECB-1CED-4C51-BE55-65C9AEF1AB62}" presName="box" presStyleLbl="node1" presStyleIdx="2" presStyleCnt="3" custScaleY="76021"/>
      <dgm:spPr/>
      <dgm:t>
        <a:bodyPr/>
        <a:lstStyle/>
        <a:p>
          <a:endParaRPr lang="en-US"/>
        </a:p>
      </dgm:t>
    </dgm:pt>
    <dgm:pt modelId="{4CCE0439-CD14-47EE-8134-043C2D00FB7A}" type="pres">
      <dgm:prSet presAssocID="{C1296ECB-1CED-4C51-BE55-65C9AEF1AB62}" presName="img" presStyleLbl="fgImgPlace1" presStyleIdx="2" presStyleCnt="3"/>
      <dgm:spPr>
        <a:blipFill rotWithShape="0">
          <a:blip xmlns:r="http://schemas.openxmlformats.org/officeDocument/2006/relationships" r:embed="rId3"/>
          <a:stretch>
            <a:fillRect/>
          </a:stretch>
        </a:blipFill>
      </dgm:spPr>
    </dgm:pt>
    <dgm:pt modelId="{F8BD1070-3D05-4F72-A95D-FDBA8B2B3E92}" type="pres">
      <dgm:prSet presAssocID="{C1296ECB-1CED-4C51-BE55-65C9AEF1AB62}" presName="text" presStyleLbl="node1" presStyleIdx="2" presStyleCnt="3">
        <dgm:presLayoutVars>
          <dgm:bulletEnabled val="1"/>
        </dgm:presLayoutVars>
      </dgm:prSet>
      <dgm:spPr/>
      <dgm:t>
        <a:bodyPr/>
        <a:lstStyle/>
        <a:p>
          <a:endParaRPr lang="en-US"/>
        </a:p>
      </dgm:t>
    </dgm:pt>
  </dgm:ptLst>
  <dgm:cxnLst>
    <dgm:cxn modelId="{595A8E6C-26E7-4E7F-B0CC-B13B41CF102F}" srcId="{4E50176A-8F7C-4A28-B9DE-F3D3E23F6627}" destId="{6E5EFAC6-AD4E-4B43-9AD9-F3461D8AD740}" srcOrd="3" destOrd="0" parTransId="{05BC293A-2983-4AB9-8CA8-9BEEDA5FD728}" sibTransId="{7806E94D-70CF-44B8-893D-30780132D669}"/>
    <dgm:cxn modelId="{BE4DF0EA-BA7A-478B-9392-B6F2DDF1B7B3}" srcId="{777E5ADC-B5CA-4C4B-9BA9-CA831E92C53D}" destId="{4A99D21B-F70C-44D1-BF50-20AAAA0EE13D}" srcOrd="1" destOrd="0" parTransId="{75B3FB54-C54F-4811-917E-F0E849AB7CE5}" sibTransId="{75AA0B28-2711-4B8E-BFDA-3765B37C7535}"/>
    <dgm:cxn modelId="{D60B6F74-C56C-4B6A-842E-B301092DD969}" type="presOf" srcId="{2B7A5515-08FD-44A2-BC6C-5FD319215346}" destId="{2B06AFF1-A83A-43DE-9D9F-D6E46C9CE2F7}" srcOrd="1" destOrd="3" presId="urn:microsoft.com/office/officeart/2005/8/layout/vList4#5"/>
    <dgm:cxn modelId="{92AFE9AA-4B2D-463C-BFDF-84E5E5C8BF64}" type="presOf" srcId="{3D53A64C-AD2F-4B31-8072-B4693C65AAE3}" destId="{F8BD1070-3D05-4F72-A95D-FDBA8B2B3E92}" srcOrd="1" destOrd="2" presId="urn:microsoft.com/office/officeart/2005/8/layout/vList4#5"/>
    <dgm:cxn modelId="{33D07540-696A-4352-84F7-93AC4B67EFBE}" srcId="{C1296ECB-1CED-4C51-BE55-65C9AEF1AB62}" destId="{2FE54375-1862-4BEC-ADEB-F3798003CE56}" srcOrd="0" destOrd="0" parTransId="{3BCAE8BC-F035-43FD-8B06-33CEAAED5418}" sibTransId="{58B0F1D3-EA35-43FF-8FAC-45FA505DA0CA}"/>
    <dgm:cxn modelId="{563BC673-0DB1-4E30-9C7F-79214C440A09}" type="presOf" srcId="{954866C2-A05D-4330-9182-7A8D10B11A2D}" destId="{ED43F752-FF22-4330-972B-719E9B1F0BAB}" srcOrd="0" destOrd="2" presId="urn:microsoft.com/office/officeart/2005/8/layout/vList4#5"/>
    <dgm:cxn modelId="{03DAF485-AF6E-4E69-A7A4-1227FA33E7F8}" type="presOf" srcId="{C1296ECB-1CED-4C51-BE55-65C9AEF1AB62}" destId="{F8BD1070-3D05-4F72-A95D-FDBA8B2B3E92}" srcOrd="1" destOrd="0" presId="urn:microsoft.com/office/officeart/2005/8/layout/vList4#5"/>
    <dgm:cxn modelId="{75921EAB-9CAE-46CD-AFA2-A2D0EC4B2347}" type="presOf" srcId="{6E5EFAC6-AD4E-4B43-9AD9-F3461D8AD740}" destId="{2B06AFF1-A83A-43DE-9D9F-D6E46C9CE2F7}" srcOrd="1" destOrd="4" presId="urn:microsoft.com/office/officeart/2005/8/layout/vList4#5"/>
    <dgm:cxn modelId="{7E0761F1-BE9B-4DEC-81C1-47ECD5943EEF}" srcId="{4E50176A-8F7C-4A28-B9DE-F3D3E23F6627}" destId="{0A13F143-5A44-411B-B141-8F080065B65A}" srcOrd="0" destOrd="0" parTransId="{FD0DDE5B-0E8C-4BFC-BB25-118DD4121A63}" sibTransId="{D121305F-CEF3-46B6-A12C-93DBB2D1409B}"/>
    <dgm:cxn modelId="{987EC3C5-8488-4AC6-9AE5-CA0C3BBE4478}" srcId="{4A99D21B-F70C-44D1-BF50-20AAAA0EE13D}" destId="{CF428A68-8726-49F1-B964-8368CB45EBA5}" srcOrd="0" destOrd="0" parTransId="{1B9DA4E5-D214-4673-AABF-F13FC78C8112}" sibTransId="{F8E86DC1-A813-4623-8284-01622DB87917}"/>
    <dgm:cxn modelId="{5502FC12-DB87-43DB-92F9-2E06E3D0CE44}" type="presOf" srcId="{6E0113F9-A88E-487D-AAC1-E9C207A9642D}" destId="{7EE4F208-D792-4B09-AF4E-EAB5E7107766}" srcOrd="1" destOrd="2" presId="urn:microsoft.com/office/officeart/2005/8/layout/vList4#5"/>
    <dgm:cxn modelId="{77D49500-B4E8-4CEB-9F92-F5748CA73540}" type="presOf" srcId="{4A99D21B-F70C-44D1-BF50-20AAAA0EE13D}" destId="{E83D0DA9-023E-4AC0-B8C4-4B685CB4FD64}" srcOrd="0" destOrd="0" presId="urn:microsoft.com/office/officeart/2005/8/layout/vList4#5"/>
    <dgm:cxn modelId="{69380790-1EEA-4DAB-AF47-6A686FF7C12D}" type="presOf" srcId="{2FE54375-1862-4BEC-ADEB-F3798003CE56}" destId="{F8BD1070-3D05-4F72-A95D-FDBA8B2B3E92}" srcOrd="1" destOrd="1" presId="urn:microsoft.com/office/officeart/2005/8/layout/vList4#5"/>
    <dgm:cxn modelId="{BB7549FA-0CC9-44F3-AE95-3612B33F9DC2}" srcId="{4E50176A-8F7C-4A28-B9DE-F3D3E23F6627}" destId="{2B7A5515-08FD-44A2-BC6C-5FD319215346}" srcOrd="2" destOrd="0" parTransId="{893245C7-825E-453B-BE5E-CB14E9D564E6}" sibTransId="{17D3D44C-FDA6-4E73-93C5-E92E1A51254B}"/>
    <dgm:cxn modelId="{4679F91A-9848-40FD-BDB3-121641C21A94}" type="presOf" srcId="{4A99D21B-F70C-44D1-BF50-20AAAA0EE13D}" destId="{7EE4F208-D792-4B09-AF4E-EAB5E7107766}" srcOrd="1" destOrd="0" presId="urn:microsoft.com/office/officeart/2005/8/layout/vList4#5"/>
    <dgm:cxn modelId="{80542EF8-92FA-493B-BB78-D8E289DB52B8}" type="presOf" srcId="{2B7A5515-08FD-44A2-BC6C-5FD319215346}" destId="{ED43F752-FF22-4330-972B-719E9B1F0BAB}" srcOrd="0" destOrd="3" presId="urn:microsoft.com/office/officeart/2005/8/layout/vList4#5"/>
    <dgm:cxn modelId="{6A6B8808-C410-4BBE-8D18-1D467E36303B}" srcId="{4A99D21B-F70C-44D1-BF50-20AAAA0EE13D}" destId="{6E0113F9-A88E-487D-AAC1-E9C207A9642D}" srcOrd="1" destOrd="0" parTransId="{DDC2B0AA-2D3D-4DB7-BF9A-D717C8A93DF5}" sibTransId="{B1F33A63-75AF-4554-97FD-1672F10DD726}"/>
    <dgm:cxn modelId="{558DB381-42CA-4FC5-A891-75F9746F1830}" type="presOf" srcId="{C1296ECB-1CED-4C51-BE55-65C9AEF1AB62}" destId="{484BABBD-D325-4C5D-B5B9-1074499D8818}" srcOrd="0" destOrd="0" presId="urn:microsoft.com/office/officeart/2005/8/layout/vList4#5"/>
    <dgm:cxn modelId="{2DD50468-7E1F-46D7-A3B6-5C663A5242F7}" srcId="{C1296ECB-1CED-4C51-BE55-65C9AEF1AB62}" destId="{3D53A64C-AD2F-4B31-8072-B4693C65AAE3}" srcOrd="1" destOrd="0" parTransId="{51BE7161-2F01-40F6-B0E0-DDE2068084AD}" sibTransId="{A9641503-3F13-49CB-98BC-4643629F6A75}"/>
    <dgm:cxn modelId="{C012BBC8-67AE-4B0F-A729-9446F0A469B7}" srcId="{4A99D21B-F70C-44D1-BF50-20AAAA0EE13D}" destId="{55C0EFBC-0544-4B9E-A35C-1CD7CB50AA7B}" srcOrd="2" destOrd="0" parTransId="{78A8549B-8015-4922-BA15-2E92C4DCEA25}" sibTransId="{7537D2C7-C8CE-4165-ACAC-96E08EF7216D}"/>
    <dgm:cxn modelId="{C7AFA19E-AE1F-4A67-BA4A-6C218640DDED}" type="presOf" srcId="{0A13F143-5A44-411B-B141-8F080065B65A}" destId="{2B06AFF1-A83A-43DE-9D9F-D6E46C9CE2F7}" srcOrd="1" destOrd="1" presId="urn:microsoft.com/office/officeart/2005/8/layout/vList4#5"/>
    <dgm:cxn modelId="{D58F6E4A-C1C9-488F-BA28-4555D26930FA}" type="presOf" srcId="{CF428A68-8726-49F1-B964-8368CB45EBA5}" destId="{7EE4F208-D792-4B09-AF4E-EAB5E7107766}" srcOrd="1" destOrd="1" presId="urn:microsoft.com/office/officeart/2005/8/layout/vList4#5"/>
    <dgm:cxn modelId="{A601C842-F178-44ED-B58A-B3F7CEEDD52C}" type="presOf" srcId="{4E50176A-8F7C-4A28-B9DE-F3D3E23F6627}" destId="{ED43F752-FF22-4330-972B-719E9B1F0BAB}" srcOrd="0" destOrd="0" presId="urn:microsoft.com/office/officeart/2005/8/layout/vList4#5"/>
    <dgm:cxn modelId="{FD72A0EC-1CD0-44C4-AF68-C1989A5EF41B}" type="presOf" srcId="{55C0EFBC-0544-4B9E-A35C-1CD7CB50AA7B}" destId="{7EE4F208-D792-4B09-AF4E-EAB5E7107766}" srcOrd="1" destOrd="3" presId="urn:microsoft.com/office/officeart/2005/8/layout/vList4#5"/>
    <dgm:cxn modelId="{4F905268-C690-46BE-BEB2-2DB0862119A2}" srcId="{777E5ADC-B5CA-4C4B-9BA9-CA831E92C53D}" destId="{4E50176A-8F7C-4A28-B9DE-F3D3E23F6627}" srcOrd="0" destOrd="0" parTransId="{3A006A4A-FB85-41F5-AEB0-21554A79BFBB}" sibTransId="{53BB692B-49BA-49C9-A408-680377288F26}"/>
    <dgm:cxn modelId="{B0295A7D-772E-4B41-8D67-ED0BB9560475}" srcId="{777E5ADC-B5CA-4C4B-9BA9-CA831E92C53D}" destId="{C1296ECB-1CED-4C51-BE55-65C9AEF1AB62}" srcOrd="2" destOrd="0" parTransId="{E8CD0D64-DAD1-4475-A4BD-B271CB9C1429}" sibTransId="{BD15B207-80FB-440E-A917-D7536D200EC6}"/>
    <dgm:cxn modelId="{A8BC6682-B033-4A8E-9BE0-1EA980A74EEB}" type="presOf" srcId="{0A13F143-5A44-411B-B141-8F080065B65A}" destId="{ED43F752-FF22-4330-972B-719E9B1F0BAB}" srcOrd="0" destOrd="1" presId="urn:microsoft.com/office/officeart/2005/8/layout/vList4#5"/>
    <dgm:cxn modelId="{3618D45B-6C65-41DF-A93B-BA8D495BD88A}" type="presOf" srcId="{55C0EFBC-0544-4B9E-A35C-1CD7CB50AA7B}" destId="{E83D0DA9-023E-4AC0-B8C4-4B685CB4FD64}" srcOrd="0" destOrd="3" presId="urn:microsoft.com/office/officeart/2005/8/layout/vList4#5"/>
    <dgm:cxn modelId="{BA3D9591-16C3-4387-810D-2AAA068DCFC2}" type="presOf" srcId="{954866C2-A05D-4330-9182-7A8D10B11A2D}" destId="{2B06AFF1-A83A-43DE-9D9F-D6E46C9CE2F7}" srcOrd="1" destOrd="2" presId="urn:microsoft.com/office/officeart/2005/8/layout/vList4#5"/>
    <dgm:cxn modelId="{72B67ADE-3F7A-462F-9CF7-331547D4261D}" srcId="{4E50176A-8F7C-4A28-B9DE-F3D3E23F6627}" destId="{954866C2-A05D-4330-9182-7A8D10B11A2D}" srcOrd="1" destOrd="0" parTransId="{E71AD4B5-8A6F-47F2-B93E-35A2AEEE71A0}" sibTransId="{62C905F2-6F8A-4AF9-8C31-6C4DD5400FF2}"/>
    <dgm:cxn modelId="{2AF1ECAC-A547-4E44-87D7-413881C484D2}" type="presOf" srcId="{4E50176A-8F7C-4A28-B9DE-F3D3E23F6627}" destId="{2B06AFF1-A83A-43DE-9D9F-D6E46C9CE2F7}" srcOrd="1" destOrd="0" presId="urn:microsoft.com/office/officeart/2005/8/layout/vList4#5"/>
    <dgm:cxn modelId="{847CF680-EAAE-4209-994F-31E04C8B31F1}" type="presOf" srcId="{6E5EFAC6-AD4E-4B43-9AD9-F3461D8AD740}" destId="{ED43F752-FF22-4330-972B-719E9B1F0BAB}" srcOrd="0" destOrd="4" presId="urn:microsoft.com/office/officeart/2005/8/layout/vList4#5"/>
    <dgm:cxn modelId="{5D5C22F5-B5F4-4BF9-9CFB-401DADE64C0D}" type="presOf" srcId="{2FE54375-1862-4BEC-ADEB-F3798003CE56}" destId="{484BABBD-D325-4C5D-B5B9-1074499D8818}" srcOrd="0" destOrd="1" presId="urn:microsoft.com/office/officeart/2005/8/layout/vList4#5"/>
    <dgm:cxn modelId="{741CCA2C-7128-41CD-8CAE-16EB83F2F922}" type="presOf" srcId="{3D53A64C-AD2F-4B31-8072-B4693C65AAE3}" destId="{484BABBD-D325-4C5D-B5B9-1074499D8818}" srcOrd="0" destOrd="2" presId="urn:microsoft.com/office/officeart/2005/8/layout/vList4#5"/>
    <dgm:cxn modelId="{9B621B39-B9DC-425F-AB57-0789B4CAA1E1}" type="presOf" srcId="{777E5ADC-B5CA-4C4B-9BA9-CA831E92C53D}" destId="{ABA3E497-1F58-4568-BF5E-CC0868493158}" srcOrd="0" destOrd="0" presId="urn:microsoft.com/office/officeart/2005/8/layout/vList4#5"/>
    <dgm:cxn modelId="{4062EACA-5C4C-4C21-8A58-DDC473445E65}" type="presOf" srcId="{CF428A68-8726-49F1-B964-8368CB45EBA5}" destId="{E83D0DA9-023E-4AC0-B8C4-4B685CB4FD64}" srcOrd="0" destOrd="1" presId="urn:microsoft.com/office/officeart/2005/8/layout/vList4#5"/>
    <dgm:cxn modelId="{79C13B12-46FB-419D-9C6C-E9048D9505A5}" type="presOf" srcId="{6E0113F9-A88E-487D-AAC1-E9C207A9642D}" destId="{E83D0DA9-023E-4AC0-B8C4-4B685CB4FD64}" srcOrd="0" destOrd="2" presId="urn:microsoft.com/office/officeart/2005/8/layout/vList4#5"/>
    <dgm:cxn modelId="{72B4B37F-CDDB-488E-9934-3B5675B5203E}" type="presParOf" srcId="{ABA3E497-1F58-4568-BF5E-CC0868493158}" destId="{3ECB41DA-BB4F-47F1-AF67-901C2194F014}" srcOrd="0" destOrd="0" presId="urn:microsoft.com/office/officeart/2005/8/layout/vList4#5"/>
    <dgm:cxn modelId="{D3DA797A-BB6D-4491-83D6-DD955501417C}" type="presParOf" srcId="{3ECB41DA-BB4F-47F1-AF67-901C2194F014}" destId="{ED43F752-FF22-4330-972B-719E9B1F0BAB}" srcOrd="0" destOrd="0" presId="urn:microsoft.com/office/officeart/2005/8/layout/vList4#5"/>
    <dgm:cxn modelId="{B4B62812-1A2A-4E10-BD6C-BC087633129A}" type="presParOf" srcId="{3ECB41DA-BB4F-47F1-AF67-901C2194F014}" destId="{40C1BF60-1BCD-4309-8CCD-B462FEEE7744}" srcOrd="1" destOrd="0" presId="urn:microsoft.com/office/officeart/2005/8/layout/vList4#5"/>
    <dgm:cxn modelId="{26B5C3E9-45A8-4CD6-94C5-41A8D193D351}" type="presParOf" srcId="{3ECB41DA-BB4F-47F1-AF67-901C2194F014}" destId="{2B06AFF1-A83A-43DE-9D9F-D6E46C9CE2F7}" srcOrd="2" destOrd="0" presId="urn:microsoft.com/office/officeart/2005/8/layout/vList4#5"/>
    <dgm:cxn modelId="{3F8D9403-9011-46A3-9928-5B92FBD25552}" type="presParOf" srcId="{ABA3E497-1F58-4568-BF5E-CC0868493158}" destId="{C7BF97CB-241C-48E9-9A9C-034647EABDDB}" srcOrd="1" destOrd="0" presId="urn:microsoft.com/office/officeart/2005/8/layout/vList4#5"/>
    <dgm:cxn modelId="{AE36547F-ACCE-4F10-9751-B0A1F9D0D531}" type="presParOf" srcId="{ABA3E497-1F58-4568-BF5E-CC0868493158}" destId="{FD295139-24E3-4D13-8766-781302FC2C71}" srcOrd="2" destOrd="0" presId="urn:microsoft.com/office/officeart/2005/8/layout/vList4#5"/>
    <dgm:cxn modelId="{D9636E51-C1F8-4F2F-AB18-3690CC06E860}" type="presParOf" srcId="{FD295139-24E3-4D13-8766-781302FC2C71}" destId="{E83D0DA9-023E-4AC0-B8C4-4B685CB4FD64}" srcOrd="0" destOrd="0" presId="urn:microsoft.com/office/officeart/2005/8/layout/vList4#5"/>
    <dgm:cxn modelId="{FE7F2702-CC3F-4BEB-9BD1-AD52DED9D7B1}" type="presParOf" srcId="{FD295139-24E3-4D13-8766-781302FC2C71}" destId="{05176E8E-C1AA-4390-B788-B6221CFD25C3}" srcOrd="1" destOrd="0" presId="urn:microsoft.com/office/officeart/2005/8/layout/vList4#5"/>
    <dgm:cxn modelId="{E83CFCDE-E773-41C7-97E3-5F47B78DC3D3}" type="presParOf" srcId="{FD295139-24E3-4D13-8766-781302FC2C71}" destId="{7EE4F208-D792-4B09-AF4E-EAB5E7107766}" srcOrd="2" destOrd="0" presId="urn:microsoft.com/office/officeart/2005/8/layout/vList4#5"/>
    <dgm:cxn modelId="{9C9A8083-FAC2-4916-AF41-B70390E3EDEC}" type="presParOf" srcId="{ABA3E497-1F58-4568-BF5E-CC0868493158}" destId="{4FA257FB-AC0D-4E28-8BA7-D6F0E0148304}" srcOrd="3" destOrd="0" presId="urn:microsoft.com/office/officeart/2005/8/layout/vList4#5"/>
    <dgm:cxn modelId="{9EF80510-9B31-4B7E-AD0B-887ABA6E0267}" type="presParOf" srcId="{ABA3E497-1F58-4568-BF5E-CC0868493158}" destId="{74B182BC-E8FA-4DAB-9EFC-1D0297A38CED}" srcOrd="4" destOrd="0" presId="urn:microsoft.com/office/officeart/2005/8/layout/vList4#5"/>
    <dgm:cxn modelId="{6D8908DB-DDB3-4C63-91EC-7D397003EE98}" type="presParOf" srcId="{74B182BC-E8FA-4DAB-9EFC-1D0297A38CED}" destId="{484BABBD-D325-4C5D-B5B9-1074499D8818}" srcOrd="0" destOrd="0" presId="urn:microsoft.com/office/officeart/2005/8/layout/vList4#5"/>
    <dgm:cxn modelId="{4E44C36A-8C6E-4E20-978F-9F7C8B1B5D07}" type="presParOf" srcId="{74B182BC-E8FA-4DAB-9EFC-1D0297A38CED}" destId="{4CCE0439-CD14-47EE-8134-043C2D00FB7A}" srcOrd="1" destOrd="0" presId="urn:microsoft.com/office/officeart/2005/8/layout/vList4#5"/>
    <dgm:cxn modelId="{A72155AE-CD92-4F8A-A767-14B240866DD9}" type="presParOf" srcId="{74B182BC-E8FA-4DAB-9EFC-1D0297A38CED}" destId="{F8BD1070-3D05-4F72-A95D-FDBA8B2B3E92}" srcOrd="2" destOrd="0" presId="urn:microsoft.com/office/officeart/2005/8/layout/vList4#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6258C-CE75-4154-B397-D814C23196C9}">
      <dsp:nvSpPr>
        <dsp:cNvPr id="0" name=""/>
        <dsp:cNvSpPr/>
      </dsp:nvSpPr>
      <dsp:spPr>
        <a:xfrm>
          <a:off x="5524500" y="2483480"/>
          <a:ext cx="4737880" cy="328910"/>
        </a:xfrm>
        <a:custGeom>
          <a:avLst/>
          <a:gdLst/>
          <a:ahLst/>
          <a:cxnLst/>
          <a:rect l="0" t="0" r="0" b="0"/>
          <a:pathLst>
            <a:path>
              <a:moveTo>
                <a:pt x="0" y="0"/>
              </a:moveTo>
              <a:lnTo>
                <a:pt x="0" y="164455"/>
              </a:lnTo>
              <a:lnTo>
                <a:pt x="4737880" y="164455"/>
              </a:lnTo>
              <a:lnTo>
                <a:pt x="4737880"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5787D7-581B-418F-BEAB-EC432AC7D018}">
      <dsp:nvSpPr>
        <dsp:cNvPr id="0" name=""/>
        <dsp:cNvSpPr/>
      </dsp:nvSpPr>
      <dsp:spPr>
        <a:xfrm>
          <a:off x="5524500" y="2483480"/>
          <a:ext cx="2842728" cy="328910"/>
        </a:xfrm>
        <a:custGeom>
          <a:avLst/>
          <a:gdLst/>
          <a:ahLst/>
          <a:cxnLst/>
          <a:rect l="0" t="0" r="0" b="0"/>
          <a:pathLst>
            <a:path>
              <a:moveTo>
                <a:pt x="0" y="0"/>
              </a:moveTo>
              <a:lnTo>
                <a:pt x="0" y="164455"/>
              </a:lnTo>
              <a:lnTo>
                <a:pt x="2842728" y="164455"/>
              </a:lnTo>
              <a:lnTo>
                <a:pt x="2842728"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CF6F2-4BD3-4246-B0DD-A5D0F0FCE2B8}">
      <dsp:nvSpPr>
        <dsp:cNvPr id="0" name=""/>
        <dsp:cNvSpPr/>
      </dsp:nvSpPr>
      <dsp:spPr>
        <a:xfrm>
          <a:off x="5524500" y="2483480"/>
          <a:ext cx="947576" cy="328910"/>
        </a:xfrm>
        <a:custGeom>
          <a:avLst/>
          <a:gdLst/>
          <a:ahLst/>
          <a:cxnLst/>
          <a:rect l="0" t="0" r="0" b="0"/>
          <a:pathLst>
            <a:path>
              <a:moveTo>
                <a:pt x="0" y="0"/>
              </a:moveTo>
              <a:lnTo>
                <a:pt x="0" y="164455"/>
              </a:lnTo>
              <a:lnTo>
                <a:pt x="947576" y="164455"/>
              </a:lnTo>
              <a:lnTo>
                <a:pt x="947576"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FDA4A1-97B4-4E15-A3B9-C11CEC25F9B6}">
      <dsp:nvSpPr>
        <dsp:cNvPr id="0" name=""/>
        <dsp:cNvSpPr/>
      </dsp:nvSpPr>
      <dsp:spPr>
        <a:xfrm>
          <a:off x="4576923" y="2483480"/>
          <a:ext cx="947576" cy="328910"/>
        </a:xfrm>
        <a:custGeom>
          <a:avLst/>
          <a:gdLst/>
          <a:ahLst/>
          <a:cxnLst/>
          <a:rect l="0" t="0" r="0" b="0"/>
          <a:pathLst>
            <a:path>
              <a:moveTo>
                <a:pt x="947576" y="0"/>
              </a:moveTo>
              <a:lnTo>
                <a:pt x="947576" y="164455"/>
              </a:lnTo>
              <a:lnTo>
                <a:pt x="0" y="164455"/>
              </a:lnTo>
              <a:lnTo>
                <a:pt x="0"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46389A-E2C1-4305-B69F-C5646E62638F}">
      <dsp:nvSpPr>
        <dsp:cNvPr id="0" name=""/>
        <dsp:cNvSpPr/>
      </dsp:nvSpPr>
      <dsp:spPr>
        <a:xfrm>
          <a:off x="2681771" y="2483480"/>
          <a:ext cx="2842728" cy="328910"/>
        </a:xfrm>
        <a:custGeom>
          <a:avLst/>
          <a:gdLst/>
          <a:ahLst/>
          <a:cxnLst/>
          <a:rect l="0" t="0" r="0" b="0"/>
          <a:pathLst>
            <a:path>
              <a:moveTo>
                <a:pt x="2842728" y="0"/>
              </a:moveTo>
              <a:lnTo>
                <a:pt x="2842728" y="164455"/>
              </a:lnTo>
              <a:lnTo>
                <a:pt x="0" y="164455"/>
              </a:lnTo>
              <a:lnTo>
                <a:pt x="0"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3EE024-1569-4BDB-B6A7-AFDA477D326C}">
      <dsp:nvSpPr>
        <dsp:cNvPr id="0" name=""/>
        <dsp:cNvSpPr/>
      </dsp:nvSpPr>
      <dsp:spPr>
        <a:xfrm>
          <a:off x="786619" y="2483480"/>
          <a:ext cx="4737880" cy="328910"/>
        </a:xfrm>
        <a:custGeom>
          <a:avLst/>
          <a:gdLst/>
          <a:ahLst/>
          <a:cxnLst/>
          <a:rect l="0" t="0" r="0" b="0"/>
          <a:pathLst>
            <a:path>
              <a:moveTo>
                <a:pt x="4737880" y="0"/>
              </a:moveTo>
              <a:lnTo>
                <a:pt x="4737880" y="164455"/>
              </a:lnTo>
              <a:lnTo>
                <a:pt x="0" y="164455"/>
              </a:lnTo>
              <a:lnTo>
                <a:pt x="0" y="3289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E20462-4E6C-4329-B34B-6FB39D9AFD79}">
      <dsp:nvSpPr>
        <dsp:cNvPr id="0" name=""/>
        <dsp:cNvSpPr/>
      </dsp:nvSpPr>
      <dsp:spPr>
        <a:xfrm>
          <a:off x="3962401" y="0"/>
          <a:ext cx="3153784" cy="10059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id-ID" sz="3200" kern="1200" dirty="0"/>
            <a:t>Sistem Kesehatan Nasional (SKN)*</a:t>
          </a:r>
        </a:p>
      </dsp:txBody>
      <dsp:txXfrm>
        <a:off x="3962401" y="0"/>
        <a:ext cx="3153784" cy="1005918"/>
      </dsp:txXfrm>
    </dsp:sp>
    <dsp:sp modelId="{31D34F14-BC9D-4ACF-9927-C9EA469EA7BC}">
      <dsp:nvSpPr>
        <dsp:cNvPr id="0" name=""/>
        <dsp:cNvSpPr/>
      </dsp:nvSpPr>
      <dsp:spPr>
        <a:xfrm>
          <a:off x="4450441" y="1378653"/>
          <a:ext cx="2148116" cy="110482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Subsistem Sediaan Farmasi, Alkes, dan Makanan Minuman</a:t>
          </a:r>
        </a:p>
      </dsp:txBody>
      <dsp:txXfrm>
        <a:off x="4450441" y="1378653"/>
        <a:ext cx="2148116" cy="1104826"/>
      </dsp:txXfrm>
    </dsp:sp>
    <dsp:sp modelId="{6E7889DB-4501-49B9-B975-00A6CB691A24}">
      <dsp:nvSpPr>
        <dsp:cNvPr id="0" name=""/>
        <dsp:cNvSpPr/>
      </dsp:nvSpPr>
      <dsp:spPr>
        <a:xfrm>
          <a:off x="3498" y="2812391"/>
          <a:ext cx="1566241" cy="153100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Aksesibilitas Obat (Ketersediaan, Pemerataan, dan Keterjangkauan)</a:t>
          </a:r>
        </a:p>
      </dsp:txBody>
      <dsp:txXfrm>
        <a:off x="3498" y="2812391"/>
        <a:ext cx="1566241" cy="1531009"/>
      </dsp:txXfrm>
    </dsp:sp>
    <dsp:sp modelId="{9B3550BF-9983-4E1F-8059-32B9C2B08052}">
      <dsp:nvSpPr>
        <dsp:cNvPr id="0" name=""/>
        <dsp:cNvSpPr/>
      </dsp:nvSpPr>
      <dsp:spPr>
        <a:xfrm>
          <a:off x="1898650" y="2812391"/>
          <a:ext cx="1566241" cy="182169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b="0" kern="1200" dirty="0">
              <a:solidFill>
                <a:schemeClr val="bg1"/>
              </a:solidFill>
              <a:latin typeface="Arial Narrow" pitchFamily="34" charset="0"/>
            </a:rPr>
            <a:t>Pengawasan sediaan farmasi untuk menjamin persyaratan keamanan, khasiat/manfaat mutu produk</a:t>
          </a:r>
          <a:r>
            <a:rPr lang="id-ID" sz="1600" kern="1200" dirty="0">
              <a:solidFill>
                <a:schemeClr val="bg1"/>
              </a:solidFill>
            </a:rPr>
            <a:t> </a:t>
          </a:r>
        </a:p>
      </dsp:txBody>
      <dsp:txXfrm>
        <a:off x="1898650" y="2812391"/>
        <a:ext cx="1566241" cy="1821695"/>
      </dsp:txXfrm>
    </dsp:sp>
    <dsp:sp modelId="{AC82FC16-CFFE-484D-82BC-634A1052759F}">
      <dsp:nvSpPr>
        <dsp:cNvPr id="0" name=""/>
        <dsp:cNvSpPr/>
      </dsp:nvSpPr>
      <dsp:spPr>
        <a:xfrm>
          <a:off x="3793803" y="2812391"/>
          <a:ext cx="1566241" cy="18358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Perlindungan masyarakat dari penggunaan obat yang salah dan penyalahgunaan obat</a:t>
          </a:r>
        </a:p>
      </dsp:txBody>
      <dsp:txXfrm>
        <a:off x="3793803" y="2812391"/>
        <a:ext cx="1566241" cy="1835807"/>
      </dsp:txXfrm>
    </dsp:sp>
    <dsp:sp modelId="{625C5E3D-40E7-4053-B57E-893CD6C34A70}">
      <dsp:nvSpPr>
        <dsp:cNvPr id="0" name=""/>
        <dsp:cNvSpPr/>
      </dsp:nvSpPr>
      <dsp:spPr>
        <a:xfrm>
          <a:off x="5688955" y="2812391"/>
          <a:ext cx="1566241" cy="7831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Pelayanan kefarmasian</a:t>
          </a:r>
        </a:p>
      </dsp:txBody>
      <dsp:txXfrm>
        <a:off x="5688955" y="2812391"/>
        <a:ext cx="1566241" cy="783120"/>
      </dsp:txXfrm>
    </dsp:sp>
    <dsp:sp modelId="{BF8EEED9-6359-4974-A892-70DBE7F18441}">
      <dsp:nvSpPr>
        <dsp:cNvPr id="0" name=""/>
        <dsp:cNvSpPr/>
      </dsp:nvSpPr>
      <dsp:spPr>
        <a:xfrm>
          <a:off x="7584107" y="2812391"/>
          <a:ext cx="1566241" cy="78312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Penggunaan obat yang rasional</a:t>
          </a:r>
        </a:p>
      </dsp:txBody>
      <dsp:txXfrm>
        <a:off x="7584107" y="2812391"/>
        <a:ext cx="1566241" cy="783120"/>
      </dsp:txXfrm>
    </dsp:sp>
    <dsp:sp modelId="{89EE7ECA-9920-45DD-BDC7-B9125977BB33}">
      <dsp:nvSpPr>
        <dsp:cNvPr id="0" name=""/>
        <dsp:cNvSpPr/>
      </dsp:nvSpPr>
      <dsp:spPr>
        <a:xfrm>
          <a:off x="9479260" y="2812391"/>
          <a:ext cx="1566241" cy="15168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id-ID" sz="1600" kern="1200" dirty="0"/>
            <a:t>Kemandirian sediaan farmasi melalui pemanfaatan sumber daya dalam negeri</a:t>
          </a:r>
        </a:p>
      </dsp:txBody>
      <dsp:txXfrm>
        <a:off x="9479260" y="2812391"/>
        <a:ext cx="1566241" cy="15168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6A006-A8FF-4F6D-88FE-EBB2A0D45B26}">
      <dsp:nvSpPr>
        <dsp:cNvPr id="0" name=""/>
        <dsp:cNvSpPr/>
      </dsp:nvSpPr>
      <dsp:spPr>
        <a:xfrm>
          <a:off x="1059460" y="0"/>
          <a:ext cx="6651731" cy="4157332"/>
        </a:xfrm>
        <a:prstGeom prst="swooshArrow">
          <a:avLst>
            <a:gd name="adj1" fmla="val 25000"/>
            <a:gd name="adj2" fmla="val 25000"/>
          </a:avLst>
        </a:prstGeom>
        <a:solidFill>
          <a:schemeClr val="accent6">
            <a:lumMod val="20000"/>
            <a:lumOff val="8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BF69F674-893A-4468-8DB9-49A7585A3076}">
      <dsp:nvSpPr>
        <dsp:cNvPr id="0" name=""/>
        <dsp:cNvSpPr/>
      </dsp:nvSpPr>
      <dsp:spPr>
        <a:xfrm>
          <a:off x="1829132" y="3091392"/>
          <a:ext cx="152989" cy="152989"/>
        </a:xfrm>
        <a:prstGeom prst="ellips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237C8B5-E2A6-4595-A2B7-4EB72F35181F}">
      <dsp:nvSpPr>
        <dsp:cNvPr id="0" name=""/>
        <dsp:cNvSpPr/>
      </dsp:nvSpPr>
      <dsp:spPr>
        <a:xfrm>
          <a:off x="774732" y="3278640"/>
          <a:ext cx="4163894" cy="66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066" tIns="0" rIns="0" bIns="0" numCol="1" spcCol="1270" anchor="t" anchorCtr="0">
          <a:noAutofit/>
        </a:bodyPr>
        <a:lstStyle/>
        <a:p>
          <a:pPr lvl="0" algn="l" defTabSz="711200">
            <a:lnSpc>
              <a:spcPct val="90000"/>
            </a:lnSpc>
            <a:spcBef>
              <a:spcPct val="0"/>
            </a:spcBef>
            <a:spcAft>
              <a:spcPct val="35000"/>
            </a:spcAft>
          </a:pPr>
          <a:r>
            <a:rPr lang="id-ID" sz="1600" kern="1200" dirty="0"/>
            <a:t>Peta jalan pengembangan </a:t>
          </a:r>
          <a:r>
            <a:rPr lang="en-GB" sz="1600" kern="1200" dirty="0"/>
            <a:t>BBO, BBOT </a:t>
          </a:r>
          <a:r>
            <a:rPr lang="id-ID" sz="1600" kern="1200" dirty="0"/>
            <a:t>dan </a:t>
          </a:r>
          <a:r>
            <a:rPr lang="en-GB" sz="1600" kern="1200" dirty="0"/>
            <a:t>A</a:t>
          </a:r>
          <a:r>
            <a:rPr lang="id-ID" sz="1600" kern="1200" dirty="0"/>
            <a:t>lat </a:t>
          </a:r>
          <a:r>
            <a:rPr lang="en-GB" sz="1600" kern="1200" dirty="0"/>
            <a:t>K</a:t>
          </a:r>
          <a:r>
            <a:rPr lang="id-ID" sz="1600" kern="1200" dirty="0"/>
            <a:t>esehatan (Permenkes 86,87,88 Tahun 2013)</a:t>
          </a:r>
          <a:endParaRPr lang="en-AU" sz="1600" kern="1200" dirty="0"/>
        </a:p>
      </dsp:txBody>
      <dsp:txXfrm>
        <a:off x="774732" y="3278640"/>
        <a:ext cx="4163894" cy="669428"/>
      </dsp:txXfrm>
    </dsp:sp>
    <dsp:sp modelId="{30DD30DD-B892-47A2-B810-D0F84432C733}">
      <dsp:nvSpPr>
        <dsp:cNvPr id="0" name=""/>
        <dsp:cNvSpPr/>
      </dsp:nvSpPr>
      <dsp:spPr>
        <a:xfrm>
          <a:off x="2910038" y="2124396"/>
          <a:ext cx="266069" cy="266069"/>
        </a:xfrm>
        <a:prstGeom prst="ellipse">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23C0F4F-BEA5-47BC-8A67-DFAC207C4015}">
      <dsp:nvSpPr>
        <dsp:cNvPr id="0" name=""/>
        <dsp:cNvSpPr/>
      </dsp:nvSpPr>
      <dsp:spPr>
        <a:xfrm>
          <a:off x="3076255" y="2305764"/>
          <a:ext cx="1921288" cy="1552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85" tIns="0" rIns="0" bIns="0" numCol="1" spcCol="1270" anchor="t" anchorCtr="0">
          <a:noAutofit/>
        </a:bodyPr>
        <a:lstStyle/>
        <a:p>
          <a:pPr lvl="0" algn="l" defTabSz="711200">
            <a:lnSpc>
              <a:spcPct val="90000"/>
            </a:lnSpc>
            <a:spcBef>
              <a:spcPct val="0"/>
            </a:spcBef>
            <a:spcAft>
              <a:spcPct val="35000"/>
            </a:spcAft>
          </a:pPr>
          <a:r>
            <a:rPr lang="en-AU" sz="1600" kern="1200" dirty="0" err="1"/>
            <a:t>Paket</a:t>
          </a:r>
          <a:r>
            <a:rPr lang="en-AU" sz="1600" kern="1200" dirty="0"/>
            <a:t> </a:t>
          </a:r>
          <a:r>
            <a:rPr lang="en-AU" sz="1600" kern="1200" dirty="0" err="1"/>
            <a:t>Kebijakan</a:t>
          </a:r>
          <a:r>
            <a:rPr lang="en-AU" sz="1600" kern="1200" dirty="0"/>
            <a:t> </a:t>
          </a:r>
          <a:r>
            <a:rPr lang="en-AU" sz="1600" kern="1200" dirty="0" err="1"/>
            <a:t>Ekonomi</a:t>
          </a:r>
          <a:r>
            <a:rPr lang="en-AU" sz="1600" kern="1200" dirty="0"/>
            <a:t> XI</a:t>
          </a:r>
        </a:p>
      </dsp:txBody>
      <dsp:txXfrm>
        <a:off x="3076255" y="2305764"/>
        <a:ext cx="1921288" cy="1552712"/>
      </dsp:txXfrm>
    </dsp:sp>
    <dsp:sp modelId="{7D87736F-0C56-4045-949C-6AA39B604B80}">
      <dsp:nvSpPr>
        <dsp:cNvPr id="0" name=""/>
        <dsp:cNvSpPr/>
      </dsp:nvSpPr>
      <dsp:spPr>
        <a:xfrm>
          <a:off x="4290272" y="1411829"/>
          <a:ext cx="352541" cy="352541"/>
        </a:xfrm>
        <a:prstGeom prst="ellipse">
          <a:avLst/>
        </a:prstGeom>
        <a:gradFill rotWithShape="0">
          <a:gsLst>
            <a:gs pos="0">
              <a:schemeClr val="accent2">
                <a:shade val="50000"/>
                <a:hueOff val="-41484"/>
                <a:satOff val="-8409"/>
                <a:lumOff val="46251"/>
                <a:alphaOff val="0"/>
                <a:shade val="51000"/>
                <a:satMod val="130000"/>
              </a:schemeClr>
            </a:gs>
            <a:gs pos="80000">
              <a:schemeClr val="accent2">
                <a:shade val="50000"/>
                <a:hueOff val="-41484"/>
                <a:satOff val="-8409"/>
                <a:lumOff val="46251"/>
                <a:alphaOff val="0"/>
                <a:shade val="93000"/>
                <a:satMod val="130000"/>
              </a:schemeClr>
            </a:gs>
            <a:gs pos="100000">
              <a:schemeClr val="accent2">
                <a:shade val="50000"/>
                <a:hueOff val="-41484"/>
                <a:satOff val="-8409"/>
                <a:lumOff val="4625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1BA2855-C8E7-4E51-9819-94A6CEC65B4A}">
      <dsp:nvSpPr>
        <dsp:cNvPr id="0" name=""/>
        <dsp:cNvSpPr/>
      </dsp:nvSpPr>
      <dsp:spPr>
        <a:xfrm>
          <a:off x="4476943" y="1645009"/>
          <a:ext cx="1370588" cy="1061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05" tIns="0" rIns="0" bIns="0" numCol="1" spcCol="1270" anchor="t" anchorCtr="0">
          <a:noAutofit/>
        </a:bodyPr>
        <a:lstStyle/>
        <a:p>
          <a:pPr lvl="0" algn="l" defTabSz="711200">
            <a:lnSpc>
              <a:spcPct val="90000"/>
            </a:lnSpc>
            <a:spcBef>
              <a:spcPct val="0"/>
            </a:spcBef>
            <a:spcAft>
              <a:spcPct val="35000"/>
            </a:spcAft>
          </a:pPr>
          <a:r>
            <a:rPr lang="en-AU" sz="1600" kern="1200" dirty="0" err="1"/>
            <a:t>Inpres</a:t>
          </a:r>
          <a:r>
            <a:rPr lang="en-AU" sz="1600" kern="1200" dirty="0"/>
            <a:t> No. 6 </a:t>
          </a:r>
          <a:r>
            <a:rPr lang="en-AU" sz="1600" kern="1200" dirty="0" err="1"/>
            <a:t>Tahun</a:t>
          </a:r>
          <a:r>
            <a:rPr lang="en-AU" sz="1600" kern="1200" dirty="0"/>
            <a:t> 2016</a:t>
          </a:r>
        </a:p>
      </dsp:txBody>
      <dsp:txXfrm>
        <a:off x="4476943" y="1645009"/>
        <a:ext cx="1370588" cy="1061606"/>
      </dsp:txXfrm>
    </dsp:sp>
    <dsp:sp modelId="{5764D447-33D4-4560-B9BF-CB61D2C2B50F}">
      <dsp:nvSpPr>
        <dsp:cNvPr id="0" name=""/>
        <dsp:cNvSpPr/>
      </dsp:nvSpPr>
      <dsp:spPr>
        <a:xfrm>
          <a:off x="5793564" y="940388"/>
          <a:ext cx="472272" cy="472272"/>
        </a:xfrm>
        <a:prstGeom prst="ellipse">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13962C6-C87A-45B2-98B7-B0BB1633E6DF}">
      <dsp:nvSpPr>
        <dsp:cNvPr id="0" name=""/>
        <dsp:cNvSpPr/>
      </dsp:nvSpPr>
      <dsp:spPr>
        <a:xfrm>
          <a:off x="5671886" y="1409266"/>
          <a:ext cx="2134728" cy="12292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248" tIns="0" rIns="0" bIns="0" numCol="1" spcCol="1270" anchor="t" anchorCtr="0">
          <a:noAutofit/>
        </a:bodyPr>
        <a:lstStyle/>
        <a:p>
          <a:pPr lvl="0" algn="l" defTabSz="711200">
            <a:lnSpc>
              <a:spcPct val="90000"/>
            </a:lnSpc>
            <a:spcBef>
              <a:spcPct val="0"/>
            </a:spcBef>
            <a:spcAft>
              <a:spcPct val="35000"/>
            </a:spcAft>
          </a:pPr>
          <a:r>
            <a:rPr lang="en-AU" sz="1600" b="1" kern="1200" dirty="0" err="1">
              <a:latin typeface="Calibri" panose="020F0502020204030204" pitchFamily="34" charset="0"/>
              <a:cs typeface="Arial" panose="020B0604020202020204" pitchFamily="34" charset="0"/>
            </a:rPr>
            <a:t>Rencana</a:t>
          </a:r>
          <a:r>
            <a:rPr lang="en-AU" sz="1600" b="1" kern="1200" dirty="0">
              <a:latin typeface="Calibri" panose="020F0502020204030204" pitchFamily="34" charset="0"/>
              <a:cs typeface="Arial" panose="020B0604020202020204" pitchFamily="34" charset="0"/>
            </a:rPr>
            <a:t> </a:t>
          </a:r>
          <a:r>
            <a:rPr lang="en-AU" sz="1600" b="1" kern="1200" dirty="0" err="1">
              <a:latin typeface="Calibri" panose="020F0502020204030204" pitchFamily="34" charset="0"/>
              <a:cs typeface="Arial" panose="020B0604020202020204" pitchFamily="34" charset="0"/>
            </a:rPr>
            <a:t>Aksi</a:t>
          </a:r>
          <a:r>
            <a:rPr lang="en-AU" sz="1600" b="1" kern="1200" dirty="0">
              <a:latin typeface="Calibri" panose="020F0502020204030204" pitchFamily="34" charset="0"/>
              <a:cs typeface="Arial" panose="020B0604020202020204" pitchFamily="34" charset="0"/>
            </a:rPr>
            <a:t> </a:t>
          </a:r>
          <a:r>
            <a:rPr lang="id-ID" sz="1600" b="1" kern="1200" dirty="0">
              <a:latin typeface="Calibri" panose="020F0502020204030204" pitchFamily="34" charset="0"/>
              <a:cs typeface="Arial" panose="020B0604020202020204" pitchFamily="34" charset="0"/>
            </a:rPr>
            <a:t>Pengembangan </a:t>
          </a:r>
          <a:r>
            <a:rPr lang="en-AU" sz="1600" b="1" kern="1200" dirty="0" err="1">
              <a:latin typeface="Calibri" panose="020F0502020204030204" pitchFamily="34" charset="0"/>
              <a:cs typeface="Arial" panose="020B0604020202020204" pitchFamily="34" charset="0"/>
            </a:rPr>
            <a:t>Industri</a:t>
          </a:r>
          <a:r>
            <a:rPr lang="en-AU" sz="1600" b="1" kern="1200" dirty="0">
              <a:latin typeface="Calibri" panose="020F0502020204030204" pitchFamily="34" charset="0"/>
              <a:cs typeface="Arial" panose="020B0604020202020204" pitchFamily="34" charset="0"/>
            </a:rPr>
            <a:t> </a:t>
          </a:r>
          <a:r>
            <a:rPr lang="en-AU" sz="1600" b="1" kern="1200" dirty="0" err="1">
              <a:latin typeface="Calibri" panose="020F0502020204030204" pitchFamily="34" charset="0"/>
              <a:cs typeface="Arial" panose="020B0604020202020204" pitchFamily="34" charset="0"/>
            </a:rPr>
            <a:t>Farmasi</a:t>
          </a:r>
          <a:r>
            <a:rPr lang="en-AU" sz="1600" b="1" kern="1200" dirty="0">
              <a:latin typeface="Calibri" panose="020F0502020204030204" pitchFamily="34" charset="0"/>
              <a:cs typeface="Arial" panose="020B0604020202020204" pitchFamily="34" charset="0"/>
            </a:rPr>
            <a:t> </a:t>
          </a:r>
          <a:r>
            <a:rPr lang="en-AU" sz="1600" b="1" kern="1200" dirty="0" err="1">
              <a:latin typeface="Calibri" panose="020F0502020204030204" pitchFamily="34" charset="0"/>
              <a:cs typeface="Arial" panose="020B0604020202020204" pitchFamily="34" charset="0"/>
            </a:rPr>
            <a:t>dan</a:t>
          </a:r>
          <a:r>
            <a:rPr lang="en-AU" sz="1600" b="1" kern="1200" dirty="0">
              <a:latin typeface="Calibri" panose="020F0502020204030204" pitchFamily="34" charset="0"/>
              <a:cs typeface="Arial" panose="020B0604020202020204" pitchFamily="34" charset="0"/>
            </a:rPr>
            <a:t> </a:t>
          </a:r>
          <a:r>
            <a:rPr lang="en-AU" sz="1600" b="1" kern="1200" dirty="0" err="1">
              <a:latin typeface="Calibri" panose="020F0502020204030204" pitchFamily="34" charset="0"/>
              <a:cs typeface="Arial" panose="020B0604020202020204" pitchFamily="34" charset="0"/>
            </a:rPr>
            <a:t>Alat</a:t>
          </a:r>
          <a:r>
            <a:rPr lang="en-AU" sz="1600" b="1" kern="1200" dirty="0">
              <a:latin typeface="Calibri" panose="020F0502020204030204" pitchFamily="34" charset="0"/>
              <a:cs typeface="Arial" panose="020B0604020202020204" pitchFamily="34" charset="0"/>
            </a:rPr>
            <a:t> </a:t>
          </a:r>
          <a:r>
            <a:rPr lang="en-AU" sz="1600" b="1" kern="1200" dirty="0" err="1">
              <a:latin typeface="Calibri" panose="020F0502020204030204" pitchFamily="34" charset="0"/>
              <a:cs typeface="Arial" panose="020B0604020202020204" pitchFamily="34" charset="0"/>
            </a:rPr>
            <a:t>Kesehatan</a:t>
          </a:r>
          <a:endParaRPr lang="en-AU" sz="1600" b="1" kern="1200" dirty="0">
            <a:latin typeface="Calibri" panose="020F0502020204030204" pitchFamily="34" charset="0"/>
            <a:cs typeface="Arial" panose="020B0604020202020204" pitchFamily="34" charset="0"/>
          </a:endParaRPr>
        </a:p>
      </dsp:txBody>
      <dsp:txXfrm>
        <a:off x="5671886" y="1409266"/>
        <a:ext cx="2134728" cy="12292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06D72-DB3F-4365-BE4C-2DF07BC43D85}">
      <dsp:nvSpPr>
        <dsp:cNvPr id="0" name=""/>
        <dsp:cNvSpPr/>
      </dsp:nvSpPr>
      <dsp:spPr>
        <a:xfrm rot="10800000">
          <a:off x="1447933" y="2009"/>
          <a:ext cx="5080024" cy="67351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0" kern="1200" dirty="0" err="1">
              <a:solidFill>
                <a:schemeClr val="bg1"/>
              </a:solidFill>
            </a:rPr>
            <a:t>menyusun</a:t>
          </a:r>
          <a:r>
            <a:rPr lang="en-US" sz="1600" b="0" kern="1200" dirty="0">
              <a:solidFill>
                <a:schemeClr val="bg1"/>
              </a:solidFill>
            </a:rPr>
            <a:t> </a:t>
          </a:r>
          <a:r>
            <a:rPr lang="en-US" sz="1600" b="0" kern="1200" dirty="0" err="1">
              <a:solidFill>
                <a:schemeClr val="bg1"/>
              </a:solidFill>
            </a:rPr>
            <a:t>dan</a:t>
          </a:r>
          <a:r>
            <a:rPr lang="en-US" sz="1600" b="0" kern="1200" dirty="0">
              <a:solidFill>
                <a:schemeClr val="bg1"/>
              </a:solidFill>
            </a:rPr>
            <a:t> </a:t>
          </a:r>
          <a:r>
            <a:rPr lang="en-US" sz="1600" b="0" kern="1200" dirty="0" err="1">
              <a:solidFill>
                <a:schemeClr val="bg1"/>
              </a:solidFill>
            </a:rPr>
            <a:t>menetapkan</a:t>
          </a:r>
          <a:r>
            <a:rPr lang="en-US" sz="1600" b="0" kern="1200" dirty="0">
              <a:solidFill>
                <a:schemeClr val="bg1"/>
              </a:solidFill>
            </a:rPr>
            <a:t> </a:t>
          </a:r>
          <a:r>
            <a:rPr lang="en-US" sz="1600" b="1" kern="1200" dirty="0" err="1">
              <a:solidFill>
                <a:schemeClr val="bg1"/>
              </a:solidFill>
            </a:rPr>
            <a:t>rencana</a:t>
          </a:r>
          <a:r>
            <a:rPr lang="en-US" sz="1600" b="1" kern="1200" dirty="0">
              <a:solidFill>
                <a:schemeClr val="bg1"/>
              </a:solidFill>
            </a:rPr>
            <a:t> </a:t>
          </a:r>
          <a:r>
            <a:rPr lang="en-US" sz="1600" b="1" kern="1200" dirty="0" err="1">
              <a:solidFill>
                <a:schemeClr val="bg1"/>
              </a:solidFill>
            </a:rPr>
            <a:t>aksi</a:t>
          </a:r>
          <a:r>
            <a:rPr lang="en-US" sz="1600" b="1" kern="1200" dirty="0">
              <a:solidFill>
                <a:schemeClr val="bg1"/>
              </a:solidFill>
            </a:rPr>
            <a:t> </a:t>
          </a:r>
          <a:r>
            <a:rPr lang="en-US" sz="1600" b="0" kern="1200" dirty="0" err="1">
              <a:solidFill>
                <a:schemeClr val="bg1"/>
              </a:solidFill>
            </a:rPr>
            <a:t>untuk</a:t>
          </a:r>
          <a:r>
            <a:rPr lang="en-US" sz="1600" b="0" kern="1200" dirty="0">
              <a:solidFill>
                <a:schemeClr val="bg1"/>
              </a:solidFill>
            </a:rPr>
            <a:t> </a:t>
          </a:r>
          <a:r>
            <a:rPr lang="en-US" sz="1600" b="0" kern="1200" dirty="0" err="1">
              <a:solidFill>
                <a:schemeClr val="bg1"/>
              </a:solidFill>
            </a:rPr>
            <a:t>Pengembangan</a:t>
          </a:r>
          <a:r>
            <a:rPr lang="en-US" sz="1600" b="0" kern="1200" dirty="0">
              <a:solidFill>
                <a:schemeClr val="bg1"/>
              </a:solidFill>
            </a:rPr>
            <a:t> IF </a:t>
          </a:r>
          <a:r>
            <a:rPr lang="en-US" sz="1600" b="0" kern="1200" dirty="0" err="1">
              <a:solidFill>
                <a:schemeClr val="bg1"/>
              </a:solidFill>
            </a:rPr>
            <a:t>dan</a:t>
          </a:r>
          <a:r>
            <a:rPr lang="en-US" sz="1600" b="0" kern="1200" dirty="0">
              <a:solidFill>
                <a:schemeClr val="bg1"/>
              </a:solidFill>
            </a:rPr>
            <a:t> </a:t>
          </a:r>
          <a:r>
            <a:rPr lang="en-US" sz="1600" b="0" kern="1200" dirty="0" err="1">
              <a:solidFill>
                <a:schemeClr val="bg1"/>
              </a:solidFill>
            </a:rPr>
            <a:t>alkes</a:t>
          </a:r>
          <a:endParaRPr lang="en-US" sz="1600" b="0" kern="1200" dirty="0">
            <a:solidFill>
              <a:schemeClr val="bg1"/>
            </a:solidFill>
          </a:endParaRPr>
        </a:p>
      </dsp:txBody>
      <dsp:txXfrm rot="10800000">
        <a:off x="1616312" y="2009"/>
        <a:ext cx="4911645" cy="673515"/>
      </dsp:txXfrm>
    </dsp:sp>
    <dsp:sp modelId="{4AB33681-D876-4557-B8AE-314432DA28A3}">
      <dsp:nvSpPr>
        <dsp:cNvPr id="0" name=""/>
        <dsp:cNvSpPr/>
      </dsp:nvSpPr>
      <dsp:spPr>
        <a:xfrm>
          <a:off x="1111176" y="2009"/>
          <a:ext cx="673515" cy="67351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57EF73B-7CDB-4BA8-A761-3D82256B24B4}">
      <dsp:nvSpPr>
        <dsp:cNvPr id="0" name=""/>
        <dsp:cNvSpPr/>
      </dsp:nvSpPr>
      <dsp:spPr>
        <a:xfrm rot="10800000">
          <a:off x="1447933" y="876575"/>
          <a:ext cx="5080024" cy="67351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1" kern="1200" dirty="0" err="1">
              <a:solidFill>
                <a:schemeClr val="tx1"/>
              </a:solidFill>
            </a:rPr>
            <a:t>Memfasilitasi</a:t>
          </a:r>
          <a:r>
            <a:rPr lang="en-US" sz="1600" b="1" kern="1200" dirty="0">
              <a:solidFill>
                <a:schemeClr val="tx1"/>
              </a:solidFill>
            </a:rPr>
            <a:t> </a:t>
          </a:r>
          <a:r>
            <a:rPr lang="en-US" sz="1600" b="1" kern="1200" dirty="0" err="1">
              <a:solidFill>
                <a:schemeClr val="tx1"/>
              </a:solidFill>
            </a:rPr>
            <a:t>pengembangan</a:t>
          </a:r>
          <a:r>
            <a:rPr lang="en-US" sz="1600" b="0" kern="1200" dirty="0">
              <a:solidFill>
                <a:schemeClr val="tx1"/>
              </a:solidFill>
            </a:rPr>
            <a:t> </a:t>
          </a:r>
          <a:r>
            <a:rPr lang="en-US" sz="1600" b="0" kern="1200" dirty="0" err="1">
              <a:solidFill>
                <a:schemeClr val="tx1"/>
              </a:solidFill>
            </a:rPr>
            <a:t>ke</a:t>
          </a:r>
          <a:r>
            <a:rPr lang="en-US" sz="1600" b="0" kern="1200" dirty="0">
              <a:solidFill>
                <a:schemeClr val="tx1"/>
              </a:solidFill>
            </a:rPr>
            <a:t> </a:t>
          </a:r>
          <a:r>
            <a:rPr lang="en-US" sz="1600" b="0" kern="1200" dirty="0" err="1">
              <a:solidFill>
                <a:schemeClr val="tx1"/>
              </a:solidFill>
            </a:rPr>
            <a:t>arah</a:t>
          </a:r>
          <a:r>
            <a:rPr lang="en-US" sz="1600" b="0" i="1" kern="1200" dirty="0">
              <a:solidFill>
                <a:schemeClr val="tx1"/>
              </a:solidFill>
            </a:rPr>
            <a:t> biopharmaceuticals, </a:t>
          </a:r>
          <a:r>
            <a:rPr lang="en-US" sz="1600" b="0" kern="1200" dirty="0" err="1">
              <a:solidFill>
                <a:schemeClr val="tx1"/>
              </a:solidFill>
            </a:rPr>
            <a:t>vaksin</a:t>
          </a:r>
          <a:r>
            <a:rPr lang="en-US" sz="1600" b="0" kern="1200" dirty="0">
              <a:solidFill>
                <a:schemeClr val="tx1"/>
              </a:solidFill>
            </a:rPr>
            <a:t>, natural </a:t>
          </a:r>
          <a:r>
            <a:rPr lang="en-US" sz="1600" b="0" kern="1200" dirty="0" err="1">
              <a:solidFill>
                <a:schemeClr val="tx1"/>
              </a:solidFill>
            </a:rPr>
            <a:t>dan</a:t>
          </a:r>
          <a:r>
            <a:rPr lang="en-US" sz="1600" b="0" kern="1200" dirty="0">
              <a:solidFill>
                <a:schemeClr val="tx1"/>
              </a:solidFill>
            </a:rPr>
            <a:t> API </a:t>
          </a:r>
          <a:r>
            <a:rPr lang="en-US" sz="1600" b="0" kern="1200" dirty="0" err="1">
              <a:solidFill>
                <a:schemeClr val="tx1"/>
              </a:solidFill>
            </a:rPr>
            <a:t>kimia</a:t>
          </a:r>
          <a:endParaRPr lang="en-US" sz="1600" b="0" kern="1200" dirty="0">
            <a:solidFill>
              <a:schemeClr val="tx1"/>
            </a:solidFill>
          </a:endParaRPr>
        </a:p>
      </dsp:txBody>
      <dsp:txXfrm rot="10800000">
        <a:off x="1616312" y="876575"/>
        <a:ext cx="4911645" cy="673515"/>
      </dsp:txXfrm>
    </dsp:sp>
    <dsp:sp modelId="{DE7FF5D0-036E-4433-ACEF-110B05B98D2E}">
      <dsp:nvSpPr>
        <dsp:cNvPr id="0" name=""/>
        <dsp:cNvSpPr/>
      </dsp:nvSpPr>
      <dsp:spPr>
        <a:xfrm>
          <a:off x="1111176" y="876575"/>
          <a:ext cx="673515" cy="67351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7000" r="-6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BEA82C-CD1E-4C00-88FF-D65B90551D91}">
      <dsp:nvSpPr>
        <dsp:cNvPr id="0" name=""/>
        <dsp:cNvSpPr/>
      </dsp:nvSpPr>
      <dsp:spPr>
        <a:xfrm rot="10800000">
          <a:off x="1447933" y="1751140"/>
          <a:ext cx="5080024" cy="673515"/>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1" kern="1200" dirty="0" err="1">
              <a:solidFill>
                <a:schemeClr val="bg1"/>
              </a:solidFill>
            </a:rPr>
            <a:t>Mendorong</a:t>
          </a:r>
          <a:r>
            <a:rPr lang="en-US" sz="1600" b="1" kern="1200" dirty="0">
              <a:solidFill>
                <a:schemeClr val="bg1"/>
              </a:solidFill>
            </a:rPr>
            <a:t> </a:t>
          </a:r>
          <a:r>
            <a:rPr lang="en-US" sz="1600" b="1" kern="1200" dirty="0" err="1">
              <a:solidFill>
                <a:schemeClr val="bg1"/>
              </a:solidFill>
            </a:rPr>
            <a:t>dan</a:t>
          </a:r>
          <a:r>
            <a:rPr lang="en-US" sz="1600" b="1" kern="1200" dirty="0">
              <a:solidFill>
                <a:schemeClr val="bg1"/>
              </a:solidFill>
            </a:rPr>
            <a:t> </a:t>
          </a:r>
          <a:r>
            <a:rPr lang="en-US" sz="1600" b="1" kern="1200" dirty="0" err="1">
              <a:solidFill>
                <a:schemeClr val="bg1"/>
              </a:solidFill>
            </a:rPr>
            <a:t>mengembangkan</a:t>
          </a:r>
          <a:r>
            <a:rPr lang="en-US" sz="1600" b="1" kern="1200" dirty="0">
              <a:solidFill>
                <a:schemeClr val="bg1"/>
              </a:solidFill>
            </a:rPr>
            <a:t> R&amp;D </a:t>
          </a:r>
          <a:r>
            <a:rPr lang="en-US" sz="1600" b="0" kern="1200" dirty="0" err="1">
              <a:solidFill>
                <a:schemeClr val="bg1"/>
              </a:solidFill>
            </a:rPr>
            <a:t>sediaan</a:t>
          </a:r>
          <a:r>
            <a:rPr lang="en-US" sz="1600" b="0" kern="1200" dirty="0">
              <a:solidFill>
                <a:schemeClr val="bg1"/>
              </a:solidFill>
            </a:rPr>
            <a:t> </a:t>
          </a:r>
          <a:r>
            <a:rPr lang="en-US" sz="1600" b="0" kern="1200" dirty="0" err="1">
              <a:solidFill>
                <a:schemeClr val="bg1"/>
              </a:solidFill>
            </a:rPr>
            <a:t>farmasi</a:t>
          </a:r>
          <a:r>
            <a:rPr lang="en-US" sz="1600" b="0" kern="1200" dirty="0">
              <a:solidFill>
                <a:schemeClr val="bg1"/>
              </a:solidFill>
            </a:rPr>
            <a:t> </a:t>
          </a:r>
          <a:r>
            <a:rPr lang="en-US" sz="1600" b="0" kern="1200" dirty="0" err="1">
              <a:solidFill>
                <a:schemeClr val="bg1"/>
              </a:solidFill>
            </a:rPr>
            <a:t>dan</a:t>
          </a:r>
          <a:r>
            <a:rPr lang="en-US" sz="1600" b="0" kern="1200" dirty="0">
              <a:solidFill>
                <a:schemeClr val="bg1"/>
              </a:solidFill>
            </a:rPr>
            <a:t> </a:t>
          </a:r>
          <a:r>
            <a:rPr lang="en-US" sz="1600" b="0" kern="1200" dirty="0" err="1">
              <a:solidFill>
                <a:schemeClr val="bg1"/>
              </a:solidFill>
            </a:rPr>
            <a:t>alkes</a:t>
          </a:r>
          <a:r>
            <a:rPr lang="en-US" sz="1600" b="0" kern="1200" dirty="0">
              <a:solidFill>
                <a:schemeClr val="bg1"/>
              </a:solidFill>
            </a:rPr>
            <a:t> </a:t>
          </a:r>
          <a:r>
            <a:rPr lang="en-US" sz="1600" b="0" kern="1200" dirty="0" err="1">
              <a:solidFill>
                <a:schemeClr val="bg1"/>
              </a:solidFill>
            </a:rPr>
            <a:t>menuju</a:t>
          </a:r>
          <a:r>
            <a:rPr lang="en-US" sz="1600" b="0" kern="1200" dirty="0">
              <a:solidFill>
                <a:schemeClr val="bg1"/>
              </a:solidFill>
            </a:rPr>
            <a:t> </a:t>
          </a:r>
          <a:r>
            <a:rPr lang="en-US" sz="1600" b="0" kern="1200" dirty="0" err="1">
              <a:solidFill>
                <a:schemeClr val="bg1"/>
              </a:solidFill>
            </a:rPr>
            <a:t>kemandirian</a:t>
          </a:r>
          <a:r>
            <a:rPr lang="en-US" sz="1600" b="0" kern="1200" dirty="0">
              <a:solidFill>
                <a:schemeClr val="bg1"/>
              </a:solidFill>
            </a:rPr>
            <a:t> IF </a:t>
          </a:r>
          <a:r>
            <a:rPr lang="en-US" sz="1600" b="0" kern="1200" dirty="0" err="1">
              <a:solidFill>
                <a:schemeClr val="bg1"/>
              </a:solidFill>
            </a:rPr>
            <a:t>dan</a:t>
          </a:r>
          <a:r>
            <a:rPr lang="en-US" sz="1600" b="0" kern="1200" dirty="0">
              <a:solidFill>
                <a:schemeClr val="bg1"/>
              </a:solidFill>
            </a:rPr>
            <a:t> </a:t>
          </a:r>
          <a:r>
            <a:rPr lang="en-US" sz="1600" b="0" kern="1200" dirty="0" err="1">
              <a:solidFill>
                <a:schemeClr val="bg1"/>
              </a:solidFill>
            </a:rPr>
            <a:t>alkes</a:t>
          </a:r>
          <a:endParaRPr lang="en-US" sz="1600" b="0" kern="1200" dirty="0">
            <a:solidFill>
              <a:schemeClr val="bg1"/>
            </a:solidFill>
          </a:endParaRPr>
        </a:p>
      </dsp:txBody>
      <dsp:txXfrm rot="10800000">
        <a:off x="1616312" y="1751140"/>
        <a:ext cx="4911645" cy="673515"/>
      </dsp:txXfrm>
    </dsp:sp>
    <dsp:sp modelId="{C0333612-76A4-46E8-A6FF-194DB617C314}">
      <dsp:nvSpPr>
        <dsp:cNvPr id="0" name=""/>
        <dsp:cNvSpPr/>
      </dsp:nvSpPr>
      <dsp:spPr>
        <a:xfrm>
          <a:off x="1111176" y="1751140"/>
          <a:ext cx="673515" cy="67351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5000" r="-8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0C0DF9-FFBA-4005-A2A1-15835A87B6D6}">
      <dsp:nvSpPr>
        <dsp:cNvPr id="0" name=""/>
        <dsp:cNvSpPr/>
      </dsp:nvSpPr>
      <dsp:spPr>
        <a:xfrm rot="10800000">
          <a:off x="1447933" y="2625705"/>
          <a:ext cx="5080024" cy="673515"/>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0" kern="1200" dirty="0" err="1">
              <a:solidFill>
                <a:schemeClr val="tx1"/>
              </a:solidFill>
            </a:rPr>
            <a:t>Memprioritaskan</a:t>
          </a:r>
          <a:r>
            <a:rPr lang="en-US" sz="1600" b="0" kern="1200" dirty="0">
              <a:solidFill>
                <a:schemeClr val="tx1"/>
              </a:solidFill>
            </a:rPr>
            <a:t> </a:t>
          </a:r>
          <a:r>
            <a:rPr lang="en-US" sz="1600" b="1" kern="1200" dirty="0" err="1">
              <a:solidFill>
                <a:schemeClr val="tx1"/>
              </a:solidFill>
            </a:rPr>
            <a:t>penggunaan</a:t>
          </a:r>
          <a:r>
            <a:rPr lang="en-US" sz="1600" b="1" kern="1200" dirty="0">
              <a:solidFill>
                <a:schemeClr val="tx1"/>
              </a:solidFill>
            </a:rPr>
            <a:t> </a:t>
          </a:r>
          <a:r>
            <a:rPr lang="en-US" sz="1600" b="1" kern="1200" dirty="0" err="1">
              <a:solidFill>
                <a:schemeClr val="tx1"/>
              </a:solidFill>
            </a:rPr>
            <a:t>produk</a:t>
          </a:r>
          <a:r>
            <a:rPr lang="en-US" sz="1600" b="1" kern="1200" dirty="0">
              <a:solidFill>
                <a:schemeClr val="tx1"/>
              </a:solidFill>
            </a:rPr>
            <a:t> </a:t>
          </a:r>
          <a:r>
            <a:rPr lang="en-US" sz="1600" b="1" kern="1200" dirty="0" err="1">
              <a:solidFill>
                <a:schemeClr val="tx1"/>
              </a:solidFill>
            </a:rPr>
            <a:t>dalam</a:t>
          </a:r>
          <a:r>
            <a:rPr lang="en-US" sz="1600" b="1" kern="1200" dirty="0">
              <a:solidFill>
                <a:schemeClr val="tx1"/>
              </a:solidFill>
            </a:rPr>
            <a:t> </a:t>
          </a:r>
          <a:r>
            <a:rPr lang="en-US" sz="1600" b="1" kern="1200" dirty="0" err="1">
              <a:solidFill>
                <a:schemeClr val="tx1"/>
              </a:solidFill>
            </a:rPr>
            <a:t>negeri</a:t>
          </a:r>
          <a:r>
            <a:rPr lang="en-US" sz="1600" b="0" kern="1200" dirty="0">
              <a:solidFill>
                <a:schemeClr val="tx1"/>
              </a:solidFill>
            </a:rPr>
            <a:t> </a:t>
          </a:r>
          <a:r>
            <a:rPr lang="en-US" sz="1600" b="0" kern="1200" dirty="0" err="1">
              <a:solidFill>
                <a:schemeClr val="tx1"/>
              </a:solidFill>
            </a:rPr>
            <a:t>melalui</a:t>
          </a:r>
          <a:r>
            <a:rPr lang="en-US" sz="1600" b="0" kern="1200" dirty="0">
              <a:solidFill>
                <a:schemeClr val="tx1"/>
              </a:solidFill>
            </a:rPr>
            <a:t> </a:t>
          </a:r>
          <a:r>
            <a:rPr lang="en-US" sz="1600" b="0" i="1" kern="1200" dirty="0">
              <a:solidFill>
                <a:schemeClr val="tx1"/>
              </a:solidFill>
            </a:rPr>
            <a:t>e-catalogue</a:t>
          </a:r>
          <a:endParaRPr lang="en-US" sz="1600" b="0" kern="1200" dirty="0">
            <a:solidFill>
              <a:schemeClr val="tx1"/>
            </a:solidFill>
          </a:endParaRPr>
        </a:p>
      </dsp:txBody>
      <dsp:txXfrm rot="10800000">
        <a:off x="1616312" y="2625705"/>
        <a:ext cx="4911645" cy="673515"/>
      </dsp:txXfrm>
    </dsp:sp>
    <dsp:sp modelId="{6CD7616A-F2A0-47A1-9FCA-A14F6B86B108}">
      <dsp:nvSpPr>
        <dsp:cNvPr id="0" name=""/>
        <dsp:cNvSpPr/>
      </dsp:nvSpPr>
      <dsp:spPr>
        <a:xfrm>
          <a:off x="1111176" y="2625705"/>
          <a:ext cx="673515" cy="67351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B9FFA9C1-D8CB-4CAA-ACF5-42C42C4FF556}">
      <dsp:nvSpPr>
        <dsp:cNvPr id="0" name=""/>
        <dsp:cNvSpPr/>
      </dsp:nvSpPr>
      <dsp:spPr>
        <a:xfrm rot="10800000">
          <a:off x="1447933" y="3500270"/>
          <a:ext cx="5080024" cy="673515"/>
        </a:xfrm>
        <a:prstGeom prst="homePlat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0" kern="1200" dirty="0" err="1">
              <a:solidFill>
                <a:schemeClr val="tx1"/>
              </a:solidFill>
            </a:rPr>
            <a:t>Mengembangkan</a:t>
          </a:r>
          <a:r>
            <a:rPr lang="en-US" sz="1600" b="0" kern="1200" dirty="0">
              <a:solidFill>
                <a:schemeClr val="tx1"/>
              </a:solidFill>
            </a:rPr>
            <a:t> </a:t>
          </a:r>
          <a:r>
            <a:rPr lang="en-US" sz="1600" b="1" kern="1200" dirty="0" err="1">
              <a:solidFill>
                <a:schemeClr val="tx1"/>
              </a:solidFill>
            </a:rPr>
            <a:t>sistem</a:t>
          </a:r>
          <a:r>
            <a:rPr lang="en-US" sz="1600" b="1" kern="1200" dirty="0">
              <a:solidFill>
                <a:schemeClr val="tx1"/>
              </a:solidFill>
            </a:rPr>
            <a:t> data </a:t>
          </a:r>
          <a:r>
            <a:rPr lang="en-US" sz="1600" b="1" kern="1200" dirty="0" err="1">
              <a:solidFill>
                <a:schemeClr val="tx1"/>
              </a:solidFill>
            </a:rPr>
            <a:t>dan</a:t>
          </a:r>
          <a:r>
            <a:rPr lang="en-US" sz="1600" b="1" kern="1200" dirty="0">
              <a:solidFill>
                <a:schemeClr val="tx1"/>
              </a:solidFill>
            </a:rPr>
            <a:t> </a:t>
          </a:r>
          <a:r>
            <a:rPr lang="en-US" sz="1600" b="1" kern="1200" dirty="0" err="1">
              <a:solidFill>
                <a:schemeClr val="tx1"/>
              </a:solidFill>
            </a:rPr>
            <a:t>informasi</a:t>
          </a:r>
          <a:r>
            <a:rPr lang="en-US" sz="1600" b="1" kern="1200" dirty="0">
              <a:solidFill>
                <a:schemeClr val="tx1"/>
              </a:solidFill>
            </a:rPr>
            <a:t> </a:t>
          </a:r>
          <a:r>
            <a:rPr lang="en-US" sz="1600" b="0" kern="1200" dirty="0" err="1">
              <a:solidFill>
                <a:schemeClr val="tx1"/>
              </a:solidFill>
            </a:rPr>
            <a:t>terintegrasi</a:t>
          </a:r>
          <a:r>
            <a:rPr lang="en-US" sz="1600" b="0" kern="1200" dirty="0">
              <a:solidFill>
                <a:schemeClr val="tx1"/>
              </a:solidFill>
            </a:rPr>
            <a:t> </a:t>
          </a:r>
          <a:r>
            <a:rPr lang="en-US" sz="1600" b="0" kern="1200" dirty="0" err="1">
              <a:solidFill>
                <a:schemeClr val="tx1"/>
              </a:solidFill>
            </a:rPr>
            <a:t>dari</a:t>
          </a:r>
          <a:r>
            <a:rPr lang="en-US" sz="1600" b="0" kern="1200" dirty="0">
              <a:solidFill>
                <a:schemeClr val="tx1"/>
              </a:solidFill>
            </a:rPr>
            <a:t> </a:t>
          </a:r>
          <a:r>
            <a:rPr lang="en-US" sz="1600" b="0" kern="1200" dirty="0" err="1">
              <a:solidFill>
                <a:schemeClr val="tx1"/>
              </a:solidFill>
            </a:rPr>
            <a:t>kebutuhan</a:t>
          </a:r>
          <a:r>
            <a:rPr lang="en-US" sz="1600" b="0" kern="1200" dirty="0">
              <a:solidFill>
                <a:schemeClr val="tx1"/>
              </a:solidFill>
            </a:rPr>
            <a:t> </a:t>
          </a:r>
          <a:r>
            <a:rPr lang="en-US" sz="1600" b="0" kern="1200" dirty="0" err="1">
              <a:solidFill>
                <a:schemeClr val="tx1"/>
              </a:solidFill>
            </a:rPr>
            <a:t>masy</a:t>
          </a:r>
          <a:r>
            <a:rPr lang="en-US" sz="1600" b="0" kern="1200" dirty="0">
              <a:solidFill>
                <a:schemeClr val="tx1"/>
              </a:solidFill>
            </a:rPr>
            <a:t>, </a:t>
          </a:r>
          <a:r>
            <a:rPr lang="en-US" sz="1600" b="0" kern="1200" dirty="0" err="1">
              <a:solidFill>
                <a:schemeClr val="tx1"/>
              </a:solidFill>
            </a:rPr>
            <a:t>produksi</a:t>
          </a:r>
          <a:r>
            <a:rPr lang="en-US" sz="1600" b="0" kern="1200" dirty="0">
              <a:solidFill>
                <a:schemeClr val="tx1"/>
              </a:solidFill>
            </a:rPr>
            <a:t>, </a:t>
          </a:r>
          <a:r>
            <a:rPr lang="en-US" sz="1600" b="0" kern="1200" dirty="0" err="1">
              <a:solidFill>
                <a:schemeClr val="tx1"/>
              </a:solidFill>
            </a:rPr>
            <a:t>distribusi</a:t>
          </a:r>
          <a:r>
            <a:rPr lang="en-US" sz="1600" b="0" kern="1200" dirty="0">
              <a:solidFill>
                <a:schemeClr val="tx1"/>
              </a:solidFill>
            </a:rPr>
            <a:t> </a:t>
          </a:r>
          <a:r>
            <a:rPr lang="en-US" sz="1600" b="0" kern="1200" dirty="0" err="1">
              <a:solidFill>
                <a:schemeClr val="tx1"/>
              </a:solidFill>
            </a:rPr>
            <a:t>sampai</a:t>
          </a:r>
          <a:r>
            <a:rPr lang="en-US" sz="1600" b="0" kern="1200" dirty="0">
              <a:solidFill>
                <a:schemeClr val="tx1"/>
              </a:solidFill>
            </a:rPr>
            <a:t>  </a:t>
          </a:r>
          <a:r>
            <a:rPr lang="en-US" sz="1600" b="0" kern="1200" dirty="0" err="1">
              <a:solidFill>
                <a:schemeClr val="tx1"/>
              </a:solidFill>
            </a:rPr>
            <a:t>yankes</a:t>
          </a:r>
          <a:r>
            <a:rPr lang="en-US" sz="1600" b="0" kern="1200" dirty="0">
              <a:solidFill>
                <a:schemeClr val="tx1"/>
              </a:solidFill>
            </a:rPr>
            <a:t> </a:t>
          </a:r>
          <a:r>
            <a:rPr lang="en-US" sz="1600" b="0" kern="1200" dirty="0" err="1">
              <a:solidFill>
                <a:schemeClr val="tx1"/>
              </a:solidFill>
            </a:rPr>
            <a:t>serta</a:t>
          </a:r>
          <a:r>
            <a:rPr lang="en-US" sz="1600" b="0" kern="1200" dirty="0">
              <a:solidFill>
                <a:schemeClr val="tx1"/>
              </a:solidFill>
            </a:rPr>
            <a:t> IF </a:t>
          </a:r>
          <a:r>
            <a:rPr lang="en-US" sz="1600" b="0" kern="1200" dirty="0" err="1">
              <a:solidFill>
                <a:schemeClr val="tx1"/>
              </a:solidFill>
            </a:rPr>
            <a:t>dan</a:t>
          </a:r>
          <a:r>
            <a:rPr lang="en-US" sz="1600" b="0" kern="1200" dirty="0">
              <a:solidFill>
                <a:schemeClr val="tx1"/>
              </a:solidFill>
            </a:rPr>
            <a:t> </a:t>
          </a:r>
          <a:r>
            <a:rPr lang="en-US" sz="1600" b="0" kern="1200" dirty="0" err="1">
              <a:solidFill>
                <a:schemeClr val="tx1"/>
              </a:solidFill>
            </a:rPr>
            <a:t>alkes</a:t>
          </a:r>
          <a:endParaRPr lang="en-US" sz="1600" b="0" kern="1200" dirty="0">
            <a:solidFill>
              <a:schemeClr val="tx1"/>
            </a:solidFill>
          </a:endParaRPr>
        </a:p>
      </dsp:txBody>
      <dsp:txXfrm rot="10800000">
        <a:off x="1616312" y="3500270"/>
        <a:ext cx="4911645" cy="673515"/>
      </dsp:txXfrm>
    </dsp:sp>
    <dsp:sp modelId="{A65FD3E6-C154-4046-A9AA-71943F3A6BF7}">
      <dsp:nvSpPr>
        <dsp:cNvPr id="0" name=""/>
        <dsp:cNvSpPr/>
      </dsp:nvSpPr>
      <dsp:spPr>
        <a:xfrm>
          <a:off x="1111176" y="3500270"/>
          <a:ext cx="673515" cy="673515"/>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3000" r="-43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33EB76A-F93A-462F-85BA-5BC6A7BFB7B5}">
      <dsp:nvSpPr>
        <dsp:cNvPr id="0" name=""/>
        <dsp:cNvSpPr/>
      </dsp:nvSpPr>
      <dsp:spPr>
        <a:xfrm rot="10800000">
          <a:off x="1447933" y="4374836"/>
          <a:ext cx="5080024" cy="67351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1" kern="1200" dirty="0" err="1">
              <a:solidFill>
                <a:schemeClr val="bg1"/>
              </a:solidFill>
            </a:rPr>
            <a:t>Menyederhanakan</a:t>
          </a:r>
          <a:r>
            <a:rPr lang="en-US" sz="1600" b="1" kern="1200" dirty="0">
              <a:solidFill>
                <a:schemeClr val="bg1"/>
              </a:solidFill>
            </a:rPr>
            <a:t> system </a:t>
          </a:r>
          <a:r>
            <a:rPr lang="en-US" sz="1600" b="1" kern="1200" dirty="0" err="1">
              <a:solidFill>
                <a:schemeClr val="bg1"/>
              </a:solidFill>
            </a:rPr>
            <a:t>dan</a:t>
          </a:r>
          <a:r>
            <a:rPr lang="en-US" sz="1600" b="1" kern="1200" dirty="0">
              <a:solidFill>
                <a:schemeClr val="bg1"/>
              </a:solidFill>
            </a:rPr>
            <a:t> proses  </a:t>
          </a:r>
          <a:r>
            <a:rPr lang="en-US" sz="1600" b="1" kern="1200" dirty="0" err="1">
              <a:solidFill>
                <a:schemeClr val="bg1"/>
              </a:solidFill>
            </a:rPr>
            <a:t>perizinan</a:t>
          </a:r>
          <a:endParaRPr lang="en-US" sz="1600" b="1" kern="1200" dirty="0">
            <a:solidFill>
              <a:schemeClr val="bg1"/>
            </a:solidFill>
          </a:endParaRPr>
        </a:p>
      </dsp:txBody>
      <dsp:txXfrm rot="10800000">
        <a:off x="1616312" y="4374836"/>
        <a:ext cx="4911645" cy="673515"/>
      </dsp:txXfrm>
    </dsp:sp>
    <dsp:sp modelId="{CDC5067C-C2D3-4CB8-B920-5634CC8B8AD5}">
      <dsp:nvSpPr>
        <dsp:cNvPr id="0" name=""/>
        <dsp:cNvSpPr/>
      </dsp:nvSpPr>
      <dsp:spPr>
        <a:xfrm>
          <a:off x="1111176" y="4374836"/>
          <a:ext cx="673515" cy="67351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57000" r="-5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63BFBE-494E-46D4-8C5E-7CD533A94CFE}">
      <dsp:nvSpPr>
        <dsp:cNvPr id="0" name=""/>
        <dsp:cNvSpPr/>
      </dsp:nvSpPr>
      <dsp:spPr>
        <a:xfrm rot="10800000">
          <a:off x="1447933" y="5249401"/>
          <a:ext cx="5080024" cy="67351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002" tIns="60960" rIns="113792" bIns="60960" numCol="1" spcCol="1270" anchor="ctr" anchorCtr="0">
          <a:noAutofit/>
        </a:bodyPr>
        <a:lstStyle/>
        <a:p>
          <a:pPr lvl="0" algn="l" defTabSz="711200">
            <a:lnSpc>
              <a:spcPct val="90000"/>
            </a:lnSpc>
            <a:spcBef>
              <a:spcPct val="0"/>
            </a:spcBef>
            <a:spcAft>
              <a:spcPct val="35000"/>
            </a:spcAft>
          </a:pPr>
          <a:r>
            <a:rPr lang="en-US" sz="1600" b="0" kern="1200" dirty="0" err="1">
              <a:solidFill>
                <a:schemeClr val="tx1"/>
              </a:solidFill>
            </a:rPr>
            <a:t>Melakukan</a:t>
          </a:r>
          <a:r>
            <a:rPr lang="en-US" sz="1600" b="0" kern="1200" dirty="0">
              <a:solidFill>
                <a:schemeClr val="tx1"/>
              </a:solidFill>
            </a:rPr>
            <a:t> </a:t>
          </a:r>
          <a:r>
            <a:rPr lang="en-US" sz="1600" b="1" kern="1200" dirty="0" err="1">
              <a:solidFill>
                <a:schemeClr val="tx1"/>
              </a:solidFill>
            </a:rPr>
            <a:t>koordinasi</a:t>
          </a:r>
          <a:r>
            <a:rPr lang="en-US" sz="1600" b="1" kern="1200" dirty="0">
              <a:solidFill>
                <a:schemeClr val="tx1"/>
              </a:solidFill>
            </a:rPr>
            <a:t> </a:t>
          </a:r>
          <a:r>
            <a:rPr lang="en-US" sz="1600" b="1" kern="1200" dirty="0" err="1">
              <a:solidFill>
                <a:schemeClr val="tx1"/>
              </a:solidFill>
            </a:rPr>
            <a:t>dengan</a:t>
          </a:r>
          <a:r>
            <a:rPr lang="en-US" sz="1600" b="1" kern="1200" dirty="0">
              <a:solidFill>
                <a:schemeClr val="tx1"/>
              </a:solidFill>
            </a:rPr>
            <a:t> BPJSK </a:t>
          </a:r>
          <a:r>
            <a:rPr lang="en-US" sz="1600" b="1" kern="1200" dirty="0" err="1">
              <a:solidFill>
                <a:schemeClr val="tx1"/>
              </a:solidFill>
            </a:rPr>
            <a:t>untuk</a:t>
          </a:r>
          <a:r>
            <a:rPr lang="en-US" sz="1600" b="1" kern="1200" dirty="0">
              <a:solidFill>
                <a:schemeClr val="tx1"/>
              </a:solidFill>
            </a:rPr>
            <a:t> </a:t>
          </a:r>
          <a:r>
            <a:rPr lang="en-US" sz="1600" b="1" kern="1200" dirty="0" err="1">
              <a:solidFill>
                <a:schemeClr val="tx1"/>
              </a:solidFill>
            </a:rPr>
            <a:t>memperluas</a:t>
          </a:r>
          <a:r>
            <a:rPr lang="en-US" sz="1600" b="1" kern="1200" dirty="0">
              <a:solidFill>
                <a:schemeClr val="tx1"/>
              </a:solidFill>
            </a:rPr>
            <a:t> </a:t>
          </a:r>
          <a:r>
            <a:rPr lang="en-US" sz="1600" b="1" kern="1200" dirty="0" err="1">
              <a:solidFill>
                <a:schemeClr val="tx1"/>
              </a:solidFill>
            </a:rPr>
            <a:t>faskes</a:t>
          </a:r>
          <a:r>
            <a:rPr lang="en-US" sz="1600" b="1" kern="1200" dirty="0">
              <a:solidFill>
                <a:schemeClr val="tx1"/>
              </a:solidFill>
            </a:rPr>
            <a:t> </a:t>
          </a:r>
          <a:r>
            <a:rPr lang="en-US" sz="1600" b="0" kern="1200" dirty="0" err="1">
              <a:solidFill>
                <a:schemeClr val="tx1"/>
              </a:solidFill>
            </a:rPr>
            <a:t>sesuai</a:t>
          </a:r>
          <a:r>
            <a:rPr lang="en-US" sz="1600" b="0" kern="1200" dirty="0">
              <a:solidFill>
                <a:schemeClr val="tx1"/>
              </a:solidFill>
            </a:rPr>
            <a:t> </a:t>
          </a:r>
          <a:r>
            <a:rPr lang="en-US" sz="1600" b="0" kern="1200" dirty="0" err="1">
              <a:solidFill>
                <a:schemeClr val="tx1"/>
              </a:solidFill>
            </a:rPr>
            <a:t>kebutuhan</a:t>
          </a:r>
          <a:endParaRPr lang="en-US" sz="1600" b="0" kern="1200" dirty="0">
            <a:solidFill>
              <a:schemeClr val="tx1"/>
            </a:solidFill>
          </a:endParaRPr>
        </a:p>
      </dsp:txBody>
      <dsp:txXfrm rot="10800000">
        <a:off x="1616312" y="5249401"/>
        <a:ext cx="4911645" cy="673515"/>
      </dsp:txXfrm>
    </dsp:sp>
    <dsp:sp modelId="{7E41047A-525F-4700-B1D4-0E8CCFA0AB77}">
      <dsp:nvSpPr>
        <dsp:cNvPr id="0" name=""/>
        <dsp:cNvSpPr/>
      </dsp:nvSpPr>
      <dsp:spPr>
        <a:xfrm>
          <a:off x="1111176" y="5249401"/>
          <a:ext cx="673515" cy="673515"/>
        </a:xfrm>
        <a:prstGeom prst="ellipse">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51000" r="-5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C1FCF-40D1-42D1-8AAC-D1AB2F6B8E69}">
      <dsp:nvSpPr>
        <dsp:cNvPr id="0" name=""/>
        <dsp:cNvSpPr/>
      </dsp:nvSpPr>
      <dsp:spPr>
        <a:xfrm>
          <a:off x="0" y="0"/>
          <a:ext cx="10134600" cy="6426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3038" lvl="0" indent="-173038" algn="l" defTabSz="800100">
            <a:lnSpc>
              <a:spcPct val="90000"/>
            </a:lnSpc>
            <a:spcBef>
              <a:spcPct val="0"/>
            </a:spcBef>
            <a:spcAft>
              <a:spcPct val="35000"/>
            </a:spcAft>
            <a:tabLst/>
          </a:pPr>
          <a:r>
            <a:rPr lang="en-AU" sz="1800" b="1" kern="1200" dirty="0">
              <a:solidFill>
                <a:schemeClr val="tx1"/>
              </a:solidFill>
              <a:latin typeface="Arial Narrow" panose="020B0606020202030204" pitchFamily="34" charset="0"/>
            </a:rPr>
            <a:t>1. </a:t>
          </a:r>
          <a:r>
            <a:rPr lang="en-AU" sz="1800" b="1" kern="1200" dirty="0" err="1">
              <a:solidFill>
                <a:schemeClr val="tx1"/>
              </a:solidFill>
              <a:latin typeface="Arial Narrow" panose="020B0606020202030204" pitchFamily="34" charset="0"/>
            </a:rPr>
            <a:t>Mendorong</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investasi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ke</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arah</a:t>
          </a:r>
          <a:r>
            <a:rPr lang="en-AU" sz="1800" b="1" kern="1200" dirty="0">
              <a:solidFill>
                <a:schemeClr val="tx1"/>
              </a:solidFill>
              <a:latin typeface="Arial Narrow" panose="020B0606020202030204" pitchFamily="34" charset="0"/>
            </a:rPr>
            <a:t> BBO, transfer </a:t>
          </a:r>
          <a:r>
            <a:rPr lang="en-AU" sz="1800" b="1" kern="1200" dirty="0" err="1">
              <a:solidFill>
                <a:schemeClr val="tx1"/>
              </a:solidFill>
              <a:latin typeface="Arial Narrow" panose="020B0606020202030204" pitchFamily="34" charset="0"/>
            </a:rPr>
            <a:t>teknologi</a:t>
          </a:r>
          <a:r>
            <a:rPr lang="en-AU" sz="1800" b="1" kern="1200" dirty="0">
              <a:solidFill>
                <a:schemeClr val="tx1"/>
              </a:solidFill>
              <a:latin typeface="Arial Narrow" panose="020B0606020202030204" pitchFamily="34" charset="0"/>
            </a:rPr>
            <a:t> yang  </a:t>
          </a:r>
          <a:r>
            <a:rPr lang="en-AU" sz="1800" b="1" kern="1200" dirty="0" err="1">
              <a:solidFill>
                <a:schemeClr val="tx1"/>
              </a:solidFill>
              <a:latin typeface="Arial Narrow" panose="020B0606020202030204" pitchFamily="34" charset="0"/>
            </a:rPr>
            <a:t>bernilai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tambah</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penguasaan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teknologi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inovasi</a:t>
          </a:r>
          <a:r>
            <a:rPr lang="en-AU" sz="1800" b="1" kern="1200" dirty="0">
              <a:solidFill>
                <a:schemeClr val="tx1"/>
              </a:solidFill>
              <a:latin typeface="Arial Narrow" panose="020B0606020202030204" pitchFamily="34" charset="0"/>
            </a:rPr>
            <a:t> </a:t>
          </a:r>
          <a:endParaRPr lang="en-US" sz="1800" kern="1200" dirty="0">
            <a:solidFill>
              <a:schemeClr val="tx1"/>
            </a:solidFill>
          </a:endParaRPr>
        </a:p>
      </dsp:txBody>
      <dsp:txXfrm>
        <a:off x="2091183" y="0"/>
        <a:ext cx="8043416" cy="642635"/>
      </dsp:txXfrm>
    </dsp:sp>
    <dsp:sp modelId="{06D3C2BC-23AE-4F20-8676-2193F76DED3E}">
      <dsp:nvSpPr>
        <dsp:cNvPr id="0" name=""/>
        <dsp:cNvSpPr/>
      </dsp:nvSpPr>
      <dsp:spPr>
        <a:xfrm>
          <a:off x="0" y="22849"/>
          <a:ext cx="1084037" cy="596936"/>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A04A3C-F337-4326-845E-347626AB5B8D}">
      <dsp:nvSpPr>
        <dsp:cNvPr id="0" name=""/>
        <dsp:cNvSpPr/>
      </dsp:nvSpPr>
      <dsp:spPr>
        <a:xfrm>
          <a:off x="0" y="721944"/>
          <a:ext cx="10134600" cy="64263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2. </a:t>
          </a:r>
          <a:r>
            <a:rPr lang="en-AU" sz="1800" b="1" kern="1200" dirty="0" err="1">
              <a:solidFill>
                <a:schemeClr val="tx1"/>
              </a:solidFill>
              <a:latin typeface="Arial Narrow" panose="020B0606020202030204" pitchFamily="34" charset="0"/>
            </a:rPr>
            <a:t>Mempercepat</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pemanfaatan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hasil</a:t>
          </a:r>
          <a:r>
            <a:rPr lang="en-AU" sz="1800" b="1" kern="1200" dirty="0">
              <a:solidFill>
                <a:schemeClr val="tx1"/>
              </a:solidFill>
              <a:latin typeface="Arial Narrow" panose="020B0606020202030204" pitchFamily="34" charset="0"/>
            </a:rPr>
            <a:t> R&amp;D </a:t>
          </a:r>
          <a:r>
            <a:rPr lang="en-AU" sz="1800" b="1" kern="1200" dirty="0" err="1">
              <a:solidFill>
                <a:schemeClr val="tx1"/>
              </a:solidFill>
              <a:latin typeface="Arial Narrow" panose="020B0606020202030204" pitchFamily="34" charset="0"/>
            </a:rPr>
            <a:t>oleh</a:t>
          </a:r>
          <a:r>
            <a:rPr lang="en-AU" sz="1800" b="1" kern="1200" dirty="0">
              <a:solidFill>
                <a:schemeClr val="tx1"/>
              </a:solidFill>
              <a:latin typeface="Arial Narrow" panose="020B0606020202030204" pitchFamily="34" charset="0"/>
            </a:rPr>
            <a:t> </a:t>
          </a:r>
          <a:r>
            <a:rPr lang="id-ID" sz="1800" b="1" kern="1200" dirty="0">
              <a:solidFill>
                <a:schemeClr val="tx1"/>
              </a:solidFill>
              <a:latin typeface="Arial Narrow" panose="020B0606020202030204" pitchFamily="34" charset="0"/>
            </a:rPr>
            <a:t>industri farmasi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alkes</a:t>
          </a:r>
          <a:endParaRPr lang="en-AU" sz="1800" b="1" kern="1200" dirty="0">
            <a:solidFill>
              <a:schemeClr val="tx1"/>
            </a:solidFill>
            <a:latin typeface="Arial Narrow" panose="020B0606020202030204" pitchFamily="34" charset="0"/>
          </a:endParaRPr>
        </a:p>
      </dsp:txBody>
      <dsp:txXfrm>
        <a:off x="2091183" y="721944"/>
        <a:ext cx="8043416" cy="642635"/>
      </dsp:txXfrm>
    </dsp:sp>
    <dsp:sp modelId="{49A9B8EB-EEA4-4047-838D-44C74E79B05B}">
      <dsp:nvSpPr>
        <dsp:cNvPr id="0" name=""/>
        <dsp:cNvSpPr/>
      </dsp:nvSpPr>
      <dsp:spPr>
        <a:xfrm>
          <a:off x="0" y="706898"/>
          <a:ext cx="1084057" cy="672726"/>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EC2B13-0D44-416A-85DC-C3E3A75D6E5C}">
      <dsp:nvSpPr>
        <dsp:cNvPr id="0" name=""/>
        <dsp:cNvSpPr/>
      </dsp:nvSpPr>
      <dsp:spPr>
        <a:xfrm>
          <a:off x="0" y="1443888"/>
          <a:ext cx="10134600" cy="64263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3038" lvl="0" indent="-173038"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3. </a:t>
          </a:r>
          <a:r>
            <a:rPr lang="en-AU" sz="1800" b="1" kern="1200" dirty="0" err="1">
              <a:solidFill>
                <a:schemeClr val="tx1"/>
              </a:solidFill>
              <a:latin typeface="Arial Narrow" panose="020B0606020202030204" pitchFamily="34" charset="0"/>
            </a:rPr>
            <a:t>Melakukan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pemetaan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prioritas</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kebutuhan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obat</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alkes</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dalam</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pemenuhan</a:t>
          </a:r>
          <a:r>
            <a:rPr lang="en-AU" sz="1800" b="1" kern="1200" dirty="0">
              <a:solidFill>
                <a:schemeClr val="tx1"/>
              </a:solidFill>
              <a:latin typeface="Arial Narrow" panose="020B0606020202030204" pitchFamily="34" charset="0"/>
            </a:rPr>
            <a:t> JKN</a:t>
          </a:r>
        </a:p>
      </dsp:txBody>
      <dsp:txXfrm>
        <a:off x="2091183" y="1443888"/>
        <a:ext cx="8043416" cy="642635"/>
      </dsp:txXfrm>
    </dsp:sp>
    <dsp:sp modelId="{90E738B2-2F36-4A1B-B8B6-03C7540588DE}">
      <dsp:nvSpPr>
        <dsp:cNvPr id="0" name=""/>
        <dsp:cNvSpPr/>
      </dsp:nvSpPr>
      <dsp:spPr>
        <a:xfrm>
          <a:off x="0" y="1472308"/>
          <a:ext cx="1084057" cy="585795"/>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058FA5-AFA2-46CF-AF73-3CA666D29DE7}">
      <dsp:nvSpPr>
        <dsp:cNvPr id="0" name=""/>
        <dsp:cNvSpPr/>
      </dsp:nvSpPr>
      <dsp:spPr>
        <a:xfrm>
          <a:off x="0" y="2150787"/>
          <a:ext cx="10134600" cy="64263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3038" lvl="0" indent="-173038"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4. </a:t>
          </a:r>
          <a:r>
            <a:rPr lang="en-AU" sz="1800" b="1" kern="1200" dirty="0" err="1">
              <a:solidFill>
                <a:schemeClr val="tx1"/>
              </a:solidFill>
              <a:latin typeface="Arial Narrow" panose="020B0606020202030204" pitchFamily="34" charset="0"/>
            </a:rPr>
            <a:t>Mempercepat</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transformasi</a:t>
          </a:r>
          <a:r>
            <a:rPr lang="en-AU" sz="1800" b="1" kern="1200" dirty="0">
              <a:solidFill>
                <a:schemeClr val="tx1"/>
              </a:solidFill>
              <a:latin typeface="Arial Narrow" panose="020B0606020202030204" pitchFamily="34" charset="0"/>
            </a:rPr>
            <a:t> </a:t>
          </a:r>
          <a:r>
            <a:rPr lang="id-ID" sz="1800" b="1" kern="1200" dirty="0">
              <a:solidFill>
                <a:schemeClr val="tx1"/>
              </a:solidFill>
              <a:latin typeface="Arial Narrow" panose="020B0606020202030204" pitchFamily="34" charset="0"/>
            </a:rPr>
            <a:t>industri farmasi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alkes</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melalui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percepatan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layanan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sepanjang</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rantai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nilai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tambah</a:t>
          </a:r>
          <a:endParaRPr lang="en-AU" sz="1800" b="1" kern="1200" dirty="0">
            <a:solidFill>
              <a:schemeClr val="tx1"/>
            </a:solidFill>
            <a:latin typeface="Arial Narrow" panose="020B0606020202030204" pitchFamily="34" charset="0"/>
          </a:endParaRPr>
        </a:p>
      </dsp:txBody>
      <dsp:txXfrm>
        <a:off x="2091183" y="2150787"/>
        <a:ext cx="8043416" cy="642635"/>
      </dsp:txXfrm>
    </dsp:sp>
    <dsp:sp modelId="{6796AAA8-7F19-46DE-9CCD-ACBA32CDF043}">
      <dsp:nvSpPr>
        <dsp:cNvPr id="0" name=""/>
        <dsp:cNvSpPr/>
      </dsp:nvSpPr>
      <dsp:spPr>
        <a:xfrm>
          <a:off x="0" y="2150821"/>
          <a:ext cx="1084057" cy="64256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803894-AFDC-4FCA-83D1-6A9A909F2203}">
      <dsp:nvSpPr>
        <dsp:cNvPr id="0" name=""/>
        <dsp:cNvSpPr/>
      </dsp:nvSpPr>
      <dsp:spPr>
        <a:xfrm>
          <a:off x="0" y="2863979"/>
          <a:ext cx="10134600" cy="64263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3038" lvl="0" indent="-173038"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5. </a:t>
          </a:r>
          <a:r>
            <a:rPr lang="en-AU" sz="1800" b="1" kern="1200" dirty="0" err="1">
              <a:solidFill>
                <a:schemeClr val="tx1"/>
              </a:solidFill>
              <a:latin typeface="Arial Narrow" panose="020B0606020202030204" pitchFamily="34" charset="0"/>
            </a:rPr>
            <a:t>Mempercepat</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layanan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perizinan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industri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farmasi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alkes</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dalam</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negeri</a:t>
          </a:r>
          <a:endParaRPr lang="en-AU" sz="1800" b="1" kern="1200" dirty="0">
            <a:solidFill>
              <a:schemeClr val="tx1"/>
            </a:solidFill>
            <a:latin typeface="Arial Narrow" panose="020B0606020202030204" pitchFamily="34" charset="0"/>
          </a:endParaRPr>
        </a:p>
      </dsp:txBody>
      <dsp:txXfrm>
        <a:off x="2091183" y="2863979"/>
        <a:ext cx="8043416" cy="642635"/>
      </dsp:txXfrm>
    </dsp:sp>
    <dsp:sp modelId="{617F77D9-54C7-4DDE-8860-F060FBBFAAE8}">
      <dsp:nvSpPr>
        <dsp:cNvPr id="0" name=""/>
        <dsp:cNvSpPr/>
      </dsp:nvSpPr>
      <dsp:spPr>
        <a:xfrm>
          <a:off x="0" y="2846746"/>
          <a:ext cx="1084057" cy="655220"/>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1A9279-0CE5-4676-9074-237B3D6C2089}">
      <dsp:nvSpPr>
        <dsp:cNvPr id="0" name=""/>
        <dsp:cNvSpPr/>
      </dsp:nvSpPr>
      <dsp:spPr>
        <a:xfrm>
          <a:off x="0" y="3592301"/>
          <a:ext cx="10134600" cy="6426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6. </a:t>
          </a:r>
          <a:r>
            <a:rPr lang="en-AU" sz="1800" b="1" kern="1200" dirty="0" err="1">
              <a:solidFill>
                <a:schemeClr val="tx1"/>
              </a:solidFill>
              <a:latin typeface="Arial Narrow" panose="020B0606020202030204" pitchFamily="34" charset="0"/>
            </a:rPr>
            <a:t>Mendorong</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Gerakan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Cinta</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Alat</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Kesehatan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Dalam</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Negeri</a:t>
          </a:r>
          <a:endParaRPr lang="en-AU" sz="1800" b="1" kern="1200" dirty="0">
            <a:solidFill>
              <a:schemeClr val="tx1"/>
            </a:solidFill>
            <a:latin typeface="Arial Narrow" panose="020B0606020202030204" pitchFamily="34" charset="0"/>
          </a:endParaRPr>
        </a:p>
      </dsp:txBody>
      <dsp:txXfrm>
        <a:off x="2091183" y="3592301"/>
        <a:ext cx="8043416" cy="642635"/>
      </dsp:txXfrm>
    </dsp:sp>
    <dsp:sp modelId="{91012AAD-BDBE-40F8-B037-AC41394727F5}">
      <dsp:nvSpPr>
        <dsp:cNvPr id="0" name=""/>
        <dsp:cNvSpPr/>
      </dsp:nvSpPr>
      <dsp:spPr>
        <a:xfrm>
          <a:off x="0" y="3581674"/>
          <a:ext cx="1078017" cy="672895"/>
        </a:xfrm>
        <a:prstGeom prst="roundRect">
          <a:avLst>
            <a:gd name="adj" fmla="val 10000"/>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93DF58-992C-4C5E-8AD8-E00C0D53B545}">
      <dsp:nvSpPr>
        <dsp:cNvPr id="0" name=""/>
        <dsp:cNvSpPr/>
      </dsp:nvSpPr>
      <dsp:spPr>
        <a:xfrm>
          <a:off x="0" y="4367969"/>
          <a:ext cx="10134600" cy="64263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3038" lvl="0" indent="-173038" algn="l" defTabSz="800100">
            <a:lnSpc>
              <a:spcPct val="90000"/>
            </a:lnSpc>
            <a:spcBef>
              <a:spcPct val="0"/>
            </a:spcBef>
            <a:spcAft>
              <a:spcPct val="35000"/>
            </a:spcAft>
          </a:pPr>
          <a:r>
            <a:rPr lang="en-AU" sz="1800" b="1" kern="1200" dirty="0">
              <a:solidFill>
                <a:schemeClr val="tx1"/>
              </a:solidFill>
              <a:latin typeface="Arial Narrow" panose="020B0606020202030204" pitchFamily="34" charset="0"/>
            </a:rPr>
            <a:t>7. </a:t>
          </a:r>
          <a:r>
            <a:rPr lang="en-AU" sz="1800" b="1" kern="1200" dirty="0" err="1">
              <a:solidFill>
                <a:schemeClr val="tx1"/>
              </a:solidFill>
              <a:latin typeface="Arial Narrow" panose="020B0606020202030204" pitchFamily="34" charset="0"/>
            </a:rPr>
            <a:t>Melaksanakan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koordinasi</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dengan</a:t>
          </a:r>
          <a:r>
            <a:rPr lang="en-AU" sz="1800" b="1" kern="1200" dirty="0">
              <a:solidFill>
                <a:schemeClr val="tx1"/>
              </a:solidFill>
              <a:latin typeface="Arial Narrow" panose="020B0606020202030204" pitchFamily="34" charset="0"/>
            </a:rPr>
            <a:t> KL </a:t>
          </a:r>
          <a:r>
            <a:rPr lang="en-AU" sz="1800" b="1" kern="1200" dirty="0" err="1">
              <a:solidFill>
                <a:schemeClr val="tx1"/>
              </a:solidFill>
              <a:latin typeface="Arial Narrow" panose="020B0606020202030204" pitchFamily="34" charset="0"/>
            </a:rPr>
            <a:t>dalam</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percepatan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pengembangan</a:t>
          </a:r>
          <a:r>
            <a:rPr lang="en-AU" sz="1800" b="1" kern="1200" dirty="0">
              <a:solidFill>
                <a:schemeClr val="tx1"/>
              </a:solidFill>
              <a:latin typeface="Arial Narrow" panose="020B0606020202030204" pitchFamily="34" charset="0"/>
            </a:rPr>
            <a:t> IF </a:t>
          </a:r>
          <a:r>
            <a:rPr lang="en-AU" sz="1800" b="1" kern="1200" dirty="0" err="1">
              <a:solidFill>
                <a:schemeClr val="tx1"/>
              </a:solidFill>
              <a:latin typeface="Arial Narrow" panose="020B0606020202030204" pitchFamily="34" charset="0"/>
            </a:rPr>
            <a:t>dan</a:t>
          </a:r>
          <a:r>
            <a:rPr lang="en-AU" sz="1800" b="1" kern="1200" dirty="0">
              <a:solidFill>
                <a:schemeClr val="tx1"/>
              </a:solidFill>
              <a:latin typeface="Arial Narrow" panose="020B0606020202030204" pitchFamily="34" charset="0"/>
            </a:rPr>
            <a:t> </a:t>
          </a:r>
          <a:r>
            <a:rPr lang="en-AU" sz="1800" b="1" kern="1200" dirty="0" err="1">
              <a:solidFill>
                <a:schemeClr val="tx1"/>
              </a:solidFill>
              <a:latin typeface="Arial Narrow" panose="020B0606020202030204" pitchFamily="34" charset="0"/>
            </a:rPr>
            <a:t>alkes</a:t>
          </a:r>
          <a:endParaRPr lang="en-AU" sz="1800" b="1" kern="1200" dirty="0">
            <a:solidFill>
              <a:schemeClr val="tx1"/>
            </a:solidFill>
            <a:latin typeface="Arial Narrow" panose="020B0606020202030204" pitchFamily="34" charset="0"/>
          </a:endParaRPr>
        </a:p>
      </dsp:txBody>
      <dsp:txXfrm>
        <a:off x="2091183" y="4367969"/>
        <a:ext cx="8043416" cy="642635"/>
      </dsp:txXfrm>
    </dsp:sp>
    <dsp:sp modelId="{2ECCADAA-727E-4674-B5D1-1982BA686DB1}">
      <dsp:nvSpPr>
        <dsp:cNvPr id="0" name=""/>
        <dsp:cNvSpPr/>
      </dsp:nvSpPr>
      <dsp:spPr>
        <a:xfrm>
          <a:off x="0" y="4309523"/>
          <a:ext cx="1079861" cy="749914"/>
        </a:xfrm>
        <a:prstGeom prst="roundRect">
          <a:avLst>
            <a:gd name="adj" fmla="val 10000"/>
          </a:avLst>
        </a:prstGeom>
        <a:blipFill rotWithShape="0">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4CD74-A77D-4E18-BC9C-B42495B08CF1}">
      <dsp:nvSpPr>
        <dsp:cNvPr id="0" name=""/>
        <dsp:cNvSpPr/>
      </dsp:nvSpPr>
      <dsp:spPr>
        <a:xfrm>
          <a:off x="858396" y="913"/>
          <a:ext cx="3124748" cy="1874848"/>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id-ID" sz="3200" kern="1200" dirty="0"/>
            <a:t>Harga</a:t>
          </a:r>
        </a:p>
      </dsp:txBody>
      <dsp:txXfrm>
        <a:off x="858396" y="913"/>
        <a:ext cx="3124748" cy="1874848"/>
      </dsp:txXfrm>
    </dsp:sp>
    <dsp:sp modelId="{2CFCF7CA-3A1A-4F44-9A8E-3B6D920817AF}">
      <dsp:nvSpPr>
        <dsp:cNvPr id="0" name=""/>
        <dsp:cNvSpPr/>
      </dsp:nvSpPr>
      <dsp:spPr>
        <a:xfrm>
          <a:off x="4295619" y="913"/>
          <a:ext cx="3124748" cy="1874848"/>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r" defTabSz="1422400">
            <a:lnSpc>
              <a:spcPct val="90000"/>
            </a:lnSpc>
            <a:spcBef>
              <a:spcPct val="0"/>
            </a:spcBef>
            <a:spcAft>
              <a:spcPct val="35000"/>
            </a:spcAft>
          </a:pPr>
          <a:r>
            <a:rPr lang="id-ID" sz="3200" kern="1200" dirty="0">
              <a:solidFill>
                <a:schemeClr val="tx1"/>
              </a:solidFill>
            </a:rPr>
            <a:t>Pembiayaan</a:t>
          </a:r>
        </a:p>
      </dsp:txBody>
      <dsp:txXfrm>
        <a:off x="4295619" y="913"/>
        <a:ext cx="3124748" cy="1874848"/>
      </dsp:txXfrm>
    </dsp:sp>
    <dsp:sp modelId="{71FD84A1-768E-404C-9EE2-EF5DBD56C658}">
      <dsp:nvSpPr>
        <dsp:cNvPr id="0" name=""/>
        <dsp:cNvSpPr/>
      </dsp:nvSpPr>
      <dsp:spPr>
        <a:xfrm>
          <a:off x="858396" y="2188237"/>
          <a:ext cx="3124748" cy="1874848"/>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lvl="0" algn="l" defTabSz="1422400">
            <a:lnSpc>
              <a:spcPct val="90000"/>
            </a:lnSpc>
            <a:spcBef>
              <a:spcPct val="0"/>
            </a:spcBef>
            <a:spcAft>
              <a:spcPct val="35000"/>
            </a:spcAft>
          </a:pPr>
          <a:r>
            <a:rPr lang="id-ID" sz="3200" kern="1200" dirty="0">
              <a:solidFill>
                <a:schemeClr val="tx1"/>
              </a:solidFill>
            </a:rPr>
            <a:t>Sistem pelayanan dan manajemen logistik</a:t>
          </a:r>
        </a:p>
      </dsp:txBody>
      <dsp:txXfrm>
        <a:off x="858396" y="2188237"/>
        <a:ext cx="3124748" cy="1874848"/>
      </dsp:txXfrm>
    </dsp:sp>
    <dsp:sp modelId="{F26B0679-842B-42AE-B7B6-513412FD15FE}">
      <dsp:nvSpPr>
        <dsp:cNvPr id="0" name=""/>
        <dsp:cNvSpPr/>
      </dsp:nvSpPr>
      <dsp:spPr>
        <a:xfrm>
          <a:off x="4295619" y="2188237"/>
          <a:ext cx="3124748" cy="1874848"/>
        </a:xfrm>
        <a:prstGeom prst="rect">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b" anchorCtr="0">
          <a:noAutofit/>
        </a:bodyPr>
        <a:lstStyle/>
        <a:p>
          <a:pPr lvl="0" algn="r" defTabSz="1422400">
            <a:lnSpc>
              <a:spcPct val="90000"/>
            </a:lnSpc>
            <a:spcBef>
              <a:spcPct val="0"/>
            </a:spcBef>
            <a:spcAft>
              <a:spcPct val="35000"/>
            </a:spcAft>
          </a:pPr>
          <a:r>
            <a:rPr lang="id-ID" sz="3200" kern="1200" dirty="0">
              <a:solidFill>
                <a:schemeClr val="tx1"/>
              </a:solidFill>
            </a:rPr>
            <a:t>Penggunaan yg rasional</a:t>
          </a:r>
        </a:p>
      </dsp:txBody>
      <dsp:txXfrm>
        <a:off x="4295619" y="2188237"/>
        <a:ext cx="3124748" cy="1874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77E34-141D-41B1-8A79-C7717474100E}">
      <dsp:nvSpPr>
        <dsp:cNvPr id="0" name=""/>
        <dsp:cNvSpPr/>
      </dsp:nvSpPr>
      <dsp:spPr>
        <a:xfrm>
          <a:off x="2345" y="1691578"/>
          <a:ext cx="2857014" cy="1142805"/>
        </a:xfrm>
        <a:prstGeom prst="chevron">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id-ID" sz="2400" b="1" kern="1200" dirty="0"/>
            <a:t>Produksi dan Distribusi</a:t>
          </a:r>
        </a:p>
      </dsp:txBody>
      <dsp:txXfrm>
        <a:off x="573748" y="1691578"/>
        <a:ext cx="1714209" cy="1142805"/>
      </dsp:txXfrm>
    </dsp:sp>
    <dsp:sp modelId="{886425AE-D335-4AA2-BBCD-92184EA33276}">
      <dsp:nvSpPr>
        <dsp:cNvPr id="0" name=""/>
        <dsp:cNvSpPr/>
      </dsp:nvSpPr>
      <dsp:spPr>
        <a:xfrm>
          <a:off x="2573657" y="1691578"/>
          <a:ext cx="2857014" cy="1142805"/>
        </a:xfrm>
        <a:prstGeom prst="chevron">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id-ID" sz="2400" b="1" kern="1200" dirty="0"/>
            <a:t>Manajemen Logistik</a:t>
          </a:r>
        </a:p>
      </dsp:txBody>
      <dsp:txXfrm>
        <a:off x="3145060" y="1691578"/>
        <a:ext cx="1714209" cy="1142805"/>
      </dsp:txXfrm>
    </dsp:sp>
    <dsp:sp modelId="{F4245BB2-8B70-46E5-A5F7-7599F090B425}">
      <dsp:nvSpPr>
        <dsp:cNvPr id="0" name=""/>
        <dsp:cNvSpPr/>
      </dsp:nvSpPr>
      <dsp:spPr>
        <a:xfrm>
          <a:off x="5144970" y="1691578"/>
          <a:ext cx="2857014" cy="1142805"/>
        </a:xfrm>
        <a:prstGeom prst="chevron">
          <a:avLst/>
        </a:prstGeom>
        <a:solidFill>
          <a:srgbClr val="FFC00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id-ID" sz="2400" b="1" kern="1200" dirty="0"/>
            <a:t>Pelayanan kepada Pasien</a:t>
          </a:r>
        </a:p>
      </dsp:txBody>
      <dsp:txXfrm>
        <a:off x="5716373" y="1691578"/>
        <a:ext cx="1714209" cy="11428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2A105-62BD-4EDE-BC36-838C5918DBC6}">
      <dsp:nvSpPr>
        <dsp:cNvPr id="0" name=""/>
        <dsp:cNvSpPr/>
      </dsp:nvSpPr>
      <dsp:spPr>
        <a:xfrm>
          <a:off x="2113455" y="649158"/>
          <a:ext cx="4750315" cy="4750315"/>
        </a:xfrm>
        <a:prstGeom prst="blockArc">
          <a:avLst>
            <a:gd name="adj1" fmla="val 10765736"/>
            <a:gd name="adj2" fmla="val 14288602"/>
            <a:gd name="adj3" fmla="val 45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51531C-C71A-4C1B-B983-619944C7D590}">
      <dsp:nvSpPr>
        <dsp:cNvPr id="0" name=""/>
        <dsp:cNvSpPr/>
      </dsp:nvSpPr>
      <dsp:spPr>
        <a:xfrm>
          <a:off x="2112305" y="595683"/>
          <a:ext cx="4750315" cy="4750315"/>
        </a:xfrm>
        <a:prstGeom prst="blockArc">
          <a:avLst>
            <a:gd name="adj1" fmla="val 7374701"/>
            <a:gd name="adj2" fmla="val 10686527"/>
            <a:gd name="adj3" fmla="val 452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9E079A-186F-4294-9EC2-C6B8AE694E86}">
      <dsp:nvSpPr>
        <dsp:cNvPr id="0" name=""/>
        <dsp:cNvSpPr/>
      </dsp:nvSpPr>
      <dsp:spPr>
        <a:xfrm>
          <a:off x="2237431" y="682623"/>
          <a:ext cx="4750315" cy="4750315"/>
        </a:xfrm>
        <a:prstGeom prst="blockArc">
          <a:avLst>
            <a:gd name="adj1" fmla="val 3557564"/>
            <a:gd name="adj2" fmla="val 7600377"/>
            <a:gd name="adj3" fmla="val 452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D001DC-E444-4422-9882-5FB85C0749C9}">
      <dsp:nvSpPr>
        <dsp:cNvPr id="0" name=""/>
        <dsp:cNvSpPr/>
      </dsp:nvSpPr>
      <dsp:spPr>
        <a:xfrm>
          <a:off x="2229547" y="687327"/>
          <a:ext cx="4750315" cy="4750315"/>
        </a:xfrm>
        <a:prstGeom prst="blockArc">
          <a:avLst>
            <a:gd name="adj1" fmla="val 18297"/>
            <a:gd name="adj2" fmla="val 3543968"/>
            <a:gd name="adj3" fmla="val 45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938087-4B06-41FF-A80D-374909B19C81}">
      <dsp:nvSpPr>
        <dsp:cNvPr id="0" name=""/>
        <dsp:cNvSpPr/>
      </dsp:nvSpPr>
      <dsp:spPr>
        <a:xfrm>
          <a:off x="2229522" y="705581"/>
          <a:ext cx="4750315" cy="4750315"/>
        </a:xfrm>
        <a:prstGeom prst="blockArc">
          <a:avLst>
            <a:gd name="adj1" fmla="val 18148744"/>
            <a:gd name="adj2" fmla="val 21591266"/>
            <a:gd name="adj3" fmla="val 45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2D8F50-2EBD-4EE7-9348-541A370AAB74}">
      <dsp:nvSpPr>
        <dsp:cNvPr id="0" name=""/>
        <dsp:cNvSpPr/>
      </dsp:nvSpPr>
      <dsp:spPr>
        <a:xfrm>
          <a:off x="2130168" y="638673"/>
          <a:ext cx="4750315" cy="4750315"/>
        </a:xfrm>
        <a:prstGeom prst="blockArc">
          <a:avLst>
            <a:gd name="adj1" fmla="val 14259384"/>
            <a:gd name="adj2" fmla="val 18326148"/>
            <a:gd name="adj3" fmla="val 45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E9A25D-25F2-4AE1-BBF1-B38E5D957F18}">
      <dsp:nvSpPr>
        <dsp:cNvPr id="0" name=""/>
        <dsp:cNvSpPr/>
      </dsp:nvSpPr>
      <dsp:spPr>
        <a:xfrm>
          <a:off x="2918901" y="2002801"/>
          <a:ext cx="3416080" cy="2132731"/>
        </a:xfrm>
        <a:prstGeom prst="teardrop">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a:solidFill>
                <a:schemeClr val="tx1"/>
              </a:solidFill>
              <a:latin typeface="Arial" pitchFamily="34" charset="0"/>
              <a:cs typeface="Arial" pitchFamily="34" charset="0"/>
            </a:rPr>
            <a:t>One Gate Policy:</a:t>
          </a:r>
        </a:p>
        <a:p>
          <a:pPr lvl="0" algn="ctr" defTabSz="1022350">
            <a:lnSpc>
              <a:spcPct val="90000"/>
            </a:lnSpc>
            <a:spcBef>
              <a:spcPct val="0"/>
            </a:spcBef>
            <a:spcAft>
              <a:spcPct val="35000"/>
            </a:spcAft>
          </a:pPr>
          <a:r>
            <a:rPr lang="en-US" sz="1800" kern="1200">
              <a:solidFill>
                <a:schemeClr val="tx1"/>
              </a:solidFill>
              <a:latin typeface="Arial" pitchFamily="34" charset="0"/>
              <a:cs typeface="Arial" pitchFamily="34" charset="0"/>
            </a:rPr>
            <a:t>T</a:t>
          </a:r>
          <a:r>
            <a:rPr lang="en-US" sz="1600" kern="1200">
              <a:solidFill>
                <a:schemeClr val="tx1"/>
              </a:solidFill>
              <a:latin typeface="Arial" pitchFamily="34" charset="0"/>
              <a:cs typeface="Arial" pitchFamily="34" charset="0"/>
            </a:rPr>
            <a:t>ata Kelola Obat-Vaksin Terpadu</a:t>
          </a:r>
          <a:endParaRPr lang="en-US" sz="2300" kern="1200" dirty="0">
            <a:solidFill>
              <a:schemeClr val="tx1"/>
            </a:solidFill>
            <a:latin typeface="Arial" pitchFamily="34" charset="0"/>
            <a:cs typeface="Arial" pitchFamily="34" charset="0"/>
          </a:endParaRPr>
        </a:p>
      </dsp:txBody>
      <dsp:txXfrm>
        <a:off x="3419174" y="2315132"/>
        <a:ext cx="2415534" cy="1508069"/>
      </dsp:txXfrm>
    </dsp:sp>
    <dsp:sp modelId="{409872E5-2A2E-491D-8759-0137CF7BEB64}">
      <dsp:nvSpPr>
        <dsp:cNvPr id="0" name=""/>
        <dsp:cNvSpPr/>
      </dsp:nvSpPr>
      <dsp:spPr>
        <a:xfrm>
          <a:off x="2516925" y="306118"/>
          <a:ext cx="1492911" cy="1492911"/>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dirty="0"/>
        </a:p>
      </dsp:txBody>
      <dsp:txXfrm>
        <a:off x="2735557" y="524750"/>
        <a:ext cx="1055647" cy="1055647"/>
      </dsp:txXfrm>
    </dsp:sp>
    <dsp:sp modelId="{A2269218-8B8D-4705-AD7F-330FD7ED6B2C}">
      <dsp:nvSpPr>
        <dsp:cNvPr id="0" name=""/>
        <dsp:cNvSpPr/>
      </dsp:nvSpPr>
      <dsp:spPr>
        <a:xfrm>
          <a:off x="5104803" y="375967"/>
          <a:ext cx="1492911" cy="1492911"/>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dirty="0"/>
        </a:p>
      </dsp:txBody>
      <dsp:txXfrm>
        <a:off x="5323435" y="594599"/>
        <a:ext cx="1055647" cy="1055647"/>
      </dsp:txXfrm>
    </dsp:sp>
    <dsp:sp modelId="{CAE4D588-5E6A-46BE-A57F-491999229F73}">
      <dsp:nvSpPr>
        <dsp:cNvPr id="0" name=""/>
        <dsp:cNvSpPr/>
      </dsp:nvSpPr>
      <dsp:spPr>
        <a:xfrm>
          <a:off x="6179629" y="2328385"/>
          <a:ext cx="1492911" cy="149291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dirty="0"/>
        </a:p>
      </dsp:txBody>
      <dsp:txXfrm>
        <a:off x="6398261" y="2547017"/>
        <a:ext cx="1055647" cy="1055647"/>
      </dsp:txXfrm>
    </dsp:sp>
    <dsp:sp modelId="{3D45995C-8AB8-4EA9-BA74-C4A92654952B}">
      <dsp:nvSpPr>
        <dsp:cNvPr id="0" name=""/>
        <dsp:cNvSpPr/>
      </dsp:nvSpPr>
      <dsp:spPr>
        <a:xfrm>
          <a:off x="5051567" y="4307247"/>
          <a:ext cx="1492911" cy="1492911"/>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n-US" sz="3300" kern="1200" dirty="0"/>
        </a:p>
      </dsp:txBody>
      <dsp:txXfrm>
        <a:off x="5270199" y="4525879"/>
        <a:ext cx="1055647" cy="1055647"/>
      </dsp:txXfrm>
    </dsp:sp>
    <dsp:sp modelId="{A3C95DBF-5E48-449E-9143-572156D92675}">
      <dsp:nvSpPr>
        <dsp:cNvPr id="0" name=""/>
        <dsp:cNvSpPr/>
      </dsp:nvSpPr>
      <dsp:spPr>
        <a:xfrm>
          <a:off x="2479677" y="4173232"/>
          <a:ext cx="1492911" cy="1492911"/>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en-US" sz="5100" kern="1200"/>
        </a:p>
      </dsp:txBody>
      <dsp:txXfrm>
        <a:off x="2698309" y="4391864"/>
        <a:ext cx="1055647" cy="1055647"/>
      </dsp:txXfrm>
    </dsp:sp>
    <dsp:sp modelId="{B9FE20A9-9193-468E-9418-0F7536DED636}">
      <dsp:nvSpPr>
        <dsp:cNvPr id="0" name=""/>
        <dsp:cNvSpPr/>
      </dsp:nvSpPr>
      <dsp:spPr>
        <a:xfrm>
          <a:off x="1420859" y="2300997"/>
          <a:ext cx="1492911" cy="1492911"/>
        </a:xfrm>
        <a:prstGeom prst="ellipse">
          <a:avLst/>
        </a:prstGeom>
        <a:blipFill rotWithShape="0">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en-US" sz="5100" kern="1200"/>
        </a:p>
      </dsp:txBody>
      <dsp:txXfrm>
        <a:off x="1639491" y="2519629"/>
        <a:ext cx="1055647" cy="1055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EBE4C-EB04-47E0-8F91-08F1323CC80C}">
      <dsp:nvSpPr>
        <dsp:cNvPr id="0" name=""/>
        <dsp:cNvSpPr/>
      </dsp:nvSpPr>
      <dsp:spPr>
        <a:xfrm rot="16200000">
          <a:off x="2746" y="354636"/>
          <a:ext cx="2614114" cy="1905846"/>
        </a:xfrm>
        <a:prstGeom prst="downArrow">
          <a:avLst>
            <a:gd name="adj1" fmla="val 50000"/>
            <a:gd name="adj2" fmla="val 35000"/>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d-ID" sz="2000" kern="1200" dirty="0"/>
            <a:t>Pengelolaan sediaan farmasi</a:t>
          </a:r>
        </a:p>
      </dsp:txBody>
      <dsp:txXfrm rot="5400000">
        <a:off x="356880" y="654030"/>
        <a:ext cx="1572323" cy="1307057"/>
      </dsp:txXfrm>
    </dsp:sp>
    <dsp:sp modelId="{8A0A82E6-8053-468A-A985-990A9D8B4D80}">
      <dsp:nvSpPr>
        <dsp:cNvPr id="0" name=""/>
        <dsp:cNvSpPr/>
      </dsp:nvSpPr>
      <dsp:spPr>
        <a:xfrm rot="5400000">
          <a:off x="4955561" y="251"/>
          <a:ext cx="2614114" cy="2614114"/>
        </a:xfrm>
        <a:prstGeom prst="downArrow">
          <a:avLst>
            <a:gd name="adj1" fmla="val 50000"/>
            <a:gd name="adj2" fmla="val 35000"/>
          </a:avLst>
        </a:prstGeom>
        <a:solidFill>
          <a:schemeClr val="accent3">
            <a:lumMod val="60000"/>
            <a:lumOff val="4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id-ID" sz="2000" kern="1200" dirty="0"/>
            <a:t>Pelayanan farmasi klinik</a:t>
          </a:r>
        </a:p>
      </dsp:txBody>
      <dsp:txXfrm rot="-5400000">
        <a:off x="5413032" y="653780"/>
        <a:ext cx="2156644" cy="13070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7BD21-DB07-4D2A-A567-4AC94A2FBF07}">
      <dsp:nvSpPr>
        <dsp:cNvPr id="0" name=""/>
        <dsp:cNvSpPr/>
      </dsp:nvSpPr>
      <dsp:spPr>
        <a:xfrm>
          <a:off x="0" y="233289"/>
          <a:ext cx="959948" cy="5759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dirty="0"/>
            <a:t>Perencanaan</a:t>
          </a:r>
        </a:p>
      </dsp:txBody>
      <dsp:txXfrm>
        <a:off x="0" y="233289"/>
        <a:ext cx="959948" cy="575968"/>
      </dsp:txXfrm>
    </dsp:sp>
    <dsp:sp modelId="{F233BBC6-51DA-4CA9-996C-38534D82B0F8}">
      <dsp:nvSpPr>
        <dsp:cNvPr id="0" name=""/>
        <dsp:cNvSpPr/>
      </dsp:nvSpPr>
      <dsp:spPr>
        <a:xfrm>
          <a:off x="1055942" y="233289"/>
          <a:ext cx="959948" cy="57596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dirty="0"/>
            <a:t>Pengadaan</a:t>
          </a:r>
        </a:p>
      </dsp:txBody>
      <dsp:txXfrm>
        <a:off x="1055942" y="233289"/>
        <a:ext cx="959948" cy="575968"/>
      </dsp:txXfrm>
    </dsp:sp>
    <dsp:sp modelId="{1F6227A1-B731-4381-8E5D-A3F71E354EEA}">
      <dsp:nvSpPr>
        <dsp:cNvPr id="0" name=""/>
        <dsp:cNvSpPr/>
      </dsp:nvSpPr>
      <dsp:spPr>
        <a:xfrm>
          <a:off x="2111885" y="233289"/>
          <a:ext cx="959948" cy="57596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a:t>Penerimaan</a:t>
          </a:r>
          <a:endParaRPr lang="id-ID" sz="1200" kern="1200" dirty="0"/>
        </a:p>
      </dsp:txBody>
      <dsp:txXfrm>
        <a:off x="2111885" y="233289"/>
        <a:ext cx="959948" cy="575968"/>
      </dsp:txXfrm>
    </dsp:sp>
    <dsp:sp modelId="{FDA4C330-7E84-4B98-90E5-A781F180B115}">
      <dsp:nvSpPr>
        <dsp:cNvPr id="0" name=""/>
        <dsp:cNvSpPr/>
      </dsp:nvSpPr>
      <dsp:spPr>
        <a:xfrm>
          <a:off x="527971" y="905253"/>
          <a:ext cx="959948" cy="57596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a:t>Penyimpanan</a:t>
          </a:r>
          <a:endParaRPr lang="id-ID" sz="1200" kern="1200" dirty="0"/>
        </a:p>
      </dsp:txBody>
      <dsp:txXfrm>
        <a:off x="527971" y="905253"/>
        <a:ext cx="959948" cy="575968"/>
      </dsp:txXfrm>
    </dsp:sp>
    <dsp:sp modelId="{61D6134C-9B5F-4F33-B552-B0C079D63F72}">
      <dsp:nvSpPr>
        <dsp:cNvPr id="0" name=""/>
        <dsp:cNvSpPr/>
      </dsp:nvSpPr>
      <dsp:spPr>
        <a:xfrm>
          <a:off x="1583914" y="905253"/>
          <a:ext cx="959948" cy="57596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d-ID" sz="1200" kern="1200"/>
            <a:t>Distribusi </a:t>
          </a:r>
          <a:endParaRPr lang="id-ID" sz="1200" kern="1200" dirty="0"/>
        </a:p>
      </dsp:txBody>
      <dsp:txXfrm>
        <a:off x="1583914" y="905253"/>
        <a:ext cx="959948" cy="575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7BD21-DB07-4D2A-A567-4AC94A2FBF07}">
      <dsp:nvSpPr>
        <dsp:cNvPr id="0" name=""/>
        <dsp:cNvSpPr/>
      </dsp:nvSpPr>
      <dsp:spPr>
        <a:xfrm>
          <a:off x="0" y="197571"/>
          <a:ext cx="959948" cy="57596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id-ID" sz="1300" kern="1200"/>
            <a:t>Pengakajian Resep </a:t>
          </a:r>
          <a:endParaRPr lang="id-ID" sz="1300" kern="1200" dirty="0"/>
        </a:p>
      </dsp:txBody>
      <dsp:txXfrm>
        <a:off x="0" y="197571"/>
        <a:ext cx="959948" cy="575968"/>
      </dsp:txXfrm>
    </dsp:sp>
    <dsp:sp modelId="{689CFC3C-02F0-4FC4-981E-2CA4C5C1374F}">
      <dsp:nvSpPr>
        <dsp:cNvPr id="0" name=""/>
        <dsp:cNvSpPr/>
      </dsp:nvSpPr>
      <dsp:spPr>
        <a:xfrm>
          <a:off x="1055942" y="197571"/>
          <a:ext cx="959948" cy="57596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id-ID" sz="1300" kern="1200"/>
            <a:t>Rekonsiliasi Obat</a:t>
          </a:r>
          <a:endParaRPr lang="id-ID" sz="1300" kern="1200" dirty="0"/>
        </a:p>
      </dsp:txBody>
      <dsp:txXfrm>
        <a:off x="1055942" y="197571"/>
        <a:ext cx="959948" cy="575968"/>
      </dsp:txXfrm>
    </dsp:sp>
    <dsp:sp modelId="{92713C0E-423B-4003-A166-6396325FBEB7}">
      <dsp:nvSpPr>
        <dsp:cNvPr id="0" name=""/>
        <dsp:cNvSpPr/>
      </dsp:nvSpPr>
      <dsp:spPr>
        <a:xfrm>
          <a:off x="2111885" y="197571"/>
          <a:ext cx="959948" cy="57596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id-ID" sz="1300" kern="1200"/>
            <a:t>Konseling</a:t>
          </a:r>
          <a:endParaRPr lang="id-ID" sz="1300" kern="1200" dirty="0"/>
        </a:p>
      </dsp:txBody>
      <dsp:txXfrm>
        <a:off x="2111885" y="197571"/>
        <a:ext cx="959948" cy="575968"/>
      </dsp:txXfrm>
    </dsp:sp>
    <dsp:sp modelId="{F7AD5419-A8A1-4EBF-BB3D-4454579601FB}">
      <dsp:nvSpPr>
        <dsp:cNvPr id="0" name=""/>
        <dsp:cNvSpPr/>
      </dsp:nvSpPr>
      <dsp:spPr>
        <a:xfrm>
          <a:off x="527971" y="869534"/>
          <a:ext cx="959948" cy="57596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id-ID" sz="1300" kern="1200"/>
            <a:t>Visite</a:t>
          </a:r>
          <a:endParaRPr lang="id-ID" sz="1300" kern="1200" dirty="0"/>
        </a:p>
      </dsp:txBody>
      <dsp:txXfrm>
        <a:off x="527971" y="869534"/>
        <a:ext cx="959948" cy="575968"/>
      </dsp:txXfrm>
    </dsp:sp>
    <dsp:sp modelId="{0CF623C7-9741-4C83-BBD7-56ACE42DBDC9}">
      <dsp:nvSpPr>
        <dsp:cNvPr id="0" name=""/>
        <dsp:cNvSpPr/>
      </dsp:nvSpPr>
      <dsp:spPr>
        <a:xfrm>
          <a:off x="1583914" y="869534"/>
          <a:ext cx="959948" cy="57596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id-ID" sz="1300" kern="1200"/>
            <a:t>Pemantauan Terapi</a:t>
          </a:r>
          <a:endParaRPr lang="id-ID" sz="1300" kern="1200" dirty="0"/>
        </a:p>
      </dsp:txBody>
      <dsp:txXfrm>
        <a:off x="1583914" y="869534"/>
        <a:ext cx="959948" cy="5759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5D919-6E29-5048-A97D-B7D3440BDDE5}">
      <dsp:nvSpPr>
        <dsp:cNvPr id="0" name=""/>
        <dsp:cNvSpPr/>
      </dsp:nvSpPr>
      <dsp:spPr>
        <a:xfrm>
          <a:off x="218841" y="1288165"/>
          <a:ext cx="5121443" cy="16004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4039"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a:t>Permenkes</a:t>
          </a:r>
          <a:r>
            <a:rPr lang="en-US" sz="2400" b="1" kern="1200" dirty="0"/>
            <a:t> No. 72 </a:t>
          </a:r>
          <a:r>
            <a:rPr lang="en-US" sz="2400" b="1" kern="1200" dirty="0" err="1"/>
            <a:t>Tahun</a:t>
          </a:r>
          <a:r>
            <a:rPr lang="en-US" sz="2400" b="1" kern="1200" dirty="0"/>
            <a:t> 2016 </a:t>
          </a:r>
          <a:r>
            <a:rPr lang="en-US" sz="2400" b="1" kern="1200" dirty="0" err="1"/>
            <a:t>tentang</a:t>
          </a:r>
          <a:r>
            <a:rPr lang="en-US" sz="2400" b="1" kern="1200" dirty="0"/>
            <a:t> </a:t>
          </a:r>
          <a:r>
            <a:rPr lang="en-US" sz="2400" b="1" kern="1200" dirty="0" err="1"/>
            <a:t>Standar</a:t>
          </a:r>
          <a:r>
            <a:rPr lang="en-US" sz="2400" b="1" kern="1200" dirty="0"/>
            <a:t> </a:t>
          </a:r>
          <a:r>
            <a:rPr lang="en-US" sz="2400" b="1" kern="1200" dirty="0" err="1"/>
            <a:t>Pelayananan</a:t>
          </a:r>
          <a:r>
            <a:rPr lang="en-US" sz="2400" b="1" kern="1200" dirty="0"/>
            <a:t> </a:t>
          </a:r>
          <a:r>
            <a:rPr lang="en-US" sz="2400" b="1" kern="1200" dirty="0" err="1"/>
            <a:t>Kefarmasian</a:t>
          </a:r>
          <a:r>
            <a:rPr lang="en-US" sz="2400" b="1" kern="1200" dirty="0"/>
            <a:t> di </a:t>
          </a:r>
          <a:r>
            <a:rPr lang="en-US" sz="2400" b="1" kern="1200" dirty="0" err="1"/>
            <a:t>Rumah</a:t>
          </a:r>
          <a:r>
            <a:rPr lang="en-US" sz="2400" b="1" kern="1200" dirty="0"/>
            <a:t> </a:t>
          </a:r>
          <a:r>
            <a:rPr lang="en-US" sz="2400" b="1" kern="1200" dirty="0" err="1"/>
            <a:t>Sakit</a:t>
          </a:r>
          <a:endParaRPr lang="en-US" sz="2400" b="1" kern="1200" dirty="0"/>
        </a:p>
      </dsp:txBody>
      <dsp:txXfrm>
        <a:off x="218841" y="1288165"/>
        <a:ext cx="5121443" cy="1600451"/>
      </dsp:txXfrm>
    </dsp:sp>
    <dsp:sp modelId="{AE02C5B4-3C8A-2345-9DD4-C8DE94D0B9AF}">
      <dsp:nvSpPr>
        <dsp:cNvPr id="0" name=""/>
        <dsp:cNvSpPr/>
      </dsp:nvSpPr>
      <dsp:spPr>
        <a:xfrm>
          <a:off x="5448" y="1056989"/>
          <a:ext cx="1120315" cy="1680473"/>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B0257ED-5D0C-DB43-9100-8935AA4D57B1}">
      <dsp:nvSpPr>
        <dsp:cNvPr id="0" name=""/>
        <dsp:cNvSpPr/>
      </dsp:nvSpPr>
      <dsp:spPr>
        <a:xfrm>
          <a:off x="5816459" y="836710"/>
          <a:ext cx="5121443" cy="160045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4039"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a:t>Permenkes</a:t>
          </a:r>
          <a:r>
            <a:rPr lang="en-US" sz="2400" b="1" kern="1200" dirty="0"/>
            <a:t> No. 73 </a:t>
          </a:r>
          <a:r>
            <a:rPr lang="en-US" sz="2400" b="1" kern="1200" dirty="0" err="1"/>
            <a:t>Tahun</a:t>
          </a:r>
          <a:r>
            <a:rPr lang="en-US" sz="2400" b="1" kern="1200" dirty="0"/>
            <a:t> 2016 </a:t>
          </a:r>
          <a:r>
            <a:rPr lang="en-US" sz="2400" b="1" kern="1200" dirty="0" err="1"/>
            <a:t>tentang</a:t>
          </a:r>
          <a:r>
            <a:rPr lang="en-US" sz="2400" b="1" kern="1200" dirty="0"/>
            <a:t> </a:t>
          </a:r>
          <a:r>
            <a:rPr lang="en-US" sz="2400" b="1" kern="1200" dirty="0" err="1"/>
            <a:t>Standar</a:t>
          </a:r>
          <a:r>
            <a:rPr lang="en-US" sz="2400" b="1" kern="1200" dirty="0"/>
            <a:t> </a:t>
          </a:r>
          <a:r>
            <a:rPr lang="en-US" sz="2400" b="1" kern="1200" dirty="0" err="1"/>
            <a:t>Pelayananan</a:t>
          </a:r>
          <a:r>
            <a:rPr lang="en-US" sz="2400" b="1" kern="1200" dirty="0"/>
            <a:t> </a:t>
          </a:r>
          <a:r>
            <a:rPr lang="en-US" sz="2400" b="1" kern="1200" dirty="0" err="1"/>
            <a:t>Kefarmasian</a:t>
          </a:r>
          <a:r>
            <a:rPr lang="en-US" sz="2400" b="1" kern="1200" dirty="0"/>
            <a:t> di </a:t>
          </a:r>
          <a:r>
            <a:rPr lang="en-US" sz="2400" b="1" kern="1200" dirty="0" err="1"/>
            <a:t>Apotek</a:t>
          </a:r>
          <a:endParaRPr lang="en-US" sz="2400" b="1" kern="1200" dirty="0"/>
        </a:p>
      </dsp:txBody>
      <dsp:txXfrm>
        <a:off x="5816459" y="836710"/>
        <a:ext cx="5121443" cy="1600451"/>
      </dsp:txXfrm>
    </dsp:sp>
    <dsp:sp modelId="{8EE4F35B-9C84-BE41-B6FF-0B04F4970A81}">
      <dsp:nvSpPr>
        <dsp:cNvPr id="0" name=""/>
        <dsp:cNvSpPr/>
      </dsp:nvSpPr>
      <dsp:spPr>
        <a:xfrm>
          <a:off x="5629339" y="760755"/>
          <a:ext cx="1120315" cy="1680473"/>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C92962E-602A-504A-8A55-57D991B31BF9}">
      <dsp:nvSpPr>
        <dsp:cNvPr id="0" name=""/>
        <dsp:cNvSpPr/>
      </dsp:nvSpPr>
      <dsp:spPr>
        <a:xfrm>
          <a:off x="5792884" y="4299292"/>
          <a:ext cx="5121443" cy="156685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84039" tIns="91440" rIns="91440" bIns="91440" numCol="1" spcCol="1270" anchor="ctr" anchorCtr="0">
          <a:noAutofit/>
        </a:bodyPr>
        <a:lstStyle/>
        <a:p>
          <a:pPr lvl="0" algn="l" defTabSz="1066800">
            <a:lnSpc>
              <a:spcPct val="90000"/>
            </a:lnSpc>
            <a:spcBef>
              <a:spcPct val="0"/>
            </a:spcBef>
            <a:spcAft>
              <a:spcPct val="35000"/>
            </a:spcAft>
          </a:pPr>
          <a:r>
            <a:rPr lang="en-US" sz="2400" b="1" kern="1200" dirty="0" err="1"/>
            <a:t>Permenkes</a:t>
          </a:r>
          <a:r>
            <a:rPr lang="en-US" sz="2400" b="1" kern="1200" dirty="0"/>
            <a:t> No. 74 </a:t>
          </a:r>
          <a:r>
            <a:rPr lang="en-US" sz="2400" b="1" kern="1200" dirty="0" err="1"/>
            <a:t>Tahun</a:t>
          </a:r>
          <a:r>
            <a:rPr lang="en-US" sz="2400" b="1" kern="1200" dirty="0"/>
            <a:t> 2016 </a:t>
          </a:r>
          <a:r>
            <a:rPr lang="en-US" sz="2400" b="1" kern="1200" dirty="0" err="1"/>
            <a:t>tentang</a:t>
          </a:r>
          <a:r>
            <a:rPr lang="en-US" sz="2400" b="1" kern="1200" dirty="0"/>
            <a:t> </a:t>
          </a:r>
          <a:r>
            <a:rPr lang="en-US" sz="2400" b="1" kern="1200" dirty="0" err="1"/>
            <a:t>Standar</a:t>
          </a:r>
          <a:r>
            <a:rPr lang="en-US" sz="2400" b="1" kern="1200" dirty="0"/>
            <a:t> </a:t>
          </a:r>
          <a:r>
            <a:rPr lang="en-US" sz="2400" b="1" kern="1200" dirty="0" err="1"/>
            <a:t>Pelayananan</a:t>
          </a:r>
          <a:r>
            <a:rPr lang="en-US" sz="2400" b="1" kern="1200" dirty="0"/>
            <a:t> </a:t>
          </a:r>
          <a:r>
            <a:rPr lang="en-US" sz="2400" b="1" kern="1200" dirty="0" err="1"/>
            <a:t>Kefarmasian</a:t>
          </a:r>
          <a:r>
            <a:rPr lang="en-US" sz="2400" b="1" kern="1200" dirty="0"/>
            <a:t> di </a:t>
          </a:r>
          <a:r>
            <a:rPr lang="en-US" sz="2400" b="1" kern="1200" dirty="0" err="1"/>
            <a:t>Puskesmas</a:t>
          </a:r>
          <a:endParaRPr lang="en-US" sz="2400" b="1" kern="1200" dirty="0"/>
        </a:p>
      </dsp:txBody>
      <dsp:txXfrm>
        <a:off x="5792884" y="4299292"/>
        <a:ext cx="5121443" cy="1566857"/>
      </dsp:txXfrm>
    </dsp:sp>
    <dsp:sp modelId="{F9E468C2-5DF6-3E4F-8CA0-724AC2586216}">
      <dsp:nvSpPr>
        <dsp:cNvPr id="0" name=""/>
        <dsp:cNvSpPr/>
      </dsp:nvSpPr>
      <dsp:spPr>
        <a:xfrm>
          <a:off x="5648028" y="4185664"/>
          <a:ext cx="1120315" cy="1680473"/>
        </a:xfrm>
        <a:prstGeom prst="rect">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3F752-FF22-4330-972B-719E9B1F0BAB}">
      <dsp:nvSpPr>
        <dsp:cNvPr id="0" name=""/>
        <dsp:cNvSpPr/>
      </dsp:nvSpPr>
      <dsp:spPr>
        <a:xfrm>
          <a:off x="0" y="0"/>
          <a:ext cx="11056185" cy="181411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err="1"/>
            <a:t>Strategi</a:t>
          </a:r>
          <a:r>
            <a:rPr lang="en-US" sz="2400" b="1" kern="1200" dirty="0"/>
            <a:t> </a:t>
          </a:r>
          <a:r>
            <a:rPr lang="en-US" sz="2400" b="1" kern="1200" dirty="0" err="1"/>
            <a:t>Peningkatan</a:t>
          </a:r>
          <a:r>
            <a:rPr lang="en-US" sz="2400" b="1" kern="1200" dirty="0"/>
            <a:t> POR </a:t>
          </a:r>
          <a:r>
            <a:rPr lang="en-US" sz="2400" b="1" kern="1200" dirty="0" err="1"/>
            <a:t>di</a:t>
          </a:r>
          <a:r>
            <a:rPr lang="en-US" sz="2400" b="1" kern="1200" dirty="0"/>
            <a:t> </a:t>
          </a:r>
          <a:r>
            <a:rPr lang="en-US" sz="2400" b="1" kern="1200" dirty="0" err="1"/>
            <a:t>Faskes</a:t>
          </a:r>
          <a:r>
            <a:rPr lang="en-US" sz="2400" b="1" kern="1200" dirty="0"/>
            <a:t> (</a:t>
          </a:r>
          <a:r>
            <a:rPr lang="en-US" sz="2400" b="1" kern="1200" dirty="0" err="1"/>
            <a:t>rujukan</a:t>
          </a:r>
          <a:r>
            <a:rPr lang="en-US" sz="2400" b="1" kern="1200" dirty="0"/>
            <a:t> &amp; primer)</a:t>
          </a:r>
        </a:p>
        <a:p>
          <a:pPr marL="171450" lvl="1" indent="-171450" algn="l" defTabSz="800100">
            <a:lnSpc>
              <a:spcPct val="90000"/>
            </a:lnSpc>
            <a:spcBef>
              <a:spcPct val="0"/>
            </a:spcBef>
            <a:spcAft>
              <a:spcPct val="15000"/>
            </a:spcAft>
            <a:buChar char="••"/>
          </a:pPr>
          <a:r>
            <a:rPr lang="en-US" sz="1800" kern="1200" dirty="0" err="1"/>
            <a:t>Regulasi</a:t>
          </a:r>
          <a:r>
            <a:rPr lang="en-US" sz="1800" kern="1200" dirty="0"/>
            <a:t>/</a:t>
          </a:r>
          <a:r>
            <a:rPr lang="en-US" sz="1800" kern="1200" dirty="0" err="1"/>
            <a:t>Kebijakan</a:t>
          </a:r>
          <a:r>
            <a:rPr lang="en-US" sz="1800" kern="1200" dirty="0"/>
            <a:t> </a:t>
          </a:r>
          <a:r>
            <a:rPr lang="en-US" sz="1800" kern="1200" dirty="0">
              <a:sym typeface="Wingdings"/>
            </a:rPr>
            <a:t> DOEN, FORNAS, </a:t>
          </a:r>
          <a:r>
            <a:rPr lang="en-US" sz="1800" kern="1200" dirty="0" err="1">
              <a:sym typeface="Wingdings"/>
            </a:rPr>
            <a:t>Pedoman</a:t>
          </a:r>
          <a:r>
            <a:rPr lang="en-US" sz="1800" kern="1200" baseline="0" dirty="0">
              <a:sym typeface="Wingdings"/>
            </a:rPr>
            <a:t> </a:t>
          </a:r>
          <a:r>
            <a:rPr lang="en-US" sz="1800" kern="1200" baseline="0" dirty="0" err="1">
              <a:sym typeface="Wingdings"/>
            </a:rPr>
            <a:t>Umum</a:t>
          </a:r>
          <a:r>
            <a:rPr lang="en-US" sz="1800" kern="1200" baseline="0" dirty="0">
              <a:sym typeface="Wingdings"/>
            </a:rPr>
            <a:t> </a:t>
          </a:r>
          <a:r>
            <a:rPr lang="en-US" sz="1800" kern="1200" baseline="0" dirty="0" err="1">
              <a:sym typeface="Wingdings"/>
            </a:rPr>
            <a:t>Pengg</a:t>
          </a:r>
          <a:r>
            <a:rPr lang="en-US" sz="1800" kern="1200" baseline="0" dirty="0">
              <a:sym typeface="Wingdings"/>
            </a:rPr>
            <a:t> AB, </a:t>
          </a:r>
          <a:r>
            <a:rPr lang="en-US" sz="1800" kern="1200" baseline="0" dirty="0" err="1">
              <a:sym typeface="Wingdings"/>
            </a:rPr>
            <a:t>dll</a:t>
          </a:r>
          <a:endParaRPr lang="en-US" sz="1800" kern="1200" dirty="0"/>
        </a:p>
        <a:p>
          <a:pPr marL="171450" lvl="1" indent="-171450" algn="l" defTabSz="800100">
            <a:lnSpc>
              <a:spcPct val="90000"/>
            </a:lnSpc>
            <a:spcBef>
              <a:spcPct val="0"/>
            </a:spcBef>
            <a:spcAft>
              <a:spcPct val="15000"/>
            </a:spcAft>
            <a:buChar char="••"/>
          </a:pPr>
          <a:r>
            <a:rPr lang="en-US" sz="1800" kern="1200" dirty="0" err="1"/>
            <a:t>Pelatihan</a:t>
          </a:r>
          <a:r>
            <a:rPr lang="en-US" sz="1800" kern="1200" dirty="0"/>
            <a:t> (TOT) </a:t>
          </a:r>
          <a:r>
            <a:rPr lang="en-US" sz="1800" kern="1200" dirty="0">
              <a:sym typeface="Wingdings"/>
            </a:rPr>
            <a:t> </a:t>
          </a:r>
          <a:r>
            <a:rPr lang="en-US" sz="1800" kern="1200" dirty="0" err="1">
              <a:sym typeface="Wingdings"/>
            </a:rPr>
            <a:t>kerjasama</a:t>
          </a:r>
          <a:r>
            <a:rPr lang="en-US" sz="1800" kern="1200" dirty="0">
              <a:sym typeface="Wingdings"/>
            </a:rPr>
            <a:t> </a:t>
          </a:r>
          <a:r>
            <a:rPr lang="en-US" sz="1800" kern="1200" dirty="0" err="1">
              <a:sym typeface="Wingdings"/>
            </a:rPr>
            <a:t>dengan</a:t>
          </a:r>
          <a:r>
            <a:rPr lang="en-US" sz="1800" kern="1200" dirty="0">
              <a:sym typeface="Wingdings"/>
            </a:rPr>
            <a:t> </a:t>
          </a:r>
          <a:r>
            <a:rPr lang="en-US" sz="1800" kern="1200" dirty="0" err="1">
              <a:sym typeface="Wingdings"/>
            </a:rPr>
            <a:t>Ditjen</a:t>
          </a:r>
          <a:r>
            <a:rPr lang="en-US" sz="1800" kern="1200" baseline="0" dirty="0">
              <a:sym typeface="Wingdings"/>
            </a:rPr>
            <a:t> </a:t>
          </a:r>
          <a:r>
            <a:rPr lang="en-US" sz="1800" kern="1200" baseline="0" dirty="0" err="1">
              <a:sym typeface="Wingdings"/>
            </a:rPr>
            <a:t>Yankes</a:t>
          </a:r>
          <a:r>
            <a:rPr lang="en-US" sz="1800" kern="1200" baseline="0" dirty="0">
              <a:sym typeface="Wingdings"/>
            </a:rPr>
            <a:t> </a:t>
          </a:r>
          <a:r>
            <a:rPr lang="en-US" sz="1800" kern="1200" baseline="0" dirty="0" err="1">
              <a:sym typeface="Wingdings"/>
            </a:rPr>
            <a:t>dan</a:t>
          </a:r>
          <a:r>
            <a:rPr lang="en-US" sz="1800" kern="1200" baseline="0" dirty="0">
              <a:sym typeface="Wingdings"/>
            </a:rPr>
            <a:t> KPRA, </a:t>
          </a:r>
          <a:r>
            <a:rPr lang="en-US" sz="1800" kern="1200" baseline="0" dirty="0" err="1">
              <a:sym typeface="Wingdings"/>
            </a:rPr>
            <a:t>Dinkes</a:t>
          </a:r>
          <a:endParaRPr lang="en-US" sz="1800" kern="1200" dirty="0"/>
        </a:p>
        <a:p>
          <a:pPr marL="171450" lvl="1" indent="-171450" algn="l" defTabSz="800100">
            <a:lnSpc>
              <a:spcPct val="90000"/>
            </a:lnSpc>
            <a:spcBef>
              <a:spcPct val="0"/>
            </a:spcBef>
            <a:spcAft>
              <a:spcPct val="15000"/>
            </a:spcAft>
            <a:buChar char="••"/>
          </a:pPr>
          <a:r>
            <a:rPr lang="en-US" sz="1800" b="1" kern="1200" dirty="0"/>
            <a:t>FGD </a:t>
          </a:r>
          <a:r>
            <a:rPr lang="en-US" sz="1800" b="1" kern="1200" dirty="0">
              <a:sym typeface="Wingdings"/>
            </a:rPr>
            <a:t> </a:t>
          </a:r>
          <a:r>
            <a:rPr lang="en-US" sz="1800" b="1" kern="1200" dirty="0" err="1">
              <a:sym typeface="Wingdings"/>
            </a:rPr>
            <a:t>Nakes</a:t>
          </a:r>
          <a:r>
            <a:rPr lang="en-US" sz="1800" b="1" kern="1200" dirty="0"/>
            <a:t> (</a:t>
          </a:r>
          <a:r>
            <a:rPr lang="en-US" sz="1800" b="1" kern="1200" dirty="0" err="1"/>
            <a:t>Dokter</a:t>
          </a:r>
          <a:r>
            <a:rPr lang="en-US" sz="1800" b="1" kern="1200" dirty="0"/>
            <a:t>, </a:t>
          </a:r>
          <a:r>
            <a:rPr lang="en-US" sz="1800" b="1" kern="1200" dirty="0" err="1"/>
            <a:t>Apoteker</a:t>
          </a:r>
          <a:r>
            <a:rPr lang="en-US" sz="1800" b="1" kern="1200" dirty="0"/>
            <a:t>, </a:t>
          </a:r>
          <a:r>
            <a:rPr lang="en-US" sz="1800" b="1" kern="1200" dirty="0" err="1"/>
            <a:t>Bidan</a:t>
          </a:r>
          <a:r>
            <a:rPr lang="en-US" sz="1800" b="1" kern="1200" dirty="0"/>
            <a:t>, AA, </a:t>
          </a:r>
          <a:r>
            <a:rPr lang="en-US" sz="1800" b="1" kern="1200" dirty="0" err="1"/>
            <a:t>Perawat</a:t>
          </a:r>
          <a:r>
            <a:rPr lang="en-US" sz="1800" b="1" kern="1200" dirty="0"/>
            <a:t> &amp; </a:t>
          </a:r>
          <a:r>
            <a:rPr lang="en-US" sz="1800" b="1" kern="1200" dirty="0" err="1"/>
            <a:t>Nakes</a:t>
          </a:r>
          <a:r>
            <a:rPr lang="en-US" sz="1800" b="1" kern="1200" dirty="0"/>
            <a:t> lain), LP/LS</a:t>
          </a:r>
        </a:p>
        <a:p>
          <a:pPr marL="171450" lvl="1" indent="-171450" algn="l" defTabSz="800100">
            <a:lnSpc>
              <a:spcPct val="90000"/>
            </a:lnSpc>
            <a:spcBef>
              <a:spcPct val="0"/>
            </a:spcBef>
            <a:spcAft>
              <a:spcPct val="15000"/>
            </a:spcAft>
            <a:buChar char="••"/>
          </a:pPr>
          <a:r>
            <a:rPr lang="en-US" sz="1800" kern="1200" dirty="0" err="1"/>
            <a:t>Intervensi</a:t>
          </a:r>
          <a:r>
            <a:rPr lang="en-US" sz="1800" kern="1200" dirty="0"/>
            <a:t> </a:t>
          </a:r>
          <a:r>
            <a:rPr lang="en-US" sz="1800" kern="1200" dirty="0" err="1"/>
            <a:t>integrasi</a:t>
          </a:r>
          <a:r>
            <a:rPr lang="en-US" sz="1800" kern="1200" dirty="0"/>
            <a:t> POR </a:t>
          </a:r>
          <a:r>
            <a:rPr lang="en-US" sz="1800" kern="1200" dirty="0" err="1"/>
            <a:t>dlm</a:t>
          </a:r>
          <a:r>
            <a:rPr lang="en-US" sz="1800" kern="1200" dirty="0"/>
            <a:t> </a:t>
          </a:r>
          <a:r>
            <a:rPr lang="en-US" sz="1800" kern="1200" dirty="0" err="1"/>
            <a:t>kurikulum</a:t>
          </a:r>
          <a:r>
            <a:rPr lang="en-US" sz="1800" kern="1200" dirty="0"/>
            <a:t> </a:t>
          </a:r>
          <a:r>
            <a:rPr lang="en-US" sz="1800" kern="1200" dirty="0" err="1"/>
            <a:t>pendidikan</a:t>
          </a:r>
          <a:r>
            <a:rPr lang="en-US" sz="1800" kern="1200" dirty="0"/>
            <a:t> </a:t>
          </a:r>
          <a:r>
            <a:rPr lang="en-US" sz="1800" kern="1200" dirty="0" err="1"/>
            <a:t>dan</a:t>
          </a:r>
          <a:r>
            <a:rPr lang="en-US" sz="1800" kern="1200" baseline="0" dirty="0"/>
            <a:t> </a:t>
          </a:r>
          <a:r>
            <a:rPr lang="en-US" sz="1800" kern="1200" dirty="0" err="1"/>
            <a:t>akreditasi</a:t>
          </a:r>
          <a:r>
            <a:rPr lang="en-US" sz="1800" kern="1200" dirty="0"/>
            <a:t> </a:t>
          </a:r>
          <a:r>
            <a:rPr lang="en-US" sz="1800" kern="1200" dirty="0" err="1"/>
            <a:t>Faskes</a:t>
          </a:r>
          <a:endParaRPr lang="en-US" sz="1800" kern="1200" dirty="0"/>
        </a:p>
      </dsp:txBody>
      <dsp:txXfrm>
        <a:off x="2392648" y="0"/>
        <a:ext cx="8663536" cy="1814117"/>
      </dsp:txXfrm>
    </dsp:sp>
    <dsp:sp modelId="{40C1BF60-1BCD-4309-8CCD-B462FEEE7744}">
      <dsp:nvSpPr>
        <dsp:cNvPr id="0" name=""/>
        <dsp:cNvSpPr/>
      </dsp:nvSpPr>
      <dsp:spPr>
        <a:xfrm>
          <a:off x="181411" y="181411"/>
          <a:ext cx="2211237" cy="145129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3D0DA9-023E-4AC0-B8C4-4B685CB4FD64}">
      <dsp:nvSpPr>
        <dsp:cNvPr id="0" name=""/>
        <dsp:cNvSpPr/>
      </dsp:nvSpPr>
      <dsp:spPr>
        <a:xfrm>
          <a:off x="0" y="1995528"/>
          <a:ext cx="11056185" cy="181411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err="1"/>
            <a:t>Strategi</a:t>
          </a:r>
          <a:r>
            <a:rPr lang="en-US" sz="2400" b="1" kern="1200" dirty="0"/>
            <a:t> </a:t>
          </a:r>
          <a:r>
            <a:rPr lang="en-US" sz="2400" b="1" kern="1200" dirty="0" err="1"/>
            <a:t>Peningkatan</a:t>
          </a:r>
          <a:r>
            <a:rPr lang="en-US" sz="2400" b="1" kern="1200" dirty="0"/>
            <a:t> POR </a:t>
          </a:r>
          <a:r>
            <a:rPr lang="en-US" sz="2400" b="1" kern="1200" dirty="0" err="1"/>
            <a:t>pada</a:t>
          </a:r>
          <a:r>
            <a:rPr lang="en-US" sz="2400" b="1" kern="1200" dirty="0"/>
            <a:t> </a:t>
          </a:r>
          <a:r>
            <a:rPr lang="en-US" sz="2400" b="1" kern="1200" dirty="0" err="1"/>
            <a:t>Masyarakat</a:t>
          </a:r>
          <a:endParaRPr lang="en-US" sz="2400" b="1" kern="1200" dirty="0"/>
        </a:p>
        <a:p>
          <a:pPr marL="228600" lvl="1" indent="-228600" algn="l" defTabSz="889000">
            <a:lnSpc>
              <a:spcPct val="90000"/>
            </a:lnSpc>
            <a:spcBef>
              <a:spcPct val="0"/>
            </a:spcBef>
            <a:spcAft>
              <a:spcPct val="15000"/>
            </a:spcAft>
            <a:buChar char="••"/>
          </a:pPr>
          <a:r>
            <a:rPr lang="en-US" sz="2000" b="1" kern="1200" dirty="0" err="1"/>
            <a:t>Edukasi</a:t>
          </a:r>
          <a:r>
            <a:rPr lang="en-US" sz="2000" b="1" kern="1200" dirty="0"/>
            <a:t> </a:t>
          </a:r>
          <a:r>
            <a:rPr lang="en-US" sz="2000" b="1" kern="1200" dirty="0" err="1"/>
            <a:t>dan</a:t>
          </a:r>
          <a:r>
            <a:rPr lang="en-US" sz="2000" b="1" kern="1200" dirty="0"/>
            <a:t> </a:t>
          </a:r>
          <a:r>
            <a:rPr lang="en-US" sz="2000" b="1" kern="1200" dirty="0" err="1"/>
            <a:t>pemberdayaan</a:t>
          </a:r>
          <a:r>
            <a:rPr lang="en-US" sz="2000" b="1" kern="1200" dirty="0"/>
            <a:t> </a:t>
          </a:r>
          <a:r>
            <a:rPr lang="en-US" sz="2000" b="1" kern="1200" dirty="0" err="1"/>
            <a:t>masyarakat</a:t>
          </a:r>
          <a:r>
            <a:rPr lang="en-US" sz="2000" b="1" kern="1200" dirty="0"/>
            <a:t> </a:t>
          </a:r>
          <a:r>
            <a:rPr lang="en-US" sz="2000" b="1" kern="1200" dirty="0" err="1"/>
            <a:t>terkait</a:t>
          </a:r>
          <a:r>
            <a:rPr lang="en-US" sz="2000" b="1" kern="1200" dirty="0"/>
            <a:t> POR</a:t>
          </a:r>
        </a:p>
        <a:p>
          <a:pPr marL="171450" lvl="1" indent="-171450" algn="l" defTabSz="800100">
            <a:lnSpc>
              <a:spcPct val="90000"/>
            </a:lnSpc>
            <a:spcBef>
              <a:spcPct val="0"/>
            </a:spcBef>
            <a:spcAft>
              <a:spcPct val="15000"/>
            </a:spcAft>
            <a:buChar char="••"/>
          </a:pPr>
          <a:r>
            <a:rPr lang="en-US" sz="1800" kern="1200" dirty="0" err="1"/>
            <a:t>Kerjasama</a:t>
          </a:r>
          <a:r>
            <a:rPr lang="en-US" sz="1800" kern="1200" dirty="0"/>
            <a:t> </a:t>
          </a:r>
          <a:r>
            <a:rPr lang="en-US" sz="1800" kern="1200" dirty="0" err="1"/>
            <a:t>lintas</a:t>
          </a:r>
          <a:r>
            <a:rPr lang="en-US" sz="1800" kern="1200" dirty="0"/>
            <a:t> program </a:t>
          </a:r>
          <a:r>
            <a:rPr lang="en-US" sz="1800" kern="1200" dirty="0" err="1"/>
            <a:t>dan</a:t>
          </a:r>
          <a:r>
            <a:rPr lang="en-US" sz="1800" kern="1200" dirty="0"/>
            <a:t> </a:t>
          </a:r>
          <a:r>
            <a:rPr lang="en-US" sz="1800" kern="1200" dirty="0" err="1"/>
            <a:t>lintas</a:t>
          </a:r>
          <a:r>
            <a:rPr lang="en-US" sz="1800" kern="1200" dirty="0"/>
            <a:t> </a:t>
          </a:r>
          <a:r>
            <a:rPr lang="en-US" sz="1800" kern="1200" dirty="0" err="1"/>
            <a:t>sektor</a:t>
          </a:r>
          <a:r>
            <a:rPr lang="en-US" sz="1800" kern="1200" dirty="0"/>
            <a:t> (</a:t>
          </a:r>
          <a:r>
            <a:rPr lang="en-US" sz="1800" kern="1200" dirty="0" err="1"/>
            <a:t>Promkes</a:t>
          </a:r>
          <a:r>
            <a:rPr lang="en-US" sz="1800" kern="1200" dirty="0"/>
            <a:t>, </a:t>
          </a:r>
          <a:r>
            <a:rPr lang="en-US" sz="1800" kern="1200" dirty="0" err="1"/>
            <a:t>Kemendagri</a:t>
          </a:r>
          <a:r>
            <a:rPr lang="en-US" sz="1800" kern="1200" dirty="0"/>
            <a:t>/PMD, </a:t>
          </a:r>
          <a:r>
            <a:rPr lang="en-US" sz="1800" kern="1200" dirty="0" err="1"/>
            <a:t>Kemendiknas</a:t>
          </a:r>
          <a:r>
            <a:rPr lang="en-US" sz="1800" kern="1200" dirty="0"/>
            <a:t>, </a:t>
          </a:r>
          <a:r>
            <a:rPr lang="en-US" sz="1800" kern="1200" dirty="0" err="1"/>
            <a:t>Kemenkoinfo</a:t>
          </a:r>
          <a:r>
            <a:rPr lang="en-US" sz="1800" kern="1200" dirty="0"/>
            <a:t>, </a:t>
          </a:r>
          <a:r>
            <a:rPr lang="en-US" sz="1800" kern="1200" dirty="0" err="1"/>
            <a:t>Kemenko</a:t>
          </a:r>
          <a:r>
            <a:rPr lang="en-US" sz="1800" kern="1200" dirty="0"/>
            <a:t> PMK, </a:t>
          </a:r>
          <a:r>
            <a:rPr lang="en-US" sz="1800" kern="1200" dirty="0" err="1"/>
            <a:t>Kemenristekdikti</a:t>
          </a:r>
          <a:r>
            <a:rPr lang="en-US" sz="1800" kern="1200" dirty="0"/>
            <a:t>, </a:t>
          </a:r>
          <a:r>
            <a:rPr lang="en-US" sz="1800" kern="1200" dirty="0" err="1"/>
            <a:t>dll</a:t>
          </a:r>
          <a:r>
            <a:rPr lang="en-US" sz="1800" kern="1200" dirty="0"/>
            <a:t>)</a:t>
          </a:r>
          <a:r>
            <a:rPr lang="en-US" sz="1800" kern="1200" baseline="0" dirty="0"/>
            <a:t> </a:t>
          </a:r>
          <a:endParaRPr lang="en-US" sz="1800" kern="1200" dirty="0"/>
        </a:p>
        <a:p>
          <a:pPr marL="171450" lvl="1" indent="-171450" algn="l" defTabSz="800100">
            <a:lnSpc>
              <a:spcPct val="90000"/>
            </a:lnSpc>
            <a:spcBef>
              <a:spcPct val="0"/>
            </a:spcBef>
            <a:spcAft>
              <a:spcPct val="15000"/>
            </a:spcAft>
            <a:buChar char="••"/>
          </a:pPr>
          <a:r>
            <a:rPr lang="en-US" sz="1800" b="1" kern="1200" dirty="0" err="1"/>
            <a:t>Kampanye</a:t>
          </a:r>
          <a:r>
            <a:rPr lang="en-US" sz="1800" b="1" kern="1200" dirty="0"/>
            <a:t> </a:t>
          </a:r>
          <a:r>
            <a:rPr lang="en-US" sz="1800" b="1" kern="1200" dirty="0" err="1"/>
            <a:t>publik</a:t>
          </a:r>
          <a:r>
            <a:rPr lang="en-US" sz="1800" b="1" kern="1200" dirty="0"/>
            <a:t> </a:t>
          </a:r>
          <a:r>
            <a:rPr lang="en-US" sz="1800" b="1" kern="1200" dirty="0" err="1"/>
            <a:t>dan</a:t>
          </a:r>
          <a:r>
            <a:rPr lang="en-US" sz="1800" b="1" kern="1200" dirty="0"/>
            <a:t> </a:t>
          </a:r>
          <a:r>
            <a:rPr lang="en-US" sz="1800" b="1" kern="1200" dirty="0" err="1"/>
            <a:t>penyebaran</a:t>
          </a:r>
          <a:r>
            <a:rPr lang="en-US" sz="1800" b="1" kern="1200" dirty="0"/>
            <a:t> </a:t>
          </a:r>
          <a:r>
            <a:rPr lang="en-US" sz="1800" b="1" kern="1200" dirty="0" err="1"/>
            <a:t>informasi</a:t>
          </a:r>
          <a:r>
            <a:rPr lang="en-US" sz="1800" b="1" kern="1200" dirty="0"/>
            <a:t> </a:t>
          </a:r>
          <a:r>
            <a:rPr lang="en-US" sz="1800" b="1" kern="1200" dirty="0" err="1"/>
            <a:t>pada</a:t>
          </a:r>
          <a:r>
            <a:rPr lang="en-US" sz="1800" b="1" kern="1200" dirty="0"/>
            <a:t> </a:t>
          </a:r>
          <a:r>
            <a:rPr lang="en-US" sz="1800" b="1" kern="1200" dirty="0" err="1"/>
            <a:t>masyarakat</a:t>
          </a:r>
          <a:r>
            <a:rPr lang="en-US" sz="1800" b="1" kern="1200" baseline="0" dirty="0"/>
            <a:t> &amp; </a:t>
          </a:r>
          <a:r>
            <a:rPr lang="en-US" sz="1800" b="1" kern="1200" baseline="0" dirty="0" err="1"/>
            <a:t>N</a:t>
          </a:r>
          <a:r>
            <a:rPr lang="en-US" sz="1800" b="1" kern="1200" dirty="0" err="1"/>
            <a:t>akes</a:t>
          </a:r>
          <a:endParaRPr lang="en-US" sz="1600" b="1" kern="1200" dirty="0"/>
        </a:p>
      </dsp:txBody>
      <dsp:txXfrm>
        <a:off x="2392648" y="1995528"/>
        <a:ext cx="8663536" cy="1814117"/>
      </dsp:txXfrm>
    </dsp:sp>
    <dsp:sp modelId="{05176E8E-C1AA-4390-B788-B6221CFD25C3}">
      <dsp:nvSpPr>
        <dsp:cNvPr id="0" name=""/>
        <dsp:cNvSpPr/>
      </dsp:nvSpPr>
      <dsp:spPr>
        <a:xfrm>
          <a:off x="181411" y="2176940"/>
          <a:ext cx="2211237" cy="1451293"/>
        </a:xfrm>
        <a:prstGeom prst="roundRect">
          <a:avLst>
            <a:gd name="adj" fmla="val 10000"/>
          </a:avLst>
        </a:prstGeom>
        <a:blipFill rotWithShape="1">
          <a:blip xmlns:r="http://schemas.openxmlformats.org/officeDocument/2006/relationships" r:embed="rId2" cstate="screen">
            <a:extLst/>
          </a:blip>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4BABBD-D325-4C5D-B5B9-1074499D8818}">
      <dsp:nvSpPr>
        <dsp:cNvPr id="0" name=""/>
        <dsp:cNvSpPr/>
      </dsp:nvSpPr>
      <dsp:spPr>
        <a:xfrm>
          <a:off x="0" y="4027149"/>
          <a:ext cx="11056185" cy="1379109"/>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b="1" kern="1200" dirty="0" err="1"/>
            <a:t>Pemantauan</a:t>
          </a:r>
          <a:r>
            <a:rPr lang="en-US" sz="2400" b="1" kern="1200" dirty="0"/>
            <a:t> </a:t>
          </a:r>
          <a:r>
            <a:rPr lang="en-US" sz="2400" b="1" kern="1200" dirty="0" err="1"/>
            <a:t>dan</a:t>
          </a:r>
          <a:r>
            <a:rPr lang="en-US" sz="2400" b="1" kern="1200" dirty="0"/>
            <a:t> </a:t>
          </a:r>
          <a:r>
            <a:rPr lang="en-US" sz="2400" b="1" kern="1200" dirty="0" err="1"/>
            <a:t>Evaluasi</a:t>
          </a:r>
          <a:r>
            <a:rPr lang="en-US" sz="2400" b="1" kern="1200" dirty="0"/>
            <a:t> POR</a:t>
          </a:r>
        </a:p>
        <a:p>
          <a:pPr marL="171450" lvl="1" indent="-171450" algn="l" defTabSz="800100">
            <a:lnSpc>
              <a:spcPct val="90000"/>
            </a:lnSpc>
            <a:spcBef>
              <a:spcPct val="0"/>
            </a:spcBef>
            <a:spcAft>
              <a:spcPct val="15000"/>
            </a:spcAft>
            <a:buChar char="••"/>
          </a:pPr>
          <a:r>
            <a:rPr lang="en-US" sz="1800" kern="1200" dirty="0" err="1"/>
            <a:t>Pemantuan</a:t>
          </a:r>
          <a:r>
            <a:rPr lang="en-US" sz="1800" kern="1200" dirty="0"/>
            <a:t> </a:t>
          </a:r>
          <a:r>
            <a:rPr lang="en-US" sz="1800" kern="1200" dirty="0" err="1"/>
            <a:t>berkala</a:t>
          </a:r>
          <a:r>
            <a:rPr lang="en-US" sz="1800" kern="1200" dirty="0"/>
            <a:t> (</a:t>
          </a:r>
          <a:r>
            <a:rPr lang="en-US" sz="1800" kern="1200" dirty="0" err="1"/>
            <a:t>indikator</a:t>
          </a:r>
          <a:r>
            <a:rPr lang="en-US" sz="1800" kern="1200" dirty="0"/>
            <a:t> </a:t>
          </a:r>
          <a:r>
            <a:rPr lang="en-US" sz="1800" kern="1200" dirty="0" err="1"/>
            <a:t>kinerja</a:t>
          </a:r>
          <a:r>
            <a:rPr lang="en-US" sz="1800" kern="1200" dirty="0"/>
            <a:t> POR), </a:t>
          </a:r>
          <a:r>
            <a:rPr lang="en-US" sz="1800" kern="1200" dirty="0" err="1"/>
            <a:t>survei</a:t>
          </a:r>
          <a:r>
            <a:rPr lang="en-US" sz="1800" kern="1200" dirty="0"/>
            <a:t> </a:t>
          </a:r>
          <a:r>
            <a:rPr lang="en-US" sz="1800" kern="1200" dirty="0" err="1"/>
            <a:t>berkala</a:t>
          </a:r>
          <a:r>
            <a:rPr lang="en-US" sz="1800" kern="1200" dirty="0"/>
            <a:t> </a:t>
          </a:r>
          <a:r>
            <a:rPr lang="en-US" sz="1800" kern="1200" dirty="0">
              <a:sym typeface="Wingdings"/>
            </a:rPr>
            <a:t> </a:t>
          </a:r>
          <a:r>
            <a:rPr lang="en-US" sz="1800" b="1" kern="1200" dirty="0">
              <a:sym typeface="Wingdings"/>
            </a:rPr>
            <a:t>PERESEPAN</a:t>
          </a:r>
          <a:r>
            <a:rPr lang="en-US" sz="1800" b="1" kern="1200" baseline="0" dirty="0">
              <a:sym typeface="Wingdings"/>
            </a:rPr>
            <a:t> AB</a:t>
          </a:r>
          <a:endParaRPr lang="en-US" sz="1800" b="1" kern="1200" dirty="0"/>
        </a:p>
        <a:p>
          <a:pPr marL="171450" lvl="1" indent="-171450" algn="l" defTabSz="800100">
            <a:lnSpc>
              <a:spcPct val="90000"/>
            </a:lnSpc>
            <a:spcBef>
              <a:spcPct val="0"/>
            </a:spcBef>
            <a:spcAft>
              <a:spcPct val="15000"/>
            </a:spcAft>
            <a:buChar char="••"/>
          </a:pPr>
          <a:r>
            <a:rPr lang="en-US" sz="1800" kern="1200" dirty="0" err="1"/>
            <a:t>Kerjasama</a:t>
          </a:r>
          <a:r>
            <a:rPr lang="en-US" sz="1800" kern="1200" dirty="0"/>
            <a:t> </a:t>
          </a:r>
          <a:r>
            <a:rPr lang="en-US" sz="1800" kern="1200" dirty="0" err="1"/>
            <a:t>lintas</a:t>
          </a:r>
          <a:r>
            <a:rPr lang="en-US" sz="1800" kern="1200" dirty="0"/>
            <a:t> program </a:t>
          </a:r>
          <a:r>
            <a:rPr lang="en-US" sz="1800" kern="1200" dirty="0" err="1"/>
            <a:t>dan</a:t>
          </a:r>
          <a:r>
            <a:rPr lang="en-US" sz="1800" kern="1200" dirty="0"/>
            <a:t> </a:t>
          </a:r>
          <a:r>
            <a:rPr lang="en-US" sz="1800" kern="1200" dirty="0" err="1"/>
            <a:t>lintas</a:t>
          </a:r>
          <a:r>
            <a:rPr lang="en-US" sz="1800" kern="1200" dirty="0"/>
            <a:t> </a:t>
          </a:r>
          <a:r>
            <a:rPr lang="en-US" sz="1800" kern="1200" dirty="0" err="1"/>
            <a:t>sektor</a:t>
          </a:r>
          <a:r>
            <a:rPr lang="en-US" sz="1800" kern="1200" dirty="0"/>
            <a:t> (</a:t>
          </a:r>
          <a:r>
            <a:rPr lang="en-US" sz="1800" kern="1200" dirty="0" err="1"/>
            <a:t>misal</a:t>
          </a:r>
          <a:r>
            <a:rPr lang="en-US" sz="1800" kern="1200" dirty="0"/>
            <a:t> </a:t>
          </a:r>
          <a:r>
            <a:rPr lang="en-US" sz="1800" kern="1200" dirty="0" err="1"/>
            <a:t>litbangkes</a:t>
          </a:r>
          <a:r>
            <a:rPr lang="en-US" sz="1800" kern="1200" dirty="0"/>
            <a:t>, </a:t>
          </a:r>
          <a:r>
            <a:rPr lang="en-US" sz="1800" kern="1200" dirty="0" err="1"/>
            <a:t>akademis</a:t>
          </a:r>
          <a:r>
            <a:rPr lang="en-US" sz="1800" kern="1200" dirty="0"/>
            <a:t>)</a:t>
          </a:r>
        </a:p>
      </dsp:txBody>
      <dsp:txXfrm>
        <a:off x="2392648" y="4027149"/>
        <a:ext cx="8663536" cy="1379109"/>
      </dsp:txXfrm>
    </dsp:sp>
    <dsp:sp modelId="{4CCE0439-CD14-47EE-8134-043C2D00FB7A}">
      <dsp:nvSpPr>
        <dsp:cNvPr id="0" name=""/>
        <dsp:cNvSpPr/>
      </dsp:nvSpPr>
      <dsp:spPr>
        <a:xfrm>
          <a:off x="181411" y="3991057"/>
          <a:ext cx="2211237" cy="1451293"/>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3">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5">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3226" cy="498932"/>
          </a:xfrm>
          <a:prstGeom prst="rect">
            <a:avLst/>
          </a:prstGeom>
        </p:spPr>
        <p:txBody>
          <a:bodyPr vert="horz" lIns="91184" tIns="45592" rIns="91184" bIns="45592" rtlCol="0"/>
          <a:lstStyle>
            <a:lvl1pPr algn="l">
              <a:defRPr sz="1200"/>
            </a:lvl1pPr>
          </a:lstStyle>
          <a:p>
            <a:endParaRPr/>
          </a:p>
        </p:txBody>
      </p:sp>
      <p:sp>
        <p:nvSpPr>
          <p:cNvPr id="3" name="Date Placeholder 2"/>
          <p:cNvSpPr>
            <a:spLocks noGrp="1"/>
          </p:cNvSpPr>
          <p:nvPr>
            <p:ph type="dt" sz="quarter" idx="1"/>
          </p:nvPr>
        </p:nvSpPr>
        <p:spPr>
          <a:xfrm>
            <a:off x="3860335" y="1"/>
            <a:ext cx="2953226" cy="498932"/>
          </a:xfrm>
          <a:prstGeom prst="rect">
            <a:avLst/>
          </a:prstGeom>
        </p:spPr>
        <p:txBody>
          <a:bodyPr vert="horz" lIns="91184" tIns="45592" rIns="91184" bIns="45592" rtlCol="0"/>
          <a:lstStyle>
            <a:lvl1pPr algn="r">
              <a:defRPr sz="1200"/>
            </a:lvl1pPr>
          </a:lstStyle>
          <a:p>
            <a:fld id="{59088EAF-6ECA-4616-85EF-35AA19C641F3}" type="datetimeFigureOut">
              <a:rPr lang="en-US"/>
              <a:pPr/>
              <a:t>3/5/2018</a:t>
            </a:fld>
            <a:endParaRPr/>
          </a:p>
        </p:txBody>
      </p:sp>
      <p:sp>
        <p:nvSpPr>
          <p:cNvPr id="4" name="Footer Placeholder 3"/>
          <p:cNvSpPr>
            <a:spLocks noGrp="1"/>
          </p:cNvSpPr>
          <p:nvPr>
            <p:ph type="ftr" sz="quarter" idx="2"/>
          </p:nvPr>
        </p:nvSpPr>
        <p:spPr>
          <a:xfrm>
            <a:off x="0" y="9445169"/>
            <a:ext cx="2953226" cy="498931"/>
          </a:xfrm>
          <a:prstGeom prst="rect">
            <a:avLst/>
          </a:prstGeom>
        </p:spPr>
        <p:txBody>
          <a:bodyPr vert="horz" lIns="91184" tIns="45592" rIns="91184" bIns="45592" rtlCol="0" anchor="b"/>
          <a:lstStyle>
            <a:lvl1pPr algn="l">
              <a:defRPr sz="1200"/>
            </a:lvl1pPr>
          </a:lstStyle>
          <a:p>
            <a:endParaRPr/>
          </a:p>
        </p:txBody>
      </p:sp>
      <p:sp>
        <p:nvSpPr>
          <p:cNvPr id="5" name="Slide Number Placeholder 4"/>
          <p:cNvSpPr>
            <a:spLocks noGrp="1"/>
          </p:cNvSpPr>
          <p:nvPr>
            <p:ph type="sldNum" sz="quarter" idx="3"/>
          </p:nvPr>
        </p:nvSpPr>
        <p:spPr>
          <a:xfrm>
            <a:off x="3860335" y="9445169"/>
            <a:ext cx="2953226" cy="498931"/>
          </a:xfrm>
          <a:prstGeom prst="rect">
            <a:avLst/>
          </a:prstGeom>
        </p:spPr>
        <p:txBody>
          <a:bodyPr vert="horz" lIns="91184" tIns="45592" rIns="91184" bIns="45592" rtlCol="0" anchor="b"/>
          <a:lstStyle>
            <a:lvl1pPr algn="r">
              <a:defRPr sz="1200"/>
            </a:lvl1pPr>
          </a:lstStyle>
          <a:p>
            <a:fld id="{D9F912AB-2776-42F2-A957-313FC7EFEDB9}" type="slidenum">
              <a:rPr/>
              <a:p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3226" cy="497205"/>
          </a:xfrm>
          <a:prstGeom prst="rect">
            <a:avLst/>
          </a:prstGeom>
        </p:spPr>
        <p:txBody>
          <a:bodyPr vert="horz" lIns="91184" tIns="45592" rIns="91184" bIns="45592" rtlCol="0"/>
          <a:lstStyle>
            <a:lvl1pPr algn="l">
              <a:defRPr sz="1200"/>
            </a:lvl1pPr>
          </a:lstStyle>
          <a:p>
            <a:endParaRPr/>
          </a:p>
        </p:txBody>
      </p:sp>
      <p:sp>
        <p:nvSpPr>
          <p:cNvPr id="3" name="Date Placeholder 2"/>
          <p:cNvSpPr>
            <a:spLocks noGrp="1"/>
          </p:cNvSpPr>
          <p:nvPr>
            <p:ph type="dt" idx="1"/>
          </p:nvPr>
        </p:nvSpPr>
        <p:spPr>
          <a:xfrm>
            <a:off x="3860335" y="0"/>
            <a:ext cx="2953226" cy="497205"/>
          </a:xfrm>
          <a:prstGeom prst="rect">
            <a:avLst/>
          </a:prstGeom>
        </p:spPr>
        <p:txBody>
          <a:bodyPr vert="horz" lIns="91184" tIns="45592" rIns="91184" bIns="45592" rtlCol="0"/>
          <a:lstStyle>
            <a:lvl1pPr algn="r">
              <a:defRPr sz="1200"/>
            </a:lvl1pPr>
          </a:lstStyle>
          <a:p>
            <a:fld id="{3ABD2D7A-D230-4F91-BD59-0A39C2703BA8}" type="datetimeFigureOut">
              <a:rPr lang="en-US"/>
              <a:pPr/>
              <a:t>3/5/2018</a:t>
            </a:fld>
            <a:endParaRPr/>
          </a:p>
        </p:txBody>
      </p:sp>
      <p:sp>
        <p:nvSpPr>
          <p:cNvPr id="4" name="Slide Image Placeholder 3"/>
          <p:cNvSpPr>
            <a:spLocks noGrp="1" noRot="1" noChangeAspect="1"/>
          </p:cNvSpPr>
          <p:nvPr>
            <p:ph type="sldImg" idx="2"/>
          </p:nvPr>
        </p:nvSpPr>
        <p:spPr>
          <a:xfrm>
            <a:off x="95250" y="746125"/>
            <a:ext cx="6624638" cy="3729038"/>
          </a:xfrm>
          <a:prstGeom prst="rect">
            <a:avLst/>
          </a:prstGeom>
          <a:noFill/>
          <a:ln w="12700">
            <a:solidFill>
              <a:prstClr val="black"/>
            </a:solidFill>
          </a:ln>
        </p:spPr>
        <p:txBody>
          <a:bodyPr vert="horz" lIns="91184" tIns="45592" rIns="91184" bIns="45592" rtlCol="0" anchor="ctr"/>
          <a:lstStyle/>
          <a:p>
            <a:endParaRPr/>
          </a:p>
        </p:txBody>
      </p:sp>
      <p:sp>
        <p:nvSpPr>
          <p:cNvPr id="5" name="Notes Placeholder 4"/>
          <p:cNvSpPr>
            <a:spLocks noGrp="1"/>
          </p:cNvSpPr>
          <p:nvPr>
            <p:ph type="body" sz="quarter" idx="3"/>
          </p:nvPr>
        </p:nvSpPr>
        <p:spPr>
          <a:xfrm>
            <a:off x="681514" y="4723448"/>
            <a:ext cx="5452110" cy="4474845"/>
          </a:xfrm>
          <a:prstGeom prst="rect">
            <a:avLst/>
          </a:prstGeom>
        </p:spPr>
        <p:txBody>
          <a:bodyPr vert="horz" lIns="91184" tIns="45592" rIns="91184" bIns="4559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45169"/>
            <a:ext cx="2953226" cy="497205"/>
          </a:xfrm>
          <a:prstGeom prst="rect">
            <a:avLst/>
          </a:prstGeom>
        </p:spPr>
        <p:txBody>
          <a:bodyPr vert="horz" lIns="91184" tIns="45592" rIns="91184" bIns="45592" rtlCol="0" anchor="b"/>
          <a:lstStyle>
            <a:lvl1pPr algn="l">
              <a:defRPr sz="1200"/>
            </a:lvl1pPr>
          </a:lstStyle>
          <a:p>
            <a:endParaRPr/>
          </a:p>
        </p:txBody>
      </p:sp>
      <p:sp>
        <p:nvSpPr>
          <p:cNvPr id="7" name="Slide Number Placeholder 6"/>
          <p:cNvSpPr>
            <a:spLocks noGrp="1"/>
          </p:cNvSpPr>
          <p:nvPr>
            <p:ph type="sldNum" sz="quarter" idx="5"/>
          </p:nvPr>
        </p:nvSpPr>
        <p:spPr>
          <a:xfrm>
            <a:off x="3860335" y="9445169"/>
            <a:ext cx="2953226" cy="497205"/>
          </a:xfrm>
          <a:prstGeom prst="rect">
            <a:avLst/>
          </a:prstGeom>
        </p:spPr>
        <p:txBody>
          <a:bodyPr vert="horz" lIns="91184" tIns="45592" rIns="91184" bIns="45592" rtlCol="0" anchor="b"/>
          <a:lstStyle>
            <a:lvl1pPr algn="r">
              <a:defRPr sz="1200"/>
            </a:lvl1pPr>
          </a:lstStyle>
          <a:p>
            <a:fld id="{F93199CD-3E1B-4AE6-990F-76F925F5EA9F}" type="slidenum">
              <a:rPr/>
              <a:p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6125"/>
            <a:ext cx="6624638" cy="3729038"/>
          </a:xfrm>
        </p:spPr>
      </p:sp>
      <p:sp>
        <p:nvSpPr>
          <p:cNvPr id="3" name="Notes Placeholder 2"/>
          <p:cNvSpPr>
            <a:spLocks noGrp="1"/>
          </p:cNvSpPr>
          <p:nvPr>
            <p:ph type="body" idx="1"/>
          </p:nvPr>
        </p:nvSpPr>
        <p:spPr/>
        <p:txBody>
          <a:bodyPr/>
          <a:lstStyle/>
          <a:p>
            <a:r>
              <a:rPr lang="id-ID" dirty="0"/>
              <a:t>Yang saya hormati,</a:t>
            </a:r>
          </a:p>
          <a:p>
            <a:r>
              <a:rPr lang="id-ID" dirty="0"/>
              <a:t>Bapak/Ibu, rekan sejawat peserta PIT IAI Tahun 2017,</a:t>
            </a:r>
          </a:p>
          <a:p>
            <a:endParaRPr lang="id-ID" dirty="0"/>
          </a:p>
          <a:p>
            <a:r>
              <a:rPr lang="id-ID" i="1" dirty="0"/>
              <a:t>Assalaamu’alaikum</a:t>
            </a:r>
            <a:r>
              <a:rPr lang="id-ID" i="1" baseline="0" dirty="0"/>
              <a:t> Warahmatullahi Wabarakaatuh</a:t>
            </a:r>
            <a:endParaRPr lang="id-ID" i="0" baseline="0" dirty="0"/>
          </a:p>
          <a:p>
            <a:r>
              <a:rPr lang="id-ID" i="0" baseline="0" dirty="0"/>
              <a:t>Salam sejahtera untuk kita semua</a:t>
            </a:r>
          </a:p>
          <a:p>
            <a:endParaRPr lang="id-ID" i="0" baseline="0" dirty="0"/>
          </a:p>
          <a:p>
            <a:r>
              <a:rPr lang="id-ID" i="0" baseline="0" dirty="0"/>
              <a:t>Pada kesempatan ini, saya akan menyampaikan materi </a:t>
            </a:r>
            <a:r>
              <a:rPr lang="id-ID" b="1" i="0" baseline="0" dirty="0"/>
              <a:t>Kebijakan Ditjen Kefarmasian dan Alat Kesehatan Mendukung dan Menjamin Akses Sediaan Farmasi dan Alat Kesehatan</a:t>
            </a:r>
            <a:r>
              <a:rPr lang="id-ID" b="0" i="0" baseline="0" dirty="0"/>
              <a:t>.</a:t>
            </a:r>
            <a:endParaRPr lang="en-US" i="1" dirty="0"/>
          </a:p>
        </p:txBody>
      </p:sp>
      <p:sp>
        <p:nvSpPr>
          <p:cNvPr id="4" name="Slide Number Placeholder 3"/>
          <p:cNvSpPr>
            <a:spLocks noGrp="1"/>
          </p:cNvSpPr>
          <p:nvPr>
            <p:ph type="sldNum" sz="quarter" idx="10"/>
          </p:nvPr>
        </p:nvSpPr>
        <p:spPr/>
        <p:txBody>
          <a:bodyPr/>
          <a:lstStyle/>
          <a:p>
            <a:fld id="{37B992E8-4062-42FA-BCAA-C3277A4125ED}" type="slidenum">
              <a:rPr lang="en-US" smtClean="0"/>
              <a:pPr/>
              <a:t>1</a:t>
            </a:fld>
            <a:endParaRPr lang="en-US"/>
          </a:p>
        </p:txBody>
      </p:sp>
    </p:spTree>
    <p:extLst>
      <p:ext uri="{BB962C8B-B14F-4D97-AF65-F5344CB8AC3E}">
        <p14:creationId xmlns:p14="http://schemas.microsoft.com/office/powerpoint/2010/main" val="55824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d-ID" dirty="0"/>
              <a:t>Aksesibilitas sediaan farmasi sulit terwujud tanpa disertai</a:t>
            </a:r>
            <a:r>
              <a:rPr lang="id-ID" baseline="0" dirty="0"/>
              <a:t> dengan upaya mewujudkan penggunaan obat yang rasional.</a:t>
            </a:r>
            <a:endParaRPr lang="id-ID" dirty="0"/>
          </a:p>
          <a:p>
            <a:endParaRPr lang="id-ID" dirty="0"/>
          </a:p>
          <a:p>
            <a:r>
              <a:rPr lang="id-ID" dirty="0"/>
              <a:t>Kebijakan</a:t>
            </a:r>
            <a:r>
              <a:rPr lang="id-ID" baseline="0" dirty="0"/>
              <a:t> penggunaan obat rasional meliputi peningkatan POR di fasilitas kesehatan primer dan rujukan, peningkatan POR di masyarakat, serta pemantauan dan evaluasi penggunaan obat rasional.</a:t>
            </a:r>
            <a:endParaRPr lang="id-ID"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11</a:t>
            </a:fld>
            <a:endParaRPr lang="id-ID"/>
          </a:p>
        </p:txBody>
      </p:sp>
    </p:spTree>
    <p:extLst>
      <p:ext uri="{BB962C8B-B14F-4D97-AF65-F5344CB8AC3E}">
        <p14:creationId xmlns:p14="http://schemas.microsoft.com/office/powerpoint/2010/main" val="909598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id-ID" sz="1800" dirty="0"/>
              <a:t>Sebagai salah</a:t>
            </a:r>
            <a:r>
              <a:rPr lang="id-ID" sz="1800" baseline="0" dirty="0"/>
              <a:t> satu bentuk inovasi, pemerintah berupaya mengedukasi masyarakat mengenai penggunaan obat yang rasional melalui Gerakan Masyarakat Cerdas Menggunakan Obat (GeMa CerMat). Upaya ini didasarkan pada SK Menkes No. 427 Tahun 2015, dan diarahkan sebagai bentuk penguatan regulasi-advokasi, komunikasi-publikasi, edukasi dan pemberdayaan masyarakat, serta optimalisasi peran tenaga kesehatan, untuk menggunakan obat secara rasional.</a:t>
            </a:r>
            <a:endParaRPr lang="id-ID" sz="1800" dirty="0"/>
          </a:p>
        </p:txBody>
      </p:sp>
      <p:sp>
        <p:nvSpPr>
          <p:cNvPr id="73732" name="Slide Number Placeholder 3"/>
          <p:cNvSpPr>
            <a:spLocks noGrp="1"/>
          </p:cNvSpPr>
          <p:nvPr>
            <p:ph type="sldNum" sz="quarter" idx="5"/>
          </p:nvPr>
        </p:nvSpPr>
        <p:spPr bwMode="auto">
          <a:noFill/>
          <a:ln>
            <a:miter lim="800000"/>
            <a:headEnd/>
            <a:tailEnd/>
          </a:ln>
        </p:spPr>
        <p:txBody>
          <a:bodyPr/>
          <a:lstStyle/>
          <a:p>
            <a:fld id="{37BD1D41-E1BA-49CA-BBCF-E7155B77B344}" type="slidenum">
              <a:rPr lang="id-ID" altLang="id-ID" smtClean="0"/>
              <a:pPr/>
              <a:t>12</a:t>
            </a:fld>
            <a:endParaRPr lang="id-ID" altLang="id-ID"/>
          </a:p>
        </p:txBody>
      </p:sp>
    </p:spTree>
    <p:extLst>
      <p:ext uri="{BB962C8B-B14F-4D97-AF65-F5344CB8AC3E}">
        <p14:creationId xmlns:p14="http://schemas.microsoft.com/office/powerpoint/2010/main" val="233825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31124">
              <a:spcBef>
                <a:spcPct val="0"/>
              </a:spcBef>
            </a:pPr>
            <a:r>
              <a:rPr lang="id-ID" altLang="en-US" dirty="0"/>
              <a:t>Salah satu bagian dari</a:t>
            </a:r>
            <a:r>
              <a:rPr lang="id-ID" altLang="en-US" baseline="0" dirty="0"/>
              <a:t> kebijakan yang menjamin akses obat dan alkes adalah upaya mewujudkan kemandirian melalui pemanfaatan sumber daya dalam negeri.</a:t>
            </a:r>
          </a:p>
          <a:p>
            <a:pPr defTabSz="1031124">
              <a:spcBef>
                <a:spcPct val="0"/>
              </a:spcBef>
            </a:pPr>
            <a:endParaRPr lang="id-ID" altLang="en-US" baseline="0" dirty="0"/>
          </a:p>
          <a:p>
            <a:pPr defTabSz="1031124">
              <a:spcBef>
                <a:spcPct val="0"/>
              </a:spcBef>
            </a:pPr>
            <a:r>
              <a:rPr lang="id-ID" altLang="en-US" baseline="0" dirty="0"/>
              <a:t>Upaya ini dilatarbelakangi oleh masih tingginya ketergantungan Indonesia terhadap impor bahan baku obat serta impor produk alat kesehatan. Sementara, negara ini memiliki kemampuan dan sumber daya yang dapat dioptimalkan untuk mengurangi ketergantungan tersebut. Misalnya, industri alat kesehatan nasional sudah mampu memenuhi 50-70% kebutuhan alkes di RS.</a:t>
            </a:r>
          </a:p>
          <a:p>
            <a:pPr defTabSz="1031124">
              <a:spcBef>
                <a:spcPct val="0"/>
              </a:spcBef>
            </a:pPr>
            <a:endParaRPr lang="id-ID" altLang="en-US" baseline="0" dirty="0"/>
          </a:p>
          <a:p>
            <a:pPr defTabSz="1031124">
              <a:spcBef>
                <a:spcPct val="0"/>
              </a:spcBef>
            </a:pPr>
            <a:r>
              <a:rPr lang="id-ID" altLang="en-US" baseline="0" dirty="0"/>
              <a:t>Oleh karenanya, Pemerintah memulai percepatan pengembangan industri farmasi dan alat kesehatan melalui penyusunan peta jalan pengembangan, penerbitan paket kebijakan ekonomi XI, penerbitan Inpres No. 6 Tahun 2016, dan tindaklanjutnya berupa Rencana Aksi Pengembangan Industri Farmasi dan Alat Kesehatan.</a:t>
            </a:r>
            <a:endParaRPr lang="en-AU" altLang="en-US"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4583" indent="-297916">
              <a:defRPr>
                <a:solidFill>
                  <a:schemeClr val="tx1"/>
                </a:solidFill>
                <a:latin typeface="Calibri" panose="020F0502020204030204" pitchFamily="34" charset="0"/>
              </a:defRPr>
            </a:lvl2pPr>
            <a:lvl3pPr marL="1191668" indent="-238334">
              <a:defRPr>
                <a:solidFill>
                  <a:schemeClr val="tx1"/>
                </a:solidFill>
                <a:latin typeface="Calibri" panose="020F0502020204030204" pitchFamily="34" charset="0"/>
              </a:defRPr>
            </a:lvl3pPr>
            <a:lvl4pPr marL="1668336" indent="-238334">
              <a:defRPr>
                <a:solidFill>
                  <a:schemeClr val="tx1"/>
                </a:solidFill>
                <a:latin typeface="Calibri" panose="020F0502020204030204" pitchFamily="34" charset="0"/>
              </a:defRPr>
            </a:lvl4pPr>
            <a:lvl5pPr marL="2145002" indent="-238334">
              <a:defRPr>
                <a:solidFill>
                  <a:schemeClr val="tx1"/>
                </a:solidFill>
                <a:latin typeface="Calibri" panose="020F0502020204030204" pitchFamily="34" charset="0"/>
              </a:defRPr>
            </a:lvl5pPr>
            <a:lvl6pPr marL="2621670" indent="-238334" eaLnBrk="0" fontAlgn="base" hangingPunct="0">
              <a:spcBef>
                <a:spcPct val="0"/>
              </a:spcBef>
              <a:spcAft>
                <a:spcPct val="0"/>
              </a:spcAft>
              <a:defRPr>
                <a:solidFill>
                  <a:schemeClr val="tx1"/>
                </a:solidFill>
                <a:latin typeface="Calibri" panose="020F0502020204030204" pitchFamily="34" charset="0"/>
              </a:defRPr>
            </a:lvl6pPr>
            <a:lvl7pPr marL="3098336" indent="-238334" eaLnBrk="0" fontAlgn="base" hangingPunct="0">
              <a:spcBef>
                <a:spcPct val="0"/>
              </a:spcBef>
              <a:spcAft>
                <a:spcPct val="0"/>
              </a:spcAft>
              <a:defRPr>
                <a:solidFill>
                  <a:schemeClr val="tx1"/>
                </a:solidFill>
                <a:latin typeface="Calibri" panose="020F0502020204030204" pitchFamily="34" charset="0"/>
              </a:defRPr>
            </a:lvl7pPr>
            <a:lvl8pPr marL="3575003" indent="-238334" eaLnBrk="0" fontAlgn="base" hangingPunct="0">
              <a:spcBef>
                <a:spcPct val="0"/>
              </a:spcBef>
              <a:spcAft>
                <a:spcPct val="0"/>
              </a:spcAft>
              <a:defRPr>
                <a:solidFill>
                  <a:schemeClr val="tx1"/>
                </a:solidFill>
                <a:latin typeface="Calibri" panose="020F0502020204030204" pitchFamily="34" charset="0"/>
              </a:defRPr>
            </a:lvl8pPr>
            <a:lvl9pPr marL="4051670" indent="-238334"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208E587-FC7A-41D2-8FDF-E60D3812D4A7}" type="slidenum">
              <a:rPr lang="en-AU" altLang="en-US" smtClean="0">
                <a:solidFill>
                  <a:srgbClr val="000000"/>
                </a:solidFill>
              </a:rPr>
              <a:pPr fontAlgn="base">
                <a:spcBef>
                  <a:spcPct val="0"/>
                </a:spcBef>
                <a:spcAft>
                  <a:spcPct val="0"/>
                </a:spcAft>
              </a:pPr>
              <a:t>13</a:t>
            </a:fld>
            <a:endParaRPr lang="en-AU" altLang="en-US">
              <a:solidFill>
                <a:srgbClr val="000000"/>
              </a:solidFill>
            </a:endParaRPr>
          </a:p>
        </p:txBody>
      </p:sp>
    </p:spTree>
    <p:extLst>
      <p:ext uri="{BB962C8B-B14F-4D97-AF65-F5344CB8AC3E}">
        <p14:creationId xmlns:p14="http://schemas.microsoft.com/office/powerpoint/2010/main" val="2093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Melalui Inpres No. 6 Tahun 2016, Presiden</a:t>
            </a:r>
            <a:r>
              <a:rPr lang="id-ID" baseline="0" dirty="0"/>
              <a:t> telah menginstruksikan kepada Kemenkes untuk melakukan upaya-upaya yang dapat mempercepat pengembangan industri farmasi dan alat kesehatan nasional, yaitu:</a:t>
            </a:r>
          </a:p>
          <a:p>
            <a:pPr marL="228600" lvl="0" indent="-228600" algn="l">
              <a:buFont typeface="+mj-lt"/>
              <a:buAutoNum type="arabicPeriod"/>
            </a:pPr>
            <a:r>
              <a:rPr lang="id-ID" sz="1200" b="0" dirty="0">
                <a:solidFill>
                  <a:schemeClr val="bg1"/>
                </a:solidFill>
              </a:rPr>
              <a:t>M</a:t>
            </a:r>
            <a:r>
              <a:rPr lang="en-US" sz="1200" b="0" dirty="0" err="1">
                <a:solidFill>
                  <a:schemeClr val="bg1"/>
                </a:solidFill>
              </a:rPr>
              <a:t>enyusun</a:t>
            </a:r>
            <a:r>
              <a:rPr lang="en-US" sz="1200" b="0" dirty="0">
                <a:solidFill>
                  <a:schemeClr val="bg1"/>
                </a:solidFill>
              </a:rPr>
              <a:t> </a:t>
            </a:r>
            <a:r>
              <a:rPr lang="en-US" sz="1200" b="0" dirty="0" err="1">
                <a:solidFill>
                  <a:schemeClr val="bg1"/>
                </a:solidFill>
              </a:rPr>
              <a:t>dan</a:t>
            </a:r>
            <a:r>
              <a:rPr lang="en-US" sz="1200" b="0" dirty="0">
                <a:solidFill>
                  <a:schemeClr val="bg1"/>
                </a:solidFill>
              </a:rPr>
              <a:t> </a:t>
            </a:r>
            <a:r>
              <a:rPr lang="en-US" sz="1200" b="0" dirty="0" err="1">
                <a:solidFill>
                  <a:schemeClr val="bg1"/>
                </a:solidFill>
              </a:rPr>
              <a:t>menetapkan</a:t>
            </a:r>
            <a:r>
              <a:rPr lang="en-US" sz="1200" b="0" dirty="0">
                <a:solidFill>
                  <a:schemeClr val="bg1"/>
                </a:solidFill>
              </a:rPr>
              <a:t> </a:t>
            </a:r>
            <a:r>
              <a:rPr lang="en-US" sz="1200" b="0" dirty="0" err="1">
                <a:solidFill>
                  <a:schemeClr val="bg1"/>
                </a:solidFill>
              </a:rPr>
              <a:t>rencana</a:t>
            </a:r>
            <a:r>
              <a:rPr lang="en-US" sz="1200" b="0" dirty="0">
                <a:solidFill>
                  <a:schemeClr val="bg1"/>
                </a:solidFill>
              </a:rPr>
              <a:t> </a:t>
            </a:r>
            <a:r>
              <a:rPr lang="en-US" sz="1200" b="0" dirty="0" err="1">
                <a:solidFill>
                  <a:schemeClr val="bg1"/>
                </a:solidFill>
              </a:rPr>
              <a:t>aksi</a:t>
            </a:r>
            <a:r>
              <a:rPr lang="en-US" sz="1200" b="0" dirty="0">
                <a:solidFill>
                  <a:schemeClr val="bg1"/>
                </a:solidFill>
              </a:rPr>
              <a:t> </a:t>
            </a:r>
            <a:r>
              <a:rPr lang="en-US" sz="1200" b="0" dirty="0" err="1">
                <a:solidFill>
                  <a:schemeClr val="bg1"/>
                </a:solidFill>
              </a:rPr>
              <a:t>untuk</a:t>
            </a:r>
            <a:r>
              <a:rPr lang="en-US" sz="1200" b="0" dirty="0">
                <a:solidFill>
                  <a:schemeClr val="bg1"/>
                </a:solidFill>
              </a:rPr>
              <a:t> </a:t>
            </a:r>
            <a:r>
              <a:rPr lang="en-US" sz="1200" b="0" dirty="0" err="1">
                <a:solidFill>
                  <a:schemeClr val="bg1"/>
                </a:solidFill>
              </a:rPr>
              <a:t>Pengembangan</a:t>
            </a:r>
            <a:r>
              <a:rPr lang="en-US" sz="1200" b="0" dirty="0">
                <a:solidFill>
                  <a:schemeClr val="bg1"/>
                </a:solidFill>
              </a:rPr>
              <a:t> IF </a:t>
            </a:r>
            <a:r>
              <a:rPr lang="en-US" sz="1200" b="0" dirty="0" err="1">
                <a:solidFill>
                  <a:schemeClr val="bg1"/>
                </a:solidFill>
              </a:rPr>
              <a:t>dan</a:t>
            </a:r>
            <a:r>
              <a:rPr lang="en-US" sz="1200" b="0" dirty="0">
                <a:solidFill>
                  <a:schemeClr val="bg1"/>
                </a:solidFill>
              </a:rPr>
              <a:t> </a:t>
            </a:r>
            <a:r>
              <a:rPr lang="en-US" sz="1200" b="0" dirty="0" err="1">
                <a:solidFill>
                  <a:schemeClr val="bg1"/>
                </a:solidFill>
              </a:rPr>
              <a:t>alkes</a:t>
            </a:r>
            <a:endParaRPr lang="id-ID" sz="1200" b="0" dirty="0">
              <a:solidFill>
                <a:schemeClr val="bg1"/>
              </a:solidFill>
            </a:endParaRPr>
          </a:p>
          <a:p>
            <a:pPr marL="228600" lvl="0" indent="-228600" algn="l">
              <a:buFont typeface="+mj-lt"/>
              <a:buAutoNum type="arabicPeriod"/>
            </a:pPr>
            <a:r>
              <a:rPr lang="en-US" sz="1200" b="0" dirty="0" err="1">
                <a:solidFill>
                  <a:schemeClr val="tx1"/>
                </a:solidFill>
              </a:rPr>
              <a:t>Memfasilitasi</a:t>
            </a:r>
            <a:r>
              <a:rPr lang="en-US" sz="1200" b="0" dirty="0">
                <a:solidFill>
                  <a:schemeClr val="tx1"/>
                </a:solidFill>
              </a:rPr>
              <a:t> </a:t>
            </a:r>
            <a:r>
              <a:rPr lang="en-US" sz="1200" b="0" dirty="0" err="1">
                <a:solidFill>
                  <a:schemeClr val="tx1"/>
                </a:solidFill>
              </a:rPr>
              <a:t>pengembangan</a:t>
            </a:r>
            <a:r>
              <a:rPr lang="en-US" sz="1200" b="0" dirty="0">
                <a:solidFill>
                  <a:schemeClr val="tx1"/>
                </a:solidFill>
              </a:rPr>
              <a:t> </a:t>
            </a:r>
            <a:r>
              <a:rPr lang="en-US" sz="1200" b="0" dirty="0" err="1">
                <a:solidFill>
                  <a:schemeClr val="tx1"/>
                </a:solidFill>
              </a:rPr>
              <a:t>ke</a:t>
            </a:r>
            <a:r>
              <a:rPr lang="en-US" sz="1200" b="0" dirty="0">
                <a:solidFill>
                  <a:schemeClr val="tx1"/>
                </a:solidFill>
              </a:rPr>
              <a:t> </a:t>
            </a:r>
            <a:r>
              <a:rPr lang="en-US" sz="1200" b="0" dirty="0" err="1">
                <a:solidFill>
                  <a:schemeClr val="tx1"/>
                </a:solidFill>
              </a:rPr>
              <a:t>arah</a:t>
            </a:r>
            <a:r>
              <a:rPr lang="en-US" sz="1200" b="0" i="1" dirty="0">
                <a:solidFill>
                  <a:schemeClr val="tx1"/>
                </a:solidFill>
              </a:rPr>
              <a:t> biopharmaceuticals, </a:t>
            </a:r>
            <a:r>
              <a:rPr lang="en-US" sz="1200" b="0" dirty="0" err="1">
                <a:solidFill>
                  <a:schemeClr val="tx1"/>
                </a:solidFill>
              </a:rPr>
              <a:t>vaksin</a:t>
            </a:r>
            <a:r>
              <a:rPr lang="en-US" sz="1200" b="0" dirty="0">
                <a:solidFill>
                  <a:schemeClr val="tx1"/>
                </a:solidFill>
              </a:rPr>
              <a:t>, natural </a:t>
            </a:r>
            <a:r>
              <a:rPr lang="en-US" sz="1200" b="0" dirty="0" err="1">
                <a:solidFill>
                  <a:schemeClr val="tx1"/>
                </a:solidFill>
              </a:rPr>
              <a:t>dan</a:t>
            </a:r>
            <a:r>
              <a:rPr lang="en-US" sz="1200" b="0" dirty="0">
                <a:solidFill>
                  <a:schemeClr val="tx1"/>
                </a:solidFill>
              </a:rPr>
              <a:t> API </a:t>
            </a:r>
            <a:r>
              <a:rPr lang="en-US" sz="1200" b="0" dirty="0" err="1">
                <a:solidFill>
                  <a:schemeClr val="tx1"/>
                </a:solidFill>
              </a:rPr>
              <a:t>kimia</a:t>
            </a:r>
            <a:endParaRPr lang="en-US" sz="1200" b="0" dirty="0">
              <a:solidFill>
                <a:schemeClr val="tx1"/>
              </a:solidFill>
            </a:endParaRPr>
          </a:p>
          <a:p>
            <a:pPr marL="228600" lvl="0" indent="-228600" algn="l">
              <a:buFont typeface="+mj-lt"/>
              <a:buAutoNum type="arabicPeriod"/>
            </a:pPr>
            <a:r>
              <a:rPr lang="en-US" sz="1200" b="0" dirty="0" err="1">
                <a:solidFill>
                  <a:schemeClr val="bg1"/>
                </a:solidFill>
              </a:rPr>
              <a:t>Mendorong</a:t>
            </a:r>
            <a:r>
              <a:rPr lang="en-US" sz="1200" b="0" dirty="0">
                <a:solidFill>
                  <a:schemeClr val="bg1"/>
                </a:solidFill>
              </a:rPr>
              <a:t> </a:t>
            </a:r>
            <a:r>
              <a:rPr lang="en-US" sz="1200" b="0" dirty="0" err="1">
                <a:solidFill>
                  <a:schemeClr val="bg1"/>
                </a:solidFill>
              </a:rPr>
              <a:t>dan</a:t>
            </a:r>
            <a:r>
              <a:rPr lang="en-US" sz="1200" b="0" dirty="0">
                <a:solidFill>
                  <a:schemeClr val="bg1"/>
                </a:solidFill>
              </a:rPr>
              <a:t> </a:t>
            </a:r>
            <a:r>
              <a:rPr lang="en-US" sz="1200" b="0" dirty="0" err="1">
                <a:solidFill>
                  <a:schemeClr val="bg1"/>
                </a:solidFill>
              </a:rPr>
              <a:t>mengembangkan</a:t>
            </a:r>
            <a:r>
              <a:rPr lang="en-US" sz="1200" b="0" dirty="0">
                <a:solidFill>
                  <a:schemeClr val="bg1"/>
                </a:solidFill>
              </a:rPr>
              <a:t> R&amp;D </a:t>
            </a:r>
            <a:r>
              <a:rPr lang="en-US" sz="1200" b="0" dirty="0" err="1">
                <a:solidFill>
                  <a:schemeClr val="bg1"/>
                </a:solidFill>
              </a:rPr>
              <a:t>sediaan</a:t>
            </a:r>
            <a:r>
              <a:rPr lang="en-US" sz="1200" b="0" dirty="0">
                <a:solidFill>
                  <a:schemeClr val="bg1"/>
                </a:solidFill>
              </a:rPr>
              <a:t> </a:t>
            </a:r>
            <a:r>
              <a:rPr lang="en-US" sz="1200" b="0" dirty="0" err="1">
                <a:solidFill>
                  <a:schemeClr val="bg1"/>
                </a:solidFill>
              </a:rPr>
              <a:t>farmasi</a:t>
            </a:r>
            <a:r>
              <a:rPr lang="en-US" sz="1200" b="0" dirty="0">
                <a:solidFill>
                  <a:schemeClr val="bg1"/>
                </a:solidFill>
              </a:rPr>
              <a:t> </a:t>
            </a:r>
            <a:r>
              <a:rPr lang="en-US" sz="1200" b="0" dirty="0" err="1">
                <a:solidFill>
                  <a:schemeClr val="bg1"/>
                </a:solidFill>
              </a:rPr>
              <a:t>dan</a:t>
            </a:r>
            <a:r>
              <a:rPr lang="en-US" sz="1200" b="0" dirty="0">
                <a:solidFill>
                  <a:schemeClr val="bg1"/>
                </a:solidFill>
              </a:rPr>
              <a:t> </a:t>
            </a:r>
            <a:r>
              <a:rPr lang="en-US" sz="1200" b="0" dirty="0" err="1">
                <a:solidFill>
                  <a:schemeClr val="bg1"/>
                </a:solidFill>
              </a:rPr>
              <a:t>alkes</a:t>
            </a:r>
            <a:r>
              <a:rPr lang="en-US" sz="1200" b="0" dirty="0">
                <a:solidFill>
                  <a:schemeClr val="bg1"/>
                </a:solidFill>
              </a:rPr>
              <a:t> </a:t>
            </a:r>
            <a:r>
              <a:rPr lang="en-US" sz="1200" b="0" dirty="0" err="1">
                <a:solidFill>
                  <a:schemeClr val="bg1"/>
                </a:solidFill>
              </a:rPr>
              <a:t>menuju</a:t>
            </a:r>
            <a:r>
              <a:rPr lang="en-US" sz="1200" b="0" dirty="0">
                <a:solidFill>
                  <a:schemeClr val="bg1"/>
                </a:solidFill>
              </a:rPr>
              <a:t> </a:t>
            </a:r>
            <a:r>
              <a:rPr lang="en-US" sz="1200" b="0" dirty="0" err="1">
                <a:solidFill>
                  <a:schemeClr val="bg1"/>
                </a:solidFill>
              </a:rPr>
              <a:t>kemandirian</a:t>
            </a:r>
            <a:r>
              <a:rPr lang="en-US" sz="1200" b="0" dirty="0">
                <a:solidFill>
                  <a:schemeClr val="bg1"/>
                </a:solidFill>
              </a:rPr>
              <a:t> IF </a:t>
            </a:r>
            <a:r>
              <a:rPr lang="en-US" sz="1200" b="0" dirty="0" err="1">
                <a:solidFill>
                  <a:schemeClr val="bg1"/>
                </a:solidFill>
              </a:rPr>
              <a:t>dan</a:t>
            </a:r>
            <a:r>
              <a:rPr lang="en-US" sz="1200" b="0" dirty="0">
                <a:solidFill>
                  <a:schemeClr val="bg1"/>
                </a:solidFill>
              </a:rPr>
              <a:t> </a:t>
            </a:r>
            <a:r>
              <a:rPr lang="en-US" sz="1200" b="0" dirty="0" err="1">
                <a:solidFill>
                  <a:schemeClr val="bg1"/>
                </a:solidFill>
              </a:rPr>
              <a:t>alkes</a:t>
            </a:r>
            <a:endParaRPr lang="en-US" sz="1200" b="0" dirty="0">
              <a:solidFill>
                <a:schemeClr val="bg1"/>
              </a:solidFill>
            </a:endParaRPr>
          </a:p>
          <a:p>
            <a:pPr marL="228600" lvl="0" indent="-228600" algn="l">
              <a:buFont typeface="+mj-lt"/>
              <a:buAutoNum type="arabicPeriod"/>
            </a:pPr>
            <a:r>
              <a:rPr lang="en-US" sz="1200" b="0" dirty="0" err="1">
                <a:solidFill>
                  <a:schemeClr val="tx1"/>
                </a:solidFill>
              </a:rPr>
              <a:t>Memprioritaskan</a:t>
            </a:r>
            <a:r>
              <a:rPr lang="en-US" sz="1200" b="0" dirty="0">
                <a:solidFill>
                  <a:schemeClr val="tx1"/>
                </a:solidFill>
              </a:rPr>
              <a:t> </a:t>
            </a:r>
            <a:r>
              <a:rPr lang="en-US" sz="1200" b="0" dirty="0" err="1">
                <a:solidFill>
                  <a:schemeClr val="tx1"/>
                </a:solidFill>
              </a:rPr>
              <a:t>penggunaan</a:t>
            </a:r>
            <a:r>
              <a:rPr lang="en-US" sz="1200" b="0" dirty="0">
                <a:solidFill>
                  <a:schemeClr val="tx1"/>
                </a:solidFill>
              </a:rPr>
              <a:t> </a:t>
            </a:r>
            <a:r>
              <a:rPr lang="en-US" sz="1200" b="0" dirty="0" err="1">
                <a:solidFill>
                  <a:schemeClr val="tx1"/>
                </a:solidFill>
              </a:rPr>
              <a:t>produk</a:t>
            </a:r>
            <a:r>
              <a:rPr lang="en-US" sz="1200" b="0" dirty="0">
                <a:solidFill>
                  <a:schemeClr val="tx1"/>
                </a:solidFill>
              </a:rPr>
              <a:t> </a:t>
            </a:r>
            <a:r>
              <a:rPr lang="en-US" sz="1200" b="0" dirty="0" err="1">
                <a:solidFill>
                  <a:schemeClr val="tx1"/>
                </a:solidFill>
              </a:rPr>
              <a:t>dalam</a:t>
            </a:r>
            <a:r>
              <a:rPr lang="en-US" sz="1200" b="0" dirty="0">
                <a:solidFill>
                  <a:schemeClr val="tx1"/>
                </a:solidFill>
              </a:rPr>
              <a:t> </a:t>
            </a:r>
            <a:r>
              <a:rPr lang="en-US" sz="1200" b="0" dirty="0" err="1">
                <a:solidFill>
                  <a:schemeClr val="tx1"/>
                </a:solidFill>
              </a:rPr>
              <a:t>negeri</a:t>
            </a:r>
            <a:r>
              <a:rPr lang="en-US" sz="1200" b="0" dirty="0">
                <a:solidFill>
                  <a:schemeClr val="tx1"/>
                </a:solidFill>
              </a:rPr>
              <a:t> </a:t>
            </a:r>
            <a:r>
              <a:rPr lang="en-US" sz="1200" b="0" dirty="0" err="1">
                <a:solidFill>
                  <a:schemeClr val="tx1"/>
                </a:solidFill>
              </a:rPr>
              <a:t>melalui</a:t>
            </a:r>
            <a:r>
              <a:rPr lang="en-US" sz="1200" b="0" dirty="0">
                <a:solidFill>
                  <a:schemeClr val="tx1"/>
                </a:solidFill>
              </a:rPr>
              <a:t> </a:t>
            </a:r>
            <a:r>
              <a:rPr lang="en-US" sz="1200" b="0" i="1" dirty="0">
                <a:solidFill>
                  <a:schemeClr val="tx1"/>
                </a:solidFill>
              </a:rPr>
              <a:t>e-catalogue</a:t>
            </a:r>
            <a:endParaRPr lang="en-US" sz="1200" b="0" dirty="0">
              <a:solidFill>
                <a:schemeClr val="tx1"/>
              </a:solidFill>
            </a:endParaRPr>
          </a:p>
          <a:p>
            <a:pPr marL="228600" lvl="0" indent="-228600" algn="l">
              <a:buFont typeface="+mj-lt"/>
              <a:buAutoNum type="arabicPeriod"/>
            </a:pPr>
            <a:r>
              <a:rPr lang="en-US" sz="1200" b="0" dirty="0" err="1">
                <a:solidFill>
                  <a:schemeClr val="tx1"/>
                </a:solidFill>
              </a:rPr>
              <a:t>Mengembangkan</a:t>
            </a:r>
            <a:r>
              <a:rPr lang="en-US" sz="1200" b="0" dirty="0">
                <a:solidFill>
                  <a:schemeClr val="tx1"/>
                </a:solidFill>
              </a:rPr>
              <a:t> </a:t>
            </a:r>
            <a:r>
              <a:rPr lang="en-US" sz="1200" b="0" dirty="0" err="1">
                <a:solidFill>
                  <a:schemeClr val="tx1"/>
                </a:solidFill>
              </a:rPr>
              <a:t>sistem</a:t>
            </a:r>
            <a:r>
              <a:rPr lang="en-US" sz="1200" b="0" dirty="0">
                <a:solidFill>
                  <a:schemeClr val="tx1"/>
                </a:solidFill>
              </a:rPr>
              <a:t> data </a:t>
            </a:r>
            <a:r>
              <a:rPr lang="en-US" sz="1200" b="0" dirty="0" err="1">
                <a:solidFill>
                  <a:schemeClr val="tx1"/>
                </a:solidFill>
              </a:rPr>
              <a:t>dan</a:t>
            </a:r>
            <a:r>
              <a:rPr lang="en-US" sz="1200" b="0" dirty="0">
                <a:solidFill>
                  <a:schemeClr val="tx1"/>
                </a:solidFill>
              </a:rPr>
              <a:t> </a:t>
            </a:r>
            <a:r>
              <a:rPr lang="en-US" sz="1200" b="0" dirty="0" err="1">
                <a:solidFill>
                  <a:schemeClr val="tx1"/>
                </a:solidFill>
              </a:rPr>
              <a:t>informasi</a:t>
            </a:r>
            <a:r>
              <a:rPr lang="en-US" sz="1200" b="0" dirty="0">
                <a:solidFill>
                  <a:schemeClr val="tx1"/>
                </a:solidFill>
              </a:rPr>
              <a:t> </a:t>
            </a:r>
            <a:r>
              <a:rPr lang="en-US" sz="1200" b="0" dirty="0" err="1">
                <a:solidFill>
                  <a:schemeClr val="tx1"/>
                </a:solidFill>
              </a:rPr>
              <a:t>terintegrasi</a:t>
            </a:r>
            <a:r>
              <a:rPr lang="en-US" sz="1200" b="0" dirty="0">
                <a:solidFill>
                  <a:schemeClr val="tx1"/>
                </a:solidFill>
              </a:rPr>
              <a:t> </a:t>
            </a:r>
            <a:r>
              <a:rPr lang="en-US" sz="1200" b="0" dirty="0" err="1">
                <a:solidFill>
                  <a:schemeClr val="tx1"/>
                </a:solidFill>
              </a:rPr>
              <a:t>dari</a:t>
            </a:r>
            <a:r>
              <a:rPr lang="en-US" sz="1200" b="0" dirty="0">
                <a:solidFill>
                  <a:schemeClr val="tx1"/>
                </a:solidFill>
              </a:rPr>
              <a:t> </a:t>
            </a:r>
            <a:r>
              <a:rPr lang="en-US" sz="1200" b="0" dirty="0" err="1">
                <a:solidFill>
                  <a:schemeClr val="tx1"/>
                </a:solidFill>
              </a:rPr>
              <a:t>kebutuhan</a:t>
            </a:r>
            <a:r>
              <a:rPr lang="en-US" sz="1200" b="0" dirty="0">
                <a:solidFill>
                  <a:schemeClr val="tx1"/>
                </a:solidFill>
              </a:rPr>
              <a:t> </a:t>
            </a:r>
            <a:r>
              <a:rPr lang="en-US" sz="1200" b="0" dirty="0" err="1">
                <a:solidFill>
                  <a:schemeClr val="tx1"/>
                </a:solidFill>
              </a:rPr>
              <a:t>masy</a:t>
            </a:r>
            <a:r>
              <a:rPr lang="id-ID" sz="1200" b="0" dirty="0">
                <a:solidFill>
                  <a:schemeClr val="tx1"/>
                </a:solidFill>
              </a:rPr>
              <a:t>arakat</a:t>
            </a:r>
            <a:r>
              <a:rPr lang="en-US" sz="1200" b="0" dirty="0">
                <a:solidFill>
                  <a:schemeClr val="tx1"/>
                </a:solidFill>
              </a:rPr>
              <a:t>, </a:t>
            </a:r>
            <a:r>
              <a:rPr lang="en-US" sz="1200" b="0" dirty="0" err="1">
                <a:solidFill>
                  <a:schemeClr val="tx1"/>
                </a:solidFill>
              </a:rPr>
              <a:t>produksi</a:t>
            </a:r>
            <a:r>
              <a:rPr lang="en-US" sz="1200" b="0" dirty="0">
                <a:solidFill>
                  <a:schemeClr val="tx1"/>
                </a:solidFill>
              </a:rPr>
              <a:t>, </a:t>
            </a:r>
            <a:r>
              <a:rPr lang="en-US" sz="1200" b="0" dirty="0" err="1">
                <a:solidFill>
                  <a:schemeClr val="tx1"/>
                </a:solidFill>
              </a:rPr>
              <a:t>distribusi</a:t>
            </a:r>
            <a:r>
              <a:rPr lang="en-US" sz="1200" b="0" dirty="0">
                <a:solidFill>
                  <a:schemeClr val="tx1"/>
                </a:solidFill>
              </a:rPr>
              <a:t> </a:t>
            </a:r>
            <a:r>
              <a:rPr lang="en-US" sz="1200" b="0" dirty="0" err="1">
                <a:solidFill>
                  <a:schemeClr val="tx1"/>
                </a:solidFill>
              </a:rPr>
              <a:t>sampai</a:t>
            </a:r>
            <a:r>
              <a:rPr lang="en-US" sz="1200" b="0" dirty="0">
                <a:solidFill>
                  <a:schemeClr val="tx1"/>
                </a:solidFill>
              </a:rPr>
              <a:t>  </a:t>
            </a:r>
            <a:r>
              <a:rPr lang="en-US" sz="1200" b="0" dirty="0" err="1">
                <a:solidFill>
                  <a:schemeClr val="tx1"/>
                </a:solidFill>
              </a:rPr>
              <a:t>yankes</a:t>
            </a:r>
            <a:r>
              <a:rPr lang="en-US" sz="1200" b="0" dirty="0">
                <a:solidFill>
                  <a:schemeClr val="tx1"/>
                </a:solidFill>
              </a:rPr>
              <a:t> </a:t>
            </a:r>
            <a:r>
              <a:rPr lang="en-US" sz="1200" b="0" dirty="0" err="1">
                <a:solidFill>
                  <a:schemeClr val="tx1"/>
                </a:solidFill>
              </a:rPr>
              <a:t>serta</a:t>
            </a:r>
            <a:r>
              <a:rPr lang="en-US" sz="1200" b="0" dirty="0">
                <a:solidFill>
                  <a:schemeClr val="tx1"/>
                </a:solidFill>
              </a:rPr>
              <a:t> IF </a:t>
            </a:r>
            <a:r>
              <a:rPr lang="en-US" sz="1200" b="0" dirty="0" err="1">
                <a:solidFill>
                  <a:schemeClr val="tx1"/>
                </a:solidFill>
              </a:rPr>
              <a:t>dan</a:t>
            </a:r>
            <a:r>
              <a:rPr lang="en-US" sz="1200" b="0" dirty="0">
                <a:solidFill>
                  <a:schemeClr val="tx1"/>
                </a:solidFill>
              </a:rPr>
              <a:t> </a:t>
            </a:r>
            <a:r>
              <a:rPr lang="en-US" sz="1200" b="0" dirty="0" err="1">
                <a:solidFill>
                  <a:schemeClr val="tx1"/>
                </a:solidFill>
              </a:rPr>
              <a:t>alkes</a:t>
            </a:r>
            <a:endParaRPr lang="en-US" sz="1200" b="0" dirty="0">
              <a:solidFill>
                <a:schemeClr val="tx1"/>
              </a:solidFill>
            </a:endParaRPr>
          </a:p>
          <a:p>
            <a:pPr marL="228600" lvl="0" indent="-228600" algn="l">
              <a:buFont typeface="+mj-lt"/>
              <a:buAutoNum type="arabicPeriod"/>
            </a:pPr>
            <a:r>
              <a:rPr lang="en-US" sz="1200" b="0" dirty="0" err="1">
                <a:solidFill>
                  <a:schemeClr val="bg1"/>
                </a:solidFill>
              </a:rPr>
              <a:t>Menyederhanakan</a:t>
            </a:r>
            <a:r>
              <a:rPr lang="en-US" sz="1200" b="0" dirty="0">
                <a:solidFill>
                  <a:schemeClr val="bg1"/>
                </a:solidFill>
              </a:rPr>
              <a:t> s</a:t>
            </a:r>
            <a:r>
              <a:rPr lang="id-ID" sz="1200" b="0" dirty="0">
                <a:solidFill>
                  <a:schemeClr val="bg1"/>
                </a:solidFill>
              </a:rPr>
              <a:t>i</a:t>
            </a:r>
            <a:r>
              <a:rPr lang="en-US" sz="1200" b="0" dirty="0">
                <a:solidFill>
                  <a:schemeClr val="bg1"/>
                </a:solidFill>
              </a:rPr>
              <a:t>stem </a:t>
            </a:r>
            <a:r>
              <a:rPr lang="en-US" sz="1200" b="0" dirty="0" err="1">
                <a:solidFill>
                  <a:schemeClr val="bg1"/>
                </a:solidFill>
              </a:rPr>
              <a:t>dan</a:t>
            </a:r>
            <a:r>
              <a:rPr lang="en-US" sz="1200" b="0" dirty="0">
                <a:solidFill>
                  <a:schemeClr val="bg1"/>
                </a:solidFill>
              </a:rPr>
              <a:t> proses  </a:t>
            </a:r>
            <a:r>
              <a:rPr lang="en-US" sz="1200" b="0" dirty="0" err="1">
                <a:solidFill>
                  <a:schemeClr val="bg1"/>
                </a:solidFill>
              </a:rPr>
              <a:t>perizinan</a:t>
            </a:r>
            <a:r>
              <a:rPr lang="id-ID" sz="1200" b="0" dirty="0">
                <a:solidFill>
                  <a:schemeClr val="bg1"/>
                </a:solidFill>
              </a:rPr>
              <a:t>, serta</a:t>
            </a:r>
            <a:endParaRPr lang="en-US" sz="1200" b="0" dirty="0">
              <a:solidFill>
                <a:schemeClr val="bg1"/>
              </a:solidFill>
            </a:endParaRPr>
          </a:p>
          <a:p>
            <a:pPr marL="228600" lvl="0" indent="-228600" algn="l">
              <a:buFont typeface="+mj-lt"/>
              <a:buAutoNum type="arabicPeriod"/>
            </a:pPr>
            <a:r>
              <a:rPr lang="en-US" sz="1200" b="0" dirty="0" err="1">
                <a:solidFill>
                  <a:schemeClr val="tx1"/>
                </a:solidFill>
              </a:rPr>
              <a:t>Melakukan</a:t>
            </a:r>
            <a:r>
              <a:rPr lang="en-US" sz="1200" b="0" dirty="0">
                <a:solidFill>
                  <a:schemeClr val="tx1"/>
                </a:solidFill>
              </a:rPr>
              <a:t> </a:t>
            </a:r>
            <a:r>
              <a:rPr lang="en-US" sz="1200" b="0" dirty="0" err="1">
                <a:solidFill>
                  <a:schemeClr val="tx1"/>
                </a:solidFill>
              </a:rPr>
              <a:t>koordinasi</a:t>
            </a:r>
            <a:r>
              <a:rPr lang="en-US" sz="1200" b="0" dirty="0">
                <a:solidFill>
                  <a:schemeClr val="tx1"/>
                </a:solidFill>
              </a:rPr>
              <a:t> </a:t>
            </a:r>
            <a:r>
              <a:rPr lang="en-US" sz="1200" b="0" dirty="0" err="1">
                <a:solidFill>
                  <a:schemeClr val="tx1"/>
                </a:solidFill>
              </a:rPr>
              <a:t>dengan</a:t>
            </a:r>
            <a:r>
              <a:rPr lang="en-US" sz="1200" b="0" dirty="0">
                <a:solidFill>
                  <a:schemeClr val="tx1"/>
                </a:solidFill>
              </a:rPr>
              <a:t> BPJSK </a:t>
            </a:r>
            <a:r>
              <a:rPr lang="en-US" sz="1200" b="0" dirty="0" err="1">
                <a:solidFill>
                  <a:schemeClr val="tx1"/>
                </a:solidFill>
              </a:rPr>
              <a:t>untuk</a:t>
            </a:r>
            <a:r>
              <a:rPr lang="en-US" sz="1200" b="0" dirty="0">
                <a:solidFill>
                  <a:schemeClr val="tx1"/>
                </a:solidFill>
              </a:rPr>
              <a:t> </a:t>
            </a:r>
            <a:r>
              <a:rPr lang="id-ID" sz="1200" b="0" dirty="0">
                <a:solidFill>
                  <a:schemeClr val="tx1"/>
                </a:solidFill>
              </a:rPr>
              <a:t>pemenuhan</a:t>
            </a:r>
            <a:r>
              <a:rPr lang="id-ID" sz="1200" b="0" baseline="0" dirty="0">
                <a:solidFill>
                  <a:schemeClr val="tx1"/>
                </a:solidFill>
              </a:rPr>
              <a:t> kebutuhan</a:t>
            </a:r>
            <a:r>
              <a:rPr lang="en-US" sz="1200" b="0" dirty="0">
                <a:solidFill>
                  <a:schemeClr val="tx1"/>
                </a:solidFill>
              </a:rPr>
              <a:t> </a:t>
            </a:r>
            <a:r>
              <a:rPr lang="en-US" sz="1200" b="0" dirty="0" err="1">
                <a:solidFill>
                  <a:schemeClr val="tx1"/>
                </a:solidFill>
              </a:rPr>
              <a:t>faskes</a:t>
            </a:r>
            <a:r>
              <a:rPr lang="id-ID" sz="1200" b="0" dirty="0">
                <a:solidFill>
                  <a:schemeClr val="tx1"/>
                </a:solidFill>
              </a:rPr>
              <a:t>.</a:t>
            </a:r>
          </a:p>
          <a:p>
            <a:pPr marL="228600" lvl="0" indent="-228600" algn="l">
              <a:buFont typeface="+mj-lt"/>
              <a:buAutoNum type="arabicPeriod"/>
            </a:pPr>
            <a:endParaRPr lang="id-ID" sz="1200" b="0" dirty="0">
              <a:solidFill>
                <a:schemeClr val="tx1"/>
              </a:solidFill>
            </a:endParaRPr>
          </a:p>
          <a:p>
            <a:pPr marL="0" lvl="0" indent="0" algn="l">
              <a:buFont typeface="+mj-lt"/>
              <a:buNone/>
            </a:pPr>
            <a:r>
              <a:rPr lang="id-ID" sz="1200" b="0" dirty="0">
                <a:solidFill>
                  <a:schemeClr val="tx1"/>
                </a:solidFill>
              </a:rPr>
              <a:t>Sebagai</a:t>
            </a:r>
            <a:r>
              <a:rPr lang="id-ID" sz="1200" b="0" baseline="0" dirty="0">
                <a:solidFill>
                  <a:schemeClr val="tx1"/>
                </a:solidFill>
              </a:rPr>
              <a:t> bentuk pelaksanaannya, telah </a:t>
            </a:r>
            <a:r>
              <a:rPr lang="id-ID" altLang="en-US" baseline="0" dirty="0"/>
              <a:t>diterbitkan Permenkes No. 17 Tahun 2017 tentang Rencana Aksi Pengembangan Industri Farmasi dan Alat Kesehatan.</a:t>
            </a:r>
            <a:endParaRPr lang="en-US" sz="1200" b="0" dirty="0">
              <a:solidFill>
                <a:schemeClr val="tx1"/>
              </a:solidFill>
            </a:endParaRPr>
          </a:p>
          <a:p>
            <a:endParaRPr lang="id-ID"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14</a:t>
            </a:fld>
            <a:endParaRPr lang="id-ID"/>
          </a:p>
        </p:txBody>
      </p:sp>
    </p:spTree>
    <p:extLst>
      <p:ext uri="{BB962C8B-B14F-4D97-AF65-F5344CB8AC3E}">
        <p14:creationId xmlns:p14="http://schemas.microsoft.com/office/powerpoint/2010/main" val="103319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d-ID" dirty="0"/>
              <a:t>R</a:t>
            </a:r>
            <a:r>
              <a:rPr lang="en-US" dirty="0" err="1"/>
              <a:t>encana</a:t>
            </a:r>
            <a:r>
              <a:rPr lang="en-US" dirty="0"/>
              <a:t> </a:t>
            </a:r>
            <a:r>
              <a:rPr lang="en-US" dirty="0" err="1"/>
              <a:t>aksi</a:t>
            </a:r>
            <a:r>
              <a:rPr lang="en-US" dirty="0"/>
              <a:t> </a:t>
            </a:r>
            <a:r>
              <a:rPr lang="en-US" dirty="0" err="1"/>
              <a:t>pengembangan</a:t>
            </a:r>
            <a:r>
              <a:rPr lang="en-US" baseline="0" dirty="0"/>
              <a:t> </a:t>
            </a:r>
            <a:r>
              <a:rPr lang="en-US" baseline="0" dirty="0" err="1"/>
              <a:t>industri</a:t>
            </a:r>
            <a:r>
              <a:rPr lang="en-US" baseline="0" dirty="0"/>
              <a:t> </a:t>
            </a:r>
            <a:r>
              <a:rPr lang="en-US" baseline="0" dirty="0" err="1"/>
              <a:t>farmasi</a:t>
            </a:r>
            <a:r>
              <a:rPr lang="en-US" baseline="0" dirty="0"/>
              <a:t> </a:t>
            </a:r>
            <a:r>
              <a:rPr lang="en-US" baseline="0" dirty="0" err="1"/>
              <a:t>dan</a:t>
            </a:r>
            <a:r>
              <a:rPr lang="en-US" baseline="0" dirty="0"/>
              <a:t> </a:t>
            </a:r>
            <a:r>
              <a:rPr lang="en-US" baseline="0" dirty="0" err="1"/>
              <a:t>alkes</a:t>
            </a:r>
            <a:r>
              <a:rPr lang="en-US" baseline="0" dirty="0"/>
              <a:t> </a:t>
            </a:r>
            <a:r>
              <a:rPr lang="id-ID" baseline="0" dirty="0"/>
              <a:t>memuat serangkaian kebijakan, upaya, dan strategi yang diarahkan kepada </a:t>
            </a:r>
            <a:r>
              <a:rPr lang="en-US" baseline="0" dirty="0"/>
              <a:t>: </a:t>
            </a:r>
          </a:p>
          <a:p>
            <a:pPr marL="263404" indent="-263404">
              <a:buFont typeface="+mj-lt"/>
              <a:buAutoNum type="arabicPeriod"/>
              <a:tabLst>
                <a:tab pos="263404" algn="l"/>
              </a:tabLst>
            </a:pPr>
            <a:r>
              <a:rPr lang="en-AU" b="0" dirty="0"/>
              <a:t>Mendorong  investasi  ke arah BBO, transfer teknologi yang  bernilai tambah, penguasaan</a:t>
            </a:r>
            <a:r>
              <a:rPr lang="en-AU" dirty="0"/>
              <a:t> </a:t>
            </a:r>
            <a:r>
              <a:rPr lang="en-AU" b="0" dirty="0"/>
              <a:t>teknologi dan inovasi.</a:t>
            </a:r>
            <a:endParaRPr lang="en-US" b="0" dirty="0"/>
          </a:p>
          <a:p>
            <a:pPr marL="263404" indent="-263404">
              <a:buFont typeface="+mj-lt"/>
              <a:buAutoNum type="arabicPeriod"/>
              <a:tabLst>
                <a:tab pos="263404" algn="l"/>
              </a:tabLst>
            </a:pPr>
            <a:r>
              <a:rPr lang="en-AU" b="0" dirty="0"/>
              <a:t>Mempercepat  pemanfaatan hasil R&amp;D oleh industri</a:t>
            </a:r>
            <a:r>
              <a:rPr lang="en-AU" b="0" baseline="0" dirty="0"/>
              <a:t> farmasi </a:t>
            </a:r>
            <a:r>
              <a:rPr lang="en-AU" b="0" dirty="0"/>
              <a:t> dan alkes.</a:t>
            </a:r>
          </a:p>
          <a:p>
            <a:pPr marL="263404" indent="-263404">
              <a:buFont typeface="+mj-lt"/>
              <a:buAutoNum type="arabicPeriod"/>
              <a:tabLst>
                <a:tab pos="263404" algn="l"/>
              </a:tabLst>
            </a:pPr>
            <a:r>
              <a:rPr lang="en-AU" b="0" dirty="0"/>
              <a:t>Melakukan pemetaan prioritas kebutuhan obat dan alkes dalam pemenuhan JKN.</a:t>
            </a:r>
          </a:p>
          <a:p>
            <a:pPr marL="263404" indent="-263404">
              <a:buFont typeface="+mj-lt"/>
              <a:buAutoNum type="arabicPeriod"/>
              <a:tabLst>
                <a:tab pos="263404" algn="l"/>
              </a:tabLst>
            </a:pPr>
            <a:r>
              <a:rPr lang="en-AU" b="0" dirty="0"/>
              <a:t>Mempercepat transformasi </a:t>
            </a:r>
            <a:r>
              <a:rPr lang="en-AU" b="0" baseline="0" dirty="0"/>
              <a:t> industri farmasi </a:t>
            </a:r>
            <a:r>
              <a:rPr lang="en-AU" b="0" dirty="0"/>
              <a:t>dan alkes melalui percepatan layanan sepanjang rantai nilai tambah.</a:t>
            </a:r>
          </a:p>
          <a:p>
            <a:pPr marL="263404" indent="-263404">
              <a:buFont typeface="+mj-lt"/>
              <a:buAutoNum type="arabicPeriod"/>
              <a:tabLst>
                <a:tab pos="263404" algn="l"/>
              </a:tabLst>
            </a:pPr>
            <a:r>
              <a:rPr lang="en-AU" b="0" dirty="0"/>
              <a:t>Mempercepat layanan perizinan industri farmasi dan alkes dalam negeri.</a:t>
            </a:r>
          </a:p>
          <a:p>
            <a:pPr marL="263404" indent="-263404">
              <a:buFont typeface="+mj-lt"/>
              <a:buAutoNum type="arabicPeriod"/>
              <a:tabLst>
                <a:tab pos="263404" algn="l"/>
              </a:tabLst>
            </a:pPr>
            <a:r>
              <a:rPr lang="en-AU" b="0" dirty="0"/>
              <a:t>Mendorong Gerakan Cinta Alat Kesehatan Dalam Negeri.</a:t>
            </a:r>
          </a:p>
          <a:p>
            <a:pPr marL="263404" indent="-263404">
              <a:buFont typeface="+mj-lt"/>
              <a:buAutoNum type="arabicPeriod"/>
              <a:tabLst>
                <a:tab pos="263404" algn="l"/>
              </a:tabLst>
            </a:pPr>
            <a:r>
              <a:rPr lang="en-AU" b="0" dirty="0"/>
              <a:t>Melaksanakan koordinasi dengan K/L dalam percepatan pengembangan industri farmasi </a:t>
            </a:r>
            <a:r>
              <a:rPr lang="en-AU" b="0" baseline="0" dirty="0"/>
              <a:t> </a:t>
            </a:r>
            <a:r>
              <a:rPr lang="en-AU" b="0" dirty="0"/>
              <a:t>dan alkes.</a:t>
            </a:r>
          </a:p>
          <a:p>
            <a:pPr marL="263404" indent="-263404">
              <a:tabLst>
                <a:tab pos="263404" algn="l"/>
              </a:tabLst>
            </a:pPr>
            <a:endParaRPr lang="en-US" b="0" dirty="0"/>
          </a:p>
        </p:txBody>
      </p:sp>
      <p:sp>
        <p:nvSpPr>
          <p:cNvPr id="4" name="Slide Number Placeholder 3"/>
          <p:cNvSpPr>
            <a:spLocks noGrp="1"/>
          </p:cNvSpPr>
          <p:nvPr>
            <p:ph type="sldNum" sz="quarter" idx="10"/>
          </p:nvPr>
        </p:nvSpPr>
        <p:spPr/>
        <p:txBody>
          <a:bodyPr/>
          <a:lstStyle/>
          <a:p>
            <a:fld id="{4E63BB76-15F9-4BA8-BC48-DB224C2D5818}" type="slidenum">
              <a:rPr lang="en-US" smtClean="0"/>
              <a:pPr/>
              <a:t>15</a:t>
            </a:fld>
            <a:endParaRPr lang="en-US"/>
          </a:p>
        </p:txBody>
      </p:sp>
    </p:spTree>
    <p:extLst>
      <p:ext uri="{BB962C8B-B14F-4D97-AF65-F5344CB8AC3E}">
        <p14:creationId xmlns:p14="http://schemas.microsoft.com/office/powerpoint/2010/main" val="2881260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id-ID" dirty="0"/>
              <a:t>Sebagai penutup, dapat</a:t>
            </a:r>
            <a:r>
              <a:rPr lang="id-ID" baseline="0" dirty="0"/>
              <a:t> saya garisbawahi bahwa </a:t>
            </a:r>
            <a:r>
              <a:rPr lang="id-ID" dirty="0"/>
              <a:t>kebijakan Ditjen Kefarmasian dan Alat Kesehatan untuk menjamin akses obat dan alkes sejalan dengan perkembangan pembangunan kesehatan dan pelaksanaan Program Indonesia Sehat.</a:t>
            </a:r>
          </a:p>
          <a:p>
            <a:pPr marL="0" indent="0">
              <a:buFont typeface="+mj-lt"/>
              <a:buNone/>
            </a:pPr>
            <a:endParaRPr lang="id-ID" dirty="0"/>
          </a:p>
          <a:p>
            <a:pPr marL="0" indent="0">
              <a:buNone/>
            </a:pPr>
            <a:r>
              <a:rPr lang="id-ID" sz="1200"/>
              <a:t>Kebijakan tersebut berpedoman kepada Sistem Kesehatan Nasional, pada Subsistem Sediaan Farmasi, Alkes, dan Makanan Minuman, yang terdiri upaya menjamin ketersediaan-keterjangkauan-pemerataan, pengawasan, perlindungan masyarakat, pelayanan kefarmasian, penggunaan obat yang rasional, serta mewujudkan kemandirian dalam negeri.</a:t>
            </a:r>
          </a:p>
          <a:p>
            <a:pPr marL="0" indent="0">
              <a:buNone/>
            </a:pPr>
            <a:endParaRPr lang="id-ID" dirty="0"/>
          </a:p>
          <a:p>
            <a:pPr marL="0" indent="0">
              <a:buFont typeface="+mj-lt"/>
              <a:buNone/>
            </a:pPr>
            <a:r>
              <a:rPr lang="id-ID" dirty="0"/>
              <a:t>Agar kebijakan tersebut dapat mewujudkan jaminan akses, perlu dilakukan sinergi peran aktif setiap pemangku kepentingan nasional sehingga manfaat tersedianya akses obat dan alkes dapat dirasakan oleh seluruh komponen masyarakat.</a:t>
            </a:r>
          </a:p>
        </p:txBody>
      </p:sp>
      <p:sp>
        <p:nvSpPr>
          <p:cNvPr id="4" name="Slide Number Placeholder 3"/>
          <p:cNvSpPr>
            <a:spLocks noGrp="1"/>
          </p:cNvSpPr>
          <p:nvPr>
            <p:ph type="sldNum" sz="quarter" idx="10"/>
          </p:nvPr>
        </p:nvSpPr>
        <p:spPr/>
        <p:txBody>
          <a:bodyPr/>
          <a:lstStyle/>
          <a:p>
            <a:fld id="{F93199CD-3E1B-4AE6-990F-76F925F5EA9F}" type="slidenum">
              <a:rPr lang="id-ID" smtClean="0"/>
              <a:pPr/>
              <a:t>16</a:t>
            </a:fld>
            <a:endParaRPr lang="id-ID"/>
          </a:p>
        </p:txBody>
      </p:sp>
    </p:spTree>
    <p:extLst>
      <p:ext uri="{BB962C8B-B14F-4D97-AF65-F5344CB8AC3E}">
        <p14:creationId xmlns:p14="http://schemas.microsoft.com/office/powerpoint/2010/main" val="2945343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6125"/>
            <a:ext cx="6624638" cy="3729038"/>
          </a:xfrm>
        </p:spPr>
      </p:sp>
      <p:sp>
        <p:nvSpPr>
          <p:cNvPr id="3" name="Notes Placeholder 2"/>
          <p:cNvSpPr>
            <a:spLocks noGrp="1"/>
          </p:cNvSpPr>
          <p:nvPr>
            <p:ph type="body" idx="1"/>
          </p:nvPr>
        </p:nvSpPr>
        <p:spPr/>
        <p:txBody>
          <a:bodyPr/>
          <a:lstStyle/>
          <a:p>
            <a:r>
              <a:rPr lang="id-ID" dirty="0"/>
              <a:t>Demikian yang</a:t>
            </a:r>
            <a:r>
              <a:rPr lang="id-ID" baseline="0" dirty="0"/>
              <a:t> dapat saya sampaikan. Atas perhatiannya, saya ucapkan terima kasih.</a:t>
            </a:r>
          </a:p>
          <a:p>
            <a:endParaRPr lang="id-ID" baseline="0" dirty="0"/>
          </a:p>
          <a:p>
            <a:r>
              <a:rPr lang="id-ID" baseline="0" dirty="0"/>
              <a:t>Salam sejahtera untuk kita semua</a:t>
            </a:r>
          </a:p>
          <a:p>
            <a:r>
              <a:rPr lang="id-ID" i="1" baseline="0" dirty="0"/>
              <a:t>Wassalaamu’alaikum Warahmatullaahi Wabarakaatuh</a:t>
            </a:r>
            <a:endParaRPr lang="id-ID" i="1"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17</a:t>
            </a:fld>
            <a:endParaRPr lang="id-ID"/>
          </a:p>
        </p:txBody>
      </p:sp>
    </p:spTree>
    <p:extLst>
      <p:ext uri="{BB962C8B-B14F-4D97-AF65-F5344CB8AC3E}">
        <p14:creationId xmlns:p14="http://schemas.microsoft.com/office/powerpoint/2010/main" val="1834664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Kebijakan</a:t>
            </a:r>
            <a:r>
              <a:rPr lang="id-ID" baseline="0" dirty="0"/>
              <a:t> pemerintah di bidang kefarmasian dan alat kesehatan berkembang seiring dengan perkembangan tantangan pembangunan kesehatan.</a:t>
            </a:r>
          </a:p>
          <a:p>
            <a:endParaRPr lang="id-ID" baseline="0" dirty="0"/>
          </a:p>
          <a:p>
            <a:r>
              <a:rPr lang="id-ID" baseline="0" dirty="0"/>
              <a:t>Saat ini kita menghadapi tantangan yang semakin kompleks dalam pembangunan kesehatan. Kita menghadapi tantangan bahwa kesehatan ibu dan anak, sebagai penentu kualitas SDM bangsa, masih belum optimal, yang salah satunya ditandai dengan prevalensi stunting bayi di bawah usia tiga tahun (baduta) masih sebesar 21,7%. Cakupan imunisasi masih harus ditingkatkan, karena masih ada 118 kabupaten/kota yang cakupan imunisasi dasar lengkapnya kurang dari 80%.</a:t>
            </a:r>
          </a:p>
          <a:p>
            <a:endParaRPr lang="id-ID" baseline="0" dirty="0"/>
          </a:p>
          <a:p>
            <a:r>
              <a:rPr lang="id-ID" baseline="0" dirty="0"/>
              <a:t>Penanganan penyakit menular, seperti TB, juga harus ditingkatkan, karena dari 1.000.000 kasus, program penanganan TB baru menjangkau 32% penderita. Jumlah yang belum terjangkau masih besar, yang dapat menimbulkan masalah yang lebih besar seperti TB MDR.</a:t>
            </a:r>
          </a:p>
          <a:p>
            <a:endParaRPr lang="id-ID" baseline="0" dirty="0"/>
          </a:p>
          <a:p>
            <a:r>
              <a:rPr lang="id-ID" baseline="0" dirty="0"/>
              <a:t>Selain hal-hal tersebut, tantangan lainnya adalah meningkatnya prevalensi penyakit tidak menular. Terjadi peningkatan prevalensi tekanan darah tinggi pada penduduk usia 18 tahun, prevalensi merokok pada populasi usia 10-18 tahun, obesitas, dan gangguan jiwa.</a:t>
            </a:r>
          </a:p>
          <a:p>
            <a:endParaRPr lang="id-ID" baseline="0" dirty="0"/>
          </a:p>
          <a:p>
            <a:r>
              <a:rPr lang="id-ID" baseline="0" dirty="0"/>
              <a:t>Seluruh kondisi tersebut memerlukan intervensi kesehatan yang harus didukung dengan tersedianya akses obat dan alat kesehatan.</a:t>
            </a:r>
            <a:endParaRPr lang="id-ID" dirty="0"/>
          </a:p>
        </p:txBody>
      </p:sp>
      <p:sp>
        <p:nvSpPr>
          <p:cNvPr id="4" name="Slide Number Placeholder 3"/>
          <p:cNvSpPr>
            <a:spLocks noGrp="1"/>
          </p:cNvSpPr>
          <p:nvPr>
            <p:ph type="sldNum" sz="quarter" idx="10"/>
          </p:nvPr>
        </p:nvSpPr>
        <p:spPr/>
        <p:txBody>
          <a:bodyPr/>
          <a:lstStyle/>
          <a:p>
            <a:pPr>
              <a:defRPr/>
            </a:pPr>
            <a:fld id="{A75211B1-7839-42F4-B410-4091B73054DF}" type="slidenum">
              <a:rPr lang="en-US" smtClean="0"/>
              <a:pPr>
                <a:defRPr/>
              </a:pPr>
              <a:t>3</a:t>
            </a:fld>
            <a:endParaRPr lang="en-US"/>
          </a:p>
        </p:txBody>
      </p:sp>
    </p:spTree>
    <p:extLst>
      <p:ext uri="{BB962C8B-B14F-4D97-AF65-F5344CB8AC3E}">
        <p14:creationId xmlns:p14="http://schemas.microsoft.com/office/powerpoint/2010/main" val="933304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6125"/>
            <a:ext cx="6624638" cy="3729038"/>
          </a:xfrm>
        </p:spPr>
      </p:sp>
      <p:sp>
        <p:nvSpPr>
          <p:cNvPr id="3" name="Notes Placeholder 2"/>
          <p:cNvSpPr>
            <a:spLocks noGrp="1"/>
          </p:cNvSpPr>
          <p:nvPr>
            <p:ph type="body" idx="1"/>
          </p:nvPr>
        </p:nvSpPr>
        <p:spPr/>
        <p:txBody>
          <a:bodyPr/>
          <a:lstStyle/>
          <a:p>
            <a:r>
              <a:rPr lang="id-ID" dirty="0"/>
              <a:t>Penanganan</a:t>
            </a:r>
            <a:r>
              <a:rPr lang="id-ID" baseline="0" dirty="0"/>
              <a:t> masalah-masalah kesehatan tersebut diselenggarakan dalam sebuah program yang disebut dengan Program Indonesia Sehat. Program ini memiliki 3 pilar, yaitu: 1) Paradigma Sehat; 2) Penguatan Pelayanan Kesehatan; dan 3) Jaminan Kesehatan Nasional.</a:t>
            </a:r>
          </a:p>
          <a:p>
            <a:endParaRPr lang="id-ID" baseline="0" dirty="0"/>
          </a:p>
          <a:p>
            <a:r>
              <a:rPr lang="id-ID" baseline="0" dirty="0"/>
              <a:t>Pilar pertama, Paradigma Sehat, ditekankan kepada penguatan program preventif promotif, melalui pemberdayaan masyarakat dan keterlibatan lintas sektor. Pilar kedua, Penguatan Pelayanan Kesehatan, difokuskan untuk meningkatkan akses masyarakat kepada pelayanan kesehatan melalui optimalisasi sistem rujukan, peningkatan mutu FKTP, penerapan pendekatan pelayanan kesehatan berkelanjutan, dan intervensi berbasis resiko kesehatan. Sedangkan pilar ketiga, Jaminan Kesehatan Nasional, dilaksanakan sebagai bentuk asas gotong royong pada sistem pembiayaan asuransi, yang menerapkan kendaliu mutu dan kendali biaya dalam pelayanan kesehatan.</a:t>
            </a:r>
          </a:p>
          <a:p>
            <a:endParaRPr lang="id-ID" baseline="0" dirty="0"/>
          </a:p>
          <a:p>
            <a:r>
              <a:rPr lang="id-ID" baseline="0" dirty="0"/>
              <a:t>Pelaksanaan Program Indonesia Sehat tersebut ditempuh dengan Pendekatan Keluarga, dengan sasaran meningkatkan jumlah keluarga sehat di masyarakat. Program ini juga dilaksanakan dengan GERMAS dan Nusantara Sehat (untuk pelayanan kesehatan di daerah tertinggal, perbatasan, dan kepulauan).</a:t>
            </a:r>
            <a:endParaRPr lang="id-ID"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4</a:t>
            </a:fld>
            <a:endParaRPr lang="id-ID"/>
          </a:p>
        </p:txBody>
      </p:sp>
    </p:spTree>
    <p:extLst>
      <p:ext uri="{BB962C8B-B14F-4D97-AF65-F5344CB8AC3E}">
        <p14:creationId xmlns:p14="http://schemas.microsoft.com/office/powerpoint/2010/main" val="228986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6125"/>
            <a:ext cx="6624638" cy="3729038"/>
          </a:xfrm>
        </p:spPr>
      </p:sp>
      <p:sp>
        <p:nvSpPr>
          <p:cNvPr id="3" name="Notes Placeholder 2"/>
          <p:cNvSpPr>
            <a:spLocks noGrp="1"/>
          </p:cNvSpPr>
          <p:nvPr>
            <p:ph type="body" idx="1"/>
          </p:nvPr>
        </p:nvSpPr>
        <p:spPr/>
        <p:txBody>
          <a:bodyPr/>
          <a:lstStyle/>
          <a:p>
            <a:r>
              <a:rPr lang="id-ID" dirty="0"/>
              <a:t>Pelaksanaan Program Indonesia</a:t>
            </a:r>
            <a:r>
              <a:rPr lang="id-ID" baseline="0" dirty="0"/>
              <a:t> Sehat dilakukan berpedoman kepada Sistem Kesehatan Nasional, yang disahkan dalam Perpres No. 72 Tahun 2012.</a:t>
            </a:r>
          </a:p>
          <a:p>
            <a:endParaRPr lang="id-ID" baseline="0" dirty="0"/>
          </a:p>
          <a:p>
            <a:r>
              <a:rPr lang="id-ID" baseline="0" dirty="0"/>
              <a:t>Sistem Kesehatan Nasional memiliki salah satu subsistemnya yaitu Subsistem Sediaan Farmasi, Alat Kesehatan, dan Makanan Minuman. Subsistem ini menjadi dasar pelaksanaan kebijakan kefarmasian dan alat kesehatan, yang diarahkan pada upaya:</a:t>
            </a:r>
          </a:p>
          <a:p>
            <a:pPr marL="228600" indent="-228600">
              <a:buAutoNum type="arabicPeriod"/>
            </a:pPr>
            <a:r>
              <a:rPr lang="id-ID" baseline="0" dirty="0"/>
              <a:t>Menjamin aksesibilitas obat (ketersediaan, pemerataan, dan keterjangkauan)</a:t>
            </a:r>
          </a:p>
          <a:p>
            <a:pPr marL="228600" indent="-228600">
              <a:buAutoNum type="arabicPeriod"/>
            </a:pPr>
            <a:r>
              <a:rPr lang="id-ID" baseline="0" dirty="0"/>
              <a:t>Melakukan pengawasan untuk menjamin terpenuhinya persyaratan keamanan, khasiat/manfaat, dan mutu produk sediaan farmasi serta alat kesehatan</a:t>
            </a:r>
          </a:p>
          <a:p>
            <a:pPr marL="228600" indent="-228600">
              <a:buAutoNum type="arabicPeriod"/>
            </a:pPr>
            <a:r>
              <a:rPr lang="id-ID" baseline="0" dirty="0"/>
              <a:t>Melindungi masyarakat dari penggunaan obat yang salah dan penyalahgunaan obat</a:t>
            </a:r>
          </a:p>
          <a:p>
            <a:pPr marL="228600" indent="-228600">
              <a:buAutoNum type="arabicPeriod"/>
            </a:pPr>
            <a:r>
              <a:rPr lang="id-ID" baseline="0" dirty="0"/>
              <a:t>Pelayanan kefarmasian</a:t>
            </a:r>
          </a:p>
          <a:p>
            <a:pPr marL="228600" indent="-228600">
              <a:buAutoNum type="arabicPeriod"/>
            </a:pPr>
            <a:r>
              <a:rPr lang="id-ID" baseline="0" dirty="0"/>
              <a:t>Penggunaan obat yang rasional, serta</a:t>
            </a:r>
          </a:p>
          <a:p>
            <a:pPr marL="228600" indent="-228600">
              <a:buAutoNum type="arabicPeriod"/>
            </a:pPr>
            <a:r>
              <a:rPr lang="id-ID" baseline="0" dirty="0"/>
              <a:t>Mewujudkan kemandirian sediaan farmasi melalui pemanfaatan sumber daya dalam negeri.</a:t>
            </a:r>
            <a:endParaRPr lang="id-ID"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5</a:t>
            </a:fld>
            <a:endParaRPr lang="id-ID"/>
          </a:p>
        </p:txBody>
      </p:sp>
    </p:spTree>
    <p:extLst>
      <p:ext uri="{BB962C8B-B14F-4D97-AF65-F5344CB8AC3E}">
        <p14:creationId xmlns:p14="http://schemas.microsoft.com/office/powerpoint/2010/main" val="3470554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id-ID" dirty="0"/>
              <a:t>Penerapan</a:t>
            </a:r>
            <a:r>
              <a:rPr lang="id-ID" baseline="0" dirty="0"/>
              <a:t> kebijakan untuk menjamin akses, diarahkan kepada faktor-faktor yang mempengaruhi aksesibilitas obat dan vaksin, di seluruh rantai suplai produk. Faktor-faktor tersebut harus dipertimbangkan, baik pada tahap produksi dan distribusi, manajemen logistik, sampai tahap pelayanan kepada pasien.</a:t>
            </a:r>
          </a:p>
          <a:p>
            <a:pPr>
              <a:defRPr/>
            </a:pPr>
            <a:endParaRPr lang="id-ID" baseline="0" dirty="0"/>
          </a:p>
          <a:p>
            <a:pPr>
              <a:defRPr/>
            </a:pPr>
            <a:r>
              <a:rPr lang="id-ID" baseline="0" dirty="0"/>
              <a:t>Faktor-faktor yang mempengaruhi aksesibilitas obat dan vaksin adalah: 1) Harga; 2) Pembiayaan; 3) Sistem pelayanan dan manajemen logistik; serta 4) Penggunaan yang rasional.</a:t>
            </a:r>
            <a:endParaRPr lang="id-ID" dirty="0"/>
          </a:p>
        </p:txBody>
      </p:sp>
      <p:sp>
        <p:nvSpPr>
          <p:cNvPr id="58372" name="Slide Number Placeholder 3"/>
          <p:cNvSpPr>
            <a:spLocks noGrp="1"/>
          </p:cNvSpPr>
          <p:nvPr>
            <p:ph type="sldNum" sz="quarter" idx="5"/>
          </p:nvPr>
        </p:nvSpPr>
        <p:spPr bwMode="auto">
          <a:noFill/>
          <a:ln>
            <a:miter lim="800000"/>
            <a:headEnd/>
            <a:tailEnd/>
          </a:ln>
        </p:spPr>
        <p:txBody>
          <a:bodyPr/>
          <a:lstStyle/>
          <a:p>
            <a:fld id="{A5A6A001-28BD-4A4B-B719-979E8731323F}" type="slidenum">
              <a:rPr lang="id-ID" altLang="id-ID" smtClean="0"/>
              <a:pPr/>
              <a:t>6</a:t>
            </a:fld>
            <a:endParaRPr lang="id-ID" altLang="id-ID"/>
          </a:p>
        </p:txBody>
      </p:sp>
    </p:spTree>
    <p:extLst>
      <p:ext uri="{BB962C8B-B14F-4D97-AF65-F5344CB8AC3E}">
        <p14:creationId xmlns:p14="http://schemas.microsoft.com/office/powerpoint/2010/main" val="217103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id-ID" dirty="0"/>
              <a:t>Upaya</a:t>
            </a:r>
            <a:r>
              <a:rPr lang="id-ID" baseline="0" dirty="0"/>
              <a:t> menjamin aksesibilitas sediaan farmasi membutuhkan dukungan data yang terintegrasi dalam seluruh rantai suplai sediaan farmasi. Data-data sediaan farmasi direkam pada seluruh tahapan rantai, mulai dari pemilihan/seleksi (melalui e-FORNAS), perencanaan (RKO melalui sistem e-monev), penngadaan (melalui e-katalog), distribusi (melalui e-monev katalog), penggunaan, serta monitoring dan evaluasi. Keseluruhan penerapan integrasi data ini akan mewujudkan pengelolaan obat yang terpadu, yang dikenal dengan istilah </a:t>
            </a:r>
            <a:r>
              <a:rPr lang="id-ID" i="1" baseline="0" dirty="0"/>
              <a:t>One Gate Policy</a:t>
            </a:r>
            <a:r>
              <a:rPr lang="id-ID" i="0" baseline="0" dirty="0"/>
              <a:t>.</a:t>
            </a:r>
            <a:endParaRPr lang="id-ID" baseline="0" dirty="0"/>
          </a:p>
        </p:txBody>
      </p:sp>
      <p:sp>
        <p:nvSpPr>
          <p:cNvPr id="66564" name="Slide Number Placeholder 3"/>
          <p:cNvSpPr>
            <a:spLocks noGrp="1"/>
          </p:cNvSpPr>
          <p:nvPr>
            <p:ph type="sldNum" sz="quarter" idx="5"/>
          </p:nvPr>
        </p:nvSpPr>
        <p:spPr bwMode="auto">
          <a:noFill/>
          <a:ln>
            <a:miter lim="800000"/>
            <a:headEnd/>
            <a:tailEnd/>
          </a:ln>
        </p:spPr>
        <p:txBody>
          <a:bodyPr/>
          <a:lstStyle/>
          <a:p>
            <a:fld id="{C8232274-CF24-42DA-9D9B-C8CF0299A727}" type="slidenum">
              <a:rPr lang="id-ID" smtClean="0"/>
              <a:pPr/>
              <a:t>7</a:t>
            </a:fld>
            <a:endParaRPr lang="id-ID"/>
          </a:p>
        </p:txBody>
      </p:sp>
    </p:spTree>
    <p:extLst>
      <p:ext uri="{BB962C8B-B14F-4D97-AF65-F5344CB8AC3E}">
        <p14:creationId xmlns:p14="http://schemas.microsoft.com/office/powerpoint/2010/main" val="1916740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14300" y="746125"/>
            <a:ext cx="6629400" cy="3730625"/>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id-ID" altLang="id-ID" dirty="0"/>
              <a:t>Selanjutnya,</a:t>
            </a:r>
            <a:r>
              <a:rPr lang="id-ID" altLang="id-ID" baseline="0" dirty="0"/>
              <a:t> kebijakan di bidang kefarmasian dan alat kesehatan juga meliputi </a:t>
            </a:r>
            <a:r>
              <a:rPr lang="id-ID" altLang="id-ID" dirty="0"/>
              <a:t>pengawasan sediaan farmasi. Pengawasan ini dilaksanakan untuk menjamin keamanan, mutu dan khasiat</a:t>
            </a:r>
            <a:r>
              <a:rPr lang="id-ID" altLang="id-ID" baseline="0" dirty="0"/>
              <a:t> dari sediaan farmasi dan alkes Hal ini </a:t>
            </a:r>
            <a:r>
              <a:rPr lang="id-ID" altLang="id-ID" dirty="0"/>
              <a:t>terdiri dari pengawasan pre</a:t>
            </a:r>
            <a:r>
              <a:rPr lang="id-ID" altLang="id-ID" baseline="0" dirty="0"/>
              <a:t> market dan post market.</a:t>
            </a:r>
          </a:p>
          <a:p>
            <a:pPr>
              <a:lnSpc>
                <a:spcPct val="90000"/>
              </a:lnSpc>
            </a:pPr>
            <a:endParaRPr lang="id-ID" altLang="id-ID" baseline="0" dirty="0"/>
          </a:p>
          <a:p>
            <a:pPr>
              <a:lnSpc>
                <a:spcPct val="90000"/>
              </a:lnSpc>
            </a:pPr>
            <a:r>
              <a:rPr lang="id-ID" altLang="id-ID" baseline="0" dirty="0"/>
              <a:t>Pengawasan pre market terdiri dari :</a:t>
            </a:r>
          </a:p>
          <a:p>
            <a:pPr marL="180464" indent="-180464">
              <a:buFont typeface="Arial" pitchFamily="34" charset="0"/>
              <a:buChar char="•"/>
              <a:defRPr/>
            </a:pPr>
            <a:r>
              <a:rPr lang="id-ID" dirty="0">
                <a:solidFill>
                  <a:schemeClr val="tx1"/>
                </a:solidFill>
              </a:rPr>
              <a:t>Pengawasan penerapan CPOB terhadap Industri Farmasi;</a:t>
            </a:r>
          </a:p>
          <a:p>
            <a:pPr marL="180464" indent="-180464">
              <a:buFont typeface="Arial" pitchFamily="34" charset="0"/>
              <a:buChar char="•"/>
              <a:defRPr/>
            </a:pPr>
            <a:r>
              <a:rPr lang="id-ID" dirty="0">
                <a:solidFill>
                  <a:schemeClr val="tx1"/>
                </a:solidFill>
              </a:rPr>
              <a:t>Penilaian keamanan, khasiat dan mutu obat sebelum beredar;</a:t>
            </a:r>
          </a:p>
          <a:p>
            <a:pPr marL="180464" indent="-180464">
              <a:buFont typeface="Arial" pitchFamily="34" charset="0"/>
              <a:buChar char="•"/>
              <a:defRPr/>
            </a:pPr>
            <a:r>
              <a:rPr lang="id-ID" dirty="0">
                <a:solidFill>
                  <a:schemeClr val="tx1"/>
                </a:solidFill>
              </a:rPr>
              <a:t>Evaluasi BA/BE utk kesetaraan </a:t>
            </a:r>
            <a:r>
              <a:rPr lang="en-US" dirty="0" err="1">
                <a:solidFill>
                  <a:schemeClr val="tx1"/>
                </a:solidFill>
              </a:rPr>
              <a:t>terap</a:t>
            </a:r>
            <a:r>
              <a:rPr lang="id-ID" dirty="0">
                <a:solidFill>
                  <a:schemeClr val="tx1"/>
                </a:solidFill>
              </a:rPr>
              <a:t>etik obat generik dengan obat inovator</a:t>
            </a:r>
          </a:p>
          <a:p>
            <a:pPr>
              <a:lnSpc>
                <a:spcPct val="90000"/>
              </a:lnSpc>
            </a:pPr>
            <a:endParaRPr lang="id-ID" altLang="id-ID" dirty="0"/>
          </a:p>
          <a:p>
            <a:pPr>
              <a:lnSpc>
                <a:spcPct val="90000"/>
              </a:lnSpc>
            </a:pPr>
            <a:r>
              <a:rPr lang="id-ID" altLang="id-ID" dirty="0"/>
              <a:t>Pengawasan post market terdiri dari :</a:t>
            </a:r>
          </a:p>
          <a:p>
            <a:pPr marL="180464" indent="-180464">
              <a:buFont typeface="Arial" pitchFamily="34" charset="0"/>
              <a:buChar char="•"/>
              <a:defRPr/>
            </a:pPr>
            <a:r>
              <a:rPr lang="id-ID" dirty="0"/>
              <a:t>Inspeksi sarana produksi, distribusi dan pelayanan obat</a:t>
            </a:r>
          </a:p>
          <a:p>
            <a:pPr marL="180464" indent="-180464">
              <a:buFont typeface="Arial" pitchFamily="34" charset="0"/>
              <a:buChar char="•"/>
              <a:defRPr/>
            </a:pPr>
            <a:r>
              <a:rPr lang="id-ID" dirty="0"/>
              <a:t>Pengawasan mutu obat beredar (sampling dan pengujian)</a:t>
            </a:r>
          </a:p>
          <a:p>
            <a:pPr marL="180464" indent="-180464">
              <a:buFont typeface="Arial" pitchFamily="34" charset="0"/>
              <a:buChar char="•"/>
              <a:defRPr/>
            </a:pPr>
            <a:r>
              <a:rPr lang="id-ID" dirty="0"/>
              <a:t>Pengawasan aspek keamanan obat beredar (</a:t>
            </a:r>
            <a:r>
              <a:rPr lang="id-ID" i="1" dirty="0"/>
              <a:t>pharmacovigilance</a:t>
            </a:r>
            <a:r>
              <a:rPr lang="id-ID" dirty="0"/>
              <a:t>)</a:t>
            </a:r>
          </a:p>
          <a:p>
            <a:pPr marL="180464" indent="-180464">
              <a:buFont typeface="Arial" pitchFamily="34" charset="0"/>
              <a:buChar char="•"/>
              <a:defRPr/>
            </a:pPr>
            <a:r>
              <a:rPr lang="id-ID" dirty="0"/>
              <a:t>Pengawasan terhadap penandaan dan iklan yang beredar</a:t>
            </a:r>
          </a:p>
        </p:txBody>
      </p:sp>
      <p:sp>
        <p:nvSpPr>
          <p:cNvPr id="27652" name="Slide Number Placeholder 3"/>
          <p:cNvSpPr>
            <a:spLocks noGrp="1"/>
          </p:cNvSpPr>
          <p:nvPr>
            <p:ph type="sldNum" sz="quarter" idx="5"/>
          </p:nvPr>
        </p:nvSpPr>
        <p:spPr bwMode="auto">
          <a:noFill/>
          <a:ln>
            <a:miter lim="800000"/>
            <a:headEnd/>
            <a:tailEnd/>
          </a:ln>
        </p:spPr>
        <p:txBody>
          <a:bodyPr/>
          <a:lstStyle/>
          <a:p>
            <a:fld id="{EC307CC5-78ED-474C-B09B-A461AFDE6BF1}" type="slidenum">
              <a:rPr lang="id-ID" altLang="id-ID"/>
              <a:pPr/>
              <a:t>8</a:t>
            </a:fld>
            <a:endParaRPr lang="id-ID" altLang="id-ID"/>
          </a:p>
        </p:txBody>
      </p:sp>
    </p:spTree>
    <p:extLst>
      <p:ext uri="{BB962C8B-B14F-4D97-AF65-F5344CB8AC3E}">
        <p14:creationId xmlns:p14="http://schemas.microsoft.com/office/powerpoint/2010/main" val="3359822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4300" y="746125"/>
            <a:ext cx="6629400" cy="3730625"/>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id-ID" altLang="id-ID" dirty="0"/>
              <a:t>Sebagaimana disampaikan sebelumnya, kebijakan</a:t>
            </a:r>
            <a:r>
              <a:rPr lang="id-ID" altLang="id-ID" baseline="0" dirty="0"/>
              <a:t> aksesibilitas obat mencakup pemberian pelayanan kefarmasian.</a:t>
            </a:r>
          </a:p>
          <a:p>
            <a:endParaRPr lang="id-ID" altLang="id-ID" baseline="0" dirty="0"/>
          </a:p>
          <a:p>
            <a:r>
              <a:rPr lang="id-ID" altLang="id-ID" dirty="0"/>
              <a:t>Pelayanan Kefarmasian di Fasilitas Kesehatan terdiri dari 2 kegiatan utama yaitu</a:t>
            </a:r>
            <a:r>
              <a:rPr lang="id-ID" altLang="id-ID" baseline="0" dirty="0"/>
              <a:t> Pengelolaan sediaan farmasi dan pelayanan farmasi klinik. Kegiatan ini ditujukan untuk menjamin keselamatan pasien.</a:t>
            </a:r>
          </a:p>
          <a:p>
            <a:endParaRPr lang="id-ID" altLang="id-ID" baseline="0" dirty="0"/>
          </a:p>
          <a:p>
            <a:r>
              <a:rPr lang="id-ID" altLang="id-ID" baseline="0" dirty="0"/>
              <a:t>Pengelolaan sediaan farmasi ditujukan untuk menjamin sediaan farmasi yang aman, khasiat dan mutu terjamin. Hal ini terdiri dari Perencanaan, Pengadaan, Penerimaan, Penyimpanan dan Distribusi</a:t>
            </a:r>
          </a:p>
          <a:p>
            <a:endParaRPr lang="id-ID" altLang="id-ID" baseline="0" dirty="0"/>
          </a:p>
          <a:p>
            <a:r>
              <a:rPr lang="id-ID" altLang="id-ID" baseline="0" dirty="0"/>
              <a:t>Pelayanan Farmasi Klinik dilakukan untuk meningkatkan outcome terapi, dilaksanakan melalui kegiatan sebagai berikut :</a:t>
            </a:r>
          </a:p>
          <a:p>
            <a:pPr marL="229972" indent="-229972">
              <a:buAutoNum type="arabicPeriod"/>
            </a:pPr>
            <a:r>
              <a:rPr lang="id-ID" altLang="id-ID" baseline="0" dirty="0"/>
              <a:t>Pengkajian resep</a:t>
            </a:r>
          </a:p>
          <a:p>
            <a:pPr marL="229972" indent="-229972">
              <a:buAutoNum type="arabicPeriod"/>
            </a:pPr>
            <a:r>
              <a:rPr lang="id-ID" altLang="id-ID" baseline="0" dirty="0"/>
              <a:t>Rekonsiliasi Obat</a:t>
            </a:r>
          </a:p>
          <a:p>
            <a:pPr marL="229972" indent="-229972">
              <a:buAutoNum type="arabicPeriod"/>
            </a:pPr>
            <a:r>
              <a:rPr lang="id-ID" altLang="id-ID" baseline="0" dirty="0"/>
              <a:t>Konseling </a:t>
            </a:r>
          </a:p>
          <a:p>
            <a:pPr marL="229972" indent="-229972">
              <a:buAutoNum type="arabicPeriod"/>
            </a:pPr>
            <a:r>
              <a:rPr lang="id-ID" altLang="id-ID" baseline="0" dirty="0"/>
              <a:t>Visite</a:t>
            </a:r>
          </a:p>
          <a:p>
            <a:pPr marL="229972" indent="-229972">
              <a:buAutoNum type="arabicPeriod"/>
            </a:pPr>
            <a:r>
              <a:rPr lang="id-ID" altLang="id-ID" baseline="0" dirty="0"/>
              <a:t>Pemantauan Terapi</a:t>
            </a:r>
          </a:p>
        </p:txBody>
      </p:sp>
      <p:sp>
        <p:nvSpPr>
          <p:cNvPr id="29700" name="Slide Number Placeholder 3"/>
          <p:cNvSpPr>
            <a:spLocks noGrp="1"/>
          </p:cNvSpPr>
          <p:nvPr>
            <p:ph type="sldNum" sz="quarter" idx="5"/>
          </p:nvPr>
        </p:nvSpPr>
        <p:spPr bwMode="auto">
          <a:noFill/>
          <a:ln>
            <a:miter lim="800000"/>
            <a:headEnd/>
            <a:tailEnd/>
          </a:ln>
        </p:spPr>
        <p:txBody>
          <a:bodyPr/>
          <a:lstStyle/>
          <a:p>
            <a:fld id="{F4AD1101-E50C-40EB-8090-F993F855D19C}" type="slidenum">
              <a:rPr lang="id-ID" altLang="id-ID"/>
              <a:pPr/>
              <a:t>9</a:t>
            </a:fld>
            <a:endParaRPr lang="id-ID" altLang="id-ID"/>
          </a:p>
        </p:txBody>
      </p:sp>
    </p:spTree>
    <p:extLst>
      <p:ext uri="{BB962C8B-B14F-4D97-AF65-F5344CB8AC3E}">
        <p14:creationId xmlns:p14="http://schemas.microsoft.com/office/powerpoint/2010/main" val="196461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Agar mencapai tujuannya,</a:t>
            </a:r>
            <a:r>
              <a:rPr lang="id-ID" baseline="0" dirty="0"/>
              <a:t> </a:t>
            </a:r>
            <a:r>
              <a:rPr lang="id-ID" dirty="0"/>
              <a:t>pelaksanaan pelayanan kefarmasian haruslah</a:t>
            </a:r>
            <a:r>
              <a:rPr lang="id-ID" baseline="0" dirty="0"/>
              <a:t> memenuhi standar pelayanan tertentu. Untuk itu, ditetapkanlah standar pelayanan kefarmasian sebagai bentuk pelaksanaan amanat PP No. 51 Tahun 2009 tentang Pekerjaan Kefarmasian.</a:t>
            </a:r>
          </a:p>
          <a:p>
            <a:endParaRPr lang="id-ID" baseline="0" dirty="0"/>
          </a:p>
          <a:p>
            <a:r>
              <a:rPr lang="id-ID" baseline="0" dirty="0"/>
              <a:t>Standar pelayanan kefarmasian di RS diatur dengan Permenkes No. 72 Tahun 2016, standar pelayanan kefarmasian di apotek diatur dengan Permenkes No. 73 Tahun 2016, serta standar pelayanan kefarmasian di puskesmas diatur dengan Permenkes No. 74 Tahun 2016.</a:t>
            </a:r>
            <a:endParaRPr lang="id-ID" dirty="0"/>
          </a:p>
        </p:txBody>
      </p:sp>
      <p:sp>
        <p:nvSpPr>
          <p:cNvPr id="4" name="Slide Number Placeholder 3"/>
          <p:cNvSpPr>
            <a:spLocks noGrp="1"/>
          </p:cNvSpPr>
          <p:nvPr>
            <p:ph type="sldNum" sz="quarter" idx="10"/>
          </p:nvPr>
        </p:nvSpPr>
        <p:spPr/>
        <p:txBody>
          <a:bodyPr/>
          <a:lstStyle/>
          <a:p>
            <a:fld id="{F93199CD-3E1B-4AE6-990F-76F925F5EA9F}" type="slidenum">
              <a:rPr lang="id-ID" smtClean="0"/>
              <a:pPr/>
              <a:t>10</a:t>
            </a:fld>
            <a:endParaRPr lang="id-ID"/>
          </a:p>
        </p:txBody>
      </p:sp>
    </p:spTree>
    <p:extLst>
      <p:ext uri="{BB962C8B-B14F-4D97-AF65-F5344CB8AC3E}">
        <p14:creationId xmlns:p14="http://schemas.microsoft.com/office/powerpoint/2010/main" val="82269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34"/>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B53401-3E5F-406B-B7EF-9E7B00E91843}" type="datetime1">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492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70010A-C2EB-4106-832E-9B3E2BB20010}" type="datetime1">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42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81"/>
            <a:ext cx="2742486"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06381"/>
            <a:ext cx="802431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A0E06-B7DB-4ED5-92BE-AD9AD343B567}" type="datetime1">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54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EA1F2-6138-44DA-9645-06B12A700BE4}" type="datetime1">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600"/>
            </a:lvl1p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45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7"/>
            <a:ext cx="10360501" cy="1362075"/>
          </a:xfrm>
        </p:spPr>
        <p:txBody>
          <a:bodyPr anchor="t"/>
          <a:lstStyle>
            <a:lvl1pPr algn="l">
              <a:defRPr sz="5332"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666">
                <a:solidFill>
                  <a:schemeClr val="tx1">
                    <a:tint val="75000"/>
                  </a:schemeClr>
                </a:solidFill>
              </a:defRPr>
            </a:lvl1pPr>
            <a:lvl2pPr marL="609433" indent="0">
              <a:buNone/>
              <a:defRPr sz="2399">
                <a:solidFill>
                  <a:schemeClr val="tx1">
                    <a:tint val="75000"/>
                  </a:schemeClr>
                </a:solidFill>
              </a:defRPr>
            </a:lvl2pPr>
            <a:lvl3pPr marL="1218866" indent="0">
              <a:buNone/>
              <a:defRPr sz="2133">
                <a:solidFill>
                  <a:schemeClr val="tx1">
                    <a:tint val="75000"/>
                  </a:schemeClr>
                </a:solidFill>
              </a:defRPr>
            </a:lvl3pPr>
            <a:lvl4pPr marL="1828297" indent="0">
              <a:buNone/>
              <a:defRPr sz="1866">
                <a:solidFill>
                  <a:schemeClr val="tx1">
                    <a:tint val="75000"/>
                  </a:schemeClr>
                </a:solidFill>
              </a:defRPr>
            </a:lvl4pPr>
            <a:lvl5pPr marL="2437729" indent="0">
              <a:buNone/>
              <a:defRPr sz="1866">
                <a:solidFill>
                  <a:schemeClr val="tx1">
                    <a:tint val="75000"/>
                  </a:schemeClr>
                </a:solidFill>
              </a:defRPr>
            </a:lvl5pPr>
            <a:lvl6pPr marL="3047162" indent="0">
              <a:buNone/>
              <a:defRPr sz="1866">
                <a:solidFill>
                  <a:schemeClr val="tx1">
                    <a:tint val="75000"/>
                  </a:schemeClr>
                </a:solidFill>
              </a:defRPr>
            </a:lvl6pPr>
            <a:lvl7pPr marL="3656595" indent="0">
              <a:buNone/>
              <a:defRPr sz="1866">
                <a:solidFill>
                  <a:schemeClr val="tx1">
                    <a:tint val="75000"/>
                  </a:schemeClr>
                </a:solidFill>
              </a:defRPr>
            </a:lvl7pPr>
            <a:lvl8pPr marL="4266027" indent="0">
              <a:buNone/>
              <a:defRPr sz="1866">
                <a:solidFill>
                  <a:schemeClr val="tx1">
                    <a:tint val="75000"/>
                  </a:schemeClr>
                </a:solidFill>
              </a:defRPr>
            </a:lvl8pPr>
            <a:lvl9pPr marL="4875459" indent="0">
              <a:buNone/>
              <a:defRPr sz="18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AAC79-3E06-4064-8EAD-6894DFFABC4E}" type="datetime1">
              <a:rPr lang="en-US" smtClean="0">
                <a:solidFill>
                  <a:prstClr val="black">
                    <a:tint val="75000"/>
                  </a:prstClr>
                </a:solidFill>
              </a:rPr>
              <a:pPr/>
              <a:t>3/5/2018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74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200158"/>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200158"/>
            <a:ext cx="5383398" cy="3394075"/>
          </a:xfrm>
        </p:spPr>
        <p:txBody>
          <a:bodyPr/>
          <a:lstStyle>
            <a:lvl1pPr>
              <a:defRPr sz="3732"/>
            </a:lvl1pPr>
            <a:lvl2pPr>
              <a:defRPr sz="3199"/>
            </a:lvl2pPr>
            <a:lvl3pPr>
              <a:defRPr sz="2666"/>
            </a:lvl3pPr>
            <a:lvl4pPr>
              <a:defRPr sz="2399"/>
            </a:lvl4pPr>
            <a:lvl5pPr>
              <a:defRPr sz="2399"/>
            </a:lvl5pPr>
            <a:lvl6pPr>
              <a:defRPr sz="2399"/>
            </a:lvl6pPr>
            <a:lvl7pPr>
              <a:defRPr sz="2399"/>
            </a:lvl7pPr>
            <a:lvl8pPr>
              <a:defRPr sz="2399"/>
            </a:lvl8pPr>
            <a:lvl9pPr>
              <a:defRPr sz="23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62B11-74DB-40F8-962D-AC0F796DB4BD}" type="datetime1">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95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7"/>
            <a:ext cx="5385514" cy="639763"/>
          </a:xfrm>
        </p:spPr>
        <p:txBody>
          <a:bodyPr anchor="b"/>
          <a:lstStyle>
            <a:lvl1pPr marL="0" indent="0">
              <a:buNone/>
              <a:defRPr sz="3199" b="1"/>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7" y="1535117"/>
            <a:ext cx="5387630" cy="639763"/>
          </a:xfrm>
        </p:spPr>
        <p:txBody>
          <a:bodyPr anchor="b"/>
          <a:lstStyle>
            <a:lvl1pPr marL="0" indent="0">
              <a:buNone/>
              <a:defRPr sz="3199" b="1"/>
            </a:lvl1pPr>
            <a:lvl2pPr marL="609433" indent="0">
              <a:buNone/>
              <a:defRPr sz="2666" b="1"/>
            </a:lvl2pPr>
            <a:lvl3pPr marL="1218866" indent="0">
              <a:buNone/>
              <a:defRPr sz="2399" b="1"/>
            </a:lvl3pPr>
            <a:lvl4pPr marL="1828297" indent="0">
              <a:buNone/>
              <a:defRPr sz="2133" b="1"/>
            </a:lvl4pPr>
            <a:lvl5pPr marL="2437729" indent="0">
              <a:buNone/>
              <a:defRPr sz="2133" b="1"/>
            </a:lvl5pPr>
            <a:lvl6pPr marL="3047162" indent="0">
              <a:buNone/>
              <a:defRPr sz="2133" b="1"/>
            </a:lvl6pPr>
            <a:lvl7pPr marL="3656595" indent="0">
              <a:buNone/>
              <a:defRPr sz="2133" b="1"/>
            </a:lvl7pPr>
            <a:lvl8pPr marL="4266027" indent="0">
              <a:buNone/>
              <a:defRPr sz="2133" b="1"/>
            </a:lvl8pPr>
            <a:lvl9pPr marL="487545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1757" y="2174875"/>
            <a:ext cx="5387630" cy="3951288"/>
          </a:xfrm>
        </p:spPr>
        <p:txBody>
          <a:bodyPr/>
          <a:lstStyle>
            <a:lvl1pPr>
              <a:defRPr sz="3199"/>
            </a:lvl1pPr>
            <a:lvl2pPr>
              <a:defRPr sz="2666"/>
            </a:lvl2pPr>
            <a:lvl3pPr>
              <a:defRPr sz="2399"/>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E9AD0D-A310-40D0-9BF0-6C87DA7C371A}" type="datetime1">
              <a:rPr lang="en-US" smtClean="0">
                <a:solidFill>
                  <a:prstClr val="black">
                    <a:tint val="75000"/>
                  </a:prstClr>
                </a:solidFill>
              </a:rPr>
              <a:pPr/>
              <a:t>3/5/2018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52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E26142-2343-4282-9305-022A6284C26C}" type="datetime1">
              <a:rPr lang="en-US" smtClean="0">
                <a:solidFill>
                  <a:prstClr val="black">
                    <a:tint val="75000"/>
                  </a:prstClr>
                </a:solidFill>
              </a:rPr>
              <a:pPr/>
              <a:t>3/5/2018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331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78EDB-ED4B-442F-BD59-65598D2DD0CF}" type="datetime1">
              <a:rPr lang="en-US" smtClean="0">
                <a:solidFill>
                  <a:prstClr val="black">
                    <a:tint val="75000"/>
                  </a:prstClr>
                </a:solidFill>
              </a:rPr>
              <a:pPr/>
              <a:t>3/5/2018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548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9" y="273055"/>
            <a:ext cx="4010039" cy="1162051"/>
          </a:xfrm>
        </p:spPr>
        <p:txBody>
          <a:bodyPr anchor="b"/>
          <a:lstStyle>
            <a:lvl1pPr algn="l">
              <a:defRPr sz="2666" b="1"/>
            </a:lvl1pPr>
          </a:lstStyle>
          <a:p>
            <a:r>
              <a:rPr lang="en-US"/>
              <a:t>Click to edit Master title style</a:t>
            </a:r>
          </a:p>
        </p:txBody>
      </p:sp>
      <p:sp>
        <p:nvSpPr>
          <p:cNvPr id="3" name="Content Placeholder 2"/>
          <p:cNvSpPr>
            <a:spLocks noGrp="1"/>
          </p:cNvSpPr>
          <p:nvPr>
            <p:ph idx="1"/>
          </p:nvPr>
        </p:nvSpPr>
        <p:spPr>
          <a:xfrm>
            <a:off x="4765492" y="273059"/>
            <a:ext cx="6813892" cy="5853113"/>
          </a:xfrm>
        </p:spPr>
        <p:txBody>
          <a:bodyPr/>
          <a:lstStyle>
            <a:lvl1pPr>
              <a:defRPr sz="4266"/>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9" y="1435103"/>
            <a:ext cx="4010039" cy="4691063"/>
          </a:xfrm>
        </p:spPr>
        <p:txBody>
          <a:bodyPr/>
          <a:lstStyle>
            <a:lvl1pPr marL="0" indent="0">
              <a:buNone/>
              <a:defRPr sz="1866"/>
            </a:lvl1pPr>
            <a:lvl2pPr marL="609433" indent="0">
              <a:buNone/>
              <a:defRPr sz="1600"/>
            </a:lvl2pPr>
            <a:lvl3pPr marL="1218866" indent="0">
              <a:buNone/>
              <a:defRPr sz="1333"/>
            </a:lvl3pPr>
            <a:lvl4pPr marL="1828297" indent="0">
              <a:buNone/>
              <a:defRPr sz="1200"/>
            </a:lvl4pPr>
            <a:lvl5pPr marL="2437729"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A580859-C511-490D-987D-D90C804C378F}" type="datetime1">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49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7"/>
            <a:ext cx="7313295" cy="566739"/>
          </a:xfrm>
        </p:spPr>
        <p:txBody>
          <a:bodyPr anchor="b"/>
          <a:lstStyle>
            <a:lvl1pPr algn="l">
              <a:defRPr sz="2666"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266"/>
            </a:lvl1pPr>
            <a:lvl2pPr marL="609433" indent="0">
              <a:buNone/>
              <a:defRPr sz="3732"/>
            </a:lvl2pPr>
            <a:lvl3pPr marL="1218866" indent="0">
              <a:buNone/>
              <a:defRPr sz="3199"/>
            </a:lvl3pPr>
            <a:lvl4pPr marL="1828297" indent="0">
              <a:buNone/>
              <a:defRPr sz="2666"/>
            </a:lvl4pPr>
            <a:lvl5pPr marL="2437729" indent="0">
              <a:buNone/>
              <a:defRPr sz="2666"/>
            </a:lvl5pPr>
            <a:lvl6pPr marL="3047162" indent="0">
              <a:buNone/>
              <a:defRPr sz="2666"/>
            </a:lvl6pPr>
            <a:lvl7pPr marL="3656595" indent="0">
              <a:buNone/>
              <a:defRPr sz="2666"/>
            </a:lvl7pPr>
            <a:lvl8pPr marL="4266027" indent="0">
              <a:buNone/>
              <a:defRPr sz="2666"/>
            </a:lvl8pPr>
            <a:lvl9pPr marL="4875459" indent="0">
              <a:buNone/>
              <a:defRPr sz="2666"/>
            </a:lvl9pPr>
          </a:lstStyle>
          <a:p>
            <a:endParaRPr lang="en-US"/>
          </a:p>
        </p:txBody>
      </p:sp>
      <p:sp>
        <p:nvSpPr>
          <p:cNvPr id="4" name="Text Placeholder 3"/>
          <p:cNvSpPr>
            <a:spLocks noGrp="1"/>
          </p:cNvSpPr>
          <p:nvPr>
            <p:ph type="body" sz="half" idx="2"/>
          </p:nvPr>
        </p:nvSpPr>
        <p:spPr>
          <a:xfrm>
            <a:off x="2389095" y="5367345"/>
            <a:ext cx="7313295" cy="804863"/>
          </a:xfrm>
        </p:spPr>
        <p:txBody>
          <a:bodyPr/>
          <a:lstStyle>
            <a:lvl1pPr marL="0" indent="0">
              <a:buNone/>
              <a:defRPr sz="1866"/>
            </a:lvl1pPr>
            <a:lvl2pPr marL="609433" indent="0">
              <a:buNone/>
              <a:defRPr sz="1600"/>
            </a:lvl2pPr>
            <a:lvl3pPr marL="1218866" indent="0">
              <a:buNone/>
              <a:defRPr sz="1333"/>
            </a:lvl3pPr>
            <a:lvl4pPr marL="1828297" indent="0">
              <a:buNone/>
              <a:defRPr sz="1200"/>
            </a:lvl4pPr>
            <a:lvl5pPr marL="2437729" indent="0">
              <a:buNone/>
              <a:defRPr sz="1200"/>
            </a:lvl5pPr>
            <a:lvl6pPr marL="3047162" indent="0">
              <a:buNone/>
              <a:defRPr sz="1200"/>
            </a:lvl6pPr>
            <a:lvl7pPr marL="3656595"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5D50FEE-573F-42AC-931D-79FBFDB577F1}" type="datetime1">
              <a:rPr lang="en-US" smtClean="0">
                <a:solidFill>
                  <a:prstClr val="black">
                    <a:tint val="75000"/>
                  </a:prstClr>
                </a:solidFill>
              </a:rPr>
              <a:pPr/>
              <a:t>3/5/2018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FCA2839-A7A4-47B0-ACAE-A8786A8B4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07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p:cNvSpPr>
            <a:spLocks noGrp="1"/>
          </p:cNvSpPr>
          <p:nvPr>
            <p:ph type="body" idx="1"/>
          </p:nvPr>
        </p:nvSpPr>
        <p:spPr>
          <a:xfrm>
            <a:off x="609441" y="1600206"/>
            <a:ext cx="10969943" cy="452596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441" y="6356358"/>
            <a:ext cx="2844059" cy="365125"/>
          </a:xfrm>
          <a:prstGeom prst="rect">
            <a:avLst/>
          </a:prstGeom>
        </p:spPr>
        <p:txBody>
          <a:bodyPr vert="horz" lIns="91438" tIns="45719" rIns="91438" bIns="45719" rtlCol="0" anchor="ctr"/>
          <a:lstStyle>
            <a:lvl1pPr algn="l">
              <a:defRPr sz="1600">
                <a:solidFill>
                  <a:schemeClr val="tx1">
                    <a:tint val="75000"/>
                  </a:schemeClr>
                </a:solidFill>
              </a:defRPr>
            </a:lvl1pPr>
          </a:lstStyle>
          <a:p>
            <a:pPr defTabSz="1218866"/>
            <a:fld id="{32AC9050-6EBA-4AA8-85CE-ED9386A37217}" type="datetime1">
              <a:rPr lang="en-US" smtClean="0">
                <a:solidFill>
                  <a:prstClr val="black">
                    <a:tint val="75000"/>
                  </a:prstClr>
                </a:solidFill>
              </a:rPr>
              <a:pPr defTabSz="1218866"/>
              <a:t>3/5/2018</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8"/>
            <a:ext cx="3859795" cy="365125"/>
          </a:xfrm>
          <a:prstGeom prst="rect">
            <a:avLst/>
          </a:prstGeom>
        </p:spPr>
        <p:txBody>
          <a:bodyPr vert="horz" lIns="91438" tIns="45719" rIns="91438" bIns="45719" rtlCol="0" anchor="ctr"/>
          <a:lstStyle>
            <a:lvl1pPr algn="ctr">
              <a:defRPr sz="1600">
                <a:solidFill>
                  <a:schemeClr val="tx1">
                    <a:tint val="75000"/>
                  </a:schemeClr>
                </a:solidFill>
              </a:defRPr>
            </a:lvl1pPr>
          </a:lstStyle>
          <a:p>
            <a:pPr defTabSz="1218866"/>
            <a:endParaRPr lang="en-US">
              <a:solidFill>
                <a:prstClr val="black">
                  <a:tint val="75000"/>
                </a:prstClr>
              </a:solidFill>
            </a:endParaRPr>
          </a:p>
        </p:txBody>
      </p:sp>
      <p:sp>
        <p:nvSpPr>
          <p:cNvPr id="6" name="Slide Number Placeholder 5"/>
          <p:cNvSpPr>
            <a:spLocks noGrp="1"/>
          </p:cNvSpPr>
          <p:nvPr>
            <p:ph type="sldNum" sz="quarter" idx="4"/>
          </p:nvPr>
        </p:nvSpPr>
        <p:spPr>
          <a:xfrm>
            <a:off x="8735326" y="6356358"/>
            <a:ext cx="2844059" cy="365125"/>
          </a:xfrm>
          <a:prstGeom prst="rect">
            <a:avLst/>
          </a:prstGeom>
        </p:spPr>
        <p:txBody>
          <a:bodyPr vert="horz" lIns="91438" tIns="45719" rIns="91438" bIns="45719" rtlCol="0" anchor="ctr"/>
          <a:lstStyle>
            <a:lvl1pPr algn="r">
              <a:defRPr sz="1600">
                <a:solidFill>
                  <a:schemeClr val="tx1">
                    <a:tint val="75000"/>
                  </a:schemeClr>
                </a:solidFill>
              </a:defRPr>
            </a:lvl1pPr>
          </a:lstStyle>
          <a:p>
            <a:pPr defTabSz="1218866"/>
            <a:fld id="{CFCA2839-A7A4-47B0-ACAE-A8786A8B4003}" type="slidenum">
              <a:rPr lang="en-US" smtClean="0">
                <a:solidFill>
                  <a:prstClr val="black">
                    <a:tint val="75000"/>
                  </a:prstClr>
                </a:solidFill>
              </a:rPr>
              <a:pPr defTabSz="1218866"/>
              <a:t>‹#›</a:t>
            </a:fld>
            <a:endParaRPr lang="en-US">
              <a:solidFill>
                <a:prstClr val="black">
                  <a:tint val="75000"/>
                </a:prstClr>
              </a:solidFill>
            </a:endParaRPr>
          </a:p>
        </p:txBody>
      </p:sp>
    </p:spTree>
    <p:extLst>
      <p:ext uri="{BB962C8B-B14F-4D97-AF65-F5344CB8AC3E}">
        <p14:creationId xmlns:p14="http://schemas.microsoft.com/office/powerpoint/2010/main" val="848725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1218866" rtl="0" eaLnBrk="1" latinLnBrk="0" hangingPunct="1">
        <a:spcBef>
          <a:spcPct val="0"/>
        </a:spcBef>
        <a:buNone/>
        <a:defRPr sz="5865"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27" indent="-380895" algn="l" defTabSz="1218866"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82"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311"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744"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17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66" rtl="0" eaLnBrk="1" latinLnBrk="0" hangingPunct="1">
        <a:defRPr sz="2399" kern="1200">
          <a:solidFill>
            <a:schemeClr val="tx1"/>
          </a:solidFill>
          <a:latin typeface="+mn-lt"/>
          <a:ea typeface="+mn-ea"/>
          <a:cs typeface="+mn-cs"/>
        </a:defRPr>
      </a:lvl1pPr>
      <a:lvl2pPr marL="609433" algn="l" defTabSz="1218866" rtl="0" eaLnBrk="1" latinLnBrk="0" hangingPunct="1">
        <a:defRPr sz="2399" kern="1200">
          <a:solidFill>
            <a:schemeClr val="tx1"/>
          </a:solidFill>
          <a:latin typeface="+mn-lt"/>
          <a:ea typeface="+mn-ea"/>
          <a:cs typeface="+mn-cs"/>
        </a:defRPr>
      </a:lvl2pPr>
      <a:lvl3pPr marL="1218866" algn="l" defTabSz="1218866" rtl="0" eaLnBrk="1" latinLnBrk="0" hangingPunct="1">
        <a:defRPr sz="2399" kern="1200">
          <a:solidFill>
            <a:schemeClr val="tx1"/>
          </a:solidFill>
          <a:latin typeface="+mn-lt"/>
          <a:ea typeface="+mn-ea"/>
          <a:cs typeface="+mn-cs"/>
        </a:defRPr>
      </a:lvl3pPr>
      <a:lvl4pPr marL="1828297" algn="l" defTabSz="1218866" rtl="0" eaLnBrk="1" latinLnBrk="0" hangingPunct="1">
        <a:defRPr sz="2399" kern="1200">
          <a:solidFill>
            <a:schemeClr val="tx1"/>
          </a:solidFill>
          <a:latin typeface="+mn-lt"/>
          <a:ea typeface="+mn-ea"/>
          <a:cs typeface="+mn-cs"/>
        </a:defRPr>
      </a:lvl4pPr>
      <a:lvl5pPr marL="2437729" algn="l" defTabSz="1218866" rtl="0" eaLnBrk="1" latinLnBrk="0" hangingPunct="1">
        <a:defRPr sz="2399" kern="1200">
          <a:solidFill>
            <a:schemeClr val="tx1"/>
          </a:solidFill>
          <a:latin typeface="+mn-lt"/>
          <a:ea typeface="+mn-ea"/>
          <a:cs typeface="+mn-cs"/>
        </a:defRPr>
      </a:lvl5pPr>
      <a:lvl6pPr marL="3047162" algn="l" defTabSz="1218866" rtl="0" eaLnBrk="1" latinLnBrk="0" hangingPunct="1">
        <a:defRPr sz="2399" kern="1200">
          <a:solidFill>
            <a:schemeClr val="tx1"/>
          </a:solidFill>
          <a:latin typeface="+mn-lt"/>
          <a:ea typeface="+mn-ea"/>
          <a:cs typeface="+mn-cs"/>
        </a:defRPr>
      </a:lvl6pPr>
      <a:lvl7pPr marL="3656595" algn="l" defTabSz="1218866" rtl="0" eaLnBrk="1" latinLnBrk="0" hangingPunct="1">
        <a:defRPr sz="2399" kern="1200">
          <a:solidFill>
            <a:schemeClr val="tx1"/>
          </a:solidFill>
          <a:latin typeface="+mn-lt"/>
          <a:ea typeface="+mn-ea"/>
          <a:cs typeface="+mn-cs"/>
        </a:defRPr>
      </a:lvl7pPr>
      <a:lvl8pPr marL="4266027" algn="l" defTabSz="1218866" rtl="0" eaLnBrk="1" latinLnBrk="0" hangingPunct="1">
        <a:defRPr sz="2399" kern="1200">
          <a:solidFill>
            <a:schemeClr val="tx1"/>
          </a:solidFill>
          <a:latin typeface="+mn-lt"/>
          <a:ea typeface="+mn-ea"/>
          <a:cs typeface="+mn-cs"/>
        </a:defRPr>
      </a:lvl8pPr>
      <a:lvl9pPr marL="4875459" algn="l" defTabSz="1218866"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24.png"/><Relationship Id="rId5" Type="http://schemas.openxmlformats.org/officeDocument/2006/relationships/diagramQuickStyle" Target="../diagrams/quickStyle8.xml"/><Relationship Id="rId10" Type="http://schemas.openxmlformats.org/officeDocument/2006/relationships/image" Target="../media/image8.jpeg"/><Relationship Id="rId4" Type="http://schemas.openxmlformats.org/officeDocument/2006/relationships/diagramLayout" Target="../diagrams/layout8.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tiff"/><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36.jpeg"/><Relationship Id="rId5" Type="http://schemas.openxmlformats.org/officeDocument/2006/relationships/diagramQuickStyle" Target="../diagrams/quickStyle10.xml"/><Relationship Id="rId10" Type="http://schemas.openxmlformats.org/officeDocument/2006/relationships/image" Target="../media/image35.jpeg"/><Relationship Id="rId4" Type="http://schemas.openxmlformats.org/officeDocument/2006/relationships/diagramLayout" Target="../diagrams/layout10.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20"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diagramColors" Target="../diagrams/colors2.xml"/><Relationship Id="rId5" Type="http://schemas.openxmlformats.org/officeDocument/2006/relationships/image" Target="../media/image8.jpeg"/><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image" Target="../media/image20.jpe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8.xml"/><Relationship Id="rId16" Type="http://schemas.openxmlformats.org/officeDocument/2006/relationships/diagramColors" Target="../diagrams/colors7.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057" y="-6503"/>
            <a:ext cx="12188825" cy="3142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1"/>
              </a:solidFill>
            </a:endParaRPr>
          </a:p>
        </p:txBody>
      </p:sp>
      <p:sp>
        <p:nvSpPr>
          <p:cNvPr id="11" name="Rectangle 10"/>
          <p:cNvSpPr/>
          <p:nvPr/>
        </p:nvSpPr>
        <p:spPr>
          <a:xfrm>
            <a:off x="0" y="1979498"/>
            <a:ext cx="12196882" cy="1754302"/>
          </a:xfrm>
          <a:prstGeom prst="rect">
            <a:avLst/>
          </a:prstGeom>
          <a:solidFill>
            <a:srgbClr val="92D050"/>
          </a:solidFill>
          <a:ln>
            <a:noFill/>
          </a:ln>
        </p:spPr>
        <p:style>
          <a:lnRef idx="2">
            <a:schemeClr val="dk1"/>
          </a:lnRef>
          <a:fillRef idx="1">
            <a:schemeClr val="lt1"/>
          </a:fillRef>
          <a:effectRef idx="0">
            <a:schemeClr val="dk1"/>
          </a:effectRef>
          <a:fontRef idx="minor">
            <a:schemeClr val="dk1"/>
          </a:fontRef>
        </p:style>
        <p:txBody>
          <a:bodyPr wrap="square" lIns="91416" tIns="45708" rIns="91416" bIns="45708">
            <a:spAutoFit/>
          </a:bodyPr>
          <a:lstStyle/>
          <a:p>
            <a:pPr algn="ctr" defTabSz="457086"/>
            <a:r>
              <a:rPr lang="id-ID" sz="3600" b="1">
                <a:latin typeface="Calibri" panose="020F0502020204030204" pitchFamily="34" charset="0"/>
              </a:rPr>
              <a:t>KEBIJAKAN PEMERINTAH DALAM </a:t>
            </a:r>
            <a:r>
              <a:rPr lang="id-ID" sz="3600" b="1" dirty="0">
                <a:latin typeface="Calibri" panose="020F0502020204030204" pitchFamily="34" charset="0"/>
              </a:rPr>
              <a:t>MENDUKUNG DAN MENJAMIN AKSES </a:t>
            </a:r>
          </a:p>
          <a:p>
            <a:pPr algn="ctr" defTabSz="457086"/>
            <a:r>
              <a:rPr lang="id-ID" sz="3600" b="1" dirty="0">
                <a:latin typeface="Calibri" panose="020F0502020204030204" pitchFamily="34" charset="0"/>
              </a:rPr>
              <a:t>SEDIAAN FARMASI DAN ALAT KESEHATAN</a:t>
            </a:r>
            <a:endParaRPr lang="id-ID" sz="3200" b="1" dirty="0">
              <a:latin typeface="Arial Rounded MT Bold" pitchFamily="34" charset="0"/>
            </a:endParaRPr>
          </a:p>
        </p:txBody>
      </p:sp>
      <p:sp>
        <p:nvSpPr>
          <p:cNvPr id="12" name="Slide Number Placeholder 1"/>
          <p:cNvSpPr>
            <a:spLocks noGrp="1"/>
          </p:cNvSpPr>
          <p:nvPr>
            <p:ph type="sldNum" sz="quarter" idx="12"/>
          </p:nvPr>
        </p:nvSpPr>
        <p:spPr>
          <a:xfrm>
            <a:off x="8665511" y="6285776"/>
            <a:ext cx="2844059" cy="365030"/>
          </a:xfrm>
        </p:spPr>
        <p:txBody>
          <a:bodyPr/>
          <a:lstStyle/>
          <a:p>
            <a:fld id="{6460A490-A5BA-5449-A254-8DA7E05DD0C8}" type="slidenum">
              <a:rPr lang="en-US" smtClean="0">
                <a:solidFill>
                  <a:prstClr val="black">
                    <a:tint val="75000"/>
                  </a:prstClr>
                </a:solidFill>
              </a:rPr>
              <a:pPr/>
              <a:t>1</a:t>
            </a:fld>
            <a:endParaRPr lang="en-US" dirty="0">
              <a:solidFill>
                <a:prstClr val="black">
                  <a:tint val="75000"/>
                </a:prstClr>
              </a:solidFill>
            </a:endParaRPr>
          </a:p>
        </p:txBody>
      </p:sp>
      <p:sp>
        <p:nvSpPr>
          <p:cNvPr id="13" name="TextBox 12"/>
          <p:cNvSpPr txBox="1"/>
          <p:nvPr/>
        </p:nvSpPr>
        <p:spPr>
          <a:xfrm>
            <a:off x="150813" y="5589240"/>
            <a:ext cx="11704241" cy="1200304"/>
          </a:xfrm>
          <a:prstGeom prst="rect">
            <a:avLst/>
          </a:prstGeom>
          <a:solidFill>
            <a:schemeClr val="bg1">
              <a:alpha val="58000"/>
            </a:schemeClr>
          </a:solidFill>
        </p:spPr>
        <p:txBody>
          <a:bodyPr wrap="square" lIns="91416" tIns="45708" rIns="91416" bIns="45708" rtlCol="0">
            <a:spAutoFit/>
          </a:bodyPr>
          <a:lstStyle/>
          <a:p>
            <a:pPr marL="285679" indent="-285679" algn="ctr" defTabSz="457086"/>
            <a:r>
              <a:rPr lang="id-ID" sz="2400" dirty="0">
                <a:solidFill>
                  <a:prstClr val="black"/>
                </a:solidFill>
                <a:cs typeface="Century Gothic"/>
              </a:rPr>
              <a:t>Disampaikan pada</a:t>
            </a:r>
          </a:p>
          <a:p>
            <a:pPr marL="285679" indent="-285679" algn="ctr" defTabSz="457086"/>
            <a:r>
              <a:rPr lang="id-ID" sz="2400" dirty="0">
                <a:solidFill>
                  <a:prstClr val="black"/>
                </a:solidFill>
                <a:cs typeface="Century Gothic"/>
              </a:rPr>
              <a:t>R</a:t>
            </a:r>
            <a:r>
              <a:rPr lang="en-US" sz="2400" dirty="0">
                <a:solidFill>
                  <a:prstClr val="black"/>
                </a:solidFill>
                <a:cs typeface="Century Gothic"/>
              </a:rPr>
              <a:t>AKERNAS DAN PIT – IAI </a:t>
            </a:r>
            <a:endParaRPr lang="id-ID" sz="2400" dirty="0">
              <a:solidFill>
                <a:prstClr val="black"/>
              </a:solidFill>
              <a:cs typeface="Century Gothic"/>
            </a:endParaRPr>
          </a:p>
          <a:p>
            <a:pPr marL="285679" indent="-285679" algn="ctr" defTabSz="457086"/>
            <a:r>
              <a:rPr lang="en-US" sz="2400" dirty="0">
                <a:solidFill>
                  <a:prstClr val="black"/>
                </a:solidFill>
                <a:cs typeface="Century Gothic"/>
              </a:rPr>
              <a:t>Jakarta, 7 September</a:t>
            </a:r>
            <a:r>
              <a:rPr lang="id-ID" sz="2400" dirty="0">
                <a:solidFill>
                  <a:prstClr val="black"/>
                </a:solidFill>
                <a:cs typeface="Century Gothic"/>
              </a:rPr>
              <a:t> 2017 </a:t>
            </a:r>
            <a:endParaRPr lang="en-US" sz="2400" dirty="0">
              <a:solidFill>
                <a:prstClr val="black"/>
              </a:solidFill>
              <a:cs typeface="Century Gothic"/>
            </a:endParaRPr>
          </a:p>
        </p:txBody>
      </p:sp>
      <p:sp>
        <p:nvSpPr>
          <p:cNvPr id="19" name="Rectangle 18"/>
          <p:cNvSpPr/>
          <p:nvPr/>
        </p:nvSpPr>
        <p:spPr>
          <a:xfrm>
            <a:off x="432042" y="4005068"/>
            <a:ext cx="11148771" cy="461665"/>
          </a:xfrm>
          <a:prstGeom prst="rect">
            <a:avLst/>
          </a:prstGeom>
        </p:spPr>
        <p:txBody>
          <a:bodyPr wrap="square">
            <a:spAutoFit/>
          </a:bodyPr>
          <a:lstStyle/>
          <a:p>
            <a:pPr algn="ctr" defTabSz="457086"/>
            <a:r>
              <a:rPr lang="id-ID" sz="2400" dirty="0">
                <a:solidFill>
                  <a:srgbClr val="002060"/>
                </a:solidFill>
                <a:latin typeface="Arial Rounded MT Bold" pitchFamily="34" charset="0"/>
              </a:rPr>
              <a:t>DIREKTORAT JENDERAL KEFARMASIAN DAN ALAT KESEHATAN</a:t>
            </a:r>
          </a:p>
        </p:txBody>
      </p:sp>
      <p:pic>
        <p:nvPicPr>
          <p:cNvPr id="9" name="Picture 5" descr="C:\Users\KSLN-07\Pictures\logo-GERMAS-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94" y="123768"/>
            <a:ext cx="2364218" cy="98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l="9492" t="26656" r="77005" b="43340"/>
          <a:stretch>
            <a:fillRect/>
          </a:stretch>
        </p:blipFill>
        <p:spPr bwMode="auto">
          <a:xfrm>
            <a:off x="10056812" y="79586"/>
            <a:ext cx="2020887" cy="103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 xmlns:a16="http://schemas.microsoft.com/office/drawing/2014/main" id="{0607AD59-5600-4EF8-B6EC-F476C087507B}"/>
              </a:ext>
            </a:extLst>
          </p:cNvPr>
          <p:cNvSpPr txBox="1"/>
          <p:nvPr/>
        </p:nvSpPr>
        <p:spPr>
          <a:xfrm>
            <a:off x="3884612" y="367905"/>
            <a:ext cx="4572000" cy="707886"/>
          </a:xfrm>
          <a:prstGeom prst="rect">
            <a:avLst/>
          </a:prstGeom>
          <a:noFill/>
        </p:spPr>
        <p:txBody>
          <a:bodyPr wrap="square" rtlCol="0">
            <a:spAutoFit/>
          </a:bodyPr>
          <a:lstStyle/>
          <a:p>
            <a:pPr algn="ctr"/>
            <a:r>
              <a:rPr lang="id-ID" sz="4000" dirty="0"/>
              <a:t>PERTEMUAN </a:t>
            </a:r>
            <a:r>
              <a:rPr lang="en-US" sz="4000" dirty="0" smtClean="0"/>
              <a:t>1 &amp; 2</a:t>
            </a:r>
            <a:endParaRPr lang="id-ID" sz="4000" dirty="0"/>
          </a:p>
        </p:txBody>
      </p:sp>
    </p:spTree>
    <p:extLst>
      <p:ext uri="{BB962C8B-B14F-4D97-AF65-F5344CB8AC3E}">
        <p14:creationId xmlns:p14="http://schemas.microsoft.com/office/powerpoint/2010/main" val="4400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78372"/>
            <a:ext cx="12188824" cy="535529"/>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en-US" sz="3200" b="1" dirty="0">
                <a:solidFill>
                  <a:srgbClr val="FFFF99"/>
                </a:solidFill>
                <a:effectLst>
                  <a:outerShdw blurRad="38100" dist="38100" dir="2700000" algn="tl">
                    <a:srgbClr val="000000"/>
                  </a:outerShdw>
                </a:effectLst>
                <a:latin typeface="Calibri" panose="020F0502020204030204" pitchFamily="34" charset="0"/>
                <a:ea typeface="+mn-ea"/>
                <a:cs typeface="+mn-cs"/>
              </a:rPr>
              <a:t>STANDAR PELAYANAN KEFARMASIAN</a:t>
            </a:r>
          </a:p>
        </p:txBody>
      </p:sp>
      <p:sp>
        <p:nvSpPr>
          <p:cNvPr id="4" name="Slide Number Placeholder 3"/>
          <p:cNvSpPr>
            <a:spLocks noGrp="1"/>
          </p:cNvSpPr>
          <p:nvPr>
            <p:ph type="sldNum" sz="quarter" idx="12"/>
          </p:nvPr>
        </p:nvSpPr>
        <p:spPr/>
        <p:txBody>
          <a:bodyPr/>
          <a:lstStyle/>
          <a:p>
            <a:fld id="{CFCA2839-A7A4-47B0-ACAE-A8786A8B4003}" type="slidenum">
              <a:rPr lang="en-US" smtClean="0">
                <a:solidFill>
                  <a:prstClr val="black">
                    <a:tint val="75000"/>
                  </a:prstClr>
                </a:solidFill>
              </a:rPr>
              <a:pPr/>
              <a:t>10</a:t>
            </a:fld>
            <a:endParaRPr lang="en-US">
              <a:solidFill>
                <a:prstClr val="black">
                  <a:tint val="75000"/>
                </a:prstClr>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971236241"/>
              </p:ext>
            </p:extLst>
          </p:nvPr>
        </p:nvGraphicFramePr>
        <p:xfrm>
          <a:off x="582775" y="839447"/>
          <a:ext cx="10969625"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Group 3"/>
          <p:cNvGraphicFramePr>
            <a:graphicFrameLocks/>
          </p:cNvGraphicFramePr>
          <p:nvPr>
            <p:extLst>
              <p:ext uri="{D42A27DB-BD31-4B8C-83A1-F6EECF244321}">
                <p14:modId xmlns:p14="http://schemas.microsoft.com/office/powerpoint/2010/main" val="903203680"/>
              </p:ext>
            </p:extLst>
          </p:nvPr>
        </p:nvGraphicFramePr>
        <p:xfrm>
          <a:off x="1341886" y="685800"/>
          <a:ext cx="9505056" cy="895950"/>
        </p:xfrm>
        <a:graphic>
          <a:graphicData uri="http://schemas.openxmlformats.org/drawingml/2006/table">
            <a:tbl>
              <a:tblPr/>
              <a:tblGrid>
                <a:gridCol w="9505056">
                  <a:extLst>
                    <a:ext uri="{9D8B030D-6E8A-4147-A177-3AD203B41FA5}">
                      <a16:colId xmlns="" xmlns:a16="http://schemas.microsoft.com/office/drawing/2014/main" val="20000"/>
                    </a:ext>
                  </a:extLst>
                </a:gridCol>
              </a:tblGrid>
              <a:tr h="604808">
                <a:tc>
                  <a:txBody>
                    <a:bodyPr/>
                    <a:lstStyle/>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endParaRPr kumimoji="0" lang="en-US" sz="2400" b="1" i="0" u="none" strike="noStrike" cap="none" normalizeH="0" baseline="0" dirty="0">
                        <a:ln>
                          <a:noFill/>
                        </a:ln>
                        <a:solidFill>
                          <a:schemeClr val="tx1"/>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
                          <a:schemeClr val="accent2"/>
                        </a:buClr>
                        <a:buSzTx/>
                        <a:buFont typeface="Wingdings" pitchFamily="2" charset="2"/>
                        <a:buNone/>
                        <a:tabLst/>
                      </a:pPr>
                      <a:r>
                        <a:rPr kumimoji="0" lang="en-US" sz="2400" b="1" i="0" u="none" strike="noStrike" cap="none" normalizeH="0" baseline="0" dirty="0">
                          <a:ln>
                            <a:noFill/>
                          </a:ln>
                          <a:solidFill>
                            <a:schemeClr val="tx1"/>
                          </a:solidFill>
                          <a:effectLst/>
                          <a:latin typeface="Calibri" pitchFamily="34" charset="0"/>
                        </a:rPr>
                        <a:t>(Ref: PP No. 51/2009 </a:t>
                      </a:r>
                      <a:r>
                        <a:rPr kumimoji="0" lang="en-US" sz="2400" b="1" i="0" u="none" strike="noStrike" cap="none" normalizeH="0" baseline="0" dirty="0" err="1">
                          <a:ln>
                            <a:noFill/>
                          </a:ln>
                          <a:solidFill>
                            <a:schemeClr val="tx1"/>
                          </a:solidFill>
                          <a:effectLst/>
                          <a:latin typeface="Calibri" pitchFamily="34" charset="0"/>
                        </a:rPr>
                        <a:t>tentang</a:t>
                      </a:r>
                      <a:r>
                        <a:rPr kumimoji="0" lang="en-US" sz="2400" b="1" i="0" u="none" strike="noStrike" cap="none" normalizeH="0" baseline="0" dirty="0">
                          <a:ln>
                            <a:noFill/>
                          </a:ln>
                          <a:solidFill>
                            <a:schemeClr val="tx1"/>
                          </a:solidFill>
                          <a:effectLst/>
                          <a:latin typeface="Calibri" pitchFamily="34" charset="0"/>
                        </a:rPr>
                        <a:t> </a:t>
                      </a:r>
                      <a:r>
                        <a:rPr kumimoji="0" lang="en-US" sz="2400" b="1" i="0" u="none" strike="noStrike" cap="none" normalizeH="0" baseline="0" dirty="0" err="1">
                          <a:ln>
                            <a:noFill/>
                          </a:ln>
                          <a:solidFill>
                            <a:schemeClr val="tx1"/>
                          </a:solidFill>
                          <a:effectLst/>
                          <a:latin typeface="Calibri" pitchFamily="34" charset="0"/>
                        </a:rPr>
                        <a:t>Pekerjaan</a:t>
                      </a:r>
                      <a:r>
                        <a:rPr kumimoji="0" lang="en-US" sz="2400" b="1" i="0" u="none" strike="noStrike" cap="none" normalizeH="0" baseline="0" dirty="0">
                          <a:ln>
                            <a:noFill/>
                          </a:ln>
                          <a:solidFill>
                            <a:schemeClr val="tx1"/>
                          </a:solidFill>
                          <a:effectLst/>
                          <a:latin typeface="Calibri" pitchFamily="34" charset="0"/>
                        </a:rPr>
                        <a:t> </a:t>
                      </a:r>
                      <a:r>
                        <a:rPr kumimoji="0" lang="en-US" sz="2000" b="1" i="0" u="none" strike="noStrike" cap="none" normalizeH="0" baseline="0" dirty="0" err="1">
                          <a:ln>
                            <a:noFill/>
                          </a:ln>
                          <a:solidFill>
                            <a:schemeClr val="tx1"/>
                          </a:solidFill>
                          <a:effectLst/>
                          <a:latin typeface="Calibri" pitchFamily="34" charset="0"/>
                        </a:rPr>
                        <a:t>Kefarmasian</a:t>
                      </a:r>
                      <a:r>
                        <a:rPr kumimoji="0" lang="en-US" sz="2400" b="1" i="0" u="none" strike="noStrike" cap="none" normalizeH="0" baseline="0" dirty="0">
                          <a:ln>
                            <a:noFill/>
                          </a:ln>
                          <a:solidFill>
                            <a:schemeClr val="tx1"/>
                          </a:solidFill>
                          <a:effectLst/>
                          <a:latin typeface="Calibri" pitchFamily="34" charset="0"/>
                        </a:rPr>
                        <a:t>)</a:t>
                      </a:r>
                    </a:p>
                  </a:txBody>
                  <a:tcPr marL="84407" marR="84407" marT="45639" marB="45639"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6" name="Rectangle 5"/>
          <p:cNvSpPr/>
          <p:nvPr/>
        </p:nvSpPr>
        <p:spPr>
          <a:xfrm>
            <a:off x="6213263" y="5008255"/>
            <a:ext cx="1131563" cy="1697345"/>
          </a:xfrm>
          <a:prstGeom prst="rect">
            <a:avLst/>
          </a:prstGeom>
          <a:blipFill>
            <a:blip r:embed="rId8" cstate="print">
              <a:extLst>
                <a:ext uri="{28A0092B-C50C-407E-A947-70E740481C1C}">
                  <a14:useLocalDpi xmlns:a14="http://schemas.microsoft.com/office/drawing/2010/main" val="0"/>
                </a:ext>
              </a:extLst>
            </a:blip>
            <a:srcRect/>
            <a:stretch>
              <a:fillRect l="-15000" r="-15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pic>
        <p:nvPicPr>
          <p:cNvPr id="8" name="Picture Placeholder 8"/>
          <p:cNvPicPr>
            <a:picLocks noChangeAspect="1"/>
          </p:cNvPicPr>
          <p:nvPr/>
        </p:nvPicPr>
        <p:blipFill>
          <a:blip r:embed="rId9" cstate="print">
            <a:extLst>
              <a:ext uri="{28A0092B-C50C-407E-A947-70E740481C1C}">
                <a14:useLocalDpi xmlns:a14="http://schemas.microsoft.com/office/drawing/2010/main" val="0"/>
              </a:ext>
            </a:extLst>
          </a:blip>
          <a:srcRect t="9539" b="9539"/>
          <a:stretch>
            <a:fillRect/>
          </a:stretch>
        </p:blipFill>
        <p:spPr>
          <a:xfrm>
            <a:off x="6263910" y="1610710"/>
            <a:ext cx="1100349" cy="1676400"/>
          </a:xfrm>
          <a:prstGeom prst="rect">
            <a:avLst/>
          </a:prstGeom>
        </p:spPr>
      </p:pic>
      <p:pic>
        <p:nvPicPr>
          <p:cNvPr id="9218" name="Picture 2" descr="Hasil gambar untuk pelayanan kefarmasian 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583" y="1905000"/>
            <a:ext cx="1066799" cy="174307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8" y="3810000"/>
            <a:ext cx="5941614"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2122" y="3358529"/>
            <a:ext cx="5078689" cy="163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88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410674902"/>
              </p:ext>
            </p:extLst>
          </p:nvPr>
        </p:nvGraphicFramePr>
        <p:xfrm>
          <a:off x="534698" y="1143000"/>
          <a:ext cx="11056185" cy="5447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230188" y="228600"/>
            <a:ext cx="12647612" cy="715087"/>
          </a:xfrm>
          <a:prstGeom prst="roundRect">
            <a:avLst/>
          </a:prstGeo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algn="ctr" defTabSz="912813">
              <a:lnSpc>
                <a:spcPct val="90000"/>
              </a:lnSpc>
              <a:spcBef>
                <a:spcPct val="0"/>
              </a:spcBef>
            </a:pPr>
            <a:r>
              <a:rPr lang="id-ID" sz="4000" b="1" dirty="0">
                <a:solidFill>
                  <a:srgbClr val="FFFF99"/>
                </a:solidFill>
                <a:effectLst>
                  <a:outerShdw blurRad="38100" dist="38100" dir="2700000" algn="tl">
                    <a:srgbClr val="000000"/>
                  </a:outerShdw>
                </a:effectLst>
                <a:latin typeface="Calibri" panose="020F0502020204030204" pitchFamily="34" charset="0"/>
                <a:ea typeface="+mj-ea"/>
                <a:cs typeface="+mj-cs"/>
              </a:rPr>
              <a:t>PENGGUNAAN OBAT RASIONAL</a:t>
            </a:r>
            <a:endParaRPr lang="en-US" sz="4000" b="1" dirty="0">
              <a:solidFill>
                <a:srgbClr val="FFFF99"/>
              </a:solidFill>
              <a:effectLst>
                <a:outerShdw blurRad="38100" dist="38100" dir="2700000" algn="tl">
                  <a:srgbClr val="000000"/>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117334229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1373"/>
            <a:ext cx="12188824" cy="1089527"/>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en-US" sz="3600" b="1" dirty="0">
                <a:solidFill>
                  <a:srgbClr val="FFFF99"/>
                </a:solidFill>
                <a:effectLst>
                  <a:outerShdw blurRad="38100" dist="38100" dir="2700000" algn="tl">
                    <a:srgbClr val="000000"/>
                  </a:outerShdw>
                </a:effectLst>
                <a:latin typeface="Calibri" panose="020F0502020204030204" pitchFamily="34" charset="0"/>
              </a:rPr>
              <a:t>INOVASI PEMBERDAYAAN MASYARAKAT DALAM PENGGUNAAN OBAT RASIONA</a:t>
            </a:r>
            <a:r>
              <a:rPr lang="id-ID" sz="3600" b="1" dirty="0">
                <a:solidFill>
                  <a:srgbClr val="FFFF99"/>
                </a:solidFill>
                <a:effectLst>
                  <a:outerShdw blurRad="38100" dist="38100" dir="2700000" algn="tl">
                    <a:srgbClr val="000000"/>
                  </a:outerShdw>
                </a:effectLst>
                <a:latin typeface="Calibri" panose="020F0502020204030204" pitchFamily="34" charset="0"/>
              </a:rPr>
              <a:t>L</a:t>
            </a:r>
          </a:p>
        </p:txBody>
      </p:sp>
      <p:grpSp>
        <p:nvGrpSpPr>
          <p:cNvPr id="11" name="Group 10"/>
          <p:cNvGrpSpPr/>
          <p:nvPr/>
        </p:nvGrpSpPr>
        <p:grpSpPr>
          <a:xfrm>
            <a:off x="2579248" y="1691296"/>
            <a:ext cx="7443877" cy="3354234"/>
            <a:chOff x="865188" y="2058988"/>
            <a:chExt cx="10223500" cy="4240212"/>
          </a:xfrm>
        </p:grpSpPr>
        <p:pic>
          <p:nvPicPr>
            <p:cNvPr id="34819" name="Picture 5"/>
            <p:cNvPicPr>
              <a:picLocks noChangeAspect="1"/>
            </p:cNvPicPr>
            <p:nvPr/>
          </p:nvPicPr>
          <p:blipFill>
            <a:blip r:embed="rId3"/>
            <a:srcRect/>
            <a:stretch>
              <a:fillRect/>
            </a:stretch>
          </p:blipFill>
          <p:spPr bwMode="auto">
            <a:xfrm>
              <a:off x="2498725" y="2105025"/>
              <a:ext cx="6600825" cy="3276600"/>
            </a:xfrm>
            <a:prstGeom prst="rect">
              <a:avLst/>
            </a:prstGeom>
            <a:noFill/>
            <a:ln w="9525">
              <a:noFill/>
              <a:miter lim="800000"/>
              <a:headEnd/>
              <a:tailEnd/>
            </a:ln>
          </p:spPr>
        </p:pic>
        <p:sp>
          <p:nvSpPr>
            <p:cNvPr id="4" name="Line Callout 1 3"/>
            <p:cNvSpPr/>
            <p:nvPr/>
          </p:nvSpPr>
          <p:spPr>
            <a:xfrm>
              <a:off x="865188" y="2058988"/>
              <a:ext cx="3033712" cy="841375"/>
            </a:xfrm>
            <a:prstGeom prst="borderCallout1">
              <a:avLst>
                <a:gd name="adj1" fmla="val 49785"/>
                <a:gd name="adj2" fmla="val 100280"/>
                <a:gd name="adj3" fmla="val 103880"/>
                <a:gd name="adj4" fmla="val 12339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000" dirty="0"/>
                <a:t>Regulasi dan Advokasi</a:t>
              </a:r>
              <a:endParaRPr lang="en-US" sz="2000" dirty="0"/>
            </a:p>
          </p:txBody>
        </p:sp>
        <p:sp>
          <p:nvSpPr>
            <p:cNvPr id="8" name="Line Callout 1 7"/>
            <p:cNvSpPr/>
            <p:nvPr/>
          </p:nvSpPr>
          <p:spPr>
            <a:xfrm>
              <a:off x="8054975" y="5092700"/>
              <a:ext cx="3033713" cy="1095375"/>
            </a:xfrm>
            <a:prstGeom prst="borderCallout1">
              <a:avLst>
                <a:gd name="adj1" fmla="val 51509"/>
                <a:gd name="adj2" fmla="val -677"/>
                <a:gd name="adj3" fmla="val -2754"/>
                <a:gd name="adj4" fmla="val -2685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000" dirty="0"/>
                <a:t>Optimalisasi Peran Tenaga Kesehatan</a:t>
              </a:r>
              <a:endParaRPr lang="en-US" sz="2000" dirty="0"/>
            </a:p>
          </p:txBody>
        </p:sp>
        <p:sp>
          <p:nvSpPr>
            <p:cNvPr id="9" name="Line Callout 1 8"/>
            <p:cNvSpPr/>
            <p:nvPr/>
          </p:nvSpPr>
          <p:spPr>
            <a:xfrm>
              <a:off x="8054975" y="2058988"/>
              <a:ext cx="3033713" cy="841375"/>
            </a:xfrm>
            <a:prstGeom prst="borderCallout1">
              <a:avLst>
                <a:gd name="adj1" fmla="val 51509"/>
                <a:gd name="adj2" fmla="val -677"/>
                <a:gd name="adj3" fmla="val 110776"/>
                <a:gd name="adj4" fmla="val -3259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000" dirty="0"/>
                <a:t>Komunikasi dan Publikasi</a:t>
              </a:r>
              <a:endParaRPr lang="en-US" sz="2000" dirty="0"/>
            </a:p>
          </p:txBody>
        </p:sp>
        <p:sp>
          <p:nvSpPr>
            <p:cNvPr id="10" name="Line Callout 1 9"/>
            <p:cNvSpPr/>
            <p:nvPr/>
          </p:nvSpPr>
          <p:spPr>
            <a:xfrm>
              <a:off x="865188" y="5203825"/>
              <a:ext cx="3033712" cy="1095375"/>
            </a:xfrm>
            <a:prstGeom prst="borderCallout1">
              <a:avLst>
                <a:gd name="adj1" fmla="val 46211"/>
                <a:gd name="adj2" fmla="val 99323"/>
                <a:gd name="adj3" fmla="val -10701"/>
                <a:gd name="adj4" fmla="val 12626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d-ID" sz="2000" dirty="0"/>
                <a:t>Edukasi dan Pemberdayaan Masyarakat</a:t>
              </a:r>
              <a:endParaRPr lang="en-US" sz="2400" dirty="0"/>
            </a:p>
          </p:txBody>
        </p:sp>
      </p:grpSp>
      <p:grpSp>
        <p:nvGrpSpPr>
          <p:cNvPr id="18" name="Group 17"/>
          <p:cNvGrpSpPr/>
          <p:nvPr/>
        </p:nvGrpSpPr>
        <p:grpSpPr>
          <a:xfrm>
            <a:off x="283708" y="5372126"/>
            <a:ext cx="11441367" cy="718453"/>
            <a:chOff x="318492" y="2237026"/>
            <a:chExt cx="11133269" cy="1142942"/>
          </a:xfrm>
        </p:grpSpPr>
        <p:sp>
          <p:nvSpPr>
            <p:cNvPr id="16" name="Rounded Rectangle 15"/>
            <p:cNvSpPr/>
            <p:nvPr/>
          </p:nvSpPr>
          <p:spPr>
            <a:xfrm>
              <a:off x="344233" y="2237026"/>
              <a:ext cx="11107528" cy="1142942"/>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318492" y="2338578"/>
              <a:ext cx="11049745" cy="10184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en-US" sz="2000" kern="1200" dirty="0"/>
                <a:t>P</a:t>
              </a:r>
              <a:r>
                <a:rPr lang="id-ID" sz="2000" kern="1200" dirty="0"/>
                <a:t>engetahuan </a:t>
              </a:r>
              <a:r>
                <a:rPr lang="en-US" sz="2000" kern="1200" dirty="0" err="1"/>
                <a:t>masyarakat</a:t>
              </a:r>
              <a:r>
                <a:rPr lang="en-US" sz="2000" kern="1200" dirty="0"/>
                <a:t> </a:t>
              </a:r>
              <a:r>
                <a:rPr lang="id-ID" sz="2000" kern="1200" dirty="0"/>
                <a:t>tentang cara </a:t>
              </a:r>
              <a:r>
                <a:rPr lang="en-US" sz="2000" b="1" kern="1200" dirty="0" err="1"/>
                <a:t>memilih</a:t>
              </a:r>
              <a:r>
                <a:rPr lang="en-US" sz="2000" b="1" kern="1200" dirty="0"/>
                <a:t>, </a:t>
              </a:r>
              <a:r>
                <a:rPr lang="id-ID" sz="2000" b="1" kern="1200" dirty="0"/>
                <a:t>mendapatkan, menggunakan,</a:t>
              </a:r>
              <a:r>
                <a:rPr lang="en-US" sz="2000" b="1" kern="1200" dirty="0"/>
                <a:t> </a:t>
              </a:r>
              <a:r>
                <a:rPr lang="id-ID" sz="2000" b="1" kern="1200" dirty="0"/>
                <a:t>menyimpan</a:t>
              </a:r>
              <a:r>
                <a:rPr lang="en-US" sz="2000" b="1" dirty="0"/>
                <a:t> </a:t>
              </a:r>
              <a:r>
                <a:rPr lang="id-ID" sz="2000" kern="1200" dirty="0"/>
                <a:t>dan</a:t>
              </a:r>
              <a:r>
                <a:rPr lang="en-US" sz="2000" kern="1200" dirty="0"/>
                <a:t> </a:t>
              </a:r>
              <a:r>
                <a:rPr lang="id-ID" sz="2000" b="1" kern="1200" dirty="0"/>
                <a:t>membuang</a:t>
              </a:r>
              <a:r>
                <a:rPr lang="id-ID" sz="2000" kern="1200" dirty="0"/>
                <a:t> obat dengan benar</a:t>
              </a:r>
              <a:r>
                <a:rPr lang="en-US" sz="2000" kern="1200" dirty="0"/>
                <a:t>.</a:t>
              </a:r>
            </a:p>
          </p:txBody>
        </p:sp>
      </p:grpSp>
      <p:grpSp>
        <p:nvGrpSpPr>
          <p:cNvPr id="13" name="Group 12"/>
          <p:cNvGrpSpPr/>
          <p:nvPr/>
        </p:nvGrpSpPr>
        <p:grpSpPr>
          <a:xfrm>
            <a:off x="244872" y="5517937"/>
            <a:ext cx="11639239" cy="1889620"/>
            <a:chOff x="10854466" y="5019157"/>
            <a:chExt cx="10746792" cy="2133711"/>
          </a:xfrm>
        </p:grpSpPr>
        <p:sp>
          <p:nvSpPr>
            <p:cNvPr id="14" name="Rounded Rectangle 13"/>
            <p:cNvSpPr/>
            <p:nvPr/>
          </p:nvSpPr>
          <p:spPr>
            <a:xfrm>
              <a:off x="10917122" y="5734118"/>
              <a:ext cx="10537562" cy="730868"/>
            </a:xfrm>
            <a:prstGeom prst="round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6"/>
            <p:cNvSpPr/>
            <p:nvPr/>
          </p:nvSpPr>
          <p:spPr>
            <a:xfrm>
              <a:off x="10854466" y="5019157"/>
              <a:ext cx="10746792" cy="21337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l" defTabSz="1911350" rtl="0">
                <a:lnSpc>
                  <a:spcPct val="90000"/>
                </a:lnSpc>
                <a:spcBef>
                  <a:spcPct val="0"/>
                </a:spcBef>
                <a:spcAft>
                  <a:spcPct val="35000"/>
                </a:spcAft>
              </a:pPr>
              <a:r>
                <a:rPr lang="en-US" sz="2000" kern="1200" dirty="0"/>
                <a:t>P</a:t>
              </a:r>
              <a:r>
                <a:rPr lang="id-ID" sz="2000" kern="1200" dirty="0"/>
                <a:t>enggunaan</a:t>
              </a:r>
              <a:r>
                <a:rPr lang="en-US" sz="2000" kern="1200" dirty="0"/>
                <a:t> </a:t>
              </a:r>
              <a:r>
                <a:rPr lang="en-US" sz="2000" kern="1200" dirty="0" err="1"/>
                <a:t>obat</a:t>
              </a:r>
              <a:r>
                <a:rPr lang="en-US" sz="2000" kern="1200" dirty="0"/>
                <a:t> </a:t>
              </a:r>
              <a:r>
                <a:rPr lang="en-US" sz="2000" kern="1200" dirty="0" err="1"/>
                <a:t>secara</a:t>
              </a:r>
              <a:r>
                <a:rPr lang="en-US" sz="2000" kern="1200" dirty="0"/>
                <a:t> </a:t>
              </a:r>
              <a:r>
                <a:rPr lang="en-US" sz="2000" kern="1200" dirty="0" err="1"/>
                <a:t>rasional</a:t>
              </a:r>
              <a:r>
                <a:rPr lang="en-US" sz="2000" kern="1200" dirty="0"/>
                <a:t>, </a:t>
              </a:r>
              <a:r>
                <a:rPr lang="en-US" sz="2000" kern="1200" dirty="0" err="1"/>
                <a:t>baik</a:t>
              </a:r>
              <a:r>
                <a:rPr lang="id-ID" sz="2000" kern="1200" dirty="0"/>
                <a:t> </a:t>
              </a:r>
              <a:r>
                <a:rPr lang="id-ID" sz="2000" b="1" kern="1200" dirty="0"/>
                <a:t>obat bebas </a:t>
              </a:r>
              <a:r>
                <a:rPr lang="en-US" sz="2000" b="1" kern="1200" dirty="0"/>
                <a:t>(OTC)</a:t>
              </a:r>
              <a:r>
                <a:rPr lang="id-ID" sz="2000" kern="1200" dirty="0"/>
                <a:t> </a:t>
              </a:r>
              <a:r>
                <a:rPr lang="en-US" sz="2000" kern="1200" dirty="0" err="1"/>
                <a:t>untuk</a:t>
              </a:r>
              <a:r>
                <a:rPr lang="en-US" sz="2000" kern="1200" dirty="0"/>
                <a:t> </a:t>
              </a:r>
              <a:r>
                <a:rPr lang="id-ID" sz="2000" kern="1200" dirty="0"/>
                <a:t>swamedikasi, maupun </a:t>
              </a:r>
              <a:r>
                <a:rPr lang="id-ID" sz="2000" b="1" kern="1200" dirty="0"/>
                <a:t>obat keras </a:t>
              </a:r>
              <a:r>
                <a:rPr lang="id-ID" sz="2000" b="1" i="1" kern="1200" dirty="0"/>
                <a:t>(ethical)</a:t>
              </a:r>
              <a:r>
                <a:rPr lang="id-ID" sz="2000" b="1" kern="1200" dirty="0"/>
                <a:t> </a:t>
              </a:r>
              <a:r>
                <a:rPr lang="id-ID" sz="2000" kern="1200" dirty="0"/>
                <a:t>yang diperoleh melalui </a:t>
              </a:r>
              <a:r>
                <a:rPr lang="en-US" sz="2000" kern="1200" dirty="0" err="1"/>
                <a:t>resep</a:t>
              </a:r>
              <a:r>
                <a:rPr lang="id-ID" sz="2000" kern="1200" dirty="0"/>
                <a:t> dokter.  </a:t>
              </a:r>
              <a:endParaRPr lang="en-US" sz="2000" kern="1200" dirty="0"/>
            </a:p>
          </p:txBody>
        </p:sp>
      </p:grpSp>
      <p:sp>
        <p:nvSpPr>
          <p:cNvPr id="19" name="Content Placeholder 2"/>
          <p:cNvSpPr>
            <a:spLocks noGrp="1"/>
          </p:cNvSpPr>
          <p:nvPr>
            <p:ph sz="half" idx="4294967295"/>
          </p:nvPr>
        </p:nvSpPr>
        <p:spPr>
          <a:xfrm>
            <a:off x="2532034" y="2431933"/>
            <a:ext cx="4421209" cy="644896"/>
          </a:xfrm>
          <a:prstGeom prst="rect">
            <a:avLst/>
          </a:prstGeom>
        </p:spPr>
        <p:txBody>
          <a:bodyPr>
            <a:normAutofit/>
          </a:bodyPr>
          <a:lstStyle/>
          <a:p>
            <a:pPr marL="0" indent="0">
              <a:buNone/>
            </a:pPr>
            <a:r>
              <a:rPr lang="id-ID" sz="1600" b="1" dirty="0">
                <a:solidFill>
                  <a:srgbClr val="0070C0"/>
                </a:solidFill>
              </a:rPr>
              <a:t>SK Menteri Kesehatan RI HK.02.02/MENKES/427/2015</a:t>
            </a:r>
            <a:endParaRPr lang="id-ID" sz="1800" b="1" dirty="0">
              <a:solidFill>
                <a:srgbClr val="0070C0"/>
              </a:solidFill>
            </a:endParaRPr>
          </a:p>
          <a:p>
            <a:pPr marL="0" indent="0">
              <a:lnSpc>
                <a:spcPct val="120000"/>
              </a:lnSpc>
              <a:buNone/>
            </a:pPr>
            <a:endParaRPr lang="en-US" sz="1800" b="1" i="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3200" y="1691296"/>
            <a:ext cx="1864114" cy="32663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72" y="1691296"/>
            <a:ext cx="2248324" cy="33542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929" y="4319679"/>
            <a:ext cx="2319085" cy="991916"/>
          </a:xfrm>
          <a:prstGeom prst="rect">
            <a:avLst/>
          </a:prstGeom>
        </p:spPr>
      </p:pic>
    </p:spTree>
    <p:extLst>
      <p:ext uri="{BB962C8B-B14F-4D97-AF65-F5344CB8AC3E}">
        <p14:creationId xmlns:p14="http://schemas.microsoft.com/office/powerpoint/2010/main" val="204499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Title 1"/>
          <p:cNvSpPr>
            <a:spLocks noGrp="1"/>
          </p:cNvSpPr>
          <p:nvPr>
            <p:ph type="title"/>
          </p:nvPr>
        </p:nvSpPr>
        <p:spPr>
          <a:xfrm>
            <a:off x="0" y="64111"/>
            <a:ext cx="12175560" cy="978727"/>
          </a:xfrm>
          <a:solidFill>
            <a:srgbClr val="00542D"/>
          </a:solidFill>
          <a:ln>
            <a:noFill/>
          </a:ln>
          <a:effectLst>
            <a:outerShdw blurRad="63500" dist="19050" dir="5400000" algn="ctr" rotWithShape="0">
              <a:srgbClr val="000000">
                <a:alpha val="62999"/>
              </a:srgbClr>
            </a:outerShdw>
          </a:effectLst>
          <a:extLst/>
        </p:spPr>
        <p:txBody>
          <a:bodyPr vert="horz" wrap="square" lIns="91438" tIns="45719" rIns="91438" bIns="45719" rtlCol="0" anchor="ctr">
            <a:spAutoFit/>
          </a:bodyPr>
          <a:lstStyle/>
          <a:p>
            <a:pPr defTabSz="912813">
              <a:lnSpc>
                <a:spcPct val="90000"/>
              </a:lnSpc>
            </a:pPr>
            <a:r>
              <a:rPr lang="en-AU" altLang="en-US" sz="3200" b="1" dirty="0">
                <a:solidFill>
                  <a:srgbClr val="FFFF99"/>
                </a:solidFill>
                <a:effectLst>
                  <a:outerShdw blurRad="38100" dist="38100" dir="2700000" algn="tl">
                    <a:srgbClr val="000000"/>
                  </a:outerShdw>
                </a:effectLst>
                <a:latin typeface="Calibri" panose="020F0502020204030204" pitchFamily="34" charset="0"/>
              </a:rPr>
              <a:t>PROGRESS PERCEPATAN </a:t>
            </a:r>
            <a:r>
              <a:rPr lang="sv-SE" altLang="en-US" sz="3200" b="1" dirty="0">
                <a:solidFill>
                  <a:srgbClr val="FFFF99"/>
                </a:solidFill>
                <a:effectLst>
                  <a:outerShdw blurRad="38100" dist="38100" dir="2700000" algn="tl">
                    <a:srgbClr val="000000"/>
                  </a:outerShdw>
                </a:effectLst>
                <a:latin typeface="Calibri" panose="020F0502020204030204" pitchFamily="34" charset="0"/>
              </a:rPr>
              <a:t>PENGEMBANGAN </a:t>
            </a:r>
            <a:r>
              <a:rPr lang="id-ID" altLang="en-US" sz="3200" b="1" dirty="0">
                <a:solidFill>
                  <a:srgbClr val="FFFF99"/>
                </a:solidFill>
                <a:effectLst>
                  <a:outerShdw blurRad="38100" dist="38100" dir="2700000" algn="tl">
                    <a:srgbClr val="000000"/>
                  </a:outerShdw>
                </a:effectLst>
                <a:latin typeface="Calibri" panose="020F0502020204030204" pitchFamily="34" charset="0"/>
              </a:rPr>
              <a:t/>
            </a:r>
            <a:br>
              <a:rPr lang="id-ID" altLang="en-US" sz="3200" b="1" dirty="0">
                <a:solidFill>
                  <a:srgbClr val="FFFF99"/>
                </a:solidFill>
                <a:effectLst>
                  <a:outerShdw blurRad="38100" dist="38100" dir="2700000" algn="tl">
                    <a:srgbClr val="000000"/>
                  </a:outerShdw>
                </a:effectLst>
                <a:latin typeface="Calibri" panose="020F0502020204030204" pitchFamily="34" charset="0"/>
              </a:rPr>
            </a:br>
            <a:r>
              <a:rPr lang="sv-SE" altLang="en-US" sz="3200" b="1" dirty="0">
                <a:solidFill>
                  <a:srgbClr val="FFFF99"/>
                </a:solidFill>
                <a:effectLst>
                  <a:outerShdw blurRad="38100" dist="38100" dir="2700000" algn="tl">
                    <a:srgbClr val="000000"/>
                  </a:outerShdw>
                </a:effectLst>
                <a:latin typeface="Calibri" panose="020F0502020204030204" pitchFamily="34" charset="0"/>
              </a:rPr>
              <a:t>INDUSTRI FARMASI DAN ALAT KESEHATAN</a:t>
            </a:r>
            <a:endParaRPr lang="en-AU" altLang="en-US" sz="3200" b="1" dirty="0">
              <a:solidFill>
                <a:srgbClr val="FFFF99"/>
              </a:solidFill>
              <a:effectLst>
                <a:outerShdw blurRad="38100" dist="38100" dir="2700000" algn="tl">
                  <a:srgbClr val="000000"/>
                </a:outerShdw>
              </a:effectLst>
              <a:latin typeface="Calibri" panose="020F0502020204030204" pitchFamily="34" charset="0"/>
            </a:endParaRPr>
          </a:p>
        </p:txBody>
      </p:sp>
      <p:graphicFrame>
        <p:nvGraphicFramePr>
          <p:cNvPr id="4194309" name="Content Placeholder 3"/>
          <p:cNvGraphicFramePr>
            <a:graphicFrameLocks noGrp="1"/>
          </p:cNvGraphicFramePr>
          <p:nvPr>
            <p:ph idx="1"/>
            <p:extLst>
              <p:ext uri="{D42A27DB-BD31-4B8C-83A1-F6EECF244321}">
                <p14:modId xmlns:p14="http://schemas.microsoft.com/office/powerpoint/2010/main" val="3031828402"/>
              </p:ext>
            </p:extLst>
          </p:nvPr>
        </p:nvGraphicFramePr>
        <p:xfrm>
          <a:off x="3289390" y="776414"/>
          <a:ext cx="8218071" cy="4157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364" name="Group 4"/>
          <p:cNvGrpSpPr>
            <a:grpSpLocks/>
          </p:cNvGrpSpPr>
          <p:nvPr/>
        </p:nvGrpSpPr>
        <p:grpSpPr bwMode="auto">
          <a:xfrm>
            <a:off x="-8260" y="1623114"/>
            <a:ext cx="3980947" cy="2833216"/>
            <a:chOff x="4370388" y="46037"/>
            <a:chExt cx="4687887" cy="2554288"/>
          </a:xfrm>
        </p:grpSpPr>
        <p:pic>
          <p:nvPicPr>
            <p:cNvPr id="15370"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1488" y="46038"/>
              <a:ext cx="22367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Content Placeholder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0388" y="46037"/>
              <a:ext cx="238125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5" name="Picture 7"/>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62484" y="1306873"/>
            <a:ext cx="1426341" cy="89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0-Point Star 11"/>
          <p:cNvSpPr/>
          <p:nvPr/>
        </p:nvSpPr>
        <p:spPr>
          <a:xfrm>
            <a:off x="9027203" y="3138426"/>
            <a:ext cx="1896211" cy="1365817"/>
          </a:xfrm>
          <a:prstGeom prst="star10">
            <a:avLst/>
          </a:prstGeom>
          <a:solidFill>
            <a:srgbClr val="FFFF0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b="1" dirty="0" err="1">
                <a:solidFill>
                  <a:schemeClr val="tx1"/>
                </a:solidFill>
              </a:rPr>
              <a:t>Permenkes</a:t>
            </a:r>
            <a:r>
              <a:rPr lang="en-US" b="1" dirty="0">
                <a:solidFill>
                  <a:schemeClr val="tx1"/>
                </a:solidFill>
              </a:rPr>
              <a:t> No. 17 </a:t>
            </a:r>
            <a:r>
              <a:rPr lang="en-US" b="1" dirty="0" err="1">
                <a:solidFill>
                  <a:schemeClr val="tx1"/>
                </a:solidFill>
              </a:rPr>
              <a:t>Tahun</a:t>
            </a:r>
            <a:r>
              <a:rPr lang="en-US" b="1" dirty="0">
                <a:solidFill>
                  <a:schemeClr val="tx1"/>
                </a:solidFill>
              </a:rPr>
              <a:t> 2017</a:t>
            </a:r>
          </a:p>
        </p:txBody>
      </p:sp>
      <p:sp>
        <p:nvSpPr>
          <p:cNvPr id="13" name="Explosion 2 12"/>
          <p:cNvSpPr/>
          <p:nvPr/>
        </p:nvSpPr>
        <p:spPr>
          <a:xfrm>
            <a:off x="3884612" y="1452395"/>
            <a:ext cx="2647815" cy="1692958"/>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92% </a:t>
            </a:r>
            <a:r>
              <a:rPr lang="en-US" sz="1600" b="1" dirty="0" err="1"/>
              <a:t>Alkes</a:t>
            </a:r>
            <a:r>
              <a:rPr lang="en-US" sz="1600" b="1" dirty="0"/>
              <a:t> </a:t>
            </a:r>
            <a:r>
              <a:rPr lang="en-US" sz="1600" b="1" dirty="0" err="1"/>
              <a:t>Masih</a:t>
            </a:r>
            <a:r>
              <a:rPr lang="en-US" sz="1600" b="1" dirty="0"/>
              <a:t> </a:t>
            </a:r>
            <a:r>
              <a:rPr lang="en-US" sz="1600" b="1" dirty="0" err="1"/>
              <a:t>Impor</a:t>
            </a:r>
            <a:endParaRPr lang="en-US" sz="1600" b="1" dirty="0"/>
          </a:p>
        </p:txBody>
      </p:sp>
      <p:pic>
        <p:nvPicPr>
          <p:cNvPr id="15367" name="Picture 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11645" y="2198327"/>
            <a:ext cx="1077180" cy="73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24909" y="2937586"/>
            <a:ext cx="1050651" cy="74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3"/>
          <a:stretch>
            <a:fillRect/>
          </a:stretch>
        </p:blipFill>
        <p:spPr>
          <a:xfrm>
            <a:off x="227012" y="4456330"/>
            <a:ext cx="11849081" cy="2401670"/>
          </a:xfrm>
          <a:prstGeom prst="rect">
            <a:avLst/>
          </a:prstGeom>
        </p:spPr>
      </p:pic>
      <p:sp>
        <p:nvSpPr>
          <p:cNvPr id="2" name="TextBox 1"/>
          <p:cNvSpPr txBox="1"/>
          <p:nvPr/>
        </p:nvSpPr>
        <p:spPr>
          <a:xfrm>
            <a:off x="315087" y="4516118"/>
            <a:ext cx="3657600" cy="372557"/>
          </a:xfrm>
          <a:prstGeom prst="rect">
            <a:avLst/>
          </a:prstGeom>
          <a:solidFill>
            <a:schemeClr val="bg1"/>
          </a:solidFill>
        </p:spPr>
        <p:txBody>
          <a:bodyPr wrap="square" rtlCol="0">
            <a:spAutoFit/>
          </a:bodyPr>
          <a:lstStyle/>
          <a:p>
            <a:r>
              <a:rPr lang="id-ID" dirty="0"/>
              <a:t>Peningkatan Industri Alat Kesehatan</a:t>
            </a:r>
          </a:p>
        </p:txBody>
      </p:sp>
      <p:sp>
        <p:nvSpPr>
          <p:cNvPr id="17" name="TextBox 16"/>
          <p:cNvSpPr txBox="1"/>
          <p:nvPr/>
        </p:nvSpPr>
        <p:spPr>
          <a:xfrm>
            <a:off x="4594162" y="5220490"/>
            <a:ext cx="1581140" cy="1200329"/>
          </a:xfrm>
          <a:prstGeom prst="rect">
            <a:avLst/>
          </a:prstGeom>
          <a:solidFill>
            <a:schemeClr val="bg1"/>
          </a:solidFill>
        </p:spPr>
        <p:txBody>
          <a:bodyPr wrap="square" rtlCol="0">
            <a:spAutoFit/>
          </a:bodyPr>
          <a:lstStyle/>
          <a:p>
            <a:r>
              <a:rPr lang="id-ID" sz="1200" dirty="0"/>
              <a:t>Peningkatan kemampuan industri alat kesehatan, sehingga mampu memenuhi 50-70% kebutuhan RS</a:t>
            </a:r>
          </a:p>
        </p:txBody>
      </p:sp>
      <p:sp>
        <p:nvSpPr>
          <p:cNvPr id="18" name="TextBox 17"/>
          <p:cNvSpPr txBox="1"/>
          <p:nvPr/>
        </p:nvSpPr>
        <p:spPr>
          <a:xfrm>
            <a:off x="7026418" y="5220490"/>
            <a:ext cx="2209800" cy="1015663"/>
          </a:xfrm>
          <a:prstGeom prst="rect">
            <a:avLst/>
          </a:prstGeom>
          <a:solidFill>
            <a:schemeClr val="bg1"/>
          </a:solidFill>
        </p:spPr>
        <p:txBody>
          <a:bodyPr wrap="square" rtlCol="0">
            <a:spAutoFit/>
          </a:bodyPr>
          <a:lstStyle/>
          <a:p>
            <a:r>
              <a:rPr lang="id-ID" sz="2000" dirty="0"/>
              <a:t>Meningkatnya investasi alat kesehatan</a:t>
            </a:r>
          </a:p>
        </p:txBody>
      </p:sp>
    </p:spTree>
    <p:extLst>
      <p:ext uri="{BB962C8B-B14F-4D97-AF65-F5344CB8AC3E}">
        <p14:creationId xmlns:p14="http://schemas.microsoft.com/office/powerpoint/2010/main" val="237757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13264425"/>
              </p:ext>
            </p:extLst>
          </p:nvPr>
        </p:nvGraphicFramePr>
        <p:xfrm>
          <a:off x="532507" y="847067"/>
          <a:ext cx="7639134" cy="5924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076605" y="1986424"/>
            <a:ext cx="2308033" cy="1200329"/>
          </a:xfrm>
          <a:prstGeom prst="rect">
            <a:avLst/>
          </a:prstGeom>
          <a:solidFill>
            <a:srgbClr val="7030A0"/>
          </a:solidFill>
          <a:ln>
            <a:solidFill>
              <a:schemeClr val="tx1"/>
            </a:solidFill>
          </a:ln>
        </p:spPr>
        <p:txBody>
          <a:bodyPr wrap="square" rtlCol="0">
            <a:spAutoFit/>
          </a:bodyPr>
          <a:lstStyle/>
          <a:p>
            <a:pPr algn="ctr"/>
            <a:r>
              <a:rPr lang="en-US" dirty="0" err="1">
                <a:solidFill>
                  <a:schemeClr val="bg1"/>
                </a:solidFill>
              </a:rPr>
              <a:t>Rencana</a:t>
            </a:r>
            <a:r>
              <a:rPr lang="en-US" dirty="0">
                <a:solidFill>
                  <a:schemeClr val="bg1"/>
                </a:solidFill>
              </a:rPr>
              <a:t> </a:t>
            </a:r>
            <a:r>
              <a:rPr lang="en-US" dirty="0" err="1">
                <a:solidFill>
                  <a:schemeClr val="bg1"/>
                </a:solidFill>
              </a:rPr>
              <a:t>Aksi</a:t>
            </a:r>
            <a:r>
              <a:rPr lang="en-US" dirty="0">
                <a:solidFill>
                  <a:schemeClr val="bg1"/>
                </a:solidFill>
              </a:rPr>
              <a:t> </a:t>
            </a:r>
            <a:r>
              <a:rPr lang="en-US" dirty="0" err="1">
                <a:solidFill>
                  <a:schemeClr val="bg1"/>
                </a:solidFill>
              </a:rPr>
              <a:t>Pengembangan</a:t>
            </a:r>
            <a:r>
              <a:rPr lang="en-US" dirty="0">
                <a:solidFill>
                  <a:schemeClr val="bg1"/>
                </a:solidFill>
              </a:rPr>
              <a:t> </a:t>
            </a:r>
            <a:r>
              <a:rPr lang="en-US" dirty="0" err="1">
                <a:solidFill>
                  <a:schemeClr val="bg1"/>
                </a:solidFill>
              </a:rPr>
              <a:t>Industri</a:t>
            </a:r>
            <a:r>
              <a:rPr lang="en-US" dirty="0">
                <a:solidFill>
                  <a:schemeClr val="bg1"/>
                </a:solidFill>
              </a:rPr>
              <a:t> </a:t>
            </a:r>
            <a:r>
              <a:rPr lang="en-US" dirty="0" err="1">
                <a:solidFill>
                  <a:schemeClr val="bg1"/>
                </a:solidFill>
              </a:rPr>
              <a:t>Farmasi</a:t>
            </a:r>
            <a:r>
              <a:rPr lang="en-US" dirty="0">
                <a:solidFill>
                  <a:schemeClr val="bg1"/>
                </a:solidFill>
              </a:rPr>
              <a:t> </a:t>
            </a:r>
            <a:r>
              <a:rPr lang="en-US" dirty="0" err="1">
                <a:solidFill>
                  <a:schemeClr val="bg1"/>
                </a:solidFill>
              </a:rPr>
              <a:t>dan</a:t>
            </a:r>
            <a:r>
              <a:rPr lang="en-US" dirty="0">
                <a:solidFill>
                  <a:schemeClr val="bg1"/>
                </a:solidFill>
              </a:rPr>
              <a:t>  </a:t>
            </a:r>
            <a:r>
              <a:rPr lang="en-US" dirty="0" err="1">
                <a:solidFill>
                  <a:schemeClr val="bg1"/>
                </a:solidFill>
              </a:rPr>
              <a:t>Alat</a:t>
            </a:r>
            <a:r>
              <a:rPr lang="en-US" dirty="0">
                <a:solidFill>
                  <a:schemeClr val="bg1"/>
                </a:solidFill>
              </a:rPr>
              <a:t> </a:t>
            </a:r>
            <a:r>
              <a:rPr lang="en-US" dirty="0" err="1">
                <a:solidFill>
                  <a:schemeClr val="bg1"/>
                </a:solidFill>
              </a:rPr>
              <a:t>Kesehatan</a:t>
            </a:r>
            <a:endParaRPr lang="en-US" dirty="0">
              <a:solidFill>
                <a:schemeClr val="bg1"/>
              </a:solidFill>
            </a:endParaRPr>
          </a:p>
        </p:txBody>
      </p:sp>
      <p:sp>
        <p:nvSpPr>
          <p:cNvPr id="6" name="TextBox 5"/>
          <p:cNvSpPr txBox="1"/>
          <p:nvPr/>
        </p:nvSpPr>
        <p:spPr>
          <a:xfrm>
            <a:off x="8076605" y="3559325"/>
            <a:ext cx="2308033" cy="646331"/>
          </a:xfrm>
          <a:prstGeom prst="rect">
            <a:avLst/>
          </a:prstGeom>
          <a:solidFill>
            <a:srgbClr val="CC99FF"/>
          </a:solidFill>
          <a:ln>
            <a:solidFill>
              <a:schemeClr val="tx1"/>
            </a:solidFill>
          </a:ln>
        </p:spPr>
        <p:txBody>
          <a:bodyPr wrap="square" rtlCol="0">
            <a:spAutoFit/>
          </a:bodyPr>
          <a:lstStyle/>
          <a:p>
            <a:pPr algn="ctr"/>
            <a:r>
              <a:rPr lang="en-US" dirty="0" err="1"/>
              <a:t>Permenkes</a:t>
            </a:r>
            <a:r>
              <a:rPr lang="en-US" dirty="0"/>
              <a:t> No 17 </a:t>
            </a:r>
            <a:r>
              <a:rPr lang="en-US" dirty="0" err="1"/>
              <a:t>Tahun</a:t>
            </a:r>
            <a:r>
              <a:rPr lang="en-US" dirty="0"/>
              <a:t> 2017</a:t>
            </a:r>
          </a:p>
        </p:txBody>
      </p:sp>
      <p:sp>
        <p:nvSpPr>
          <p:cNvPr id="3" name="Right Arrow 2"/>
          <p:cNvSpPr/>
          <p:nvPr/>
        </p:nvSpPr>
        <p:spPr>
          <a:xfrm>
            <a:off x="7341206" y="2236069"/>
            <a:ext cx="615474" cy="19013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8855000" y="3186751"/>
            <a:ext cx="782920" cy="372572"/>
          </a:xfrm>
          <a:prstGeom prst="downArrow">
            <a:avLst/>
          </a:prstGeom>
          <a:solidFill>
            <a:srgbClr val="FFFF0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1"/>
          <p:cNvSpPr txBox="1">
            <a:spLocks/>
          </p:cNvSpPr>
          <p:nvPr/>
        </p:nvSpPr>
        <p:spPr>
          <a:xfrm>
            <a:off x="1" y="145413"/>
            <a:ext cx="12188824" cy="535529"/>
          </a:xfrm>
          <a:prstGeom prst="rect">
            <a:avLst/>
          </a:prstGeo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lvl1pPr algn="ctr" defTabSz="912813">
              <a:lnSpc>
                <a:spcPct val="90000"/>
              </a:lnSpc>
              <a:spcBef>
                <a:spcPct val="0"/>
              </a:spcBef>
              <a:buNone/>
              <a:defRPr sz="3200" b="1">
                <a:solidFill>
                  <a:srgbClr val="FFFF99"/>
                </a:solidFill>
                <a:effectLst>
                  <a:outerShdw blurRad="38100" dist="38100" dir="2700000" algn="tl">
                    <a:srgbClr val="000000"/>
                  </a:outerShdw>
                </a:effectLst>
                <a:latin typeface="Calibri" panose="020F0502020204030204" pitchFamily="34" charset="0"/>
                <a:ea typeface="+mj-ea"/>
                <a:cs typeface="+mj-cs"/>
              </a:defRPr>
            </a:lvl1pPr>
          </a:lstStyle>
          <a:p>
            <a:r>
              <a:rPr lang="en-US" altLang="en-US" dirty="0"/>
              <a:t>INSTRUKSI PRESIDEN UNTUK KEMENKES</a:t>
            </a:r>
            <a:endParaRPr lang="id-ID" dirty="0"/>
          </a:p>
        </p:txBody>
      </p:sp>
      <p:pic>
        <p:nvPicPr>
          <p:cNvPr id="8" name="Picture 4" descr="Image result for industri farmasi di indones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85412" y="5410200"/>
            <a:ext cx="1721372" cy="1281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5673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12188825" cy="990600"/>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en-US"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RENCANA  AKSI PENGEMBANGAN </a:t>
            </a:r>
            <a:br>
              <a:rPr lang="en-US"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br>
            <a:r>
              <a:rPr lang="en-US"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INDUSTRI  FARMASI DAN AL</a:t>
            </a:r>
            <a:r>
              <a:rPr lang="id-ID"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AT </a:t>
            </a:r>
            <a:r>
              <a:rPr lang="en-US"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KES</a:t>
            </a:r>
            <a:r>
              <a:rPr lang="id-ID"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EHATAN</a:t>
            </a:r>
            <a:r>
              <a:rPr lang="en-US" altLang="en-US" sz="3200" b="1" dirty="0">
                <a:solidFill>
                  <a:srgbClr val="FFFF99"/>
                </a:solidFill>
                <a:effectLst>
                  <a:outerShdw blurRad="38100" dist="38100" dir="2700000" algn="tl">
                    <a:srgbClr val="000000"/>
                  </a:outerShdw>
                </a:effectLst>
                <a:latin typeface="Calibri" panose="020F0502020204030204" pitchFamily="34" charset="0"/>
                <a:ea typeface="+mj-ea"/>
                <a:cs typeface="+mj-cs"/>
              </a:rPr>
              <a:t> (2016 - 2020)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2338082"/>
              </p:ext>
            </p:extLst>
          </p:nvPr>
        </p:nvGraphicFramePr>
        <p:xfrm>
          <a:off x="989012" y="1600200"/>
          <a:ext cx="10134600" cy="5071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8763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88825" cy="646329"/>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id-ID" sz="4000" b="1" dirty="0">
                <a:solidFill>
                  <a:srgbClr val="FFFF99"/>
                </a:solidFill>
                <a:effectLst>
                  <a:outerShdw blurRad="38100" dist="38100" dir="2700000" algn="tl">
                    <a:srgbClr val="000000"/>
                  </a:outerShdw>
                </a:effectLst>
                <a:latin typeface="Calibri" panose="020F0502020204030204" pitchFamily="34" charset="0"/>
              </a:rPr>
              <a:t>KESIMPULAN</a:t>
            </a:r>
          </a:p>
        </p:txBody>
      </p:sp>
      <p:sp>
        <p:nvSpPr>
          <p:cNvPr id="3" name="Content Placeholder 2"/>
          <p:cNvSpPr>
            <a:spLocks noGrp="1"/>
          </p:cNvSpPr>
          <p:nvPr>
            <p:ph idx="1"/>
          </p:nvPr>
        </p:nvSpPr>
        <p:spPr>
          <a:xfrm>
            <a:off x="1190713" y="1213885"/>
            <a:ext cx="10969943" cy="1442630"/>
          </a:xfrm>
        </p:spPr>
        <p:txBody>
          <a:bodyPr>
            <a:normAutofit/>
          </a:bodyPr>
          <a:lstStyle/>
          <a:p>
            <a:pPr marL="0" indent="0">
              <a:buNone/>
            </a:pPr>
            <a:r>
              <a:rPr lang="id-ID" sz="2400" dirty="0"/>
              <a:t>Kebijakan Ditjen Kefarmasian dan Alat Kesehatan untuk menjamin akses obat dan alkes sejalan dengan perkembangan pembangunan kesehatan dan pelaksanaan Program Indonesia Sehat.</a:t>
            </a:r>
          </a:p>
        </p:txBody>
      </p:sp>
      <p:sp>
        <p:nvSpPr>
          <p:cNvPr id="4" name="Slide Number Placeholder 3"/>
          <p:cNvSpPr>
            <a:spLocks noGrp="1"/>
          </p:cNvSpPr>
          <p:nvPr>
            <p:ph type="sldNum" sz="quarter" idx="12"/>
          </p:nvPr>
        </p:nvSpPr>
        <p:spPr/>
        <p:txBody>
          <a:bodyPr/>
          <a:lstStyle/>
          <a:p>
            <a:fld id="{CFCA2839-A7A4-47B0-ACAE-A8786A8B4003}" type="slidenum">
              <a:rPr lang="en-US" smtClean="0">
                <a:solidFill>
                  <a:prstClr val="black">
                    <a:tint val="75000"/>
                  </a:prstClr>
                </a:solidFill>
              </a:rPr>
              <a:pPr/>
              <a:t>16</a:t>
            </a:fld>
            <a:endParaRPr lang="en-US">
              <a:solidFill>
                <a:prstClr val="black">
                  <a:tint val="75000"/>
                </a:prstClr>
              </a:solidFill>
            </a:endParaRPr>
          </a:p>
        </p:txBody>
      </p:sp>
      <p:sp>
        <p:nvSpPr>
          <p:cNvPr id="5" name="Content Placeholder 2"/>
          <p:cNvSpPr txBox="1">
            <a:spLocks/>
          </p:cNvSpPr>
          <p:nvPr/>
        </p:nvSpPr>
        <p:spPr>
          <a:xfrm>
            <a:off x="1210390" y="2656515"/>
            <a:ext cx="10969943" cy="1925345"/>
          </a:xfrm>
          <a:prstGeom prst="rect">
            <a:avLst/>
          </a:prstGeom>
        </p:spPr>
        <p:txBody>
          <a:bodyPr vert="horz" lIns="91438" tIns="45719" rIns="91438" bIns="45719" rtlCol="0">
            <a:noAutofit/>
          </a:bodyPr>
          <a:lstStyle>
            <a:lvl1pPr marL="457075" indent="-457075" algn="l" defTabSz="1218866"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27" indent="-380895" algn="l" defTabSz="1218866"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82"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311"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744"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17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id-ID" sz="2400" dirty="0"/>
              <a:t>Kebijakan tersebut berpedoman kepada Sistem Kesehatan Nasional, pada Subsistem Sediaan Farmasi, Alkes, dan Makanan Minuman, yang terdiri upaya menjamin ketersediaan-keterjangkauan-pemerataan, pengawasan, perlindungan masyarakat, pelayanan kefarmasian, penggunaan obat yang rasional, serta mewujudkan kemandirian dalam negeri.</a:t>
            </a:r>
          </a:p>
        </p:txBody>
      </p:sp>
      <p:sp>
        <p:nvSpPr>
          <p:cNvPr id="6" name="Content Placeholder 2"/>
          <p:cNvSpPr txBox="1">
            <a:spLocks/>
          </p:cNvSpPr>
          <p:nvPr/>
        </p:nvSpPr>
        <p:spPr>
          <a:xfrm>
            <a:off x="1190712" y="4876801"/>
            <a:ext cx="10969943" cy="3429000"/>
          </a:xfrm>
          <a:prstGeom prst="rect">
            <a:avLst/>
          </a:prstGeom>
        </p:spPr>
        <p:txBody>
          <a:bodyPr vert="horz" lIns="91438" tIns="45719" rIns="91438" bIns="45719" rtlCol="0">
            <a:normAutofit/>
          </a:bodyPr>
          <a:lstStyle>
            <a:lvl1pPr marL="457075" indent="-457075" algn="l" defTabSz="1218866" rtl="0" eaLnBrk="1" latinLnBrk="0" hangingPunct="1">
              <a:spcBef>
                <a:spcPct val="20000"/>
              </a:spcBef>
              <a:buFont typeface="Arial" pitchFamily="34" charset="0"/>
              <a:buChar char="•"/>
              <a:defRPr sz="4266" kern="1200">
                <a:solidFill>
                  <a:schemeClr val="tx1"/>
                </a:solidFill>
                <a:latin typeface="+mn-lt"/>
                <a:ea typeface="+mn-ea"/>
                <a:cs typeface="+mn-cs"/>
              </a:defRPr>
            </a:lvl1pPr>
            <a:lvl2pPr marL="990327" indent="-380895" algn="l" defTabSz="1218866"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82"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311"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744"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175" indent="-304716" algn="l" defTabSz="1218866"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pPr marL="0" indent="0">
              <a:buNone/>
            </a:pPr>
            <a:r>
              <a:rPr lang="id-ID" sz="2400" dirty="0"/>
              <a:t>Agar kebijakan tersebut dapat mewujudkan jaminan akses, perlu dilakukan sinergi peran aktif setiap pemangku kepentingan nasional sehingga manfaat tersedianya akses obat dan alkes dapat diterima oleh seluruh komponen masyarakat.</a:t>
            </a:r>
          </a:p>
        </p:txBody>
      </p:sp>
      <p:sp>
        <p:nvSpPr>
          <p:cNvPr id="8" name="Rectangle 7"/>
          <p:cNvSpPr/>
          <p:nvPr/>
        </p:nvSpPr>
        <p:spPr>
          <a:xfrm>
            <a:off x="0" y="1143000"/>
            <a:ext cx="1210390" cy="122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7200" dirty="0">
                <a:solidFill>
                  <a:srgbClr val="FF0000"/>
                </a:solidFill>
              </a:rPr>
              <a:t>1)</a:t>
            </a:r>
          </a:p>
        </p:txBody>
      </p:sp>
      <p:sp>
        <p:nvSpPr>
          <p:cNvPr id="9" name="Rectangle 8"/>
          <p:cNvSpPr/>
          <p:nvPr/>
        </p:nvSpPr>
        <p:spPr>
          <a:xfrm>
            <a:off x="-1588" y="2743200"/>
            <a:ext cx="1210390" cy="122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7200" dirty="0">
                <a:solidFill>
                  <a:srgbClr val="FF0000"/>
                </a:solidFill>
              </a:rPr>
              <a:t>2)</a:t>
            </a:r>
          </a:p>
        </p:txBody>
      </p:sp>
      <p:sp>
        <p:nvSpPr>
          <p:cNvPr id="10" name="Rectangle 9"/>
          <p:cNvSpPr/>
          <p:nvPr/>
        </p:nvSpPr>
        <p:spPr>
          <a:xfrm>
            <a:off x="10817" y="4648200"/>
            <a:ext cx="1210390" cy="1224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7200" dirty="0">
                <a:solidFill>
                  <a:srgbClr val="FF0000"/>
                </a:solidFill>
              </a:rPr>
              <a:t>3)</a:t>
            </a:r>
          </a:p>
        </p:txBody>
      </p:sp>
    </p:spTree>
    <p:extLst>
      <p:ext uri="{BB962C8B-B14F-4D97-AF65-F5344CB8AC3E}">
        <p14:creationId xmlns:p14="http://schemas.microsoft.com/office/powerpoint/2010/main" val="154773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 y="1484784"/>
            <a:ext cx="12188822" cy="738629"/>
          </a:xfrm>
          <a:prstGeom prst="rect">
            <a:avLst/>
          </a:prstGeom>
          <a:noFill/>
        </p:spPr>
        <p:txBody>
          <a:bodyPr wrap="square" lIns="121886" tIns="60943" rIns="121886" bIns="60943" rtlCol="0">
            <a:spAutoFit/>
          </a:bodyPr>
          <a:lstStyle/>
          <a:p>
            <a:pPr algn="ctr"/>
            <a:r>
              <a:rPr lang="id-ID" sz="4000" b="1" spc="800" dirty="0">
                <a:solidFill>
                  <a:srgbClr val="00B050"/>
                </a:solidFill>
                <a:latin typeface="Arial" charset="0"/>
                <a:ea typeface="Arial" charset="0"/>
                <a:cs typeface="Arial" charset="0"/>
              </a:rPr>
              <a:t>SALAM SEHAT</a:t>
            </a:r>
          </a:p>
        </p:txBody>
      </p:sp>
      <p:pic>
        <p:nvPicPr>
          <p:cNvPr id="24" name="Picture 23"/>
          <p:cNvPicPr>
            <a:picLocks noChangeAspect="1"/>
          </p:cNvPicPr>
          <p:nvPr/>
        </p:nvPicPr>
        <p:blipFill>
          <a:blip r:embed="rId3"/>
          <a:stretch>
            <a:fillRect/>
          </a:stretch>
        </p:blipFill>
        <p:spPr>
          <a:xfrm>
            <a:off x="-1726749" y="4094806"/>
            <a:ext cx="21355107" cy="2962658"/>
          </a:xfrm>
          <a:prstGeom prst="rect">
            <a:avLst/>
          </a:prstGeom>
        </p:spPr>
      </p:pic>
      <p:sp>
        <p:nvSpPr>
          <p:cNvPr id="13" name="TextBox 12"/>
          <p:cNvSpPr txBox="1"/>
          <p:nvPr/>
        </p:nvSpPr>
        <p:spPr>
          <a:xfrm>
            <a:off x="4" y="2514840"/>
            <a:ext cx="12188822" cy="1230752"/>
          </a:xfrm>
          <a:prstGeom prst="rect">
            <a:avLst/>
          </a:prstGeom>
          <a:noFill/>
        </p:spPr>
        <p:txBody>
          <a:bodyPr wrap="square" lIns="121886" tIns="60943" rIns="121886" bIns="60943" rtlCol="0">
            <a:spAutoFit/>
          </a:bodyPr>
          <a:lstStyle/>
          <a:p>
            <a:pPr algn="ctr"/>
            <a:r>
              <a:rPr lang="id-ID" sz="7198" spc="-400" dirty="0">
                <a:solidFill>
                  <a:srgbClr val="00B050"/>
                </a:solidFill>
                <a:latin typeface="Arial Black"/>
                <a:ea typeface="Arial" charset="0"/>
                <a:cs typeface="Arial Black"/>
              </a:rPr>
              <a:t>TERIMA KASIH</a:t>
            </a:r>
          </a:p>
        </p:txBody>
      </p:sp>
    </p:spTree>
    <p:extLst>
      <p:ext uri="{BB962C8B-B14F-4D97-AF65-F5344CB8AC3E}">
        <p14:creationId xmlns:p14="http://schemas.microsoft.com/office/powerpoint/2010/main" val="77198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7F4462-92F7-4772-8AE5-6A66ACA14510}"/>
              </a:ext>
            </a:extLst>
          </p:cNvPr>
          <p:cNvSpPr>
            <a:spLocks noGrp="1"/>
          </p:cNvSpPr>
          <p:nvPr>
            <p:ph type="title"/>
          </p:nvPr>
        </p:nvSpPr>
        <p:spPr/>
        <p:txBody>
          <a:bodyPr/>
          <a:lstStyle/>
          <a:p>
            <a:r>
              <a:rPr lang="id-ID" dirty="0"/>
              <a:t>Tujuan </a:t>
            </a:r>
          </a:p>
        </p:txBody>
      </p:sp>
      <p:sp>
        <p:nvSpPr>
          <p:cNvPr id="3" name="Content Placeholder 2">
            <a:extLst>
              <a:ext uri="{FF2B5EF4-FFF2-40B4-BE49-F238E27FC236}">
                <a16:creationId xmlns="" xmlns:a16="http://schemas.microsoft.com/office/drawing/2014/main" id="{89163C3B-21B4-4E4B-BFB0-28664C7C051E}"/>
              </a:ext>
            </a:extLst>
          </p:cNvPr>
          <p:cNvSpPr>
            <a:spLocks noGrp="1"/>
          </p:cNvSpPr>
          <p:nvPr>
            <p:ph idx="1"/>
          </p:nvPr>
        </p:nvSpPr>
        <p:spPr/>
        <p:txBody>
          <a:bodyPr>
            <a:normAutofit fontScale="92500" lnSpcReduction="10000"/>
          </a:bodyPr>
          <a:lstStyle/>
          <a:p>
            <a:r>
              <a:rPr lang="id-ID" sz="3200" dirty="0"/>
              <a:t>Mahasiswa dapat menyebutkan  tujuan mata ajar kebijakan pemerintah dalam mendukung dan menjamin akses sediaan farmasi dan alat kesehatan</a:t>
            </a:r>
          </a:p>
          <a:p>
            <a:r>
              <a:rPr lang="id-ID" sz="3200" dirty="0"/>
              <a:t>Mahasiswa dapat menguraikan topik- topik dan jadwal mata ajar kebijakan pemerintah dalam mendukung dan menjamin akses sediaan farmasi dan alat kesehatan</a:t>
            </a:r>
          </a:p>
          <a:p>
            <a:r>
              <a:rPr lang="id-ID" sz="3200" dirty="0"/>
              <a:t>Mahasiswa dapat menggambarkan sistem evaluasi pembelajaran dan buku wajib</a:t>
            </a:r>
          </a:p>
          <a:p>
            <a:r>
              <a:rPr lang="id-ID" sz="3200" dirty="0"/>
              <a:t>Mahasiswa mampu memahami kompetensi yang diharapkan dari mata ajar</a:t>
            </a:r>
          </a:p>
          <a:p>
            <a:endParaRPr lang="id-ID" sz="3200" dirty="0"/>
          </a:p>
        </p:txBody>
      </p:sp>
      <p:sp>
        <p:nvSpPr>
          <p:cNvPr id="4" name="Slide Number Placeholder 3">
            <a:extLst>
              <a:ext uri="{FF2B5EF4-FFF2-40B4-BE49-F238E27FC236}">
                <a16:creationId xmlns="" xmlns:a16="http://schemas.microsoft.com/office/drawing/2014/main" id="{5D52CDE4-F183-4726-8BCD-44C3CF710C4F}"/>
              </a:ext>
            </a:extLst>
          </p:cNvPr>
          <p:cNvSpPr>
            <a:spLocks noGrp="1"/>
          </p:cNvSpPr>
          <p:nvPr>
            <p:ph type="sldNum" sz="quarter" idx="12"/>
          </p:nvPr>
        </p:nvSpPr>
        <p:spPr/>
        <p:txBody>
          <a:bodyPr/>
          <a:lstStyle/>
          <a:p>
            <a:fld id="{CFCA2839-A7A4-47B0-ACAE-A8786A8B4003}"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3273297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4F4404-1F38-4119-AADD-1E675046C172}"/>
              </a:ext>
            </a:extLst>
          </p:cNvPr>
          <p:cNvSpPr>
            <a:spLocks noGrp="1"/>
          </p:cNvSpPr>
          <p:nvPr>
            <p:ph type="title"/>
          </p:nvPr>
        </p:nvSpPr>
        <p:spPr/>
        <p:txBody>
          <a:bodyPr/>
          <a:lstStyle/>
          <a:p>
            <a:endParaRPr lang="en-ID"/>
          </a:p>
        </p:txBody>
      </p:sp>
      <p:sp>
        <p:nvSpPr>
          <p:cNvPr id="3" name="Text Placeholder 2">
            <a:extLst>
              <a:ext uri="{FF2B5EF4-FFF2-40B4-BE49-F238E27FC236}">
                <a16:creationId xmlns="" xmlns:a16="http://schemas.microsoft.com/office/drawing/2014/main" id="{CAEE97CB-BAF4-4E3E-AB10-B771027D25F5}"/>
              </a:ext>
            </a:extLst>
          </p:cNvPr>
          <p:cNvSpPr>
            <a:spLocks noGrp="1"/>
          </p:cNvSpPr>
          <p:nvPr>
            <p:ph type="body" idx="1"/>
          </p:nvPr>
        </p:nvSpPr>
        <p:spPr/>
        <p:txBody>
          <a:bodyPr/>
          <a:lstStyle/>
          <a:p>
            <a:endParaRPr lang="en-ID"/>
          </a:p>
        </p:txBody>
      </p:sp>
      <p:sp>
        <p:nvSpPr>
          <p:cNvPr id="4" name="Slide Number Placeholder 3">
            <a:extLst>
              <a:ext uri="{FF2B5EF4-FFF2-40B4-BE49-F238E27FC236}">
                <a16:creationId xmlns="" xmlns:a16="http://schemas.microsoft.com/office/drawing/2014/main" id="{A384AE37-CACB-415C-934E-B5B6427FFDC0}"/>
              </a:ext>
            </a:extLst>
          </p:cNvPr>
          <p:cNvSpPr>
            <a:spLocks noGrp="1"/>
          </p:cNvSpPr>
          <p:nvPr>
            <p:ph type="sldNum" sz="quarter" idx="12"/>
          </p:nvPr>
        </p:nvSpPr>
        <p:spPr/>
        <p:txBody>
          <a:bodyPr/>
          <a:lstStyle/>
          <a:p>
            <a:pPr>
              <a:defRPr/>
            </a:pPr>
            <a:fld id="{5F3B26B9-527E-4678-BABE-FBF9CFA38E54}" type="slidenum">
              <a:rPr lang="en-US" smtClean="0"/>
              <a:pPr>
                <a:defRPr/>
              </a:pPr>
              <a:t>3</a:t>
            </a:fld>
            <a:endParaRPr lang="en-US"/>
          </a:p>
        </p:txBody>
      </p:sp>
      <p:pic>
        <p:nvPicPr>
          <p:cNvPr id="6" name="Picture 5">
            <a:extLst>
              <a:ext uri="{FF2B5EF4-FFF2-40B4-BE49-F238E27FC236}">
                <a16:creationId xmlns="" xmlns:a16="http://schemas.microsoft.com/office/drawing/2014/main" id="{D595D236-0A86-44E5-9A08-D87A1B71A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7" name="Picture 4" descr="C:\Users\OKVA\Downloads\logo-kemenkes-baru-2016-1.png">
            <a:extLst>
              <a:ext uri="{FF2B5EF4-FFF2-40B4-BE49-F238E27FC236}">
                <a16:creationId xmlns="" xmlns:a16="http://schemas.microsoft.com/office/drawing/2014/main" id="{35420D7D-C158-479C-B065-D157119A96DD}"/>
              </a:ext>
            </a:extLst>
          </p:cNvPr>
          <p:cNvPicPr>
            <a:picLocks noChangeAspect="1" noChangeArrowheads="1"/>
          </p:cNvPicPr>
          <p:nvPr/>
        </p:nvPicPr>
        <p:blipFill rotWithShape="1">
          <a:blip r:embed="rId4"/>
          <a:srcRect r="56927"/>
          <a:stretch/>
        </p:blipFill>
        <p:spPr bwMode="auto">
          <a:xfrm>
            <a:off x="34161" y="279401"/>
            <a:ext cx="1083149" cy="1030289"/>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96904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3"/>
          <p:cNvSpPr/>
          <p:nvPr/>
        </p:nvSpPr>
        <p:spPr>
          <a:xfrm>
            <a:off x="3934003" y="1143001"/>
            <a:ext cx="3888600" cy="664952"/>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76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12176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12176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a:spcBef>
                <a:spcPct val="0"/>
              </a:spcBef>
              <a:buFontTx/>
              <a:buNone/>
              <a:defRPr/>
            </a:pPr>
            <a:r>
              <a:rPr lang="en-US" altLang="en-US" sz="1600" b="1" dirty="0">
                <a:cs typeface="Arial" panose="020B0604020202020204" pitchFamily="34" charset="0"/>
              </a:rPr>
              <a:t>RENSTRA </a:t>
            </a:r>
            <a:endParaRPr lang="id-ID" altLang="en-US" sz="1600" b="1" dirty="0">
              <a:cs typeface="Arial" panose="020B0604020202020204" pitchFamily="34" charset="0"/>
            </a:endParaRPr>
          </a:p>
          <a:p>
            <a:pPr algn="ctr">
              <a:spcBef>
                <a:spcPct val="0"/>
              </a:spcBef>
              <a:buFontTx/>
              <a:buNone/>
              <a:defRPr/>
            </a:pPr>
            <a:r>
              <a:rPr lang="en-US" altLang="en-US" sz="1600" b="1" dirty="0">
                <a:cs typeface="Arial" panose="020B0604020202020204" pitchFamily="34" charset="0"/>
              </a:rPr>
              <a:t>2015-2019</a:t>
            </a:r>
          </a:p>
        </p:txBody>
      </p:sp>
      <p:grpSp>
        <p:nvGrpSpPr>
          <p:cNvPr id="6" name="Group 43"/>
          <p:cNvGrpSpPr>
            <a:grpSpLocks/>
          </p:cNvGrpSpPr>
          <p:nvPr/>
        </p:nvGrpSpPr>
        <p:grpSpPr bwMode="auto">
          <a:xfrm>
            <a:off x="1592594" y="1807948"/>
            <a:ext cx="9038324" cy="4567283"/>
            <a:chOff x="227518" y="1371600"/>
            <a:chExt cx="8986294" cy="5762681"/>
          </a:xfrm>
        </p:grpSpPr>
        <p:sp>
          <p:nvSpPr>
            <p:cNvPr id="14" name="Freeform 5"/>
            <p:cNvSpPr>
              <a:spLocks noChangeArrowheads="1"/>
            </p:cNvSpPr>
            <p:nvPr/>
          </p:nvSpPr>
          <p:spPr bwMode="auto">
            <a:xfrm>
              <a:off x="227518" y="1414929"/>
              <a:ext cx="2833285" cy="4662408"/>
            </a:xfrm>
            <a:custGeom>
              <a:avLst/>
              <a:gdLst>
                <a:gd name="T0" fmla="*/ 0 w 2815056"/>
                <a:gd name="T1" fmla="*/ 148565 h 4800612"/>
                <a:gd name="T2" fmla="*/ 286548 w 2815056"/>
                <a:gd name="T3" fmla="*/ 0 h 4800612"/>
                <a:gd name="T4" fmla="*/ 2578924 w 2815056"/>
                <a:gd name="T5" fmla="*/ 0 h 4800612"/>
                <a:gd name="T6" fmla="*/ 2865472 w 2815056"/>
                <a:gd name="T7" fmla="*/ 148565 h 4800612"/>
                <a:gd name="T8" fmla="*/ 2865472 w 2815056"/>
                <a:gd name="T9" fmla="*/ 2384950 h 4800612"/>
                <a:gd name="T10" fmla="*/ 2578924 w 2815056"/>
                <a:gd name="T11" fmla="*/ 2533516 h 4800612"/>
                <a:gd name="T12" fmla="*/ 286548 w 2815056"/>
                <a:gd name="T13" fmla="*/ 2533516 h 4800612"/>
                <a:gd name="T14" fmla="*/ 0 w 2815056"/>
                <a:gd name="T15" fmla="*/ 2384950 h 4800612"/>
                <a:gd name="T16" fmla="*/ 0 w 2815056"/>
                <a:gd name="T17" fmla="*/ 148565 h 48006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15056"/>
                <a:gd name="T28" fmla="*/ 0 h 4800612"/>
                <a:gd name="T29" fmla="*/ 2815056 w 2815056"/>
                <a:gd name="T30" fmla="*/ 4800612 h 48006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15056" h="4800612">
                  <a:moveTo>
                    <a:pt x="0" y="281506"/>
                  </a:moveTo>
                  <a:cubicBezTo>
                    <a:pt x="0" y="126035"/>
                    <a:pt x="126035" y="0"/>
                    <a:pt x="281506" y="0"/>
                  </a:cubicBezTo>
                  <a:lnTo>
                    <a:pt x="2533550" y="0"/>
                  </a:lnTo>
                  <a:cubicBezTo>
                    <a:pt x="2689021" y="0"/>
                    <a:pt x="2815056" y="126035"/>
                    <a:pt x="2815056" y="281506"/>
                  </a:cubicBezTo>
                  <a:lnTo>
                    <a:pt x="2815056" y="4519106"/>
                  </a:lnTo>
                  <a:cubicBezTo>
                    <a:pt x="2815056" y="4674577"/>
                    <a:pt x="2689021" y="4800612"/>
                    <a:pt x="2533550" y="4800612"/>
                  </a:cubicBezTo>
                  <a:lnTo>
                    <a:pt x="281506" y="4800612"/>
                  </a:lnTo>
                  <a:cubicBezTo>
                    <a:pt x="126035" y="4800612"/>
                    <a:pt x="0" y="4674577"/>
                    <a:pt x="0" y="4519106"/>
                  </a:cubicBezTo>
                  <a:lnTo>
                    <a:pt x="0" y="281506"/>
                  </a:lnTo>
                  <a:close/>
                </a:path>
              </a:pathLst>
            </a:custGeom>
            <a:solidFill>
              <a:srgbClr val="FFC000"/>
            </a:solidFill>
            <a:ln>
              <a:noFill/>
            </a:ln>
            <a:effectLst>
              <a:outerShdw blurRad="6350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68580" bIns="2588902"/>
            <a:lstStyle/>
            <a:p>
              <a:pPr algn="ctr" defTabSz="800080">
                <a:spcBef>
                  <a:spcPts val="600"/>
                </a:spcBef>
                <a:defRPr/>
              </a:pPr>
              <a:endParaRPr lang="en-US" sz="2400" b="1" dirty="0">
                <a:solidFill>
                  <a:prstClr val="black"/>
                </a:solidFill>
                <a:cs typeface="Calibri"/>
              </a:endParaRPr>
            </a:p>
          </p:txBody>
        </p:sp>
        <p:sp>
          <p:nvSpPr>
            <p:cNvPr id="15" name="Freeform 6"/>
            <p:cNvSpPr/>
            <p:nvPr/>
          </p:nvSpPr>
          <p:spPr>
            <a:xfrm>
              <a:off x="413133" y="2458509"/>
              <a:ext cx="2432188" cy="3291935"/>
            </a:xfrm>
            <a:custGeom>
              <a:avLst/>
              <a:gdLst>
                <a:gd name="connsiteX0" fmla="*/ 0 w 2433723"/>
                <a:gd name="connsiteY0" fmla="*/ 243372 h 2660940"/>
                <a:gd name="connsiteX1" fmla="*/ 243372 w 2433723"/>
                <a:gd name="connsiteY1" fmla="*/ 0 h 2660940"/>
                <a:gd name="connsiteX2" fmla="*/ 2190351 w 2433723"/>
                <a:gd name="connsiteY2" fmla="*/ 0 h 2660940"/>
                <a:gd name="connsiteX3" fmla="*/ 2433723 w 2433723"/>
                <a:gd name="connsiteY3" fmla="*/ 243372 h 2660940"/>
                <a:gd name="connsiteX4" fmla="*/ 2433723 w 2433723"/>
                <a:gd name="connsiteY4" fmla="*/ 2417568 h 2660940"/>
                <a:gd name="connsiteX5" fmla="*/ 2190351 w 2433723"/>
                <a:gd name="connsiteY5" fmla="*/ 2660940 h 2660940"/>
                <a:gd name="connsiteX6" fmla="*/ 243372 w 2433723"/>
                <a:gd name="connsiteY6" fmla="*/ 2660940 h 2660940"/>
                <a:gd name="connsiteX7" fmla="*/ 0 w 2433723"/>
                <a:gd name="connsiteY7" fmla="*/ 2417568 h 2660940"/>
                <a:gd name="connsiteX8" fmla="*/ 0 w 2433723"/>
                <a:gd name="connsiteY8" fmla="*/ 243372 h 26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723" h="2660940">
                  <a:moveTo>
                    <a:pt x="0" y="243372"/>
                  </a:moveTo>
                  <a:cubicBezTo>
                    <a:pt x="0" y="108961"/>
                    <a:pt x="108961" y="0"/>
                    <a:pt x="243372" y="0"/>
                  </a:cubicBezTo>
                  <a:lnTo>
                    <a:pt x="2190351" y="0"/>
                  </a:lnTo>
                  <a:cubicBezTo>
                    <a:pt x="2324762" y="0"/>
                    <a:pt x="2433723" y="108961"/>
                    <a:pt x="2433723" y="243372"/>
                  </a:cubicBezTo>
                  <a:lnTo>
                    <a:pt x="2433723" y="2417568"/>
                  </a:lnTo>
                  <a:cubicBezTo>
                    <a:pt x="2433723" y="2551979"/>
                    <a:pt x="2324762" y="2660940"/>
                    <a:pt x="2190351" y="2660940"/>
                  </a:cubicBezTo>
                  <a:lnTo>
                    <a:pt x="243372" y="2660940"/>
                  </a:lnTo>
                  <a:cubicBezTo>
                    <a:pt x="108961" y="2660940"/>
                    <a:pt x="0" y="2551979"/>
                    <a:pt x="0" y="2417568"/>
                  </a:cubicBezTo>
                  <a:lnTo>
                    <a:pt x="0" y="243372"/>
                  </a:lnTo>
                  <a:close/>
                </a:path>
              </a:pathLst>
            </a:custGeom>
            <a:solidFill>
              <a:schemeClr val="accent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83941" tIns="76321" rIns="83941" bIns="76321"/>
            <a:lstStyle>
              <a:lvl1pPr defTabSz="711200">
                <a:spcBef>
                  <a:spcPct val="20000"/>
                </a:spcBef>
                <a:buFont typeface="Arial" panose="020B0604020202020204" pitchFamily="34" charset="0"/>
                <a:buChar char="•"/>
                <a:defRPr sz="3200">
                  <a:solidFill>
                    <a:schemeClr val="bg1"/>
                  </a:solidFill>
                  <a:latin typeface="Calibri" panose="020F0502020204030204" pitchFamily="34" charset="0"/>
                </a:defRPr>
              </a:lvl1pPr>
              <a:lvl2pPr marL="171450" indent="-171450" defTabSz="71120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7112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7112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7112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spcBef>
                  <a:spcPct val="0"/>
                </a:spcBef>
                <a:buFontTx/>
                <a:buNone/>
                <a:defRPr/>
              </a:pPr>
              <a:r>
                <a:rPr lang="id-ID" altLang="en-US" sz="1800" b="1" dirty="0">
                  <a:solidFill>
                    <a:prstClr val="black"/>
                  </a:solidFill>
                  <a:ea typeface="MS PGothic" panose="020B0600070205080204" pitchFamily="34" charset="-128"/>
                  <a:cs typeface="Arial" panose="020B0604020202020204" pitchFamily="34" charset="0"/>
                </a:rPr>
                <a:t>Program</a:t>
              </a:r>
              <a:endParaRPr lang="en-US" altLang="en-US" sz="1800" b="1" dirty="0">
                <a:solidFill>
                  <a:prstClr val="black"/>
                </a:solidFill>
                <a:ea typeface="MS PGothic" panose="020B0600070205080204" pitchFamily="34" charset="-128"/>
                <a:cs typeface="Arial" panose="020B0604020202020204" pitchFamily="34" charset="0"/>
              </a:endParaRPr>
            </a:p>
            <a:p>
              <a:pPr lvl="1">
                <a:spcBef>
                  <a:spcPct val="0"/>
                </a:spcBef>
                <a:buFontTx/>
                <a:buChar char="•"/>
                <a:defRPr/>
              </a:pPr>
              <a:r>
                <a:rPr lang="id-ID" altLang="en-US" sz="1800" dirty="0">
                  <a:solidFill>
                    <a:prstClr val="black"/>
                  </a:solidFill>
                  <a:ea typeface="MS PGothic" panose="020B0600070205080204" pitchFamily="34" charset="-128"/>
                  <a:cs typeface="Arial" panose="020B0604020202020204" pitchFamily="34" charset="0"/>
                </a:rPr>
                <a:t>Promotif – preventif sebagai landasan pembangunan kesehatan</a:t>
              </a:r>
            </a:p>
            <a:p>
              <a:pPr lvl="1">
                <a:spcBef>
                  <a:spcPct val="0"/>
                </a:spcBef>
                <a:buFontTx/>
                <a:buChar char="•"/>
                <a:defRPr/>
              </a:pPr>
              <a:r>
                <a:rPr lang="id-ID" altLang="en-US" sz="1800" dirty="0">
                  <a:solidFill>
                    <a:prstClr val="black"/>
                  </a:solidFill>
                  <a:ea typeface="MS PGothic" panose="020B0600070205080204" pitchFamily="34" charset="-128"/>
                  <a:cs typeface="Arial" panose="020B0604020202020204" pitchFamily="34" charset="0"/>
                </a:rPr>
                <a:t>Pemberdayaan masyarakat</a:t>
              </a:r>
            </a:p>
            <a:p>
              <a:pPr lvl="1">
                <a:spcBef>
                  <a:spcPct val="0"/>
                </a:spcBef>
                <a:buFontTx/>
                <a:buChar char="•"/>
                <a:defRPr/>
              </a:pPr>
              <a:r>
                <a:rPr lang="id-ID" altLang="en-US" sz="1800" dirty="0">
                  <a:solidFill>
                    <a:prstClr val="black"/>
                  </a:solidFill>
                  <a:ea typeface="MS PGothic" panose="020B0600070205080204" pitchFamily="34" charset="-128"/>
                  <a:cs typeface="Arial" panose="020B0604020202020204" pitchFamily="34" charset="0"/>
                </a:rPr>
                <a:t>Keterlibatan lintas sektor</a:t>
              </a:r>
            </a:p>
          </p:txBody>
        </p:sp>
        <p:sp>
          <p:nvSpPr>
            <p:cNvPr id="16" name="Freeform 7"/>
            <p:cNvSpPr>
              <a:spLocks noChangeArrowheads="1"/>
            </p:cNvSpPr>
            <p:nvPr/>
          </p:nvSpPr>
          <p:spPr bwMode="auto">
            <a:xfrm>
              <a:off x="3252818" y="1371600"/>
              <a:ext cx="2869556" cy="3962414"/>
            </a:xfrm>
            <a:custGeom>
              <a:avLst/>
              <a:gdLst>
                <a:gd name="T0" fmla="*/ 0 w 2807140"/>
                <a:gd name="T1" fmla="*/ 157805 h 4800612"/>
                <a:gd name="T2" fmla="*/ 299289 w 2807140"/>
                <a:gd name="T3" fmla="*/ 0 h 4800612"/>
                <a:gd name="T4" fmla="*/ 2693603 w 2807140"/>
                <a:gd name="T5" fmla="*/ 0 h 4800612"/>
                <a:gd name="T6" fmla="*/ 2992893 w 2807140"/>
                <a:gd name="T7" fmla="*/ 157805 h 4800612"/>
                <a:gd name="T8" fmla="*/ 2992893 w 2807140"/>
                <a:gd name="T9" fmla="*/ 2540888 h 4800612"/>
                <a:gd name="T10" fmla="*/ 2693603 w 2807140"/>
                <a:gd name="T11" fmla="*/ 2698695 h 4800612"/>
                <a:gd name="T12" fmla="*/ 299289 w 2807140"/>
                <a:gd name="T13" fmla="*/ 2698695 h 4800612"/>
                <a:gd name="T14" fmla="*/ 0 w 2807140"/>
                <a:gd name="T15" fmla="*/ 2540888 h 4800612"/>
                <a:gd name="T16" fmla="*/ 0 w 2807140"/>
                <a:gd name="T17" fmla="*/ 157805 h 48006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7140"/>
                <a:gd name="T28" fmla="*/ 0 h 4800612"/>
                <a:gd name="T29" fmla="*/ 2807140 w 2807140"/>
                <a:gd name="T30" fmla="*/ 4800612 h 48006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7140" h="4800612">
                  <a:moveTo>
                    <a:pt x="0" y="280714"/>
                  </a:moveTo>
                  <a:cubicBezTo>
                    <a:pt x="0" y="125680"/>
                    <a:pt x="125680" y="0"/>
                    <a:pt x="280714" y="0"/>
                  </a:cubicBezTo>
                  <a:lnTo>
                    <a:pt x="2526426" y="0"/>
                  </a:lnTo>
                  <a:cubicBezTo>
                    <a:pt x="2681460" y="0"/>
                    <a:pt x="2807140" y="125680"/>
                    <a:pt x="2807140" y="280714"/>
                  </a:cubicBezTo>
                  <a:lnTo>
                    <a:pt x="2807140" y="4519898"/>
                  </a:lnTo>
                  <a:cubicBezTo>
                    <a:pt x="2807140" y="4674932"/>
                    <a:pt x="2681460" y="4800612"/>
                    <a:pt x="2526426" y="4800612"/>
                  </a:cubicBezTo>
                  <a:lnTo>
                    <a:pt x="280714" y="4800612"/>
                  </a:lnTo>
                  <a:cubicBezTo>
                    <a:pt x="125680" y="4800612"/>
                    <a:pt x="0" y="4674932"/>
                    <a:pt x="0" y="4519898"/>
                  </a:cubicBezTo>
                  <a:lnTo>
                    <a:pt x="0" y="280714"/>
                  </a:lnTo>
                  <a:close/>
                </a:path>
              </a:pathLst>
            </a:custGeom>
            <a:solidFill>
              <a:srgbClr val="2E75B6"/>
            </a:solidFill>
            <a:ln>
              <a:noFill/>
            </a:ln>
            <a:effectLst>
              <a:outerShdw blurRad="6350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68580" bIns="2588902"/>
            <a:lstStyle>
              <a:lvl1pPr defTabSz="1066800">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106680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10668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10668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10668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10668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10668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10668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10668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a:lnSpc>
                  <a:spcPct val="90000"/>
                </a:lnSpc>
                <a:spcBef>
                  <a:spcPct val="0"/>
                </a:spcBef>
                <a:spcAft>
                  <a:spcPct val="35000"/>
                </a:spcAft>
                <a:buFontTx/>
                <a:buNone/>
                <a:defRPr/>
              </a:pPr>
              <a:endParaRPr lang="en-US" altLang="en-US" sz="2400" b="1" dirty="0">
                <a:solidFill>
                  <a:prstClr val="white"/>
                </a:solidFill>
                <a:ea typeface="Calibri" panose="020F0502020204030204" pitchFamily="34" charset="0"/>
                <a:cs typeface="Calibri" panose="020F0502020204030204" pitchFamily="34" charset="0"/>
              </a:endParaRPr>
            </a:p>
          </p:txBody>
        </p:sp>
        <p:sp>
          <p:nvSpPr>
            <p:cNvPr id="17" name="Freeform 8"/>
            <p:cNvSpPr/>
            <p:nvPr/>
          </p:nvSpPr>
          <p:spPr>
            <a:xfrm>
              <a:off x="3353093" y="2341036"/>
              <a:ext cx="2615669" cy="1527181"/>
            </a:xfrm>
            <a:custGeom>
              <a:avLst/>
              <a:gdLst>
                <a:gd name="connsiteX0" fmla="*/ 0 w 2645336"/>
                <a:gd name="connsiteY0" fmla="*/ 164235 h 1642353"/>
                <a:gd name="connsiteX1" fmla="*/ 164235 w 2645336"/>
                <a:gd name="connsiteY1" fmla="*/ 0 h 1642353"/>
                <a:gd name="connsiteX2" fmla="*/ 2481101 w 2645336"/>
                <a:gd name="connsiteY2" fmla="*/ 0 h 1642353"/>
                <a:gd name="connsiteX3" fmla="*/ 2645336 w 2645336"/>
                <a:gd name="connsiteY3" fmla="*/ 164235 h 1642353"/>
                <a:gd name="connsiteX4" fmla="*/ 2645336 w 2645336"/>
                <a:gd name="connsiteY4" fmla="*/ 1478118 h 1642353"/>
                <a:gd name="connsiteX5" fmla="*/ 2481101 w 2645336"/>
                <a:gd name="connsiteY5" fmla="*/ 1642353 h 1642353"/>
                <a:gd name="connsiteX6" fmla="*/ 164235 w 2645336"/>
                <a:gd name="connsiteY6" fmla="*/ 1642353 h 1642353"/>
                <a:gd name="connsiteX7" fmla="*/ 0 w 2645336"/>
                <a:gd name="connsiteY7" fmla="*/ 1478118 h 1642353"/>
                <a:gd name="connsiteX8" fmla="*/ 0 w 2645336"/>
                <a:gd name="connsiteY8" fmla="*/ 164235 h 164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336" h="1642353">
                  <a:moveTo>
                    <a:pt x="0" y="164235"/>
                  </a:moveTo>
                  <a:cubicBezTo>
                    <a:pt x="0" y="73531"/>
                    <a:pt x="73531" y="0"/>
                    <a:pt x="164235" y="0"/>
                  </a:cubicBezTo>
                  <a:lnTo>
                    <a:pt x="2481101" y="0"/>
                  </a:lnTo>
                  <a:cubicBezTo>
                    <a:pt x="2571805" y="0"/>
                    <a:pt x="2645336" y="73531"/>
                    <a:pt x="2645336" y="164235"/>
                  </a:cubicBezTo>
                  <a:lnTo>
                    <a:pt x="2645336" y="1478118"/>
                  </a:lnTo>
                  <a:cubicBezTo>
                    <a:pt x="2645336" y="1568822"/>
                    <a:pt x="2571805" y="1642353"/>
                    <a:pt x="2481101" y="1642353"/>
                  </a:cubicBezTo>
                  <a:lnTo>
                    <a:pt x="164235" y="1642353"/>
                  </a:lnTo>
                  <a:cubicBezTo>
                    <a:pt x="73531" y="1642353"/>
                    <a:pt x="0" y="1568822"/>
                    <a:pt x="0" y="1478118"/>
                  </a:cubicBezTo>
                  <a:lnTo>
                    <a:pt x="0" y="164235"/>
                  </a:lnTo>
                  <a:close/>
                </a:path>
              </a:pathLst>
            </a:custGeom>
            <a:solidFill>
              <a:schemeClr val="accent4">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70367" tIns="61795" rIns="70367" bIns="61795"/>
            <a:lstStyle>
              <a:lvl1pPr defTabSz="800100">
                <a:spcBef>
                  <a:spcPct val="20000"/>
                </a:spcBef>
                <a:buFont typeface="Arial" panose="020B0604020202020204" pitchFamily="34" charset="0"/>
                <a:buChar char="•"/>
                <a:defRPr sz="3200">
                  <a:solidFill>
                    <a:schemeClr val="bg1"/>
                  </a:solidFill>
                  <a:latin typeface="Calibri" panose="020F0502020204030204" pitchFamily="34" charset="0"/>
                </a:defRPr>
              </a:lvl1pPr>
              <a:lvl2pPr marL="171450" indent="-171450" defTabSz="80010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8001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8001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8001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8001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8001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8001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8001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nSpc>
                  <a:spcPct val="90000"/>
                </a:lnSpc>
                <a:spcBef>
                  <a:spcPct val="0"/>
                </a:spcBef>
                <a:buFontTx/>
                <a:buNone/>
                <a:defRPr/>
              </a:pPr>
              <a:r>
                <a:rPr lang="id-ID" altLang="en-US" sz="1600" b="1" dirty="0">
                  <a:solidFill>
                    <a:prstClr val="black"/>
                  </a:solidFill>
                  <a:ea typeface="Calibri" panose="020F0502020204030204" pitchFamily="34" charset="0"/>
                  <a:cs typeface="Calibri" panose="020F0502020204030204" pitchFamily="34" charset="0"/>
                </a:rPr>
                <a:t>Program</a:t>
              </a:r>
              <a:endParaRPr lang="en-US" altLang="en-US" sz="1600" b="1" dirty="0">
                <a:solidFill>
                  <a:prstClr val="black"/>
                </a:solidFill>
                <a:ea typeface="Calibri" panose="020F0502020204030204" pitchFamily="34" charset="0"/>
                <a:cs typeface="Calibri" panose="020F0502020204030204" pitchFamily="34" charset="0"/>
              </a:endParaRPr>
            </a:p>
            <a:p>
              <a:pPr lvl="1">
                <a:lnSpc>
                  <a:spcPct val="90000"/>
                </a:lnSpc>
                <a:spcBef>
                  <a:spcPct val="0"/>
                </a:spcBef>
                <a:buFontTx/>
                <a:buChar char="•"/>
                <a:defRPr/>
              </a:pPr>
              <a:r>
                <a:rPr lang="id-ID" altLang="en-US" sz="1600" dirty="0">
                  <a:solidFill>
                    <a:prstClr val="black"/>
                  </a:solidFill>
                  <a:ea typeface="Calibri" panose="020F0502020204030204" pitchFamily="34" charset="0"/>
                  <a:cs typeface="Calibri" panose="020F0502020204030204" pitchFamily="34" charset="0"/>
                </a:rPr>
                <a:t>Peningkatan Akses</a:t>
              </a:r>
              <a:r>
                <a:rPr lang="en-US" altLang="en-US" sz="1600" dirty="0">
                  <a:solidFill>
                    <a:prstClr val="black"/>
                  </a:solidFill>
                  <a:ea typeface="Calibri" panose="020F0502020204030204" pitchFamily="34" charset="0"/>
                  <a:cs typeface="Calibri" panose="020F0502020204030204" pitchFamily="34" charset="0"/>
                </a:rPr>
                <a:t> </a:t>
              </a:r>
              <a:r>
                <a:rPr lang="en-US" altLang="en-US" sz="1600" dirty="0" err="1">
                  <a:solidFill>
                    <a:prstClr val="black"/>
                  </a:solidFill>
                  <a:ea typeface="Calibri" panose="020F0502020204030204" pitchFamily="34" charset="0"/>
                  <a:cs typeface="Calibri" panose="020F0502020204030204" pitchFamily="34" charset="0"/>
                </a:rPr>
                <a:t>terutama</a:t>
              </a:r>
              <a:r>
                <a:rPr lang="en-US" altLang="en-US" sz="1600" dirty="0">
                  <a:solidFill>
                    <a:prstClr val="black"/>
                  </a:solidFill>
                  <a:ea typeface="Calibri" panose="020F0502020204030204" pitchFamily="34" charset="0"/>
                  <a:cs typeface="Calibri" panose="020F0502020204030204" pitchFamily="34" charset="0"/>
                </a:rPr>
                <a:t> </a:t>
              </a:r>
              <a:r>
                <a:rPr lang="en-US" altLang="en-US" sz="1600" dirty="0" err="1">
                  <a:solidFill>
                    <a:prstClr val="black"/>
                  </a:solidFill>
                  <a:ea typeface="Calibri" panose="020F0502020204030204" pitchFamily="34" charset="0"/>
                  <a:cs typeface="Calibri" panose="020F0502020204030204" pitchFamily="34" charset="0"/>
                </a:rPr>
                <a:t>pd</a:t>
              </a:r>
              <a:r>
                <a:rPr lang="en-US" altLang="en-US" sz="1600" dirty="0">
                  <a:solidFill>
                    <a:prstClr val="black"/>
                  </a:solidFill>
                  <a:ea typeface="Calibri" panose="020F0502020204030204" pitchFamily="34" charset="0"/>
                  <a:cs typeface="Calibri" panose="020F0502020204030204" pitchFamily="34" charset="0"/>
                </a:rPr>
                <a:t> FKTP</a:t>
              </a:r>
              <a:endParaRPr lang="id-ID" altLang="en-US" sz="1600" dirty="0">
                <a:solidFill>
                  <a:prstClr val="black"/>
                </a:solidFill>
                <a:ea typeface="Calibri" panose="020F0502020204030204" pitchFamily="34" charset="0"/>
                <a:cs typeface="Calibri" panose="020F0502020204030204" pitchFamily="34" charset="0"/>
              </a:endParaRPr>
            </a:p>
            <a:p>
              <a:pPr lvl="1">
                <a:lnSpc>
                  <a:spcPct val="90000"/>
                </a:lnSpc>
                <a:spcBef>
                  <a:spcPct val="0"/>
                </a:spcBef>
                <a:buFontTx/>
                <a:buChar char="•"/>
                <a:defRPr/>
              </a:pPr>
              <a:r>
                <a:rPr lang="id-ID" altLang="en-US" sz="1600" dirty="0">
                  <a:solidFill>
                    <a:prstClr val="black"/>
                  </a:solidFill>
                  <a:ea typeface="Calibri" panose="020F0502020204030204" pitchFamily="34" charset="0"/>
                  <a:cs typeface="Calibri" panose="020F0502020204030204" pitchFamily="34" charset="0"/>
                </a:rPr>
                <a:t>Optimalisasi Sistem Ruj</a:t>
              </a:r>
              <a:r>
                <a:rPr lang="en-US" altLang="en-US" sz="1600" dirty="0" err="1">
                  <a:solidFill>
                    <a:prstClr val="black"/>
                  </a:solidFill>
                  <a:ea typeface="Calibri" panose="020F0502020204030204" pitchFamily="34" charset="0"/>
                  <a:cs typeface="Calibri" panose="020F0502020204030204" pitchFamily="34" charset="0"/>
                </a:rPr>
                <a:t>ukan</a:t>
              </a:r>
              <a:endParaRPr lang="id-ID" altLang="en-US" sz="1600" dirty="0">
                <a:solidFill>
                  <a:prstClr val="black"/>
                </a:solidFill>
                <a:ea typeface="Calibri" panose="020F0502020204030204" pitchFamily="34" charset="0"/>
                <a:cs typeface="Calibri" panose="020F0502020204030204" pitchFamily="34" charset="0"/>
              </a:endParaRPr>
            </a:p>
            <a:p>
              <a:pPr lvl="1">
                <a:lnSpc>
                  <a:spcPct val="90000"/>
                </a:lnSpc>
                <a:spcBef>
                  <a:spcPct val="0"/>
                </a:spcBef>
                <a:buFontTx/>
                <a:buChar char="•"/>
                <a:defRPr/>
              </a:pPr>
              <a:r>
                <a:rPr lang="id-ID" altLang="en-US" sz="1600" dirty="0">
                  <a:solidFill>
                    <a:prstClr val="black"/>
                  </a:solidFill>
                  <a:ea typeface="Calibri" panose="020F0502020204030204" pitchFamily="34" charset="0"/>
                  <a:cs typeface="Calibri" panose="020F0502020204030204" pitchFamily="34" charset="0"/>
                </a:rPr>
                <a:t>Peningkatan Mutu</a:t>
              </a:r>
            </a:p>
          </p:txBody>
        </p:sp>
        <p:sp>
          <p:nvSpPr>
            <p:cNvPr id="18" name="Freeform 9"/>
            <p:cNvSpPr>
              <a:spLocks noChangeArrowheads="1"/>
            </p:cNvSpPr>
            <p:nvPr/>
          </p:nvSpPr>
          <p:spPr bwMode="auto">
            <a:xfrm>
              <a:off x="6252517" y="1437216"/>
              <a:ext cx="2809818" cy="3856581"/>
            </a:xfrm>
            <a:custGeom>
              <a:avLst/>
              <a:gdLst>
                <a:gd name="T0" fmla="*/ 0 w 2807140"/>
                <a:gd name="T1" fmla="*/ 145801 h 4798576"/>
                <a:gd name="T2" fmla="*/ 281116 w 2807140"/>
                <a:gd name="T3" fmla="*/ 0 h 4798576"/>
                <a:gd name="T4" fmla="*/ 2530051 w 2807140"/>
                <a:gd name="T5" fmla="*/ 0 h 4798576"/>
                <a:gd name="T6" fmla="*/ 2811168 w 2807140"/>
                <a:gd name="T7" fmla="*/ 145801 h 4798576"/>
                <a:gd name="T8" fmla="*/ 2811168 w 2807140"/>
                <a:gd name="T9" fmla="*/ 2346538 h 4798576"/>
                <a:gd name="T10" fmla="*/ 2530051 w 2807140"/>
                <a:gd name="T11" fmla="*/ 2492340 h 4798576"/>
                <a:gd name="T12" fmla="*/ 281116 w 2807140"/>
                <a:gd name="T13" fmla="*/ 2492340 h 4798576"/>
                <a:gd name="T14" fmla="*/ 0 w 2807140"/>
                <a:gd name="T15" fmla="*/ 2346538 h 4798576"/>
                <a:gd name="T16" fmla="*/ 0 w 2807140"/>
                <a:gd name="T17" fmla="*/ 145801 h 4798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07140"/>
                <a:gd name="T28" fmla="*/ 0 h 4798576"/>
                <a:gd name="T29" fmla="*/ 2807140 w 2807140"/>
                <a:gd name="T30" fmla="*/ 4798576 h 4798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07140" h="4798576">
                  <a:moveTo>
                    <a:pt x="0" y="280714"/>
                  </a:moveTo>
                  <a:cubicBezTo>
                    <a:pt x="0" y="125680"/>
                    <a:pt x="125680" y="0"/>
                    <a:pt x="280714" y="0"/>
                  </a:cubicBezTo>
                  <a:lnTo>
                    <a:pt x="2526426" y="0"/>
                  </a:lnTo>
                  <a:cubicBezTo>
                    <a:pt x="2681460" y="0"/>
                    <a:pt x="2807140" y="125680"/>
                    <a:pt x="2807140" y="280714"/>
                  </a:cubicBezTo>
                  <a:lnTo>
                    <a:pt x="2807140" y="4517862"/>
                  </a:lnTo>
                  <a:cubicBezTo>
                    <a:pt x="2807140" y="4672896"/>
                    <a:pt x="2681460" y="4798576"/>
                    <a:pt x="2526426" y="4798576"/>
                  </a:cubicBezTo>
                  <a:lnTo>
                    <a:pt x="280714" y="4798576"/>
                  </a:lnTo>
                  <a:cubicBezTo>
                    <a:pt x="125680" y="4798576"/>
                    <a:pt x="0" y="4672896"/>
                    <a:pt x="0" y="4517862"/>
                  </a:cubicBezTo>
                  <a:lnTo>
                    <a:pt x="0" y="280714"/>
                  </a:lnTo>
                  <a:close/>
                </a:path>
              </a:pathLst>
            </a:custGeom>
            <a:solidFill>
              <a:srgbClr val="92D050"/>
            </a:solidFill>
            <a:ln>
              <a:noFill/>
            </a:ln>
            <a:effectLst>
              <a:outerShdw blurRad="6350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tIns="68580" bIns="2587833"/>
            <a:lstStyle/>
            <a:p>
              <a:pPr algn="ctr" defTabSz="800080">
                <a:lnSpc>
                  <a:spcPct val="90000"/>
                </a:lnSpc>
                <a:spcAft>
                  <a:spcPct val="35000"/>
                </a:spcAft>
                <a:defRPr/>
              </a:pPr>
              <a:endParaRPr lang="en-US" sz="2400" b="1" dirty="0">
                <a:solidFill>
                  <a:prstClr val="black"/>
                </a:solidFill>
                <a:cs typeface="Calibri"/>
              </a:endParaRPr>
            </a:p>
          </p:txBody>
        </p:sp>
        <p:sp>
          <p:nvSpPr>
            <p:cNvPr id="19" name="Freeform 10"/>
            <p:cNvSpPr/>
            <p:nvPr/>
          </p:nvSpPr>
          <p:spPr>
            <a:xfrm>
              <a:off x="6331457" y="2137836"/>
              <a:ext cx="2566598" cy="2531542"/>
            </a:xfrm>
            <a:custGeom>
              <a:avLst/>
              <a:gdLst>
                <a:gd name="connsiteX0" fmla="*/ 0 w 2597997"/>
                <a:gd name="connsiteY0" fmla="*/ 259800 h 3260674"/>
                <a:gd name="connsiteX1" fmla="*/ 259800 w 2597997"/>
                <a:gd name="connsiteY1" fmla="*/ 0 h 3260674"/>
                <a:gd name="connsiteX2" fmla="*/ 2338197 w 2597997"/>
                <a:gd name="connsiteY2" fmla="*/ 0 h 3260674"/>
                <a:gd name="connsiteX3" fmla="*/ 2597997 w 2597997"/>
                <a:gd name="connsiteY3" fmla="*/ 259800 h 3260674"/>
                <a:gd name="connsiteX4" fmla="*/ 2597997 w 2597997"/>
                <a:gd name="connsiteY4" fmla="*/ 3000874 h 3260674"/>
                <a:gd name="connsiteX5" fmla="*/ 2338197 w 2597997"/>
                <a:gd name="connsiteY5" fmla="*/ 3260674 h 3260674"/>
                <a:gd name="connsiteX6" fmla="*/ 259800 w 2597997"/>
                <a:gd name="connsiteY6" fmla="*/ 3260674 h 3260674"/>
                <a:gd name="connsiteX7" fmla="*/ 0 w 2597997"/>
                <a:gd name="connsiteY7" fmla="*/ 3000874 h 3260674"/>
                <a:gd name="connsiteX8" fmla="*/ 0 w 2597997"/>
                <a:gd name="connsiteY8" fmla="*/ 259800 h 326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997" h="3260674">
                  <a:moveTo>
                    <a:pt x="0" y="259800"/>
                  </a:moveTo>
                  <a:cubicBezTo>
                    <a:pt x="0" y="116316"/>
                    <a:pt x="116316" y="0"/>
                    <a:pt x="259800" y="0"/>
                  </a:cubicBezTo>
                  <a:lnTo>
                    <a:pt x="2338197" y="0"/>
                  </a:lnTo>
                  <a:cubicBezTo>
                    <a:pt x="2481681" y="0"/>
                    <a:pt x="2597997" y="116316"/>
                    <a:pt x="2597997" y="259800"/>
                  </a:cubicBezTo>
                  <a:lnTo>
                    <a:pt x="2597997" y="3000874"/>
                  </a:lnTo>
                  <a:cubicBezTo>
                    <a:pt x="2597997" y="3144358"/>
                    <a:pt x="2481681" y="3260674"/>
                    <a:pt x="2338197" y="3260674"/>
                  </a:cubicBezTo>
                  <a:lnTo>
                    <a:pt x="259800" y="3260674"/>
                  </a:lnTo>
                  <a:cubicBezTo>
                    <a:pt x="116316" y="3260674"/>
                    <a:pt x="0" y="3144358"/>
                    <a:pt x="0" y="3000874"/>
                  </a:cubicBezTo>
                  <a:lnTo>
                    <a:pt x="0" y="259800"/>
                  </a:lnTo>
                  <a:close/>
                </a:path>
              </a:pathLst>
            </a:custGeom>
            <a:solidFill>
              <a:schemeClr val="accent3">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5170" tIns="85645" rIns="95170" bIns="85645"/>
            <a:lstStyle>
              <a:lvl1pPr defTabSz="889000">
                <a:spcBef>
                  <a:spcPct val="20000"/>
                </a:spcBef>
                <a:buFont typeface="Arial" panose="020B0604020202020204" pitchFamily="34" charset="0"/>
                <a:buChar char="•"/>
                <a:defRPr sz="3200">
                  <a:solidFill>
                    <a:schemeClr val="bg1"/>
                  </a:solidFill>
                  <a:latin typeface="Calibri" panose="020F0502020204030204" pitchFamily="34" charset="0"/>
                </a:defRPr>
              </a:lvl1pPr>
              <a:lvl2pPr marL="228600" indent="-228600" defTabSz="88900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8890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8890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8890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8890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8890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8890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8890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nSpc>
                  <a:spcPct val="90000"/>
                </a:lnSpc>
                <a:spcBef>
                  <a:spcPct val="0"/>
                </a:spcBef>
                <a:buFontTx/>
                <a:buNone/>
                <a:defRPr/>
              </a:pPr>
              <a:r>
                <a:rPr lang="id-ID" altLang="en-US" sz="1600" b="1" dirty="0">
                  <a:solidFill>
                    <a:prstClr val="black"/>
                  </a:solidFill>
                  <a:ea typeface="MS PGothic" panose="020B0600070205080204" pitchFamily="34" charset="-128"/>
                  <a:cs typeface="Arial" panose="020B0604020202020204" pitchFamily="34" charset="0"/>
                </a:rPr>
                <a:t>Program</a:t>
              </a:r>
              <a:endParaRPr lang="en-US" altLang="en-US" sz="1600" b="1" dirty="0">
                <a:solidFill>
                  <a:prstClr val="black"/>
                </a:solidFill>
                <a:ea typeface="MS PGothic" panose="020B0600070205080204" pitchFamily="34" charset="-128"/>
                <a:cs typeface="Arial" panose="020B0604020202020204" pitchFamily="34" charset="0"/>
              </a:endParaRPr>
            </a:p>
            <a:p>
              <a:pPr lvl="1">
                <a:lnSpc>
                  <a:spcPct val="90000"/>
                </a:lnSpc>
                <a:spcBef>
                  <a:spcPct val="0"/>
                </a:spcBef>
                <a:buFontTx/>
                <a:buChar char="•"/>
                <a:defRPr/>
              </a:pPr>
              <a:r>
                <a:rPr lang="id-ID" altLang="en-US" sz="1600" dirty="0" err="1">
                  <a:solidFill>
                    <a:prstClr val="black"/>
                  </a:solidFill>
                  <a:ea typeface="MS PGothic" panose="020B0600070205080204" pitchFamily="34" charset="-128"/>
                  <a:cs typeface="Arial" panose="020B0604020202020204" pitchFamily="34" charset="0"/>
                </a:rPr>
                <a:t>Benefit</a:t>
              </a:r>
              <a:endParaRPr lang="id-ID" altLang="en-US" sz="1600" dirty="0">
                <a:solidFill>
                  <a:prstClr val="black"/>
                </a:solidFill>
                <a:ea typeface="MS PGothic" panose="020B0600070205080204" pitchFamily="34" charset="-128"/>
                <a:cs typeface="Arial" panose="020B0604020202020204" pitchFamily="34" charset="0"/>
              </a:endParaRPr>
            </a:p>
            <a:p>
              <a:pPr lvl="1">
                <a:lnSpc>
                  <a:spcPct val="90000"/>
                </a:lnSpc>
                <a:spcBef>
                  <a:spcPct val="0"/>
                </a:spcBef>
                <a:buFontTx/>
                <a:buChar char="•"/>
                <a:defRPr/>
              </a:pPr>
              <a:r>
                <a:rPr lang="id-ID" altLang="en-US" sz="1600" dirty="0">
                  <a:solidFill>
                    <a:prstClr val="black"/>
                  </a:solidFill>
                  <a:ea typeface="MS PGothic" panose="020B0600070205080204" pitchFamily="34" charset="-128"/>
                  <a:cs typeface="Arial" panose="020B0604020202020204" pitchFamily="34" charset="0"/>
                </a:rPr>
                <a:t>Sistem pembiayaan: asuransi – </a:t>
              </a:r>
              <a:r>
                <a:rPr lang="id-ID" altLang="en-US" sz="1600" dirty="0" err="1">
                  <a:solidFill>
                    <a:prstClr val="black"/>
                  </a:solidFill>
                  <a:ea typeface="MS PGothic" panose="020B0600070205080204" pitchFamily="34" charset="-128"/>
                  <a:cs typeface="Arial" panose="020B0604020202020204" pitchFamily="34" charset="0"/>
                </a:rPr>
                <a:t>azas</a:t>
              </a:r>
              <a:r>
                <a:rPr lang="id-ID" altLang="en-US" sz="1600" dirty="0">
                  <a:solidFill>
                    <a:prstClr val="black"/>
                  </a:solidFill>
                  <a:ea typeface="MS PGothic" panose="020B0600070205080204" pitchFamily="34" charset="-128"/>
                  <a:cs typeface="Arial" panose="020B0604020202020204" pitchFamily="34" charset="0"/>
                </a:rPr>
                <a:t> gotong royong</a:t>
              </a:r>
            </a:p>
            <a:p>
              <a:pPr lvl="1">
                <a:lnSpc>
                  <a:spcPct val="90000"/>
                </a:lnSpc>
                <a:spcBef>
                  <a:spcPct val="0"/>
                </a:spcBef>
                <a:buFontTx/>
                <a:buChar char="•"/>
                <a:defRPr/>
              </a:pPr>
              <a:r>
                <a:rPr lang="id-ID" altLang="en-US" sz="1600" dirty="0">
                  <a:solidFill>
                    <a:prstClr val="black"/>
                  </a:solidFill>
                  <a:ea typeface="MS PGothic" panose="020B0600070205080204" pitchFamily="34" charset="-128"/>
                  <a:cs typeface="Arial" panose="020B0604020202020204" pitchFamily="34" charset="0"/>
                </a:rPr>
                <a:t>Kendali Mutu </a:t>
              </a:r>
              <a:r>
                <a:rPr lang="en-US" altLang="en-US" sz="1600" dirty="0">
                  <a:solidFill>
                    <a:prstClr val="black"/>
                  </a:solidFill>
                  <a:ea typeface="MS PGothic" panose="020B0600070205080204" pitchFamily="34" charset="-128"/>
                  <a:cs typeface="Arial" panose="020B0604020202020204" pitchFamily="34" charset="0"/>
                </a:rPr>
                <a:t>&amp; </a:t>
              </a:r>
              <a:r>
                <a:rPr lang="id-ID" altLang="en-US" sz="1600" dirty="0">
                  <a:solidFill>
                    <a:prstClr val="black"/>
                  </a:solidFill>
                  <a:ea typeface="MS PGothic" panose="020B0600070205080204" pitchFamily="34" charset="-128"/>
                  <a:cs typeface="Arial" panose="020B0604020202020204" pitchFamily="34" charset="0"/>
                </a:rPr>
                <a:t>Kendali Biaya </a:t>
              </a:r>
            </a:p>
            <a:p>
              <a:pPr lvl="1">
                <a:lnSpc>
                  <a:spcPct val="90000"/>
                </a:lnSpc>
                <a:spcBef>
                  <a:spcPct val="0"/>
                </a:spcBef>
                <a:buFontTx/>
                <a:buChar char="•"/>
                <a:defRPr/>
              </a:pPr>
              <a:r>
                <a:rPr lang="id-ID" altLang="en-US" sz="1600" dirty="0">
                  <a:solidFill>
                    <a:prstClr val="black"/>
                  </a:solidFill>
                  <a:ea typeface="MS PGothic" panose="020B0600070205080204" pitchFamily="34" charset="-128"/>
                  <a:cs typeface="Arial" panose="020B0604020202020204" pitchFamily="34" charset="0"/>
                </a:rPr>
                <a:t>Sasaran: PBI </a:t>
              </a:r>
              <a:r>
                <a:rPr lang="en-US" altLang="en-US" sz="1600" dirty="0">
                  <a:solidFill>
                    <a:prstClr val="black"/>
                  </a:solidFill>
                  <a:ea typeface="MS PGothic" panose="020B0600070205080204" pitchFamily="34" charset="-128"/>
                  <a:cs typeface="Arial" panose="020B0604020202020204" pitchFamily="34" charset="0"/>
                </a:rPr>
                <a:t>&amp; </a:t>
              </a:r>
              <a:r>
                <a:rPr lang="id-ID" altLang="en-US" sz="1600" dirty="0">
                  <a:solidFill>
                    <a:prstClr val="black"/>
                  </a:solidFill>
                  <a:ea typeface="MS PGothic" panose="020B0600070205080204" pitchFamily="34" charset="-128"/>
                  <a:cs typeface="Arial" panose="020B0604020202020204" pitchFamily="34" charset="0"/>
                </a:rPr>
                <a:t>Non  PBI</a:t>
              </a:r>
            </a:p>
          </p:txBody>
        </p:sp>
        <p:sp>
          <p:nvSpPr>
            <p:cNvPr id="20" name="Freeform 11"/>
            <p:cNvSpPr/>
            <p:nvPr/>
          </p:nvSpPr>
          <p:spPr>
            <a:xfrm>
              <a:off x="6301588" y="4800612"/>
              <a:ext cx="2912224" cy="300568"/>
            </a:xfrm>
            <a:custGeom>
              <a:avLst/>
              <a:gdLst>
                <a:gd name="connsiteX0" fmla="*/ 0 w 1804609"/>
                <a:gd name="connsiteY0" fmla="*/ 19561 h 195612"/>
                <a:gd name="connsiteX1" fmla="*/ 19561 w 1804609"/>
                <a:gd name="connsiteY1" fmla="*/ 0 h 195612"/>
                <a:gd name="connsiteX2" fmla="*/ 1785048 w 1804609"/>
                <a:gd name="connsiteY2" fmla="*/ 0 h 195612"/>
                <a:gd name="connsiteX3" fmla="*/ 1804609 w 1804609"/>
                <a:gd name="connsiteY3" fmla="*/ 19561 h 195612"/>
                <a:gd name="connsiteX4" fmla="*/ 1804609 w 1804609"/>
                <a:gd name="connsiteY4" fmla="*/ 176051 h 195612"/>
                <a:gd name="connsiteX5" fmla="*/ 1785048 w 1804609"/>
                <a:gd name="connsiteY5" fmla="*/ 195612 h 195612"/>
                <a:gd name="connsiteX6" fmla="*/ 19561 w 1804609"/>
                <a:gd name="connsiteY6" fmla="*/ 195612 h 195612"/>
                <a:gd name="connsiteX7" fmla="*/ 0 w 1804609"/>
                <a:gd name="connsiteY7" fmla="*/ 176051 h 195612"/>
                <a:gd name="connsiteX8" fmla="*/ 0 w 1804609"/>
                <a:gd name="connsiteY8" fmla="*/ 19561 h 19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609" h="195612">
                  <a:moveTo>
                    <a:pt x="0" y="19561"/>
                  </a:moveTo>
                  <a:cubicBezTo>
                    <a:pt x="0" y="8758"/>
                    <a:pt x="8758" y="0"/>
                    <a:pt x="19561" y="0"/>
                  </a:cubicBezTo>
                  <a:lnTo>
                    <a:pt x="1785048" y="0"/>
                  </a:lnTo>
                  <a:cubicBezTo>
                    <a:pt x="1795851" y="0"/>
                    <a:pt x="1804609" y="8758"/>
                    <a:pt x="1804609" y="19561"/>
                  </a:cubicBezTo>
                  <a:lnTo>
                    <a:pt x="1804609" y="176051"/>
                  </a:lnTo>
                  <a:cubicBezTo>
                    <a:pt x="1804609" y="186854"/>
                    <a:pt x="1795851" y="195612"/>
                    <a:pt x="1785048" y="195612"/>
                  </a:cubicBezTo>
                  <a:lnTo>
                    <a:pt x="19561" y="195612"/>
                  </a:lnTo>
                  <a:cubicBezTo>
                    <a:pt x="8758" y="195612"/>
                    <a:pt x="0" y="186854"/>
                    <a:pt x="0" y="176051"/>
                  </a:cubicBezTo>
                  <a:lnTo>
                    <a:pt x="0" y="19561"/>
                  </a:lnTo>
                  <a:close/>
                </a:path>
              </a:pathLst>
            </a:cu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34777" tIns="27157" rIns="34777" bIns="27157" anchor="ctr"/>
            <a:lstStyle>
              <a:lvl1pPr defTabSz="711200">
                <a:spcBef>
                  <a:spcPct val="20000"/>
                </a:spcBef>
                <a:buFont typeface="Arial" panose="020B0604020202020204" pitchFamily="34" charset="0"/>
                <a:buChar char="•"/>
                <a:defRPr sz="3200">
                  <a:solidFill>
                    <a:schemeClr val="bg1"/>
                  </a:solidFill>
                  <a:latin typeface="Calibri" panose="020F0502020204030204" pitchFamily="34" charset="0"/>
                </a:defRPr>
              </a:lvl1pPr>
              <a:lvl2pPr marL="171450" indent="-171450" defTabSz="711200">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71120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711200">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711200">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711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nSpc>
                  <a:spcPct val="90000"/>
                </a:lnSpc>
                <a:spcBef>
                  <a:spcPct val="0"/>
                </a:spcBef>
                <a:buFontTx/>
                <a:buNone/>
                <a:defRPr/>
              </a:pPr>
              <a:endParaRPr lang="en-US" altLang="en-US" sz="1600" dirty="0">
                <a:solidFill>
                  <a:prstClr val="black"/>
                </a:solidFill>
                <a:ea typeface="Calibri" panose="020F0502020204030204" pitchFamily="34" charset="0"/>
                <a:cs typeface="Calibri" panose="020F0502020204030204" pitchFamily="34" charset="0"/>
              </a:endParaRPr>
            </a:p>
            <a:p>
              <a:pPr>
                <a:lnSpc>
                  <a:spcPct val="90000"/>
                </a:lnSpc>
                <a:spcBef>
                  <a:spcPct val="0"/>
                </a:spcBef>
                <a:buFontTx/>
                <a:buNone/>
                <a:defRPr/>
              </a:pPr>
              <a:r>
                <a:rPr lang="id-ID" altLang="en-US" sz="1800" dirty="0">
                  <a:solidFill>
                    <a:prstClr val="black"/>
                  </a:solidFill>
                  <a:ea typeface="Calibri" panose="020F0502020204030204" pitchFamily="34" charset="0"/>
                  <a:cs typeface="Calibri" panose="020F0502020204030204" pitchFamily="34" charset="0"/>
                </a:rPr>
                <a:t>Tanda kepesertaan </a:t>
              </a:r>
              <a:r>
                <a:rPr lang="id-ID" altLang="en-US" sz="1800" b="1" dirty="0">
                  <a:solidFill>
                    <a:prstClr val="black"/>
                  </a:solidFill>
                  <a:ea typeface="Calibri" panose="020F0502020204030204" pitchFamily="34" charset="0"/>
                  <a:cs typeface="Calibri" panose="020F0502020204030204" pitchFamily="34" charset="0"/>
                  <a:sym typeface="Wingdings" panose="05000000000000000000" pitchFamily="2" charset="2"/>
                </a:rPr>
                <a:t>KIS </a:t>
              </a:r>
              <a:endParaRPr lang="id-ID" altLang="en-US" sz="1800" b="1" dirty="0">
                <a:solidFill>
                  <a:prstClr val="black"/>
                </a:solidFill>
                <a:ea typeface="Calibri" panose="020F0502020204030204" pitchFamily="34" charset="0"/>
                <a:cs typeface="Calibri" panose="020F0502020204030204" pitchFamily="34" charset="0"/>
              </a:endParaRPr>
            </a:p>
            <a:p>
              <a:pPr lvl="1">
                <a:lnSpc>
                  <a:spcPct val="90000"/>
                </a:lnSpc>
                <a:spcBef>
                  <a:spcPct val="0"/>
                </a:spcBef>
                <a:buFontTx/>
                <a:buChar char="•"/>
                <a:defRPr/>
              </a:pPr>
              <a:endParaRPr lang="id-ID" altLang="en-US" sz="1600" dirty="0">
                <a:solidFill>
                  <a:prstClr val="black"/>
                </a:solidFill>
                <a:ea typeface="Calibri" panose="020F0502020204030204" pitchFamily="34" charset="0"/>
                <a:cs typeface="Calibri" panose="020F0502020204030204" pitchFamily="34" charset="0"/>
              </a:endParaRPr>
            </a:p>
          </p:txBody>
        </p:sp>
        <p:sp>
          <p:nvSpPr>
            <p:cNvPr id="21" name="Rectangle 12"/>
            <p:cNvSpPr/>
            <p:nvPr/>
          </p:nvSpPr>
          <p:spPr>
            <a:xfrm>
              <a:off x="6204838" y="5570176"/>
              <a:ext cx="490537" cy="1564105"/>
            </a:xfrm>
            <a:prstGeom prst="rect">
              <a:avLst/>
            </a:prstGeom>
            <a:solidFill>
              <a:srgbClr val="FF0000"/>
            </a:solidFill>
          </p:spPr>
          <p:style>
            <a:lnRef idx="0">
              <a:schemeClr val="accent5"/>
            </a:lnRef>
            <a:fillRef idx="3">
              <a:schemeClr val="accent5"/>
            </a:fillRef>
            <a:effectRef idx="3">
              <a:schemeClr val="accent5"/>
            </a:effectRef>
            <a:fontRef idx="minor">
              <a:schemeClr val="lt1"/>
            </a:fontRef>
          </p:style>
          <p:txBody>
            <a:bodyPr vert="wordArtVert" anchor="ctr"/>
            <a:lstStyle/>
            <a:p>
              <a:pPr algn="ctr" defTabSz="914217">
                <a:defRPr/>
              </a:pPr>
              <a:r>
                <a:rPr lang="en-US" sz="1400" b="1" dirty="0">
                  <a:solidFill>
                    <a:prstClr val="white"/>
                  </a:solidFill>
                  <a:cs typeface="Calibri" pitchFamily="34" charset="0"/>
                </a:rPr>
                <a:t>DTPK</a:t>
              </a:r>
            </a:p>
          </p:txBody>
        </p:sp>
        <p:sp>
          <p:nvSpPr>
            <p:cNvPr id="22" name="Down Arrow 13"/>
            <p:cNvSpPr/>
            <p:nvPr/>
          </p:nvSpPr>
          <p:spPr>
            <a:xfrm rot="5400000">
              <a:off x="5679996" y="6244723"/>
              <a:ext cx="618069" cy="266688"/>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76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12176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12176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a:spcBef>
                  <a:spcPct val="0"/>
                </a:spcBef>
                <a:buFontTx/>
                <a:buNone/>
                <a:defRPr/>
              </a:pPr>
              <a:endParaRPr lang="en-US" altLang="en-US" sz="2400" dirty="0">
                <a:solidFill>
                  <a:prstClr val="white"/>
                </a:solidFill>
                <a:cs typeface="Arial" panose="020B0604020202020204" pitchFamily="34" charset="0"/>
              </a:endParaRPr>
            </a:p>
          </p:txBody>
        </p:sp>
        <p:pic>
          <p:nvPicPr>
            <p:cNvPr id="2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8369" y="6459497"/>
              <a:ext cx="2324154" cy="548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15"/>
            <p:cNvSpPr/>
            <p:nvPr/>
          </p:nvSpPr>
          <p:spPr>
            <a:xfrm>
              <a:off x="3287497" y="6069031"/>
              <a:ext cx="2411443" cy="1065248"/>
            </a:xfrm>
            <a:prstGeom prst="rect">
              <a:avLst/>
            </a:prstGeom>
            <a:solidFill>
              <a:schemeClr val="tx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r>
                <a:rPr lang="en-US" sz="2000" b="1" dirty="0">
                  <a:solidFill>
                    <a:prstClr val="white"/>
                  </a:solidFill>
                </a:rPr>
                <a:t>KELUARGA SEHAT</a:t>
              </a:r>
            </a:p>
          </p:txBody>
        </p:sp>
      </p:grpSp>
      <p:cxnSp>
        <p:nvCxnSpPr>
          <p:cNvPr id="7" name="Straight Arrow Connector 16"/>
          <p:cNvCxnSpPr>
            <a:cxnSpLocks/>
          </p:cNvCxnSpPr>
          <p:nvPr/>
        </p:nvCxnSpPr>
        <p:spPr>
          <a:xfrm>
            <a:off x="3733469" y="4991568"/>
            <a:ext cx="2005590" cy="303773"/>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17"/>
          <p:cNvCxnSpPr>
            <a:cxnSpLocks/>
          </p:cNvCxnSpPr>
          <p:nvPr/>
        </p:nvCxnSpPr>
        <p:spPr>
          <a:xfrm>
            <a:off x="5878303" y="4864137"/>
            <a:ext cx="0" cy="279317"/>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8"/>
          <p:cNvCxnSpPr>
            <a:cxnSpLocks/>
          </p:cNvCxnSpPr>
          <p:nvPr/>
        </p:nvCxnSpPr>
        <p:spPr>
          <a:xfrm flipH="1">
            <a:off x="5932685" y="4948411"/>
            <a:ext cx="1889918" cy="312783"/>
          </a:xfrm>
          <a:prstGeom prst="straightConnector1">
            <a:avLst/>
          </a:prstGeom>
          <a:ln w="5715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19"/>
          <p:cNvSpPr/>
          <p:nvPr/>
        </p:nvSpPr>
        <p:spPr>
          <a:xfrm>
            <a:off x="4752374" y="3801189"/>
            <a:ext cx="2614703" cy="5083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76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12176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12176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spcBef>
                <a:spcPct val="0"/>
              </a:spcBef>
              <a:buFontTx/>
              <a:buNone/>
              <a:defRPr/>
            </a:pPr>
            <a:r>
              <a:rPr lang="en-US" altLang="en-US" sz="1600" b="1" dirty="0" err="1">
                <a:solidFill>
                  <a:schemeClr val="tx1"/>
                </a:solidFill>
                <a:cs typeface="Arial" panose="020B0604020202020204" pitchFamily="34" charset="0"/>
              </a:rPr>
              <a:t>Penerapan</a:t>
            </a:r>
            <a:r>
              <a:rPr lang="en-US" altLang="en-US" sz="1600" b="1" dirty="0">
                <a:solidFill>
                  <a:schemeClr val="tx1"/>
                </a:solidFill>
                <a:cs typeface="Arial" panose="020B0604020202020204" pitchFamily="34" charset="0"/>
              </a:rPr>
              <a:t> </a:t>
            </a:r>
            <a:r>
              <a:rPr lang="en-US" altLang="en-US" sz="1600" b="1" dirty="0" err="1">
                <a:solidFill>
                  <a:schemeClr val="tx1"/>
                </a:solidFill>
                <a:cs typeface="Arial" panose="020B0604020202020204" pitchFamily="34" charset="0"/>
              </a:rPr>
              <a:t>pendekatan</a:t>
            </a:r>
            <a:r>
              <a:rPr lang="id-ID" altLang="en-US" sz="1600" b="1" dirty="0">
                <a:solidFill>
                  <a:schemeClr val="tx1"/>
                </a:solidFill>
                <a:cs typeface="Arial" panose="020B0604020202020204" pitchFamily="34" charset="0"/>
              </a:rPr>
              <a:t> </a:t>
            </a:r>
            <a:r>
              <a:rPr lang="en-US" altLang="en-US" sz="1600" b="1" i="1" dirty="0">
                <a:solidFill>
                  <a:schemeClr val="tx1"/>
                </a:solidFill>
                <a:cs typeface="Arial" panose="020B0604020202020204" pitchFamily="34" charset="0"/>
              </a:rPr>
              <a:t>continuum of care</a:t>
            </a:r>
            <a:endParaRPr lang="en-US" altLang="en-US" sz="1600" b="1" dirty="0">
              <a:solidFill>
                <a:schemeClr val="tx1"/>
              </a:solidFill>
              <a:cs typeface="Arial" panose="020B0604020202020204" pitchFamily="34" charset="0"/>
            </a:endParaRPr>
          </a:p>
        </p:txBody>
      </p:sp>
      <p:sp>
        <p:nvSpPr>
          <p:cNvPr id="11" name="Rounded Rectangle 20"/>
          <p:cNvSpPr/>
          <p:nvPr/>
        </p:nvSpPr>
        <p:spPr>
          <a:xfrm>
            <a:off x="4752377" y="4309503"/>
            <a:ext cx="2614702" cy="5546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12176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12176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12176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12176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12176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spcBef>
                <a:spcPct val="0"/>
              </a:spcBef>
              <a:buFontTx/>
              <a:buNone/>
              <a:defRPr/>
            </a:pPr>
            <a:r>
              <a:rPr lang="en-US" altLang="en-US" sz="1600" b="1" dirty="0" err="1">
                <a:solidFill>
                  <a:schemeClr val="tx1"/>
                </a:solidFill>
                <a:cs typeface="Arial" panose="020B0604020202020204" pitchFamily="34" charset="0"/>
              </a:rPr>
              <a:t>Intervensi</a:t>
            </a:r>
            <a:r>
              <a:rPr lang="en-US" altLang="en-US" sz="1600" b="1" dirty="0">
                <a:solidFill>
                  <a:schemeClr val="tx1"/>
                </a:solidFill>
                <a:cs typeface="Arial" panose="020B0604020202020204" pitchFamily="34" charset="0"/>
              </a:rPr>
              <a:t> </a:t>
            </a:r>
            <a:r>
              <a:rPr lang="en-US" altLang="en-US" sz="1600" b="1" dirty="0" err="1">
                <a:solidFill>
                  <a:schemeClr val="tx1"/>
                </a:solidFill>
                <a:cs typeface="Arial" panose="020B0604020202020204" pitchFamily="34" charset="0"/>
              </a:rPr>
              <a:t>berbasis</a:t>
            </a:r>
            <a:r>
              <a:rPr lang="en-US" altLang="en-US" sz="1600" b="1" dirty="0">
                <a:solidFill>
                  <a:schemeClr val="tx1"/>
                </a:solidFill>
                <a:cs typeface="Arial" panose="020B0604020202020204" pitchFamily="34" charset="0"/>
              </a:rPr>
              <a:t> </a:t>
            </a:r>
            <a:r>
              <a:rPr lang="en-US" altLang="en-US" sz="1600" b="1" dirty="0" err="1">
                <a:solidFill>
                  <a:schemeClr val="tx1"/>
                </a:solidFill>
                <a:cs typeface="Arial" panose="020B0604020202020204" pitchFamily="34" charset="0"/>
              </a:rPr>
              <a:t>resiko</a:t>
            </a:r>
            <a:r>
              <a:rPr lang="en-US" altLang="en-US" sz="1600" b="1" dirty="0">
                <a:solidFill>
                  <a:schemeClr val="tx1"/>
                </a:solidFill>
                <a:cs typeface="Arial" panose="020B0604020202020204" pitchFamily="34" charset="0"/>
              </a:rPr>
              <a:t> </a:t>
            </a:r>
            <a:r>
              <a:rPr lang="en-US" altLang="en-US" sz="1600" b="1" dirty="0" err="1">
                <a:solidFill>
                  <a:schemeClr val="tx1"/>
                </a:solidFill>
                <a:cs typeface="Arial" panose="020B0604020202020204" pitchFamily="34" charset="0"/>
              </a:rPr>
              <a:t>kesehatan</a:t>
            </a:r>
            <a:r>
              <a:rPr lang="en-US" altLang="en-US" sz="1600" b="1" dirty="0">
                <a:solidFill>
                  <a:schemeClr val="tx1"/>
                </a:solidFill>
                <a:cs typeface="Arial" panose="020B0604020202020204" pitchFamily="34" charset="0"/>
              </a:rPr>
              <a:t> (</a:t>
            </a:r>
            <a:r>
              <a:rPr lang="en-US" altLang="en-US" sz="1600" b="1" i="1" dirty="0">
                <a:solidFill>
                  <a:schemeClr val="tx1"/>
                </a:solidFill>
                <a:cs typeface="Arial" panose="020B0604020202020204" pitchFamily="34" charset="0"/>
              </a:rPr>
              <a:t>health risk</a:t>
            </a:r>
            <a:r>
              <a:rPr lang="en-US" altLang="en-US" sz="1600" b="1" dirty="0">
                <a:solidFill>
                  <a:schemeClr val="tx1"/>
                </a:solidFill>
                <a:cs typeface="Arial" panose="020B0604020202020204" pitchFamily="34" charset="0"/>
              </a:rPr>
              <a:t>)</a:t>
            </a:r>
            <a:endParaRPr lang="id-ID" altLang="en-US" sz="1600" b="1" dirty="0">
              <a:solidFill>
                <a:schemeClr val="tx1"/>
              </a:solidFill>
              <a:cs typeface="Arial" panose="020B0604020202020204" pitchFamily="34" charset="0"/>
            </a:endParaRPr>
          </a:p>
        </p:txBody>
      </p:sp>
      <p:sp>
        <p:nvSpPr>
          <p:cNvPr id="12" name="Rectangle 15"/>
          <p:cNvSpPr/>
          <p:nvPr/>
        </p:nvSpPr>
        <p:spPr bwMode="auto">
          <a:xfrm>
            <a:off x="1770476" y="5685562"/>
            <a:ext cx="2108717" cy="49209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r>
              <a:rPr lang="en-US" b="1" dirty="0">
                <a:solidFill>
                  <a:prstClr val="black"/>
                </a:solidFill>
              </a:rPr>
              <a:t>PENDEKATAN KELUARGA </a:t>
            </a:r>
          </a:p>
        </p:txBody>
      </p:sp>
      <p:sp>
        <p:nvSpPr>
          <p:cNvPr id="13" name="Right Arrow 12"/>
          <p:cNvSpPr/>
          <p:nvPr/>
        </p:nvSpPr>
        <p:spPr>
          <a:xfrm>
            <a:off x="4050075" y="5840423"/>
            <a:ext cx="585334" cy="534806"/>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sz="2400">
              <a:solidFill>
                <a:prstClr val="black"/>
              </a:solidFill>
            </a:endParaRPr>
          </a:p>
        </p:txBody>
      </p:sp>
      <p:sp>
        <p:nvSpPr>
          <p:cNvPr id="25" name="Title 4"/>
          <p:cNvSpPr txBox="1">
            <a:spLocks noChangeArrowheads="1"/>
          </p:cNvSpPr>
          <p:nvPr/>
        </p:nvSpPr>
        <p:spPr bwMode="auto">
          <a:xfrm>
            <a:off x="-1" y="269136"/>
            <a:ext cx="12188825" cy="757128"/>
          </a:xfrm>
          <a:prstGeom prst="rect">
            <a:avLst/>
          </a:prstGeom>
          <a:solidFill>
            <a:srgbClr val="00542D"/>
          </a:solidFill>
          <a:ln>
            <a:noFill/>
          </a:ln>
          <a:effectLst>
            <a:outerShdw blurRad="63500" dist="19050" dir="5400000" algn="ctr" rotWithShape="0">
              <a:srgbClr val="000000">
                <a:alpha val="62999"/>
              </a:srgbClr>
            </a:outerShdw>
          </a:effectLst>
        </p:spPr>
        <p:txBody>
          <a:bodyPr wrap="square" lIns="91438" tIns="45719" rIns="91438" bIns="45719" anchor="ctr">
            <a:spAutoFit/>
          </a:bodyPr>
          <a:lstStyle>
            <a:lvl1pPr defTabSz="9128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a:lnSpc>
                <a:spcPct val="90000"/>
              </a:lnSpc>
              <a:spcBef>
                <a:spcPct val="0"/>
              </a:spcBef>
              <a:buFontTx/>
              <a:buNone/>
              <a:defRPr/>
            </a:pPr>
            <a:r>
              <a:rPr lang="en-US" altLang="id-ID" sz="4800" b="1" dirty="0">
                <a:solidFill>
                  <a:srgbClr val="FFFF99"/>
                </a:solidFill>
                <a:effectLst>
                  <a:outerShdw blurRad="38100" dist="38100" dir="2700000" algn="tl">
                    <a:srgbClr val="000000"/>
                  </a:outerShdw>
                </a:effectLst>
              </a:rPr>
              <a:t>PROGRAM INDONESIA SEHAT</a:t>
            </a:r>
            <a:endParaRPr lang="id-ID" altLang="en-US" sz="4800" b="1" dirty="0">
              <a:solidFill>
                <a:srgbClr val="FFFF99"/>
              </a:solidFill>
              <a:effectLst>
                <a:outerShdw blurRad="38100" dist="38100" dir="2700000" algn="tl">
                  <a:srgbClr val="000000"/>
                </a:outerShdw>
              </a:effectLst>
            </a:endParaRPr>
          </a:p>
        </p:txBody>
      </p:sp>
      <p:sp>
        <p:nvSpPr>
          <p:cNvPr id="26" name="Rectangle 25"/>
          <p:cNvSpPr/>
          <p:nvPr/>
        </p:nvSpPr>
        <p:spPr>
          <a:xfrm>
            <a:off x="1922993" y="1935383"/>
            <a:ext cx="2127082" cy="6409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800080">
              <a:spcBef>
                <a:spcPts val="600"/>
              </a:spcBef>
              <a:defRPr/>
            </a:pPr>
            <a:r>
              <a:rPr lang="en-US" b="1" dirty="0" err="1">
                <a:solidFill>
                  <a:prstClr val="black"/>
                </a:solidFill>
                <a:cs typeface="Calibri"/>
              </a:rPr>
              <a:t>Pilar</a:t>
            </a:r>
            <a:r>
              <a:rPr lang="en-US" b="1" dirty="0">
                <a:solidFill>
                  <a:prstClr val="black"/>
                </a:solidFill>
                <a:cs typeface="Calibri"/>
              </a:rPr>
              <a:t> 1. </a:t>
            </a:r>
            <a:r>
              <a:rPr lang="en-US" b="1" dirty="0" err="1">
                <a:solidFill>
                  <a:prstClr val="black"/>
                </a:solidFill>
                <a:cs typeface="Calibri"/>
              </a:rPr>
              <a:t>Paradigma</a:t>
            </a:r>
            <a:r>
              <a:rPr lang="en-US" b="1" dirty="0">
                <a:solidFill>
                  <a:prstClr val="black"/>
                </a:solidFill>
                <a:cs typeface="Calibri"/>
              </a:rPr>
              <a:t> </a:t>
            </a:r>
            <a:r>
              <a:rPr lang="en-US" b="1" dirty="0" err="1">
                <a:solidFill>
                  <a:prstClr val="black"/>
                </a:solidFill>
                <a:cs typeface="Calibri"/>
              </a:rPr>
              <a:t>Sehat</a:t>
            </a:r>
            <a:endParaRPr lang="en-US" b="1" dirty="0">
              <a:solidFill>
                <a:prstClr val="black"/>
              </a:solidFill>
              <a:cs typeface="Calibri"/>
            </a:endParaRPr>
          </a:p>
        </p:txBody>
      </p:sp>
      <p:sp>
        <p:nvSpPr>
          <p:cNvPr id="27" name="Rectangle 26"/>
          <p:cNvSpPr/>
          <p:nvPr/>
        </p:nvSpPr>
        <p:spPr>
          <a:xfrm>
            <a:off x="5014293" y="1910734"/>
            <a:ext cx="2081400" cy="645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800080">
              <a:spcBef>
                <a:spcPts val="600"/>
              </a:spcBef>
              <a:defRPr/>
            </a:pPr>
            <a:r>
              <a:rPr lang="en-US" b="1" dirty="0" err="1">
                <a:solidFill>
                  <a:schemeClr val="tx1"/>
                </a:solidFill>
                <a:cs typeface="Calibri"/>
              </a:rPr>
              <a:t>Pilar</a:t>
            </a:r>
            <a:r>
              <a:rPr lang="en-US" b="1" dirty="0">
                <a:solidFill>
                  <a:schemeClr val="tx1"/>
                </a:solidFill>
                <a:cs typeface="Calibri"/>
              </a:rPr>
              <a:t> 2. </a:t>
            </a:r>
            <a:r>
              <a:rPr lang="en-US" b="1" dirty="0" err="1">
                <a:solidFill>
                  <a:schemeClr val="tx1"/>
                </a:solidFill>
                <a:cs typeface="Calibri"/>
              </a:rPr>
              <a:t>Penguatan</a:t>
            </a:r>
            <a:r>
              <a:rPr lang="en-US" b="1" dirty="0">
                <a:solidFill>
                  <a:schemeClr val="tx1"/>
                </a:solidFill>
                <a:cs typeface="Calibri"/>
              </a:rPr>
              <a:t> </a:t>
            </a:r>
            <a:r>
              <a:rPr lang="en-US" b="1" dirty="0" err="1">
                <a:solidFill>
                  <a:schemeClr val="tx1"/>
                </a:solidFill>
                <a:cs typeface="Calibri"/>
              </a:rPr>
              <a:t>Yankes</a:t>
            </a:r>
            <a:endParaRPr lang="en-US" b="1" dirty="0">
              <a:solidFill>
                <a:schemeClr val="tx1"/>
              </a:solidFill>
              <a:cs typeface="Calibri"/>
            </a:endParaRPr>
          </a:p>
        </p:txBody>
      </p:sp>
      <p:sp>
        <p:nvSpPr>
          <p:cNvPr id="28" name="Rectangle 27"/>
          <p:cNvSpPr/>
          <p:nvPr/>
        </p:nvSpPr>
        <p:spPr>
          <a:xfrm>
            <a:off x="7929338" y="1970498"/>
            <a:ext cx="2053509" cy="372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800080">
              <a:spcBef>
                <a:spcPts val="600"/>
              </a:spcBef>
              <a:defRPr/>
            </a:pPr>
            <a:r>
              <a:rPr lang="en-US" b="1" dirty="0" err="1">
                <a:solidFill>
                  <a:prstClr val="black"/>
                </a:solidFill>
                <a:cs typeface="Calibri"/>
              </a:rPr>
              <a:t>Pilar</a:t>
            </a:r>
            <a:r>
              <a:rPr lang="en-US" b="1" dirty="0">
                <a:solidFill>
                  <a:prstClr val="black"/>
                </a:solidFill>
                <a:cs typeface="Calibri"/>
              </a:rPr>
              <a:t> 3. JKN</a:t>
            </a:r>
          </a:p>
        </p:txBody>
      </p:sp>
      <p:sp>
        <p:nvSpPr>
          <p:cNvPr id="29" name="Shape 128"/>
          <p:cNvSpPr>
            <a:spLocks noChangeArrowheads="1"/>
          </p:cNvSpPr>
          <p:nvPr/>
        </p:nvSpPr>
        <p:spPr bwMode="auto">
          <a:xfrm>
            <a:off x="1758378" y="6275371"/>
            <a:ext cx="2120815" cy="454025"/>
          </a:xfrm>
          <a:prstGeom prst="rect">
            <a:avLst/>
          </a:prstGeom>
          <a:solidFill>
            <a:srgbClr val="0070C0"/>
          </a:solidFill>
          <a:ln>
            <a:noFill/>
          </a:ln>
          <a:effectLst>
            <a:outerShdw blurRad="63500" dist="38100" dir="5400000" rotWithShape="0">
              <a:srgbClr val="000000">
                <a:alpha val="31998"/>
              </a:srgbClr>
            </a:outerShdw>
          </a:effectLst>
          <a:extLst/>
        </p:spPr>
        <p:txBody>
          <a:bodyPr lIns="60944" tIns="60944" rIns="60944" bIns="60944" anchor="ctr"/>
          <a:lstStyle>
            <a:lvl1pPr defTabSz="912813">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912813">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912813">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912813">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AU" sz="1800" b="1">
                <a:solidFill>
                  <a:srgbClr val="FFFFFF"/>
                </a:solidFill>
                <a:latin typeface="Cambria" panose="02040503050406030204" pitchFamily="18" charset="0"/>
                <a:cs typeface="Calibri" panose="020F0502020204030204" pitchFamily="34" charset="0"/>
                <a:sym typeface="Calibri" panose="020F0502020204030204" pitchFamily="34" charset="0"/>
              </a:rPr>
              <a:t>GERMAS</a:t>
            </a:r>
            <a:endParaRPr lang="id-ID" sz="1800" b="1">
              <a:solidFill>
                <a:srgbClr val="FFFFFF"/>
              </a:solidFill>
              <a:latin typeface="Cambria" panose="02040503050406030204" pitchFamily="18"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7025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4"/>
          <p:cNvSpPr txBox="1">
            <a:spLocks noChangeArrowheads="1"/>
          </p:cNvSpPr>
          <p:nvPr/>
        </p:nvSpPr>
        <p:spPr bwMode="auto">
          <a:xfrm>
            <a:off x="-1" y="228600"/>
            <a:ext cx="12188825" cy="1089527"/>
          </a:xfrm>
          <a:prstGeom prst="rect">
            <a:avLst/>
          </a:prstGeom>
          <a:solidFill>
            <a:srgbClr val="00542D"/>
          </a:solidFill>
          <a:ln>
            <a:noFill/>
          </a:ln>
          <a:effectLst>
            <a:outerShdw blurRad="63500" dist="19050" dir="5400000" algn="ctr" rotWithShape="0">
              <a:srgbClr val="000000">
                <a:alpha val="62999"/>
              </a:srgbClr>
            </a:outerShdw>
          </a:effectLst>
        </p:spPr>
        <p:txBody>
          <a:bodyPr wrap="square" lIns="91438" tIns="45719" rIns="91438" bIns="45719" anchor="ctr">
            <a:spAutoFit/>
          </a:bodyPr>
          <a:lstStyle>
            <a:lvl1pPr defTabSz="912813">
              <a:spcBef>
                <a:spcPct val="20000"/>
              </a:spcBef>
              <a:buFont typeface="Arial" panose="020B0604020202020204" pitchFamily="34" charset="0"/>
              <a:buChar char="•"/>
              <a:defRPr sz="3200">
                <a:solidFill>
                  <a:schemeClr val="bg1"/>
                </a:solidFill>
                <a:latin typeface="Calibri" panose="020F0502020204030204" pitchFamily="34" charset="0"/>
              </a:defRPr>
            </a:lvl1pPr>
            <a:lvl2pPr marL="742950" indent="-285750" defTabSz="912813">
              <a:spcBef>
                <a:spcPct val="20000"/>
              </a:spcBef>
              <a:buFont typeface="Arial" panose="020B0604020202020204" pitchFamily="34" charset="0"/>
              <a:buChar char="–"/>
              <a:defRPr sz="2800">
                <a:solidFill>
                  <a:schemeClr val="bg1"/>
                </a:solidFill>
                <a:latin typeface="Calibri" panose="020F0502020204030204" pitchFamily="34" charset="0"/>
              </a:defRPr>
            </a:lvl2pPr>
            <a:lvl3pPr marL="1143000" indent="-228600" defTabSz="912813">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defTabSz="912813">
              <a:spcBef>
                <a:spcPct val="20000"/>
              </a:spcBef>
              <a:buFont typeface="Arial" panose="020B0604020202020204" pitchFamily="34" charset="0"/>
              <a:buChar char="–"/>
              <a:defRPr sz="2000">
                <a:solidFill>
                  <a:schemeClr val="bg1"/>
                </a:solidFill>
                <a:latin typeface="Calibri" panose="020F0502020204030204" pitchFamily="34" charset="0"/>
              </a:defRPr>
            </a:lvl4pPr>
            <a:lvl5pPr marL="2057400" indent="-228600" defTabSz="912813">
              <a:spcBef>
                <a:spcPct val="20000"/>
              </a:spcBef>
              <a:buFont typeface="Arial" panose="020B0604020202020204" pitchFamily="34" charset="0"/>
              <a:buChar char="»"/>
              <a:defRPr sz="2000">
                <a:solidFill>
                  <a:schemeClr val="bg1"/>
                </a:solidFill>
                <a:latin typeface="Calibri" panose="020F0502020204030204" pitchFamily="34" charset="0"/>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defRPr>
            </a:lvl9pPr>
          </a:lstStyle>
          <a:p>
            <a:pPr algn="ctr">
              <a:lnSpc>
                <a:spcPct val="90000"/>
              </a:lnSpc>
              <a:spcBef>
                <a:spcPct val="0"/>
              </a:spcBef>
              <a:buFontTx/>
              <a:buNone/>
              <a:defRPr/>
            </a:pPr>
            <a:r>
              <a:rPr lang="id-ID" altLang="id-ID" sz="3600" b="1" dirty="0">
                <a:solidFill>
                  <a:srgbClr val="FFFF99"/>
                </a:solidFill>
                <a:effectLst>
                  <a:outerShdw blurRad="38100" dist="38100" dir="2700000" algn="tl">
                    <a:srgbClr val="000000"/>
                  </a:outerShdw>
                </a:effectLst>
              </a:rPr>
              <a:t>KEBIJAKAN SEDIAAN FARMASI, ALAT KESEHATAN, DAN MAKANAN MINUMAN</a:t>
            </a:r>
            <a:endParaRPr lang="id-ID" altLang="en-US" sz="3600" b="1" dirty="0">
              <a:solidFill>
                <a:srgbClr val="FFFF99"/>
              </a:solidFill>
              <a:effectLst>
                <a:outerShdw blurRad="38100" dist="38100" dir="2700000" algn="tl">
                  <a:srgbClr val="000000"/>
                </a:outerShdw>
              </a:effectLst>
            </a:endParaRPr>
          </a:p>
        </p:txBody>
      </p:sp>
      <p:graphicFrame>
        <p:nvGraphicFramePr>
          <p:cNvPr id="2" name="Diagram 1"/>
          <p:cNvGraphicFramePr/>
          <p:nvPr>
            <p:extLst>
              <p:ext uri="{D42A27DB-BD31-4B8C-83A1-F6EECF244321}">
                <p14:modId xmlns:p14="http://schemas.microsoft.com/office/powerpoint/2010/main" val="564501575"/>
              </p:ext>
            </p:extLst>
          </p:nvPr>
        </p:nvGraphicFramePr>
        <p:xfrm>
          <a:off x="608012" y="1600200"/>
          <a:ext cx="11049000" cy="5417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Connector 3"/>
          <p:cNvCxnSpPr/>
          <p:nvPr/>
        </p:nvCxnSpPr>
        <p:spPr>
          <a:xfrm>
            <a:off x="6151562" y="2667000"/>
            <a:ext cx="0" cy="3810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7462" y="6457950"/>
            <a:ext cx="3581400" cy="307777"/>
          </a:xfrm>
          <a:prstGeom prst="rect">
            <a:avLst/>
          </a:prstGeom>
          <a:noFill/>
        </p:spPr>
        <p:txBody>
          <a:bodyPr wrap="square" rtlCol="0">
            <a:spAutoFit/>
          </a:bodyPr>
          <a:lstStyle/>
          <a:p>
            <a:r>
              <a:rPr lang="id-ID" sz="1400" i="1" dirty="0"/>
              <a:t>*Perpres 72 Tahun 2012</a:t>
            </a:r>
          </a:p>
        </p:txBody>
      </p:sp>
    </p:spTree>
    <p:extLst>
      <p:ext uri="{BB962C8B-B14F-4D97-AF65-F5344CB8AC3E}">
        <p14:creationId xmlns:p14="http://schemas.microsoft.com/office/powerpoint/2010/main" val="353277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7" y="3618473"/>
            <a:ext cx="2562410" cy="168581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64" y="1165797"/>
            <a:ext cx="2514283" cy="2424967"/>
          </a:xfrm>
          <a:prstGeom prst="rect">
            <a:avLst/>
          </a:prstGeom>
        </p:spPr>
      </p:pic>
      <p:pic>
        <p:nvPicPr>
          <p:cNvPr id="14343" name="Picture 7" descr="Hasil gambar untuk pelayanan kefarmasian di rumah sak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541" y="1177671"/>
            <a:ext cx="2543176" cy="179412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9741" y="3079049"/>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Image result for penggunaan obat rasion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812" y="4926899"/>
            <a:ext cx="3637602" cy="19158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2077880995"/>
              </p:ext>
            </p:extLst>
          </p:nvPr>
        </p:nvGraphicFramePr>
        <p:xfrm>
          <a:off x="1991025" y="1173734"/>
          <a:ext cx="8278764"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1" y="234032"/>
            <a:ext cx="12188824" cy="701729"/>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id-ID" sz="4400" b="1" dirty="0">
                <a:solidFill>
                  <a:srgbClr val="FFFF99"/>
                </a:solidFill>
                <a:effectLst>
                  <a:outerShdw blurRad="38100" dist="38100" dir="2700000" algn="tl">
                    <a:srgbClr val="000000"/>
                  </a:outerShdw>
                </a:effectLst>
                <a:latin typeface="Calibri" panose="020F0502020204030204" pitchFamily="34" charset="0"/>
                <a:ea typeface="+mn-ea"/>
                <a:cs typeface="+mn-cs"/>
              </a:rPr>
              <a:t>AKSESIBILITAS OBAT DAN VAKSIN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16111415"/>
              </p:ext>
            </p:extLst>
          </p:nvPr>
        </p:nvGraphicFramePr>
        <p:xfrm>
          <a:off x="1966999" y="960437"/>
          <a:ext cx="8004330" cy="45259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8" name="Picture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59748" y="5306691"/>
            <a:ext cx="1981200" cy="1536013"/>
          </a:xfrm>
          <a:prstGeom prst="rect">
            <a:avLst/>
          </a:prstGeom>
        </p:spPr>
      </p:pic>
      <p:sp>
        <p:nvSpPr>
          <p:cNvPr id="6" name="AutoShape 4" descr="Hasil gambar untuk pelayanan kefarmasian di rumah sakit"/>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15" name="Picture 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36583" y="5306691"/>
            <a:ext cx="1796229" cy="1519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984" y="5328462"/>
            <a:ext cx="4520427" cy="151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636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Judul 3"/>
          <p:cNvSpPr txBox="1">
            <a:spLocks/>
          </p:cNvSpPr>
          <p:nvPr/>
        </p:nvSpPr>
        <p:spPr bwMode="auto">
          <a:xfrm>
            <a:off x="0" y="121968"/>
            <a:ext cx="12188825" cy="535529"/>
          </a:xfrm>
          <a:prstGeom prst="rect">
            <a:avLst/>
          </a:prstGeo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lvl1pPr algn="ctr" defTabSz="912813">
              <a:lnSpc>
                <a:spcPct val="90000"/>
              </a:lnSpc>
              <a:spcBef>
                <a:spcPct val="0"/>
              </a:spcBef>
              <a:buNone/>
              <a:defRPr sz="3200" b="1">
                <a:solidFill>
                  <a:srgbClr val="FFFF99"/>
                </a:solidFill>
                <a:effectLst>
                  <a:outerShdw blurRad="38100" dist="38100" dir="2700000" algn="tl">
                    <a:srgbClr val="000000"/>
                  </a:outerShdw>
                </a:effectLst>
                <a:latin typeface="Calibri" panose="020F0502020204030204" pitchFamily="34" charset="0"/>
              </a:defRPr>
            </a:lvl1pPr>
          </a:lstStyle>
          <a:p>
            <a:r>
              <a:rPr lang="en-US" dirty="0"/>
              <a:t>INTEGRASI DATA ELEKTRONIK RANTAI SUPLAI OBAT</a:t>
            </a:r>
            <a:endParaRPr lang="id-ID" dirty="0"/>
          </a:p>
        </p:txBody>
      </p:sp>
      <p:graphicFrame>
        <p:nvGraphicFramePr>
          <p:cNvPr id="3" name="Diagram 2"/>
          <p:cNvGraphicFramePr/>
          <p:nvPr>
            <p:extLst>
              <p:ext uri="{D42A27DB-BD31-4B8C-83A1-F6EECF244321}">
                <p14:modId xmlns:p14="http://schemas.microsoft.com/office/powerpoint/2010/main" val="3781223113"/>
              </p:ext>
            </p:extLst>
          </p:nvPr>
        </p:nvGraphicFramePr>
        <p:xfrm>
          <a:off x="1331148" y="738917"/>
          <a:ext cx="9253884"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604" name="TextBox 12"/>
          <p:cNvSpPr txBox="1">
            <a:spLocks noChangeArrowheads="1"/>
          </p:cNvSpPr>
          <p:nvPr/>
        </p:nvSpPr>
        <p:spPr bwMode="auto">
          <a:xfrm>
            <a:off x="2390919" y="1266826"/>
            <a:ext cx="1476045" cy="646331"/>
          </a:xfrm>
          <a:prstGeom prst="rect">
            <a:avLst/>
          </a:prstGeom>
          <a:noFill/>
          <a:ln w="9525">
            <a:noFill/>
            <a:miter lim="800000"/>
            <a:headEnd/>
            <a:tailEnd/>
          </a:ln>
        </p:spPr>
        <p:txBody>
          <a:bodyPr wrap="none">
            <a:spAutoFit/>
          </a:bodyPr>
          <a:lstStyle/>
          <a:p>
            <a:pPr algn="ctr"/>
            <a:r>
              <a:rPr lang="en-US" b="1"/>
              <a:t>Monitoring &amp;</a:t>
            </a:r>
          </a:p>
          <a:p>
            <a:pPr algn="ctr"/>
            <a:r>
              <a:rPr lang="en-US" b="1"/>
              <a:t>Evaluasi</a:t>
            </a:r>
          </a:p>
        </p:txBody>
      </p:sp>
      <p:sp>
        <p:nvSpPr>
          <p:cNvPr id="25605" name="TextBox 13"/>
          <p:cNvSpPr txBox="1">
            <a:spLocks noChangeArrowheads="1"/>
          </p:cNvSpPr>
          <p:nvPr/>
        </p:nvSpPr>
        <p:spPr bwMode="auto">
          <a:xfrm>
            <a:off x="7762441" y="1042988"/>
            <a:ext cx="1887824" cy="369332"/>
          </a:xfrm>
          <a:prstGeom prst="rect">
            <a:avLst/>
          </a:prstGeom>
          <a:noFill/>
          <a:ln w="9525">
            <a:noFill/>
            <a:miter lim="800000"/>
            <a:headEnd/>
            <a:tailEnd/>
          </a:ln>
        </p:spPr>
        <p:txBody>
          <a:bodyPr wrap="none">
            <a:spAutoFit/>
          </a:bodyPr>
          <a:lstStyle/>
          <a:p>
            <a:r>
              <a:rPr lang="en-US" b="1"/>
              <a:t>Pemilihan/Seleksi</a:t>
            </a:r>
          </a:p>
        </p:txBody>
      </p:sp>
      <p:sp>
        <p:nvSpPr>
          <p:cNvPr id="25606" name="TextBox 14"/>
          <p:cNvSpPr txBox="1">
            <a:spLocks noChangeArrowheads="1"/>
          </p:cNvSpPr>
          <p:nvPr/>
        </p:nvSpPr>
        <p:spPr bwMode="auto">
          <a:xfrm>
            <a:off x="8884511" y="3032125"/>
            <a:ext cx="1420966" cy="369332"/>
          </a:xfrm>
          <a:prstGeom prst="rect">
            <a:avLst/>
          </a:prstGeom>
          <a:noFill/>
          <a:ln w="9525">
            <a:noFill/>
            <a:miter lim="800000"/>
            <a:headEnd/>
            <a:tailEnd/>
          </a:ln>
        </p:spPr>
        <p:txBody>
          <a:bodyPr wrap="none">
            <a:spAutoFit/>
          </a:bodyPr>
          <a:lstStyle/>
          <a:p>
            <a:r>
              <a:rPr lang="en-US" b="1"/>
              <a:t>Perencanaan</a:t>
            </a:r>
          </a:p>
        </p:txBody>
      </p:sp>
      <p:sp>
        <p:nvSpPr>
          <p:cNvPr id="25607" name="TextBox 15"/>
          <p:cNvSpPr txBox="1">
            <a:spLocks noChangeArrowheads="1"/>
          </p:cNvSpPr>
          <p:nvPr/>
        </p:nvSpPr>
        <p:spPr bwMode="auto">
          <a:xfrm>
            <a:off x="7875124" y="5245100"/>
            <a:ext cx="1236557" cy="369332"/>
          </a:xfrm>
          <a:prstGeom prst="rect">
            <a:avLst/>
          </a:prstGeom>
          <a:noFill/>
          <a:ln w="9525">
            <a:noFill/>
            <a:miter lim="800000"/>
            <a:headEnd/>
            <a:tailEnd/>
          </a:ln>
        </p:spPr>
        <p:txBody>
          <a:bodyPr wrap="none">
            <a:spAutoFit/>
          </a:bodyPr>
          <a:lstStyle/>
          <a:p>
            <a:r>
              <a:rPr lang="en-US" b="1"/>
              <a:t>Pengadaan</a:t>
            </a:r>
          </a:p>
        </p:txBody>
      </p:sp>
      <p:sp>
        <p:nvSpPr>
          <p:cNvPr id="25608" name="TextBox 16"/>
          <p:cNvSpPr txBox="1">
            <a:spLocks noChangeArrowheads="1"/>
          </p:cNvSpPr>
          <p:nvPr/>
        </p:nvSpPr>
        <p:spPr bwMode="auto">
          <a:xfrm>
            <a:off x="2566319" y="4989513"/>
            <a:ext cx="1087798" cy="369332"/>
          </a:xfrm>
          <a:prstGeom prst="rect">
            <a:avLst/>
          </a:prstGeom>
          <a:noFill/>
          <a:ln w="9525">
            <a:noFill/>
            <a:miter lim="800000"/>
            <a:headEnd/>
            <a:tailEnd/>
          </a:ln>
        </p:spPr>
        <p:txBody>
          <a:bodyPr wrap="none">
            <a:spAutoFit/>
          </a:bodyPr>
          <a:lstStyle/>
          <a:p>
            <a:r>
              <a:rPr lang="en-US" b="1"/>
              <a:t>Distribusi</a:t>
            </a:r>
          </a:p>
        </p:txBody>
      </p:sp>
      <p:sp>
        <p:nvSpPr>
          <p:cNvPr id="25609" name="TextBox 17"/>
          <p:cNvSpPr txBox="1">
            <a:spLocks noChangeArrowheads="1"/>
          </p:cNvSpPr>
          <p:nvPr/>
        </p:nvSpPr>
        <p:spPr bwMode="auto">
          <a:xfrm>
            <a:off x="1571216" y="2679700"/>
            <a:ext cx="1361078" cy="369332"/>
          </a:xfrm>
          <a:prstGeom prst="rect">
            <a:avLst/>
          </a:prstGeom>
          <a:noFill/>
          <a:ln w="9525">
            <a:noFill/>
            <a:miter lim="800000"/>
            <a:headEnd/>
            <a:tailEnd/>
          </a:ln>
        </p:spPr>
        <p:txBody>
          <a:bodyPr wrap="none">
            <a:spAutoFit/>
          </a:bodyPr>
          <a:lstStyle/>
          <a:p>
            <a:r>
              <a:rPr lang="en-US" b="1"/>
              <a:t>Penggunaan</a:t>
            </a:r>
          </a:p>
        </p:txBody>
      </p:sp>
      <p:sp>
        <p:nvSpPr>
          <p:cNvPr id="19" name="TextBox 18"/>
          <p:cNvSpPr txBox="1"/>
          <p:nvPr/>
        </p:nvSpPr>
        <p:spPr>
          <a:xfrm>
            <a:off x="7962414" y="1428751"/>
            <a:ext cx="1325217" cy="504825"/>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defRPr/>
            </a:pPr>
            <a:r>
              <a:rPr lang="en-US" sz="1400" b="1" dirty="0">
                <a:solidFill>
                  <a:prstClr val="black"/>
                </a:solidFill>
              </a:rPr>
              <a:t>FORNAS</a:t>
            </a:r>
            <a:r>
              <a:rPr lang="id-ID" sz="1400" b="1" dirty="0">
                <a:solidFill>
                  <a:prstClr val="black"/>
                </a:solidFill>
              </a:rPr>
              <a:t> </a:t>
            </a:r>
          </a:p>
          <a:p>
            <a:pPr>
              <a:defRPr/>
            </a:pPr>
            <a:r>
              <a:rPr lang="id-ID" sz="1400" b="1" dirty="0">
                <a:solidFill>
                  <a:prstClr val="black"/>
                </a:solidFill>
              </a:rPr>
              <a:t>(e-FORNAS)</a:t>
            </a:r>
            <a:endParaRPr lang="en-US" sz="1400" b="1" dirty="0">
              <a:solidFill>
                <a:prstClr val="black"/>
              </a:solidFill>
            </a:endParaRPr>
          </a:p>
        </p:txBody>
      </p:sp>
      <p:sp>
        <p:nvSpPr>
          <p:cNvPr id="20" name="TextBox 19"/>
          <p:cNvSpPr txBox="1"/>
          <p:nvPr/>
        </p:nvSpPr>
        <p:spPr>
          <a:xfrm>
            <a:off x="8997194" y="3409951"/>
            <a:ext cx="1325217" cy="288925"/>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lgn="ctr">
              <a:defRPr/>
            </a:pPr>
            <a:r>
              <a:rPr lang="en-US" sz="1400" b="1" dirty="0">
                <a:solidFill>
                  <a:prstClr val="black"/>
                </a:solidFill>
              </a:rPr>
              <a:t>RKO</a:t>
            </a:r>
          </a:p>
        </p:txBody>
      </p:sp>
      <p:sp>
        <p:nvSpPr>
          <p:cNvPr id="21" name="TextBox 20"/>
          <p:cNvSpPr txBox="1"/>
          <p:nvPr/>
        </p:nvSpPr>
        <p:spPr>
          <a:xfrm>
            <a:off x="2437765" y="5921376"/>
            <a:ext cx="1379179" cy="411163"/>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defRPr/>
            </a:pPr>
            <a:r>
              <a:rPr lang="en-US" sz="1100" b="1" dirty="0">
                <a:solidFill>
                  <a:prstClr val="black"/>
                </a:solidFill>
              </a:rPr>
              <a:t>E-Katalog</a:t>
            </a:r>
          </a:p>
          <a:p>
            <a:pPr>
              <a:defRPr/>
            </a:pPr>
            <a:r>
              <a:rPr lang="en-US" sz="1100" b="1" dirty="0">
                <a:solidFill>
                  <a:prstClr val="black"/>
                </a:solidFill>
              </a:rPr>
              <a:t>E-Monev Katalog</a:t>
            </a:r>
          </a:p>
        </p:txBody>
      </p:sp>
      <p:sp>
        <p:nvSpPr>
          <p:cNvPr id="22" name="TextBox 21"/>
          <p:cNvSpPr txBox="1"/>
          <p:nvPr/>
        </p:nvSpPr>
        <p:spPr>
          <a:xfrm>
            <a:off x="1764841" y="5321300"/>
            <a:ext cx="1972749" cy="241300"/>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defRPr/>
            </a:pPr>
            <a:r>
              <a:rPr lang="en-US" sz="1100" b="1" i="1" dirty="0">
                <a:solidFill>
                  <a:prstClr val="black"/>
                </a:solidFill>
              </a:rPr>
              <a:t>Good Distribution Practice</a:t>
            </a:r>
          </a:p>
        </p:txBody>
      </p:sp>
      <p:sp>
        <p:nvSpPr>
          <p:cNvPr id="23" name="TextBox 22"/>
          <p:cNvSpPr txBox="1"/>
          <p:nvPr/>
        </p:nvSpPr>
        <p:spPr>
          <a:xfrm>
            <a:off x="2036232" y="5622925"/>
            <a:ext cx="1733099" cy="242888"/>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defRPr/>
            </a:pPr>
            <a:r>
              <a:rPr lang="en-US" sz="1100" b="1" i="1" dirty="0">
                <a:solidFill>
                  <a:prstClr val="black"/>
                </a:solidFill>
              </a:rPr>
              <a:t>Good Storage Practice</a:t>
            </a:r>
          </a:p>
        </p:txBody>
      </p:sp>
      <p:sp>
        <p:nvSpPr>
          <p:cNvPr id="24" name="TextBox 23"/>
          <p:cNvSpPr txBox="1"/>
          <p:nvPr/>
        </p:nvSpPr>
        <p:spPr>
          <a:xfrm>
            <a:off x="1049065" y="3398839"/>
            <a:ext cx="1610892" cy="231241"/>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lgn="ctr">
              <a:defRPr/>
            </a:pPr>
            <a:r>
              <a:rPr lang="en-US" sz="1031" b="1" i="1" dirty="0">
                <a:solidFill>
                  <a:prstClr val="black"/>
                </a:solidFill>
              </a:rPr>
              <a:t>Good Prescribing Practice</a:t>
            </a:r>
          </a:p>
        </p:txBody>
      </p:sp>
      <p:sp>
        <p:nvSpPr>
          <p:cNvPr id="25" name="TextBox 24"/>
          <p:cNvSpPr txBox="1"/>
          <p:nvPr/>
        </p:nvSpPr>
        <p:spPr>
          <a:xfrm>
            <a:off x="1149051" y="3895725"/>
            <a:ext cx="1463294" cy="388938"/>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lgn="ctr">
              <a:defRPr/>
            </a:pPr>
            <a:r>
              <a:rPr lang="en-US" sz="1031" b="1" i="1" dirty="0">
                <a:solidFill>
                  <a:prstClr val="black"/>
                </a:solidFill>
              </a:rPr>
              <a:t>Good Pharmacy Practice</a:t>
            </a:r>
          </a:p>
        </p:txBody>
      </p:sp>
      <p:sp>
        <p:nvSpPr>
          <p:cNvPr id="26" name="TextBox 25"/>
          <p:cNvSpPr txBox="1"/>
          <p:nvPr/>
        </p:nvSpPr>
        <p:spPr>
          <a:xfrm>
            <a:off x="1512495" y="3065464"/>
            <a:ext cx="1234753" cy="231775"/>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lgn="ctr">
              <a:defRPr/>
            </a:pPr>
            <a:r>
              <a:rPr lang="en-US" sz="1031" b="1" i="1" dirty="0">
                <a:solidFill>
                  <a:prstClr val="black"/>
                </a:solidFill>
              </a:rPr>
              <a:t>POR</a:t>
            </a:r>
          </a:p>
        </p:txBody>
      </p:sp>
      <p:sp>
        <p:nvSpPr>
          <p:cNvPr id="27" name="TextBox 26"/>
          <p:cNvSpPr txBox="1"/>
          <p:nvPr/>
        </p:nvSpPr>
        <p:spPr>
          <a:xfrm>
            <a:off x="1449010" y="4368800"/>
            <a:ext cx="1325217" cy="319088"/>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lgn="ctr">
              <a:defRPr/>
            </a:pPr>
            <a:r>
              <a:rPr lang="en-US" sz="1600" b="1" dirty="0">
                <a:solidFill>
                  <a:prstClr val="black"/>
                </a:solidFill>
              </a:rPr>
              <a:t>FORNAS</a:t>
            </a:r>
            <a:r>
              <a:rPr lang="id-ID" sz="1600" b="1" dirty="0">
                <a:solidFill>
                  <a:prstClr val="black"/>
                </a:solidFill>
              </a:rPr>
              <a:t> </a:t>
            </a:r>
          </a:p>
        </p:txBody>
      </p:sp>
      <p:sp>
        <p:nvSpPr>
          <p:cNvPr id="30" name="TextBox 29"/>
          <p:cNvSpPr txBox="1"/>
          <p:nvPr/>
        </p:nvSpPr>
        <p:spPr>
          <a:xfrm>
            <a:off x="7930672" y="5672139"/>
            <a:ext cx="1925136" cy="504825"/>
          </a:xfrm>
          <a:prstGeom prst="rect">
            <a:avLst/>
          </a:prstGeom>
          <a:solidFill>
            <a:schemeClr val="accent6">
              <a:lumMod val="20000"/>
              <a:lumOff val="80000"/>
            </a:schemeClr>
          </a:solidFill>
          <a:ln w="28575">
            <a:solidFill>
              <a:schemeClr val="accent2"/>
            </a:solidFill>
          </a:ln>
        </p:spPr>
        <p:txBody>
          <a:bodyPr lIns="71908" tIns="35953" rIns="71908" bIns="35953">
            <a:spAutoFit/>
          </a:bodyPr>
          <a:lstStyle/>
          <a:p>
            <a:pPr>
              <a:defRPr/>
            </a:pPr>
            <a:r>
              <a:rPr lang="en-US" sz="1400" b="1" dirty="0">
                <a:solidFill>
                  <a:prstClr val="black"/>
                </a:solidFill>
              </a:rPr>
              <a:t>E-Katalog</a:t>
            </a:r>
          </a:p>
          <a:p>
            <a:pPr>
              <a:defRPr/>
            </a:pPr>
            <a:r>
              <a:rPr lang="en-US" sz="1400" b="1" dirty="0">
                <a:solidFill>
                  <a:prstClr val="black"/>
                </a:solidFill>
              </a:rPr>
              <a:t>E-Monev Katalog</a:t>
            </a:r>
          </a:p>
        </p:txBody>
      </p:sp>
    </p:spTree>
    <p:extLst>
      <p:ext uri="{BB962C8B-B14F-4D97-AF65-F5344CB8AC3E}">
        <p14:creationId xmlns:p14="http://schemas.microsoft.com/office/powerpoint/2010/main" val="329216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86165" y="1697041"/>
            <a:ext cx="2428875" cy="4429125"/>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marL="179388" indent="-179388">
              <a:buFont typeface="Arial" pitchFamily="34" charset="0"/>
              <a:buChar char="•"/>
              <a:defRPr/>
            </a:pPr>
            <a:r>
              <a:rPr lang="id-ID" dirty="0">
                <a:solidFill>
                  <a:schemeClr val="tx1"/>
                </a:solidFill>
              </a:rPr>
              <a:t>Pengembangan produk</a:t>
            </a:r>
          </a:p>
          <a:p>
            <a:pPr marL="179388" indent="-179388">
              <a:buFont typeface="Arial" pitchFamily="34" charset="0"/>
              <a:buChar char="•"/>
              <a:defRPr/>
            </a:pPr>
            <a:r>
              <a:rPr lang="id-ID" dirty="0">
                <a:solidFill>
                  <a:schemeClr val="tx1"/>
                </a:solidFill>
              </a:rPr>
              <a:t>Pengawasan penerapan GMP thd Industri Farmasi;</a:t>
            </a:r>
          </a:p>
          <a:p>
            <a:pPr marL="179388" indent="-179388">
              <a:buFont typeface="Arial" pitchFamily="34" charset="0"/>
              <a:buChar char="•"/>
              <a:defRPr/>
            </a:pPr>
            <a:r>
              <a:rPr lang="id-ID" dirty="0">
                <a:solidFill>
                  <a:schemeClr val="tx1"/>
                </a:solidFill>
              </a:rPr>
              <a:t>Penilaian keamanan, khasiat dan mutu  sebelum beredar;</a:t>
            </a:r>
          </a:p>
          <a:p>
            <a:pPr marL="179388" indent="-179388">
              <a:buFont typeface="Arial" pitchFamily="34" charset="0"/>
              <a:buChar char="•"/>
              <a:defRPr/>
            </a:pPr>
            <a:r>
              <a:rPr lang="id-ID" dirty="0">
                <a:solidFill>
                  <a:schemeClr val="tx1"/>
                </a:solidFill>
              </a:rPr>
              <a:t>Evaluasi BA/BE utk kesetaraan </a:t>
            </a:r>
            <a:r>
              <a:rPr lang="en-US" dirty="0">
                <a:solidFill>
                  <a:schemeClr val="tx1"/>
                </a:solidFill>
              </a:rPr>
              <a:t>terap</a:t>
            </a:r>
            <a:r>
              <a:rPr lang="id-ID" dirty="0">
                <a:solidFill>
                  <a:schemeClr val="tx1"/>
                </a:solidFill>
              </a:rPr>
              <a:t>etik obat generik dengan obat inovator</a:t>
            </a:r>
          </a:p>
        </p:txBody>
      </p:sp>
      <p:sp>
        <p:nvSpPr>
          <p:cNvPr id="16" name="Title 1"/>
          <p:cNvSpPr>
            <a:spLocks noGrp="1"/>
          </p:cNvSpPr>
          <p:nvPr>
            <p:ph type="title"/>
          </p:nvPr>
        </p:nvSpPr>
        <p:spPr>
          <a:xfrm>
            <a:off x="-1" y="130700"/>
            <a:ext cx="12188825" cy="535529"/>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en-US" sz="3200" b="1" dirty="0">
                <a:solidFill>
                  <a:srgbClr val="FFFF99"/>
                </a:solidFill>
                <a:effectLst>
                  <a:outerShdw blurRad="38100" dist="38100" dir="2700000" algn="tl">
                    <a:srgbClr val="000000"/>
                  </a:outerShdw>
                </a:effectLst>
                <a:latin typeface="Calibri" panose="020F0502020204030204" pitchFamily="34" charset="0"/>
                <a:ea typeface="+mn-ea"/>
                <a:cs typeface="+mn-cs"/>
              </a:rPr>
              <a:t>P</a:t>
            </a:r>
            <a:r>
              <a:rPr lang="id-ID" sz="3200" b="1" dirty="0">
                <a:solidFill>
                  <a:srgbClr val="FFFF99"/>
                </a:solidFill>
                <a:effectLst>
                  <a:outerShdw blurRad="38100" dist="38100" dir="2700000" algn="tl">
                    <a:srgbClr val="000000"/>
                  </a:outerShdw>
                </a:effectLst>
                <a:latin typeface="Calibri" panose="020F0502020204030204" pitchFamily="34" charset="0"/>
                <a:ea typeface="+mn-ea"/>
                <a:cs typeface="+mn-cs"/>
              </a:rPr>
              <a:t>ENGAWASAN </a:t>
            </a:r>
            <a:r>
              <a:rPr lang="en-US" sz="3200" b="1" dirty="0">
                <a:solidFill>
                  <a:srgbClr val="FFFF99"/>
                </a:solidFill>
                <a:effectLst>
                  <a:outerShdw blurRad="38100" dist="38100" dir="2700000" algn="tl">
                    <a:srgbClr val="000000"/>
                  </a:outerShdw>
                </a:effectLst>
                <a:latin typeface="Calibri" panose="020F0502020204030204" pitchFamily="34" charset="0"/>
                <a:ea typeface="+mn-ea"/>
                <a:cs typeface="+mn-cs"/>
              </a:rPr>
              <a:t>SEDIAAN FARMASI DAN ALKES</a:t>
            </a:r>
          </a:p>
        </p:txBody>
      </p:sp>
      <p:sp>
        <p:nvSpPr>
          <p:cNvPr id="9" name="Content Placeholder 8"/>
          <p:cNvSpPr>
            <a:spLocks noGrp="1"/>
          </p:cNvSpPr>
          <p:nvPr>
            <p:ph idx="1"/>
          </p:nvPr>
        </p:nvSpPr>
        <p:spPr>
          <a:xfrm>
            <a:off x="6229354" y="1697040"/>
            <a:ext cx="2357437" cy="4357687"/>
          </a:xfrm>
        </p:spPr>
        <p:style>
          <a:lnRef idx="3">
            <a:schemeClr val="lt1"/>
          </a:lnRef>
          <a:fillRef idx="1">
            <a:schemeClr val="accent5"/>
          </a:fillRef>
          <a:effectRef idx="1">
            <a:schemeClr val="accent5"/>
          </a:effectRef>
          <a:fontRef idx="minor">
            <a:schemeClr val="lt1"/>
          </a:fontRef>
        </p:style>
        <p:txBody>
          <a:bodyPr rtlCol="0" anchor="ctr">
            <a:noAutofit/>
          </a:bodyPr>
          <a:lstStyle/>
          <a:p>
            <a:pPr marL="179388" indent="-179388">
              <a:defRPr/>
            </a:pPr>
            <a:r>
              <a:rPr lang="id-ID" sz="1800" dirty="0">
                <a:solidFill>
                  <a:schemeClr val="tx1"/>
                </a:solidFill>
              </a:rPr>
              <a:t>Inspeksi sarana produksi, distribusi dan pelayanan </a:t>
            </a:r>
          </a:p>
          <a:p>
            <a:pPr marL="179388" indent="-179388">
              <a:defRPr/>
            </a:pPr>
            <a:r>
              <a:rPr lang="id-ID" sz="1800" dirty="0">
                <a:solidFill>
                  <a:schemeClr val="tx1"/>
                </a:solidFill>
              </a:rPr>
              <a:t>Pengawasan mutu produk beredar (sampling dan pengujian)</a:t>
            </a:r>
          </a:p>
          <a:p>
            <a:pPr marL="179388" indent="-179388">
              <a:defRPr/>
            </a:pPr>
            <a:r>
              <a:rPr lang="id-ID" sz="1800" dirty="0">
                <a:solidFill>
                  <a:schemeClr val="tx1"/>
                </a:solidFill>
              </a:rPr>
              <a:t>Pengawasan aspek keamanan produk beredar (</a:t>
            </a:r>
            <a:r>
              <a:rPr lang="id-ID" sz="1800" i="1" dirty="0">
                <a:solidFill>
                  <a:schemeClr val="tx1"/>
                </a:solidFill>
              </a:rPr>
              <a:t>pharmacovigilance</a:t>
            </a:r>
            <a:r>
              <a:rPr lang="id-ID" sz="1800" dirty="0">
                <a:solidFill>
                  <a:schemeClr val="tx1"/>
                </a:solidFill>
              </a:rPr>
              <a:t>)</a:t>
            </a:r>
          </a:p>
          <a:p>
            <a:pPr marL="179388" indent="-179388">
              <a:defRPr/>
            </a:pPr>
            <a:r>
              <a:rPr lang="id-ID" sz="1800" dirty="0">
                <a:solidFill>
                  <a:schemeClr val="tx1"/>
                </a:solidFill>
              </a:rPr>
              <a:t>Pengawasan terhadap penandaan dan iklan yang beredar</a:t>
            </a:r>
          </a:p>
        </p:txBody>
      </p:sp>
      <p:sp>
        <p:nvSpPr>
          <p:cNvPr id="9226" name="Slide Number Placeholder 1"/>
          <p:cNvSpPr>
            <a:spLocks noGrp="1"/>
          </p:cNvSpPr>
          <p:nvPr>
            <p:ph type="sldNum" sz="quarter" idx="12"/>
          </p:nvPr>
        </p:nvSpPr>
        <p:spPr bwMode="auto">
          <a:xfrm>
            <a:off x="8210550" y="6481767"/>
            <a:ext cx="2133600" cy="365125"/>
          </a:xfrm>
          <a:noFill/>
          <a:ln>
            <a:miter lim="800000"/>
            <a:headEnd/>
            <a:tailEnd/>
          </a:ln>
        </p:spPr>
        <p:txBody>
          <a:bodyPr/>
          <a:lstStyle/>
          <a:p>
            <a:fld id="{44837F44-FF1B-4D1B-AC3E-676CF9DC46FC}" type="slidenum">
              <a:rPr lang="id-ID" altLang="id-ID"/>
              <a:pPr/>
              <a:t>8</a:t>
            </a:fld>
            <a:endParaRPr lang="id-ID" altLang="id-ID"/>
          </a:p>
        </p:txBody>
      </p:sp>
      <p:sp>
        <p:nvSpPr>
          <p:cNvPr id="10" name="Rectangle 9"/>
          <p:cNvSpPr/>
          <p:nvPr/>
        </p:nvSpPr>
        <p:spPr>
          <a:xfrm>
            <a:off x="2586038" y="1196976"/>
            <a:ext cx="2000250" cy="857251"/>
          </a:xfrm>
          <a:prstGeom prst="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id-ID" dirty="0"/>
              <a:t>PENGAWASAN PRE MARKET</a:t>
            </a:r>
          </a:p>
        </p:txBody>
      </p:sp>
      <p:sp>
        <p:nvSpPr>
          <p:cNvPr id="11" name="Rectangle 10"/>
          <p:cNvSpPr/>
          <p:nvPr/>
        </p:nvSpPr>
        <p:spPr>
          <a:xfrm>
            <a:off x="8086725" y="1125538"/>
            <a:ext cx="1714500" cy="857251"/>
          </a:xfrm>
          <a:prstGeom prst="rect">
            <a:avLst/>
          </a:prstGeom>
          <a:solidFill>
            <a:schemeClr val="accent3">
              <a:lumMod val="75000"/>
            </a:schemeClr>
          </a:solidFill>
        </p:spPr>
        <p:style>
          <a:lnRef idx="3">
            <a:schemeClr val="lt1"/>
          </a:lnRef>
          <a:fillRef idx="1">
            <a:schemeClr val="accent6"/>
          </a:fillRef>
          <a:effectRef idx="1">
            <a:schemeClr val="accent6"/>
          </a:effectRef>
          <a:fontRef idx="minor">
            <a:schemeClr val="lt1"/>
          </a:fontRef>
        </p:style>
        <p:txBody>
          <a:bodyPr anchor="ctr"/>
          <a:lstStyle/>
          <a:p>
            <a:pPr algn="ctr">
              <a:defRPr/>
            </a:pPr>
            <a:r>
              <a:rPr lang="id-ID" dirty="0"/>
              <a:t>PENGAWASAN POST MARKET</a:t>
            </a:r>
          </a:p>
        </p:txBody>
      </p:sp>
      <p:sp>
        <p:nvSpPr>
          <p:cNvPr id="13" name="Curved Up Arrow 12"/>
          <p:cNvSpPr/>
          <p:nvPr/>
        </p:nvSpPr>
        <p:spPr>
          <a:xfrm>
            <a:off x="4943475" y="6054730"/>
            <a:ext cx="1928812" cy="7143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chemeClr val="tx1"/>
              </a:solidFill>
            </a:endParaRPr>
          </a:p>
        </p:txBody>
      </p:sp>
      <p:sp>
        <p:nvSpPr>
          <p:cNvPr id="14" name="Rounded Rectangular Callout 13"/>
          <p:cNvSpPr/>
          <p:nvPr/>
        </p:nvSpPr>
        <p:spPr>
          <a:xfrm>
            <a:off x="1550990" y="2120903"/>
            <a:ext cx="1928813" cy="3357563"/>
          </a:xfrm>
          <a:prstGeom prst="wedgeRoundRectCallout">
            <a:avLst>
              <a:gd name="adj1" fmla="val 60309"/>
              <a:gd name="adj2" fmla="val -22844"/>
              <a:gd name="adj3" fmla="val 16667"/>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algn="ctr">
              <a:defRPr/>
            </a:pPr>
            <a:r>
              <a:rPr lang="id-ID" dirty="0"/>
              <a:t>Sistem registrasi produk yang transparan, terorganisir, terlatih (administrasi, inspeksi) dan independen</a:t>
            </a:r>
          </a:p>
        </p:txBody>
      </p:sp>
      <p:sp>
        <p:nvSpPr>
          <p:cNvPr id="18" name="Rounded Rectangular Callout 17"/>
          <p:cNvSpPr/>
          <p:nvPr/>
        </p:nvSpPr>
        <p:spPr>
          <a:xfrm>
            <a:off x="8801100" y="2411414"/>
            <a:ext cx="1757362" cy="3067051"/>
          </a:xfrm>
          <a:prstGeom prst="wedgeRoundRectCallout">
            <a:avLst>
              <a:gd name="adj1" fmla="val -78251"/>
              <a:gd name="adj2" fmla="val 17794"/>
              <a:gd name="adj3" fmla="val 16667"/>
            </a:avLst>
          </a:prstGeom>
          <a:solidFill>
            <a:schemeClr val="accent1">
              <a:lumMod val="20000"/>
              <a:lumOff val="80000"/>
            </a:schemeClr>
          </a:solidFill>
        </p:spPr>
        <p:style>
          <a:lnRef idx="1">
            <a:schemeClr val="accent5"/>
          </a:lnRef>
          <a:fillRef idx="2">
            <a:schemeClr val="accent5"/>
          </a:fillRef>
          <a:effectRef idx="1">
            <a:schemeClr val="accent5"/>
          </a:effectRef>
          <a:fontRef idx="minor">
            <a:schemeClr val="dk1"/>
          </a:fontRef>
        </p:style>
        <p:txBody>
          <a:bodyPr anchor="ctr"/>
          <a:lstStyle/>
          <a:p>
            <a:pPr marL="165100" indent="-165100">
              <a:buFont typeface="Arial" pitchFamily="34" charset="0"/>
              <a:buChar char="•"/>
              <a:defRPr/>
            </a:pPr>
            <a:r>
              <a:rPr lang="id-ID" dirty="0"/>
              <a:t>Obat dan Perbekkes dengan kualitas rendah tidak akan diterima pasien</a:t>
            </a:r>
            <a:endParaRPr lang="en-US" dirty="0"/>
          </a:p>
          <a:p>
            <a:pPr marL="165100" indent="-165100">
              <a:buFont typeface="Arial" pitchFamily="34" charset="0"/>
              <a:buChar char="•"/>
              <a:defRPr/>
            </a:pPr>
            <a:r>
              <a:rPr lang="en-US" dirty="0"/>
              <a:t>Monitoring </a:t>
            </a:r>
            <a:r>
              <a:rPr lang="en-US" dirty="0" err="1"/>
              <a:t>penggunaan</a:t>
            </a:r>
            <a:endParaRPr lang="id-ID" dirty="0"/>
          </a:p>
        </p:txBody>
      </p:sp>
      <p:sp>
        <p:nvSpPr>
          <p:cNvPr id="15" name="Curved Up Arrow 14"/>
          <p:cNvSpPr/>
          <p:nvPr/>
        </p:nvSpPr>
        <p:spPr>
          <a:xfrm flipV="1">
            <a:off x="5122866" y="989014"/>
            <a:ext cx="1928813" cy="61436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a:solidFill>
                <a:schemeClr val="tx1"/>
              </a:solidFill>
            </a:endParaRPr>
          </a:p>
        </p:txBody>
      </p:sp>
    </p:spTree>
    <p:extLst>
      <p:ext uri="{BB962C8B-B14F-4D97-AF65-F5344CB8AC3E}">
        <p14:creationId xmlns:p14="http://schemas.microsoft.com/office/powerpoint/2010/main" val="112688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273"/>
            <a:ext cx="12188825" cy="978727"/>
          </a:xfrm>
          <a:solidFill>
            <a:srgbClr val="00542D"/>
          </a:solidFill>
          <a:ln>
            <a:noFill/>
          </a:ln>
          <a:effectLst>
            <a:outerShdw blurRad="63500" dist="19050" dir="5400000" algn="ctr" rotWithShape="0">
              <a:srgbClr val="000000">
                <a:alpha val="62999"/>
              </a:srgbClr>
            </a:outerShdw>
          </a:effectLst>
        </p:spPr>
        <p:txBody>
          <a:bodyPr vert="horz" wrap="square" lIns="91438" tIns="45719" rIns="91438" bIns="45719" rtlCol="0" anchor="ctr">
            <a:spAutoFit/>
          </a:bodyPr>
          <a:lstStyle/>
          <a:p>
            <a:pPr defTabSz="912813">
              <a:lnSpc>
                <a:spcPct val="90000"/>
              </a:lnSpc>
            </a:pPr>
            <a:r>
              <a:rPr lang="id-ID" sz="3200" b="1" dirty="0">
                <a:solidFill>
                  <a:srgbClr val="FFFF99"/>
                </a:solidFill>
                <a:effectLst>
                  <a:outerShdw blurRad="38100" dist="38100" dir="2700000" algn="tl">
                    <a:srgbClr val="000000"/>
                  </a:outerShdw>
                </a:effectLst>
                <a:latin typeface="Calibri" panose="020F0502020204030204" pitchFamily="34" charset="0"/>
                <a:ea typeface="+mn-ea"/>
                <a:cs typeface="+mn-cs"/>
              </a:rPr>
              <a:t>PELAYANAN KEFARMASIAN DI FASILITAS KESEHATAN </a:t>
            </a:r>
            <a:br>
              <a:rPr lang="id-ID" sz="3200" b="1" dirty="0">
                <a:solidFill>
                  <a:srgbClr val="FFFF99"/>
                </a:solidFill>
                <a:effectLst>
                  <a:outerShdw blurRad="38100" dist="38100" dir="2700000" algn="tl">
                    <a:srgbClr val="000000"/>
                  </a:outerShdw>
                </a:effectLst>
                <a:latin typeface="Calibri" panose="020F0502020204030204" pitchFamily="34" charset="0"/>
                <a:ea typeface="+mn-ea"/>
                <a:cs typeface="+mn-cs"/>
              </a:rPr>
            </a:br>
            <a:r>
              <a:rPr lang="id-ID" sz="3200" b="1" dirty="0">
                <a:solidFill>
                  <a:srgbClr val="FFFF99"/>
                </a:solidFill>
                <a:effectLst>
                  <a:outerShdw blurRad="38100" dist="38100" dir="2700000" algn="tl">
                    <a:srgbClr val="000000"/>
                  </a:outerShdw>
                </a:effectLst>
                <a:latin typeface="Calibri" panose="020F0502020204030204" pitchFamily="34" charset="0"/>
                <a:ea typeface="+mn-ea"/>
                <a:cs typeface="+mn-cs"/>
              </a:rPr>
              <a:t>(RS, Puskesmas dan Apotik)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7544608"/>
              </p:ext>
            </p:extLst>
          </p:nvPr>
        </p:nvGraphicFramePr>
        <p:xfrm>
          <a:off x="2403447" y="1198547"/>
          <a:ext cx="7572428" cy="2614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323" name="Slide Number Placeholder 2"/>
          <p:cNvSpPr>
            <a:spLocks noGrp="1"/>
          </p:cNvSpPr>
          <p:nvPr>
            <p:ph type="sldNum" sz="quarter" idx="12"/>
          </p:nvPr>
        </p:nvSpPr>
        <p:spPr bwMode="auto">
          <a:xfrm>
            <a:off x="8242300" y="6340475"/>
            <a:ext cx="2133600" cy="365125"/>
          </a:xfrm>
          <a:noFill/>
          <a:ln>
            <a:miter lim="800000"/>
            <a:headEnd/>
            <a:tailEnd/>
          </a:ln>
        </p:spPr>
        <p:txBody>
          <a:bodyPr/>
          <a:lstStyle/>
          <a:p>
            <a:fld id="{47316865-6B68-4A11-9C22-6406E2F949CF}" type="slidenum">
              <a:rPr lang="id-ID" altLang="id-ID"/>
              <a:pPr/>
              <a:t>9</a:t>
            </a:fld>
            <a:endParaRPr lang="id-ID" altLang="id-ID"/>
          </a:p>
        </p:txBody>
      </p:sp>
      <p:sp>
        <p:nvSpPr>
          <p:cNvPr id="5" name="Rounded Rectangle 4"/>
          <p:cNvSpPr/>
          <p:nvPr/>
        </p:nvSpPr>
        <p:spPr>
          <a:xfrm>
            <a:off x="5027803" y="2041521"/>
            <a:ext cx="2000250" cy="928688"/>
          </a:xfrm>
          <a:prstGeom prst="roundRect">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anchor="ctr"/>
          <a:lstStyle/>
          <a:p>
            <a:pPr algn="ctr">
              <a:defRPr/>
            </a:pPr>
            <a:r>
              <a:rPr lang="id-ID" dirty="0"/>
              <a:t>KESELAMATAN PASIEN </a:t>
            </a:r>
          </a:p>
        </p:txBody>
      </p:sp>
      <p:graphicFrame>
        <p:nvGraphicFramePr>
          <p:cNvPr id="6" name="Diagram 5"/>
          <p:cNvGraphicFramePr/>
          <p:nvPr>
            <p:extLst>
              <p:ext uri="{D42A27DB-BD31-4B8C-83A1-F6EECF244321}">
                <p14:modId xmlns:p14="http://schemas.microsoft.com/office/powerpoint/2010/main" val="2936921633"/>
              </p:ext>
            </p:extLst>
          </p:nvPr>
        </p:nvGraphicFramePr>
        <p:xfrm>
          <a:off x="2046257" y="4913319"/>
          <a:ext cx="3071834" cy="17145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Down Arrow 6"/>
          <p:cNvSpPr/>
          <p:nvPr/>
        </p:nvSpPr>
        <p:spPr>
          <a:xfrm rot="10800000">
            <a:off x="2689224" y="3413122"/>
            <a:ext cx="642938" cy="571500"/>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id-ID"/>
          </a:p>
        </p:txBody>
      </p:sp>
      <p:graphicFrame>
        <p:nvGraphicFramePr>
          <p:cNvPr id="8" name="Diagram 7"/>
          <p:cNvGraphicFramePr/>
          <p:nvPr>
            <p:extLst>
              <p:ext uri="{D42A27DB-BD31-4B8C-83A1-F6EECF244321}">
                <p14:modId xmlns:p14="http://schemas.microsoft.com/office/powerpoint/2010/main" val="3553897742"/>
              </p:ext>
            </p:extLst>
          </p:nvPr>
        </p:nvGraphicFramePr>
        <p:xfrm>
          <a:off x="7261231" y="4913320"/>
          <a:ext cx="3071834" cy="164307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Down Arrow 8"/>
          <p:cNvSpPr/>
          <p:nvPr/>
        </p:nvSpPr>
        <p:spPr>
          <a:xfrm rot="10800000">
            <a:off x="8761416" y="3413126"/>
            <a:ext cx="642937" cy="500063"/>
          </a:xfrm>
          <a:prstGeom prst="downArrow">
            <a:avLst/>
          </a:prstGeom>
        </p:spPr>
        <p:style>
          <a:lnRef idx="3">
            <a:schemeClr val="lt1"/>
          </a:lnRef>
          <a:fillRef idx="1">
            <a:schemeClr val="accent6"/>
          </a:fillRef>
          <a:effectRef idx="1">
            <a:schemeClr val="accent6"/>
          </a:effectRef>
          <a:fontRef idx="minor">
            <a:schemeClr val="lt1"/>
          </a:fontRef>
        </p:style>
        <p:txBody>
          <a:bodyPr anchor="ctr"/>
          <a:lstStyle/>
          <a:p>
            <a:pPr algn="ctr">
              <a:defRPr/>
            </a:pPr>
            <a:endParaRPr lang="id-ID"/>
          </a:p>
        </p:txBody>
      </p:sp>
      <p:sp>
        <p:nvSpPr>
          <p:cNvPr id="10" name="Rectangle 9"/>
          <p:cNvSpPr/>
          <p:nvPr/>
        </p:nvSpPr>
        <p:spPr>
          <a:xfrm>
            <a:off x="7261224" y="4127497"/>
            <a:ext cx="3143250" cy="642939"/>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id-ID" dirty="0">
                <a:solidFill>
                  <a:schemeClr val="tx1"/>
                </a:solidFill>
              </a:rPr>
              <a:t>PENINGKATAN OUTCOME TERAPI</a:t>
            </a:r>
          </a:p>
        </p:txBody>
      </p:sp>
      <p:sp>
        <p:nvSpPr>
          <p:cNvPr id="11" name="Rectangle 10"/>
          <p:cNvSpPr/>
          <p:nvPr/>
        </p:nvSpPr>
        <p:spPr>
          <a:xfrm>
            <a:off x="1903412" y="4056060"/>
            <a:ext cx="3143250" cy="857251"/>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a:defRPr/>
            </a:pPr>
            <a:r>
              <a:rPr lang="id-ID" dirty="0">
                <a:solidFill>
                  <a:schemeClr val="tx1"/>
                </a:solidFill>
              </a:rPr>
              <a:t>SEDIAAN FARMASI YG AMAN, KHASIAT DAN MUTU TERJAMIN</a:t>
            </a:r>
          </a:p>
        </p:txBody>
      </p:sp>
      <p:sp>
        <p:nvSpPr>
          <p:cNvPr id="13" name="Oval 12"/>
          <p:cNvSpPr/>
          <p:nvPr/>
        </p:nvSpPr>
        <p:spPr>
          <a:xfrm>
            <a:off x="5238911" y="3089057"/>
            <a:ext cx="1691111" cy="2493583"/>
          </a:xfrm>
          <a:prstGeom prst="ellipse">
            <a:avLst/>
          </a:prstGeom>
          <a:blipFill rotWithShape="0">
            <a:blip r:embed="rId1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3449847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Props1.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3.xml><?xml version="1.0" encoding="utf-8"?>
<ds:datastoreItem xmlns:ds="http://schemas.openxmlformats.org/officeDocument/2006/customXml" ds:itemID="{00E41224-0370-4595-877C-23316CD80004}">
  <ds:schemaRefs>
    <ds:schemaRef ds:uri="http://schemas.openxmlformats.org/package/2006/metadata/core-properties"/>
    <ds:schemaRef ds:uri="http://purl.org/dc/elements/1.1/"/>
    <ds:schemaRef ds:uri="http://purl.org/dc/dcmitype/"/>
    <ds:schemaRef ds:uri="4873beb7-5857-4685-be1f-d57550cc96cc"/>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38897</TotalTime>
  <Words>2640</Words>
  <Application>Microsoft Office PowerPoint</Application>
  <PresentationFormat>Custom</PresentationFormat>
  <Paragraphs>294</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Tujuan </vt:lpstr>
      <vt:lpstr>PowerPoint Presentation</vt:lpstr>
      <vt:lpstr>PowerPoint Presentation</vt:lpstr>
      <vt:lpstr>PowerPoint Presentation</vt:lpstr>
      <vt:lpstr>AKSESIBILITAS OBAT DAN VAKSIN</vt:lpstr>
      <vt:lpstr>PowerPoint Presentation</vt:lpstr>
      <vt:lpstr>PENGAWASAN SEDIAAN FARMASI DAN ALKES</vt:lpstr>
      <vt:lpstr>PELAYANAN KEFARMASIAN DI FASILITAS KESEHATAN  (RS, Puskesmas dan Apotik)</vt:lpstr>
      <vt:lpstr>STANDAR PELAYANAN KEFARMASIAN</vt:lpstr>
      <vt:lpstr>PowerPoint Presentation</vt:lpstr>
      <vt:lpstr>INOVASI PEMBERDAYAAN MASYARAKAT DALAM PENGGUNAAN OBAT RASIONAL</vt:lpstr>
      <vt:lpstr>PROGRESS PERCEPATAN PENGEMBANGAN  INDUSTRI FARMASI DAN ALAT KESEHATAN</vt:lpstr>
      <vt:lpstr>PowerPoint Presentation</vt:lpstr>
      <vt:lpstr>RENCANA  AKSI PENGEMBANGAN  INDUSTRI  FARMASI DAN ALAT KESEHATAN (2016 - 2020)</vt:lpstr>
      <vt:lpstr>KESIMPULAN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ARAHAN DIREKTUR JENDERAL PADA RAPAT KOORDINASI NASIONAL PROGRAM KEFARMASIAN DAN ALAT KESEHATAN</dc:title>
  <dc:creator>Roy Himawan</dc:creator>
  <cp:lastModifiedBy>yanti</cp:lastModifiedBy>
  <cp:revision>174</cp:revision>
  <cp:lastPrinted>2017-08-31T04:04:22Z</cp:lastPrinted>
  <dcterms:created xsi:type="dcterms:W3CDTF">2017-03-05T07:34:27Z</dcterms:created>
  <dcterms:modified xsi:type="dcterms:W3CDTF">2018-03-05T11:13:03Z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