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1" r:id="rId3"/>
    <p:sldId id="257" r:id="rId4"/>
    <p:sldId id="258" r:id="rId5"/>
    <p:sldId id="335" r:id="rId6"/>
    <p:sldId id="336" r:id="rId7"/>
    <p:sldId id="337" r:id="rId8"/>
    <p:sldId id="338" r:id="rId9"/>
    <p:sldId id="339" r:id="rId10"/>
    <p:sldId id="340" r:id="rId11"/>
    <p:sldId id="2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 varScale="1">
        <p:scale>
          <a:sx n="66" d="100"/>
          <a:sy n="66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C51D6A1-12D6-40B7-9875-AC0A1A5AC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1D6A1-12D6-40B7-9875-AC0A1A5AC3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044329BC-9207-46EA-8770-3FDBF0A45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2A5B-AA65-4E80-B67C-BC0C5F618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9BD4-EEFA-4761-8EDC-77F9A3E50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F890B7E-BFCD-4622-8882-93213A391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64C8BC4-9320-48B5-B53F-466C99015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C243834-7D51-4B2B-89CE-D0EC8E87E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7D88-C794-4F17-B75E-7FEC07110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6998E-7DD5-4ACD-B73F-49FF01F52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D5F17-A364-48E9-817B-570DF03DE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E1A0-15AF-46EC-B2E3-78C7340FE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10AC6-7B92-484A-9F30-6E41DB104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948E-66E3-46E7-A7E0-25B1F4CA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E4A51-7116-4CC2-B8A3-95D5CDF61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C755-6A38-4EF1-8FD6-4DFA76EDE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465E816-356A-432F-9E93-ED7ED945C4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2303463"/>
            <a:ext cx="4648200" cy="1582737"/>
          </a:xfrm>
        </p:spPr>
        <p:txBody>
          <a:bodyPr/>
          <a:lstStyle/>
          <a:p>
            <a:r>
              <a:rPr lang="en-US" sz="3200" b="0" dirty="0">
                <a:solidFill>
                  <a:schemeClr val="accent2"/>
                </a:solidFill>
              </a:rPr>
              <a:t>PENYIMPANAN &amp; PENDISTRIBUSIAN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1D498F-609D-4E58-834A-86062E7CEA62}"/>
              </a:ext>
            </a:extLst>
          </p:cNvPr>
          <p:cNvSpPr txBox="1"/>
          <p:nvPr/>
        </p:nvSpPr>
        <p:spPr>
          <a:xfrm>
            <a:off x="6980712" y="3693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PERTEMUAN </a:t>
            </a:r>
            <a:r>
              <a:rPr lang="en-US" dirty="0" smtClean="0"/>
              <a:t>10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804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Kelemahan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tenaga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Unit dose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 </a:t>
            </a:r>
            <a:r>
              <a:rPr lang="en-US" dirty="0" err="1"/>
              <a:t>metoda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Sentralisasi</a:t>
            </a:r>
            <a:r>
              <a:rPr lang="en-US" dirty="0"/>
              <a:t> 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pusat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err="1"/>
              <a:t>Desentralisasi</a:t>
            </a:r>
            <a:r>
              <a:rPr lang="en-US" dirty="0"/>
              <a:t> :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/</a:t>
            </a:r>
            <a:r>
              <a:rPr lang="en-US" dirty="0" err="1"/>
              <a:t>depo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/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ruangan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 err="1"/>
              <a:t>Kombinasi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6562" name="WordArt 2"/>
          <p:cNvSpPr>
            <a:spLocks noChangeArrowheads="1" noChangeShapeType="1" noTextEdit="1"/>
          </p:cNvSpPr>
          <p:nvPr/>
        </p:nvSpPr>
        <p:spPr bwMode="gray">
          <a:xfrm>
            <a:off x="4572000" y="2868613"/>
            <a:ext cx="4343400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63500" dir="3187806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You!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Your company  slogan in here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4D7A0-A30C-4EDD-A1CA-68F29986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60565A-4F47-4311-B284-B7FE9965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/>
              <a:t>Mahasiswa dapat menyebutkan  tujuan mata ajar penyimpanan &amp; pendistribusian</a:t>
            </a:r>
          </a:p>
          <a:p>
            <a:pPr algn="just"/>
            <a:r>
              <a:rPr lang="id-ID" dirty="0"/>
              <a:t>Mahasiswa dapat menguraikan topik- topik dan jadwal mata ajar penyimpanan &amp; pendistribusian</a:t>
            </a:r>
          </a:p>
          <a:p>
            <a:pPr algn="just"/>
            <a:r>
              <a:rPr lang="id-ID" dirty="0"/>
              <a:t>Mahasiswa dapat menggambarkan sistem evaluasi pembelajaran dan buku wajib</a:t>
            </a:r>
          </a:p>
          <a:p>
            <a:pPr algn="just"/>
            <a:r>
              <a:rPr lang="id-ID" dirty="0"/>
              <a:t>Mahasiswa mampu memahami kompetensi yang diharapkan dari mata ajar</a:t>
            </a:r>
          </a:p>
          <a:p>
            <a:pPr algn="just"/>
            <a:endParaRPr lang="id-ID" dirty="0"/>
          </a:p>
          <a:p>
            <a:pPr algn="just"/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619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9" name="Picture 49" descr="arrow_metal0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685800" y="2209800"/>
            <a:ext cx="2741613" cy="3657600"/>
          </a:xfrm>
          <a:prstGeom prst="rect">
            <a:avLst/>
          </a:prstGeom>
          <a:noFill/>
        </p:spPr>
      </p:pic>
      <p:sp>
        <p:nvSpPr>
          <p:cNvPr id="35842" name="Line 2"/>
          <p:cNvSpPr>
            <a:spLocks noChangeShapeType="1"/>
          </p:cNvSpPr>
          <p:nvPr/>
        </p:nvSpPr>
        <p:spPr bwMode="black">
          <a:xfrm>
            <a:off x="2928938" y="554355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black">
          <a:xfrm>
            <a:off x="3614738" y="516255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Add Your Text in here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black">
          <a:xfrm>
            <a:off x="2971800" y="2743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black">
          <a:xfrm>
            <a:off x="3657600" y="2362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/>
              <a:t>Pengertian</a:t>
            </a:r>
            <a:r>
              <a:rPr lang="en-US" dirty="0"/>
              <a:t> &amp;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black">
          <a:xfrm>
            <a:off x="3462338" y="3429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black">
          <a:xfrm>
            <a:off x="4114800" y="304800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black">
          <a:xfrm>
            <a:off x="3657600" y="415448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black">
          <a:xfrm>
            <a:off x="4343400" y="3773488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Cara </a:t>
            </a:r>
            <a:r>
              <a:rPr lang="en-US" dirty="0" err="1"/>
              <a:t>Pendistribusian</a:t>
            </a:r>
            <a:endParaRPr lang="en-US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black">
          <a:xfrm>
            <a:off x="3462338" y="48768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black">
          <a:xfrm>
            <a:off x="4114800" y="449580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 err="1"/>
              <a:t>Keuntungan</a:t>
            </a:r>
            <a:r>
              <a:rPr lang="en-US" dirty="0"/>
              <a:t> &amp; </a:t>
            </a:r>
            <a:r>
              <a:rPr lang="en-US" dirty="0" err="1"/>
              <a:t>Kelemahan</a:t>
            </a:r>
            <a:endParaRPr lang="en-US" dirty="0"/>
          </a:p>
        </p:txBody>
      </p:sp>
      <p:grpSp>
        <p:nvGrpSpPr>
          <p:cNvPr id="35934" name="Group 94"/>
          <p:cNvGrpSpPr>
            <a:grpSpLocks/>
          </p:cNvGrpSpPr>
          <p:nvPr/>
        </p:nvGrpSpPr>
        <p:grpSpPr bwMode="auto">
          <a:xfrm>
            <a:off x="2813050" y="2351088"/>
            <a:ext cx="393700" cy="393700"/>
            <a:chOff x="2543" y="1006"/>
            <a:chExt cx="416" cy="416"/>
          </a:xfrm>
        </p:grpSpPr>
        <p:sp>
          <p:nvSpPr>
            <p:cNvPr id="35892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93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35894" name="Picture 5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896" name="Picture 56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3325813" y="3049588"/>
            <a:ext cx="393700" cy="393700"/>
            <a:chOff x="3071" y="1006"/>
            <a:chExt cx="416" cy="416"/>
          </a:xfrm>
        </p:grpSpPr>
        <p:sp>
          <p:nvSpPr>
            <p:cNvPr id="35902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35904" name="Picture 6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06" name="Picture 66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6" name="Picture 86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2" name="Group 92"/>
          <p:cNvGrpSpPr>
            <a:grpSpLocks/>
          </p:cNvGrpSpPr>
          <p:nvPr/>
        </p:nvGrpSpPr>
        <p:grpSpPr bwMode="auto">
          <a:xfrm>
            <a:off x="3494088" y="3771900"/>
            <a:ext cx="393700" cy="393700"/>
            <a:chOff x="3647" y="1006"/>
            <a:chExt cx="416" cy="416"/>
          </a:xfrm>
        </p:grpSpPr>
        <p:sp>
          <p:nvSpPr>
            <p:cNvPr id="35907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5909" name="Picture 6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11" name="Picture 71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7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1" name="Group 91"/>
          <p:cNvGrpSpPr>
            <a:grpSpLocks/>
          </p:cNvGrpSpPr>
          <p:nvPr/>
        </p:nvGrpSpPr>
        <p:grpSpPr bwMode="auto">
          <a:xfrm>
            <a:off x="3309938" y="4484688"/>
            <a:ext cx="393700" cy="393700"/>
            <a:chOff x="4213" y="1006"/>
            <a:chExt cx="416" cy="416"/>
          </a:xfrm>
        </p:grpSpPr>
        <p:sp>
          <p:nvSpPr>
            <p:cNvPr id="3591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13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5914" name="Picture 74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16" name="Picture 76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8" name="Picture 88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930" name="Group 90"/>
          <p:cNvGrpSpPr>
            <a:grpSpLocks/>
          </p:cNvGrpSpPr>
          <p:nvPr/>
        </p:nvGrpSpPr>
        <p:grpSpPr bwMode="auto">
          <a:xfrm>
            <a:off x="2732088" y="5148263"/>
            <a:ext cx="393700" cy="393700"/>
            <a:chOff x="4803" y="1006"/>
            <a:chExt cx="416" cy="416"/>
          </a:xfrm>
        </p:grpSpPr>
        <p:sp>
          <p:nvSpPr>
            <p:cNvPr id="35921" name="Oval 81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22" name="Group 82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35923" name="Picture 83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5924" name="Oval 8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925" name="Picture 85" descr="Pictur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35929" name="Picture 89"/>
            <p:cNvPicPr>
              <a:picLocks noChangeAspect="1" noChangeArrowheads="1"/>
            </p:cNvPicPr>
            <p:nvPr/>
          </p:nvPicPr>
          <p:blipFill>
            <a:blip r:embed="rId6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&amp; </a:t>
            </a:r>
            <a:r>
              <a:rPr lang="en-US" dirty="0" err="1"/>
              <a:t>Tujuan</a:t>
            </a:r>
            <a:endParaRPr lang="en-US" dirty="0"/>
          </a:p>
        </p:txBody>
      </p:sp>
      <p:pic>
        <p:nvPicPr>
          <p:cNvPr id="36869" name="Picture 5" descr="num-1_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63" y="5003800"/>
            <a:ext cx="1373187" cy="15494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4414" y="1676400"/>
            <a:ext cx="878958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en-US" dirty="0"/>
              <a:t>PENYIMPANAN</a:t>
            </a:r>
          </a:p>
          <a:p>
            <a:pPr marL="342900" indent="-342900" eaLnBrk="1" hangingPunct="1"/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pPr marL="342900" indent="-342900" eaLnBrk="1" hangingPunct="1"/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pPr marL="342900" indent="-342900" eaLnBrk="1" hangingPunct="1"/>
            <a:endParaRPr lang="en-US" dirty="0"/>
          </a:p>
          <a:p>
            <a:pPr marL="342900" indent="-342900" eaLnBrk="1" hangingPunct="1"/>
            <a:r>
              <a:rPr lang="en-US" dirty="0"/>
              <a:t>TUJUAN PENYIMPANAN :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endParaRPr lang="en-US" dirty="0"/>
          </a:p>
          <a:p>
            <a:pPr marL="342900" indent="-342900" eaLnBrk="1" hangingPunct="1"/>
            <a:r>
              <a:rPr lang="en-US" dirty="0"/>
              <a:t>     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marL="342900" indent="-342900" eaLnBrk="1" hangingPunct="1"/>
            <a:r>
              <a:rPr lang="en-US" dirty="0"/>
              <a:t>2.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.</a:t>
            </a:r>
          </a:p>
          <a:p>
            <a:pPr marL="342900" indent="-342900" eaLnBrk="1" hangingPunct="1"/>
            <a:r>
              <a:rPr lang="en-US" dirty="0"/>
              <a:t>3.Mencegah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pPr marL="342900" indent="-342900" eaLnBrk="1" hangingPunct="1"/>
            <a:r>
              <a:rPr lang="en-US" dirty="0"/>
              <a:t>4.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opname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.</a:t>
            </a:r>
          </a:p>
          <a:p>
            <a:pPr marL="342900" indent="-342900" eaLnBrk="1" hangingPunct="1"/>
            <a:r>
              <a:rPr lang="en-US" dirty="0"/>
              <a:t>5.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.</a:t>
            </a:r>
          </a:p>
          <a:p>
            <a:pPr marL="342900" indent="-342900" eaLnBrk="1" hangingPunct="1"/>
            <a:endParaRPr lang="en-US" dirty="0"/>
          </a:p>
          <a:p>
            <a:pPr marL="342900" indent="-342900" eaLnBrk="1" hangingPunct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59340"/>
            <a:ext cx="533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: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</a:t>
            </a:r>
          </a:p>
          <a:p>
            <a:pPr marL="342900" indent="-342900" eaLnBrk="1" hangingPunct="1"/>
            <a:r>
              <a:rPr lang="en-US" dirty="0"/>
              <a:t>     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: </a:t>
            </a:r>
            <a:r>
              <a:rPr lang="en-US" dirty="0" err="1"/>
              <a:t>bentuk</a:t>
            </a:r>
            <a:r>
              <a:rPr lang="en-US" dirty="0"/>
              <a:t> &amp; </a:t>
            </a:r>
            <a:r>
              <a:rPr lang="en-US" dirty="0" err="1"/>
              <a:t>alfabetik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.</a:t>
            </a:r>
          </a:p>
          <a:p>
            <a:pPr marL="342900" indent="-342900" eaLnBrk="1" hangingPunct="1">
              <a:buFontTx/>
              <a:buAutoNum type="arabicPeriod" startAt="2"/>
            </a:pP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sinar</a:t>
            </a:r>
            <a:r>
              <a:rPr lang="en-US" dirty="0"/>
              <a:t>, </a:t>
            </a:r>
            <a:r>
              <a:rPr lang="en-US" dirty="0" err="1"/>
              <a:t>kelembaban</a:t>
            </a:r>
            <a:r>
              <a:rPr lang="en-US" dirty="0"/>
              <a:t>, </a:t>
            </a:r>
            <a:r>
              <a:rPr lang="en-US" dirty="0" err="1"/>
              <a:t>kebersihan</a:t>
            </a:r>
            <a:r>
              <a:rPr lang="en-US" dirty="0"/>
              <a:t>, </a:t>
            </a:r>
            <a:r>
              <a:rPr lang="en-US" dirty="0" err="1"/>
              <a:t>ventilasi</a:t>
            </a:r>
            <a:r>
              <a:rPr lang="en-US" dirty="0"/>
              <a:t>).</a:t>
            </a:r>
          </a:p>
          <a:p>
            <a:pPr marL="342900" indent="-342900" eaLnBrk="1" hangingPunct="1">
              <a:buFontTx/>
              <a:buAutoNum type="arabicPeriod" startAt="2"/>
            </a:pP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terpilih</a:t>
            </a:r>
            <a:r>
              <a:rPr lang="en-US" dirty="0"/>
              <a:t>.</a:t>
            </a:r>
          </a:p>
          <a:p>
            <a:pPr marL="342900" indent="-342900" eaLnBrk="1" hangingPunct="1">
              <a:buFontTx/>
              <a:buAutoNum type="arabicPeriod" startAt="2"/>
            </a:pPr>
            <a:r>
              <a:rPr lang="en-US" dirty="0" err="1"/>
              <a:t>Penandaan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farmasi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522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Syarat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Penyimpanan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7400" y="2667000"/>
            <a:ext cx="5739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/>
              <a:t>      PENDISTRIBUSIAN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7969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Di RS </a:t>
            </a:r>
            <a:r>
              <a:rPr lang="en-US" dirty="0" err="1"/>
              <a:t>dikenal</a:t>
            </a:r>
            <a:r>
              <a:rPr lang="en-US" dirty="0"/>
              <a:t> 4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,</a:t>
            </a:r>
          </a:p>
          <a:p>
            <a:r>
              <a:rPr lang="en-US" dirty="0" err="1"/>
              <a:t>Yaitu</a:t>
            </a:r>
            <a:r>
              <a:rPr lang="en-US" dirty="0"/>
              <a:t> : 1. Individual Prescription</a:t>
            </a:r>
          </a:p>
          <a:p>
            <a:r>
              <a:rPr lang="en-US" dirty="0"/>
              <a:t>            2. Total Floor Stock</a:t>
            </a:r>
          </a:p>
          <a:p>
            <a:r>
              <a:rPr lang="en-US" dirty="0"/>
              <a:t>            3. </a:t>
            </a:r>
            <a:r>
              <a:rPr lang="en-US" dirty="0" err="1"/>
              <a:t>Kombinasi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2</a:t>
            </a:r>
          </a:p>
          <a:p>
            <a:r>
              <a:rPr lang="en-US" dirty="0"/>
              <a:t>            4. Unit Dose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manapun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:</a:t>
            </a:r>
          </a:p>
          <a:p>
            <a:r>
              <a:rPr lang="en-US" dirty="0"/>
              <a:t>   -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dirty="0"/>
              <a:t>   -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US" dirty="0"/>
              <a:t>   -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r>
              <a:rPr lang="en-US" dirty="0"/>
              <a:t>   -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yang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obat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Demi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profesional</a:t>
            </a:r>
            <a:endParaRPr lang="en-US" dirty="0"/>
          </a:p>
          <a:p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yang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distribusikan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0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CARA  PENDISTRIBUSIAN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7696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INDIVIDUAL PRESCRIPTION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Keuntugan</a:t>
            </a:r>
            <a:r>
              <a:rPr lang="en-US" dirty="0"/>
              <a:t> : 1.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Apoteker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                     2.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apoteker</a:t>
            </a:r>
            <a:r>
              <a:rPr lang="en-US" dirty="0"/>
              <a:t>,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perawat</a:t>
            </a:r>
            <a:endParaRPr lang="en-US" dirty="0"/>
          </a:p>
          <a:p>
            <a:pPr marL="342900" indent="-342900"/>
            <a:r>
              <a:rPr lang="en-US" dirty="0"/>
              <a:t>                     3.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Kelemahan</a:t>
            </a:r>
            <a:r>
              <a:rPr lang="en-US" dirty="0"/>
              <a:t> : 1.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,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bayar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                      2.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terlamabat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Total Floor Stock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Keuntungan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Meniadakan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retur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bayar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berlebih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1597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/>
              <a:t>Kelemahan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order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peracikan</a:t>
            </a:r>
            <a:endParaRPr lang="en-US" dirty="0"/>
          </a:p>
          <a:p>
            <a:pPr marL="342900" indent="-342900"/>
            <a:r>
              <a:rPr lang="en-US" dirty="0"/>
              <a:t>    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etiket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 startAt="2"/>
            </a:pPr>
            <a:endParaRPr lang="en-US" dirty="0"/>
          </a:p>
          <a:p>
            <a:pPr marL="342900" indent="-342900">
              <a:buFontTx/>
              <a:buAutoNum type="arabicPeriod" startAt="2"/>
            </a:pPr>
            <a:endParaRPr lang="en-US" dirty="0"/>
          </a:p>
          <a:p>
            <a:pPr marL="342900" indent="-342900"/>
            <a:r>
              <a:rPr lang="en-US" dirty="0"/>
              <a:t>UNIT DOSE</a:t>
            </a:r>
          </a:p>
          <a:p>
            <a:pPr marL="342900" indent="-342900"/>
            <a:r>
              <a:rPr lang="en-US" dirty="0" err="1"/>
              <a:t>Keuntungan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dipakainya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dll</a:t>
            </a:r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81TGp_gold_light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63</TotalTime>
  <Words>502</Words>
  <Application>Microsoft Office PowerPoint</Application>
  <PresentationFormat>On-screen Show (4:3)</PresentationFormat>
  <Paragraphs>106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581TGp_gold_light</vt:lpstr>
      <vt:lpstr>PENYIMPANAN &amp; PENDISTRIBUSIAN</vt:lpstr>
      <vt:lpstr>TUJUAN </vt:lpstr>
      <vt:lpstr>MATERI</vt:lpstr>
      <vt:lpstr>Pengertian &amp; Tujuan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PENYIMPANAN</dc:title>
  <dc:creator>agusdini</dc:creator>
  <cp:lastModifiedBy>yanti</cp:lastModifiedBy>
  <cp:revision>14</cp:revision>
  <dcterms:created xsi:type="dcterms:W3CDTF">2010-10-02T22:29:35Z</dcterms:created>
  <dcterms:modified xsi:type="dcterms:W3CDTF">2018-03-07T05:22:29Z</dcterms:modified>
</cp:coreProperties>
</file>