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2" r:id="rId1"/>
  </p:sldMasterIdLst>
  <p:notesMasterIdLst>
    <p:notesMasterId r:id="rId49"/>
  </p:notesMasterIdLst>
  <p:sldIdLst>
    <p:sldId id="256" r:id="rId2"/>
    <p:sldId id="377" r:id="rId3"/>
    <p:sldId id="362" r:id="rId4"/>
    <p:sldId id="363" r:id="rId5"/>
    <p:sldId id="364" r:id="rId6"/>
    <p:sldId id="365" r:id="rId7"/>
    <p:sldId id="366" r:id="rId8"/>
    <p:sldId id="267" r:id="rId9"/>
    <p:sldId id="349" r:id="rId10"/>
    <p:sldId id="285" r:id="rId11"/>
    <p:sldId id="283" r:id="rId12"/>
    <p:sldId id="287" r:id="rId13"/>
    <p:sldId id="288" r:id="rId14"/>
    <p:sldId id="289" r:id="rId15"/>
    <p:sldId id="258" r:id="rId16"/>
    <p:sldId id="367" r:id="rId17"/>
    <p:sldId id="368" r:id="rId18"/>
    <p:sldId id="369" r:id="rId19"/>
    <p:sldId id="370" r:id="rId20"/>
    <p:sldId id="371" r:id="rId21"/>
    <p:sldId id="269" r:id="rId22"/>
    <p:sldId id="270" r:id="rId23"/>
    <p:sldId id="271" r:id="rId24"/>
    <p:sldId id="272" r:id="rId25"/>
    <p:sldId id="372" r:id="rId26"/>
    <p:sldId id="373" r:id="rId27"/>
    <p:sldId id="374" r:id="rId28"/>
    <p:sldId id="375" r:id="rId29"/>
    <p:sldId id="376" r:id="rId30"/>
    <p:sldId id="261" r:id="rId31"/>
    <p:sldId id="273" r:id="rId32"/>
    <p:sldId id="278" r:id="rId33"/>
    <p:sldId id="263" r:id="rId34"/>
    <p:sldId id="279" r:id="rId35"/>
    <p:sldId id="274" r:id="rId36"/>
    <p:sldId id="280" r:id="rId37"/>
    <p:sldId id="276" r:id="rId38"/>
    <p:sldId id="275" r:id="rId39"/>
    <p:sldId id="264" r:id="rId40"/>
    <p:sldId id="307" r:id="rId41"/>
    <p:sldId id="308" r:id="rId42"/>
    <p:sldId id="309" r:id="rId43"/>
    <p:sldId id="310" r:id="rId44"/>
    <p:sldId id="311" r:id="rId45"/>
    <p:sldId id="312" r:id="rId46"/>
    <p:sldId id="314" r:id="rId47"/>
    <p:sldId id="28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108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4E353F-C685-AD4E-949F-98B5840939A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2A08B6-FF71-F241-A5A6-05B6439216E5}">
      <dgm:prSet phldrT="[Text]" custT="1"/>
      <dgm:spPr/>
      <dgm:t>
        <a:bodyPr/>
        <a:lstStyle/>
        <a:p>
          <a:r>
            <a:rPr lang="en-US" sz="2000" dirty="0">
              <a:solidFill>
                <a:srgbClr val="FF0000"/>
              </a:solidFill>
            </a:rPr>
            <a:t>Fungsi IFRS</a:t>
          </a:r>
        </a:p>
      </dgm:t>
    </dgm:pt>
    <dgm:pt modelId="{98209D9B-1549-4046-BA1C-8D2363BC3CF1}" type="parTrans" cxnId="{FBEF8E59-D3A8-664C-8969-953906813E5D}">
      <dgm:prSet/>
      <dgm:spPr/>
      <dgm:t>
        <a:bodyPr/>
        <a:lstStyle/>
        <a:p>
          <a:endParaRPr lang="en-US"/>
        </a:p>
      </dgm:t>
    </dgm:pt>
    <dgm:pt modelId="{00CA565A-5DCD-054B-8717-D32F09D363A8}" type="sibTrans" cxnId="{FBEF8E59-D3A8-664C-8969-953906813E5D}">
      <dgm:prSet/>
      <dgm:spPr/>
      <dgm:t>
        <a:bodyPr/>
        <a:lstStyle/>
        <a:p>
          <a:endParaRPr lang="en-US"/>
        </a:p>
      </dgm:t>
    </dgm:pt>
    <dgm:pt modelId="{FF0D64AA-D2E9-0F48-9B58-942C9AA6FE4F}">
      <dgm:prSet phldrT="[Text]" custT="1"/>
      <dgm:spPr/>
      <dgm:t>
        <a:bodyPr/>
        <a:lstStyle/>
        <a:p>
          <a:r>
            <a:rPr lang="en-US" sz="1600" dirty="0">
              <a:solidFill>
                <a:srgbClr val="008000"/>
              </a:solidFill>
            </a:rPr>
            <a:t>Pengelolaan</a:t>
          </a:r>
          <a:r>
            <a:rPr lang="en-US" sz="1600" dirty="0"/>
            <a:t> Perbekalan Farmasi</a:t>
          </a:r>
        </a:p>
      </dgm:t>
    </dgm:pt>
    <dgm:pt modelId="{18DDEB0F-BA21-7B4B-AC4E-FD58E95F467F}" type="parTrans" cxnId="{65F49E37-86A0-F546-B3D1-DF88BE2B4FF7}">
      <dgm:prSet/>
      <dgm:spPr/>
      <dgm:t>
        <a:bodyPr/>
        <a:lstStyle/>
        <a:p>
          <a:endParaRPr lang="en-US"/>
        </a:p>
      </dgm:t>
    </dgm:pt>
    <dgm:pt modelId="{7788F2CA-5D4C-D244-9F62-967A152F1E43}" type="sibTrans" cxnId="{65F49E37-86A0-F546-B3D1-DF88BE2B4FF7}">
      <dgm:prSet/>
      <dgm:spPr/>
      <dgm:t>
        <a:bodyPr/>
        <a:lstStyle/>
        <a:p>
          <a:endParaRPr lang="en-US"/>
        </a:p>
      </dgm:t>
    </dgm:pt>
    <dgm:pt modelId="{81E86AC8-C704-4E45-8BE6-AB4F9B82DD1D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Menyediakan perbekalan farmasi dalam jumlah dan jenis yang memadai,  dalam waktu yang tepat dan dengan kualitas yang dapat dipertanggungjawabkan</a:t>
          </a:r>
        </a:p>
      </dgm:t>
    </dgm:pt>
    <dgm:pt modelId="{B991A978-5E35-8D45-ACAF-061F9A63B050}" type="parTrans" cxnId="{72B89EB2-B1A0-0749-BDA1-A57560D8FF88}">
      <dgm:prSet/>
      <dgm:spPr/>
      <dgm:t>
        <a:bodyPr/>
        <a:lstStyle/>
        <a:p>
          <a:endParaRPr lang="en-US"/>
        </a:p>
      </dgm:t>
    </dgm:pt>
    <dgm:pt modelId="{62A791B5-27D4-8840-BA44-F2D3CD42C149}" type="sibTrans" cxnId="{72B89EB2-B1A0-0749-BDA1-A57560D8FF88}">
      <dgm:prSet/>
      <dgm:spPr/>
      <dgm:t>
        <a:bodyPr/>
        <a:lstStyle/>
        <a:p>
          <a:endParaRPr lang="en-US"/>
        </a:p>
      </dgm:t>
    </dgm:pt>
    <dgm:pt modelId="{F9AAB594-230C-C24E-ADDC-EE18BE915E20}">
      <dgm:prSet phldrT="[Text]" custT="1"/>
      <dgm:spPr/>
      <dgm:t>
        <a:bodyPr/>
        <a:lstStyle/>
        <a:p>
          <a:r>
            <a:rPr lang="en-US" sz="1600" dirty="0">
              <a:solidFill>
                <a:srgbClr val="660066"/>
              </a:solidFill>
            </a:rPr>
            <a:t>Penggunaan</a:t>
          </a:r>
          <a:r>
            <a:rPr lang="en-US" sz="1600" dirty="0"/>
            <a:t> Perbekalan Farmasi</a:t>
          </a:r>
        </a:p>
      </dgm:t>
    </dgm:pt>
    <dgm:pt modelId="{AC6E4A67-2C3C-DA40-A5CD-6B8684FE33A1}" type="parTrans" cxnId="{1ED50F74-BB94-D54E-9E7F-C052C87EEB3E}">
      <dgm:prSet/>
      <dgm:spPr/>
      <dgm:t>
        <a:bodyPr/>
        <a:lstStyle/>
        <a:p>
          <a:endParaRPr lang="en-US"/>
        </a:p>
      </dgm:t>
    </dgm:pt>
    <dgm:pt modelId="{789CFEAE-A3EE-7244-B3D7-5AFB52C9866B}" type="sibTrans" cxnId="{1ED50F74-BB94-D54E-9E7F-C052C87EEB3E}">
      <dgm:prSet/>
      <dgm:spPr/>
      <dgm:t>
        <a:bodyPr/>
        <a:lstStyle/>
        <a:p>
          <a:endParaRPr lang="en-US"/>
        </a:p>
      </dgm:t>
    </dgm:pt>
    <dgm:pt modelId="{3A28A73C-2C10-044A-81B8-CA9E798CBBE2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Menjamin keamanan obat dari mulai diresepkan sampai diberikan ke pasien dan pasca pemberian obat</a:t>
          </a:r>
        </a:p>
      </dgm:t>
    </dgm:pt>
    <dgm:pt modelId="{F821FBEE-2E4E-C948-956B-4D0DFA99E5AA}" type="parTrans" cxnId="{33F9314A-FC1B-C844-86DC-F19942820F75}">
      <dgm:prSet/>
      <dgm:spPr/>
      <dgm:t>
        <a:bodyPr/>
        <a:lstStyle/>
        <a:p>
          <a:endParaRPr lang="en-US"/>
        </a:p>
      </dgm:t>
    </dgm:pt>
    <dgm:pt modelId="{23518F88-9062-2846-9F97-23F188F5D696}" type="sibTrans" cxnId="{33F9314A-FC1B-C844-86DC-F19942820F75}">
      <dgm:prSet/>
      <dgm:spPr/>
      <dgm:t>
        <a:bodyPr/>
        <a:lstStyle/>
        <a:p>
          <a:endParaRPr lang="en-US"/>
        </a:p>
      </dgm:t>
    </dgm:pt>
    <dgm:pt modelId="{E5315CF5-C3FC-7442-9F4A-22862ABA6FAD}" type="pres">
      <dgm:prSet presAssocID="{104E353F-C685-AD4E-949F-98B5840939A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C52998-FD7B-0E4D-9DC3-72FDB17E1CAA}" type="pres">
      <dgm:prSet presAssocID="{462A08B6-FF71-F241-A5A6-05B6439216E5}" presName="root1" presStyleCnt="0"/>
      <dgm:spPr/>
    </dgm:pt>
    <dgm:pt modelId="{6BDA8843-5FDA-9B49-9F1B-B0596030E709}" type="pres">
      <dgm:prSet presAssocID="{462A08B6-FF71-F241-A5A6-05B6439216E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9C6C95-8E40-D34C-AC79-55F6ADB8E468}" type="pres">
      <dgm:prSet presAssocID="{462A08B6-FF71-F241-A5A6-05B6439216E5}" presName="level2hierChild" presStyleCnt="0"/>
      <dgm:spPr/>
    </dgm:pt>
    <dgm:pt modelId="{ABE0E301-901F-FC4A-B43B-877CE6739BB1}" type="pres">
      <dgm:prSet presAssocID="{18DDEB0F-BA21-7B4B-AC4E-FD58E95F467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66C03A0-A0B4-2749-B870-9115F9BE4007}" type="pres">
      <dgm:prSet presAssocID="{18DDEB0F-BA21-7B4B-AC4E-FD58E95F467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A28330C-FD04-2446-8232-B2A9203C834C}" type="pres">
      <dgm:prSet presAssocID="{FF0D64AA-D2E9-0F48-9B58-942C9AA6FE4F}" presName="root2" presStyleCnt="0"/>
      <dgm:spPr/>
    </dgm:pt>
    <dgm:pt modelId="{1E8676F9-9D91-7343-B952-1A312B6EFCB9}" type="pres">
      <dgm:prSet presAssocID="{FF0D64AA-D2E9-0F48-9B58-942C9AA6FE4F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1881BC-62C3-2C40-A99D-B8C9673AF09A}" type="pres">
      <dgm:prSet presAssocID="{FF0D64AA-D2E9-0F48-9B58-942C9AA6FE4F}" presName="level3hierChild" presStyleCnt="0"/>
      <dgm:spPr/>
    </dgm:pt>
    <dgm:pt modelId="{71305C66-4671-E441-A39A-AB198A7D5E62}" type="pres">
      <dgm:prSet presAssocID="{B991A978-5E35-8D45-ACAF-061F9A63B050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577800DD-BE89-AF4F-B272-BA196655BE1E}" type="pres">
      <dgm:prSet presAssocID="{B991A978-5E35-8D45-ACAF-061F9A63B050}" presName="connTx" presStyleLbl="parChTrans1D3" presStyleIdx="0" presStyleCnt="2"/>
      <dgm:spPr/>
      <dgm:t>
        <a:bodyPr/>
        <a:lstStyle/>
        <a:p>
          <a:endParaRPr lang="en-US"/>
        </a:p>
      </dgm:t>
    </dgm:pt>
    <dgm:pt modelId="{61CA1CFF-C052-DF43-85A8-53D2F17F559C}" type="pres">
      <dgm:prSet presAssocID="{81E86AC8-C704-4E45-8BE6-AB4F9B82DD1D}" presName="root2" presStyleCnt="0"/>
      <dgm:spPr/>
    </dgm:pt>
    <dgm:pt modelId="{5A67767F-6BB8-3241-9792-7E4A250919B8}" type="pres">
      <dgm:prSet presAssocID="{81E86AC8-C704-4E45-8BE6-AB4F9B82DD1D}" presName="LevelTwoTextNode" presStyleLbl="node3" presStyleIdx="0" presStyleCnt="2" custScaleY="1915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69E7DA-1CF6-994F-8FC7-223E85F264A8}" type="pres">
      <dgm:prSet presAssocID="{81E86AC8-C704-4E45-8BE6-AB4F9B82DD1D}" presName="level3hierChild" presStyleCnt="0"/>
      <dgm:spPr/>
    </dgm:pt>
    <dgm:pt modelId="{476B1CB1-D0A8-8747-BD57-C990D4088D08}" type="pres">
      <dgm:prSet presAssocID="{AC6E4A67-2C3C-DA40-A5CD-6B8684FE33A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0574BBC-479F-2C40-B55A-68187574B888}" type="pres">
      <dgm:prSet presAssocID="{AC6E4A67-2C3C-DA40-A5CD-6B8684FE33A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304C8FB-73B2-EF4F-B587-FB26B690ABAF}" type="pres">
      <dgm:prSet presAssocID="{F9AAB594-230C-C24E-ADDC-EE18BE915E20}" presName="root2" presStyleCnt="0"/>
      <dgm:spPr/>
    </dgm:pt>
    <dgm:pt modelId="{11F985DF-EB71-3D45-B4C0-3D10E5D6D4A9}" type="pres">
      <dgm:prSet presAssocID="{F9AAB594-230C-C24E-ADDC-EE18BE915E2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C8FF55-3F1C-AC49-8775-4818A20DA6FB}" type="pres">
      <dgm:prSet presAssocID="{F9AAB594-230C-C24E-ADDC-EE18BE915E20}" presName="level3hierChild" presStyleCnt="0"/>
      <dgm:spPr/>
    </dgm:pt>
    <dgm:pt modelId="{A92B39F3-89D1-F74E-94EB-568E07AF73A5}" type="pres">
      <dgm:prSet presAssocID="{F821FBEE-2E4E-C948-956B-4D0DFA99E5AA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2C49B743-F687-7246-8D46-1518FBF411D3}" type="pres">
      <dgm:prSet presAssocID="{F821FBEE-2E4E-C948-956B-4D0DFA99E5AA}" presName="connTx" presStyleLbl="parChTrans1D3" presStyleIdx="1" presStyleCnt="2"/>
      <dgm:spPr/>
      <dgm:t>
        <a:bodyPr/>
        <a:lstStyle/>
        <a:p>
          <a:endParaRPr lang="en-US"/>
        </a:p>
      </dgm:t>
    </dgm:pt>
    <dgm:pt modelId="{F557E1DF-A592-C84E-870A-D212300F3ABA}" type="pres">
      <dgm:prSet presAssocID="{3A28A73C-2C10-044A-81B8-CA9E798CBBE2}" presName="root2" presStyleCnt="0"/>
      <dgm:spPr/>
    </dgm:pt>
    <dgm:pt modelId="{AE0199ED-1ED5-4D46-9ABE-8D3C7A192079}" type="pres">
      <dgm:prSet presAssocID="{3A28A73C-2C10-044A-81B8-CA9E798CBBE2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BE4AE0-F852-A24D-9A1E-CD54E5C714B7}" type="pres">
      <dgm:prSet presAssocID="{3A28A73C-2C10-044A-81B8-CA9E798CBBE2}" presName="level3hierChild" presStyleCnt="0"/>
      <dgm:spPr/>
    </dgm:pt>
  </dgm:ptLst>
  <dgm:cxnLst>
    <dgm:cxn modelId="{C88D8F92-03D9-5048-A4F0-9894D94812BF}" type="presOf" srcId="{81E86AC8-C704-4E45-8BE6-AB4F9B82DD1D}" destId="{5A67767F-6BB8-3241-9792-7E4A250919B8}" srcOrd="0" destOrd="0" presId="urn:microsoft.com/office/officeart/2005/8/layout/hierarchy2"/>
    <dgm:cxn modelId="{FC37582B-4435-9B44-B9B4-278FCA6B622E}" type="presOf" srcId="{AC6E4A67-2C3C-DA40-A5CD-6B8684FE33A1}" destId="{476B1CB1-D0A8-8747-BD57-C990D4088D08}" srcOrd="0" destOrd="0" presId="urn:microsoft.com/office/officeart/2005/8/layout/hierarchy2"/>
    <dgm:cxn modelId="{63FA6215-2058-2444-AE0C-42036ADB5B6A}" type="presOf" srcId="{18DDEB0F-BA21-7B4B-AC4E-FD58E95F467F}" destId="{ABE0E301-901F-FC4A-B43B-877CE6739BB1}" srcOrd="0" destOrd="0" presId="urn:microsoft.com/office/officeart/2005/8/layout/hierarchy2"/>
    <dgm:cxn modelId="{72B89EB2-B1A0-0749-BDA1-A57560D8FF88}" srcId="{FF0D64AA-D2E9-0F48-9B58-942C9AA6FE4F}" destId="{81E86AC8-C704-4E45-8BE6-AB4F9B82DD1D}" srcOrd="0" destOrd="0" parTransId="{B991A978-5E35-8D45-ACAF-061F9A63B050}" sibTransId="{62A791B5-27D4-8840-BA44-F2D3CD42C149}"/>
    <dgm:cxn modelId="{01C72CED-544E-4B43-9955-9FED235B1EAD}" type="presOf" srcId="{B991A978-5E35-8D45-ACAF-061F9A63B050}" destId="{577800DD-BE89-AF4F-B272-BA196655BE1E}" srcOrd="1" destOrd="0" presId="urn:microsoft.com/office/officeart/2005/8/layout/hierarchy2"/>
    <dgm:cxn modelId="{1ED50F74-BB94-D54E-9E7F-C052C87EEB3E}" srcId="{462A08B6-FF71-F241-A5A6-05B6439216E5}" destId="{F9AAB594-230C-C24E-ADDC-EE18BE915E20}" srcOrd="1" destOrd="0" parTransId="{AC6E4A67-2C3C-DA40-A5CD-6B8684FE33A1}" sibTransId="{789CFEAE-A3EE-7244-B3D7-5AFB52C9866B}"/>
    <dgm:cxn modelId="{65F49E37-86A0-F546-B3D1-DF88BE2B4FF7}" srcId="{462A08B6-FF71-F241-A5A6-05B6439216E5}" destId="{FF0D64AA-D2E9-0F48-9B58-942C9AA6FE4F}" srcOrd="0" destOrd="0" parTransId="{18DDEB0F-BA21-7B4B-AC4E-FD58E95F467F}" sibTransId="{7788F2CA-5D4C-D244-9F62-967A152F1E43}"/>
    <dgm:cxn modelId="{23BA0614-C5E1-2949-9FF9-2C6E559C5E60}" type="presOf" srcId="{B991A978-5E35-8D45-ACAF-061F9A63B050}" destId="{71305C66-4671-E441-A39A-AB198A7D5E62}" srcOrd="0" destOrd="0" presId="urn:microsoft.com/office/officeart/2005/8/layout/hierarchy2"/>
    <dgm:cxn modelId="{FBEF8E59-D3A8-664C-8969-953906813E5D}" srcId="{104E353F-C685-AD4E-949F-98B5840939AD}" destId="{462A08B6-FF71-F241-A5A6-05B6439216E5}" srcOrd="0" destOrd="0" parTransId="{98209D9B-1549-4046-BA1C-8D2363BC3CF1}" sibTransId="{00CA565A-5DCD-054B-8717-D32F09D363A8}"/>
    <dgm:cxn modelId="{DF3D74AF-1B2E-8641-9D41-9F2EDAD65313}" type="presOf" srcId="{104E353F-C685-AD4E-949F-98B5840939AD}" destId="{E5315CF5-C3FC-7442-9F4A-22862ABA6FAD}" srcOrd="0" destOrd="0" presId="urn:microsoft.com/office/officeart/2005/8/layout/hierarchy2"/>
    <dgm:cxn modelId="{F8BC5B3E-2EBC-3C49-824C-4AC36BA04A06}" type="presOf" srcId="{AC6E4A67-2C3C-DA40-A5CD-6B8684FE33A1}" destId="{A0574BBC-479F-2C40-B55A-68187574B888}" srcOrd="1" destOrd="0" presId="urn:microsoft.com/office/officeart/2005/8/layout/hierarchy2"/>
    <dgm:cxn modelId="{3CC121AD-8C44-004C-8B0F-10EA98E158A1}" type="presOf" srcId="{F821FBEE-2E4E-C948-956B-4D0DFA99E5AA}" destId="{2C49B743-F687-7246-8D46-1518FBF411D3}" srcOrd="1" destOrd="0" presId="urn:microsoft.com/office/officeart/2005/8/layout/hierarchy2"/>
    <dgm:cxn modelId="{ECED4A00-44A6-4842-B2A6-F878AAC53272}" type="presOf" srcId="{462A08B6-FF71-F241-A5A6-05B6439216E5}" destId="{6BDA8843-5FDA-9B49-9F1B-B0596030E709}" srcOrd="0" destOrd="0" presId="urn:microsoft.com/office/officeart/2005/8/layout/hierarchy2"/>
    <dgm:cxn modelId="{33FFDBB6-A1B1-2649-AC89-0A0BEDD07F37}" type="presOf" srcId="{FF0D64AA-D2E9-0F48-9B58-942C9AA6FE4F}" destId="{1E8676F9-9D91-7343-B952-1A312B6EFCB9}" srcOrd="0" destOrd="0" presId="urn:microsoft.com/office/officeart/2005/8/layout/hierarchy2"/>
    <dgm:cxn modelId="{F4A7E880-0DB4-0343-9572-4F98FE41EA69}" type="presOf" srcId="{F821FBEE-2E4E-C948-956B-4D0DFA99E5AA}" destId="{A92B39F3-89D1-F74E-94EB-568E07AF73A5}" srcOrd="0" destOrd="0" presId="urn:microsoft.com/office/officeart/2005/8/layout/hierarchy2"/>
    <dgm:cxn modelId="{6CB68A9F-9D11-6841-8C5E-D3B17FEE0227}" type="presOf" srcId="{F9AAB594-230C-C24E-ADDC-EE18BE915E20}" destId="{11F985DF-EB71-3D45-B4C0-3D10E5D6D4A9}" srcOrd="0" destOrd="0" presId="urn:microsoft.com/office/officeart/2005/8/layout/hierarchy2"/>
    <dgm:cxn modelId="{A5EFE59D-35AA-7B4C-B40A-DA57AC3DBAD2}" type="presOf" srcId="{18DDEB0F-BA21-7B4B-AC4E-FD58E95F467F}" destId="{666C03A0-A0B4-2749-B870-9115F9BE4007}" srcOrd="1" destOrd="0" presId="urn:microsoft.com/office/officeart/2005/8/layout/hierarchy2"/>
    <dgm:cxn modelId="{FAB33925-487C-234D-A7B2-F1F1E871C28E}" type="presOf" srcId="{3A28A73C-2C10-044A-81B8-CA9E798CBBE2}" destId="{AE0199ED-1ED5-4D46-9ABE-8D3C7A192079}" srcOrd="0" destOrd="0" presId="urn:microsoft.com/office/officeart/2005/8/layout/hierarchy2"/>
    <dgm:cxn modelId="{33F9314A-FC1B-C844-86DC-F19942820F75}" srcId="{F9AAB594-230C-C24E-ADDC-EE18BE915E20}" destId="{3A28A73C-2C10-044A-81B8-CA9E798CBBE2}" srcOrd="0" destOrd="0" parTransId="{F821FBEE-2E4E-C948-956B-4D0DFA99E5AA}" sibTransId="{23518F88-9062-2846-9F97-23F188F5D696}"/>
    <dgm:cxn modelId="{ED1409AB-C399-E140-B565-B0D78B25968B}" type="presParOf" srcId="{E5315CF5-C3FC-7442-9F4A-22862ABA6FAD}" destId="{8BC52998-FD7B-0E4D-9DC3-72FDB17E1CAA}" srcOrd="0" destOrd="0" presId="urn:microsoft.com/office/officeart/2005/8/layout/hierarchy2"/>
    <dgm:cxn modelId="{FE673CEC-8957-6C41-9148-08D29D37AF4E}" type="presParOf" srcId="{8BC52998-FD7B-0E4D-9DC3-72FDB17E1CAA}" destId="{6BDA8843-5FDA-9B49-9F1B-B0596030E709}" srcOrd="0" destOrd="0" presId="urn:microsoft.com/office/officeart/2005/8/layout/hierarchy2"/>
    <dgm:cxn modelId="{76567D83-6AC1-7B4D-AFA2-55188771C948}" type="presParOf" srcId="{8BC52998-FD7B-0E4D-9DC3-72FDB17E1CAA}" destId="{3D9C6C95-8E40-D34C-AC79-55F6ADB8E468}" srcOrd="1" destOrd="0" presId="urn:microsoft.com/office/officeart/2005/8/layout/hierarchy2"/>
    <dgm:cxn modelId="{8A122CD3-EE14-BD44-82C5-23C2B08390A3}" type="presParOf" srcId="{3D9C6C95-8E40-D34C-AC79-55F6ADB8E468}" destId="{ABE0E301-901F-FC4A-B43B-877CE6739BB1}" srcOrd="0" destOrd="0" presId="urn:microsoft.com/office/officeart/2005/8/layout/hierarchy2"/>
    <dgm:cxn modelId="{0FD5A3D9-1F0D-D849-89F5-01856EC8670D}" type="presParOf" srcId="{ABE0E301-901F-FC4A-B43B-877CE6739BB1}" destId="{666C03A0-A0B4-2749-B870-9115F9BE4007}" srcOrd="0" destOrd="0" presId="urn:microsoft.com/office/officeart/2005/8/layout/hierarchy2"/>
    <dgm:cxn modelId="{9B27922F-5CF2-AC4B-A06C-6AD1EEA77FBD}" type="presParOf" srcId="{3D9C6C95-8E40-D34C-AC79-55F6ADB8E468}" destId="{FA28330C-FD04-2446-8232-B2A9203C834C}" srcOrd="1" destOrd="0" presId="urn:microsoft.com/office/officeart/2005/8/layout/hierarchy2"/>
    <dgm:cxn modelId="{34592E61-8DF8-8D41-B046-176DBEB92FB4}" type="presParOf" srcId="{FA28330C-FD04-2446-8232-B2A9203C834C}" destId="{1E8676F9-9D91-7343-B952-1A312B6EFCB9}" srcOrd="0" destOrd="0" presId="urn:microsoft.com/office/officeart/2005/8/layout/hierarchy2"/>
    <dgm:cxn modelId="{04166129-AE86-BB45-8E34-245D8728E2DC}" type="presParOf" srcId="{FA28330C-FD04-2446-8232-B2A9203C834C}" destId="{B61881BC-62C3-2C40-A99D-B8C9673AF09A}" srcOrd="1" destOrd="0" presId="urn:microsoft.com/office/officeart/2005/8/layout/hierarchy2"/>
    <dgm:cxn modelId="{1247716D-5344-FC40-A676-5931716FF8FE}" type="presParOf" srcId="{B61881BC-62C3-2C40-A99D-B8C9673AF09A}" destId="{71305C66-4671-E441-A39A-AB198A7D5E62}" srcOrd="0" destOrd="0" presId="urn:microsoft.com/office/officeart/2005/8/layout/hierarchy2"/>
    <dgm:cxn modelId="{92364171-6742-814F-8F36-EEE96DA7D465}" type="presParOf" srcId="{71305C66-4671-E441-A39A-AB198A7D5E62}" destId="{577800DD-BE89-AF4F-B272-BA196655BE1E}" srcOrd="0" destOrd="0" presId="urn:microsoft.com/office/officeart/2005/8/layout/hierarchy2"/>
    <dgm:cxn modelId="{8DDD1F09-37AF-984A-8014-886A1367496C}" type="presParOf" srcId="{B61881BC-62C3-2C40-A99D-B8C9673AF09A}" destId="{61CA1CFF-C052-DF43-85A8-53D2F17F559C}" srcOrd="1" destOrd="0" presId="urn:microsoft.com/office/officeart/2005/8/layout/hierarchy2"/>
    <dgm:cxn modelId="{AC961F59-262E-9448-8744-AB0ADD4FF52E}" type="presParOf" srcId="{61CA1CFF-C052-DF43-85A8-53D2F17F559C}" destId="{5A67767F-6BB8-3241-9792-7E4A250919B8}" srcOrd="0" destOrd="0" presId="urn:microsoft.com/office/officeart/2005/8/layout/hierarchy2"/>
    <dgm:cxn modelId="{35A1CA9A-7C47-B142-8EEC-4314B39E2BB1}" type="presParOf" srcId="{61CA1CFF-C052-DF43-85A8-53D2F17F559C}" destId="{3169E7DA-1CF6-994F-8FC7-223E85F264A8}" srcOrd="1" destOrd="0" presId="urn:microsoft.com/office/officeart/2005/8/layout/hierarchy2"/>
    <dgm:cxn modelId="{828189C9-9A0A-7F4E-93B6-02F1AC13A37D}" type="presParOf" srcId="{3D9C6C95-8E40-D34C-AC79-55F6ADB8E468}" destId="{476B1CB1-D0A8-8747-BD57-C990D4088D08}" srcOrd="2" destOrd="0" presId="urn:microsoft.com/office/officeart/2005/8/layout/hierarchy2"/>
    <dgm:cxn modelId="{D01C81C4-063E-2047-BE86-CD864438C067}" type="presParOf" srcId="{476B1CB1-D0A8-8747-BD57-C990D4088D08}" destId="{A0574BBC-479F-2C40-B55A-68187574B888}" srcOrd="0" destOrd="0" presId="urn:microsoft.com/office/officeart/2005/8/layout/hierarchy2"/>
    <dgm:cxn modelId="{E9B9C7C7-4738-884F-B26C-AAE3F9C2E1AD}" type="presParOf" srcId="{3D9C6C95-8E40-D34C-AC79-55F6ADB8E468}" destId="{D304C8FB-73B2-EF4F-B587-FB26B690ABAF}" srcOrd="3" destOrd="0" presId="urn:microsoft.com/office/officeart/2005/8/layout/hierarchy2"/>
    <dgm:cxn modelId="{35F3C925-ED06-EF40-891C-21906F07965D}" type="presParOf" srcId="{D304C8FB-73B2-EF4F-B587-FB26B690ABAF}" destId="{11F985DF-EB71-3D45-B4C0-3D10E5D6D4A9}" srcOrd="0" destOrd="0" presId="urn:microsoft.com/office/officeart/2005/8/layout/hierarchy2"/>
    <dgm:cxn modelId="{0DF79E04-ED7D-F74A-BF16-22BC65753980}" type="presParOf" srcId="{D304C8FB-73B2-EF4F-B587-FB26B690ABAF}" destId="{AAC8FF55-3F1C-AC49-8775-4818A20DA6FB}" srcOrd="1" destOrd="0" presId="urn:microsoft.com/office/officeart/2005/8/layout/hierarchy2"/>
    <dgm:cxn modelId="{059D8C08-12C8-9149-8EAA-1188D62B1497}" type="presParOf" srcId="{AAC8FF55-3F1C-AC49-8775-4818A20DA6FB}" destId="{A92B39F3-89D1-F74E-94EB-568E07AF73A5}" srcOrd="0" destOrd="0" presId="urn:microsoft.com/office/officeart/2005/8/layout/hierarchy2"/>
    <dgm:cxn modelId="{25FD1F7E-9E07-F74F-B5A0-7B2DFFA52741}" type="presParOf" srcId="{A92B39F3-89D1-F74E-94EB-568E07AF73A5}" destId="{2C49B743-F687-7246-8D46-1518FBF411D3}" srcOrd="0" destOrd="0" presId="urn:microsoft.com/office/officeart/2005/8/layout/hierarchy2"/>
    <dgm:cxn modelId="{F8F652F7-DC7C-4E44-B967-678E02591669}" type="presParOf" srcId="{AAC8FF55-3F1C-AC49-8775-4818A20DA6FB}" destId="{F557E1DF-A592-C84E-870A-D212300F3ABA}" srcOrd="1" destOrd="0" presId="urn:microsoft.com/office/officeart/2005/8/layout/hierarchy2"/>
    <dgm:cxn modelId="{57420C7E-E6D6-5F43-8E98-46349EE53A50}" type="presParOf" srcId="{F557E1DF-A592-C84E-870A-D212300F3ABA}" destId="{AE0199ED-1ED5-4D46-9ABE-8D3C7A192079}" srcOrd="0" destOrd="0" presId="urn:microsoft.com/office/officeart/2005/8/layout/hierarchy2"/>
    <dgm:cxn modelId="{C1D05DD1-CB83-B949-A000-C4BA3A9DF3E4}" type="presParOf" srcId="{F557E1DF-A592-C84E-870A-D212300F3ABA}" destId="{E0BE4AE0-F852-A24D-9A1E-CD54E5C714B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48DDD9-0E07-6342-A723-9B1A94352522}" type="doc">
      <dgm:prSet loTypeId="urn:microsoft.com/office/officeart/2009/layout/Reverse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FB886A-80A3-984C-8B95-B47C57B7F6C4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600" dirty="0"/>
            <a:t>Tenaga Kefarmasian</a:t>
          </a:r>
        </a:p>
        <a:p>
          <a:pPr algn="ctr"/>
          <a:endParaRPr lang="en-US" sz="2300" dirty="0"/>
        </a:p>
        <a:p>
          <a:pPr algn="ctr"/>
          <a:endParaRPr lang="en-US" sz="2300" dirty="0"/>
        </a:p>
      </dgm:t>
    </dgm:pt>
    <dgm:pt modelId="{899CE0D9-04A1-9046-9079-B470D9063B3C}" type="parTrans" cxnId="{1659EE03-F35E-C64A-807E-E16109BDA2C2}">
      <dgm:prSet/>
      <dgm:spPr/>
      <dgm:t>
        <a:bodyPr/>
        <a:lstStyle/>
        <a:p>
          <a:endParaRPr lang="en-US"/>
        </a:p>
      </dgm:t>
    </dgm:pt>
    <dgm:pt modelId="{54FA65BA-EA1C-1F44-A65F-70E4E544DAFB}" type="sibTrans" cxnId="{1659EE03-F35E-C64A-807E-E16109BDA2C2}">
      <dgm:prSet/>
      <dgm:spPr/>
      <dgm:t>
        <a:bodyPr/>
        <a:lstStyle/>
        <a:p>
          <a:endParaRPr lang="en-US"/>
        </a:p>
      </dgm:t>
    </dgm:pt>
    <dgm:pt modelId="{C70F134F-B4F6-1240-8763-7792F9B2C36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sz="1600" dirty="0"/>
            <a:t>Manajemen Rumah Sakit (direktur/pemilik RS)</a:t>
          </a:r>
        </a:p>
      </dgm:t>
    </dgm:pt>
    <dgm:pt modelId="{4A4516F2-97DD-1D47-A531-32D93C14AEDE}" type="parTrans" cxnId="{1FCB52E6-C2E2-8A4F-A6A2-C5FEB68AD8E9}">
      <dgm:prSet/>
      <dgm:spPr/>
      <dgm:t>
        <a:bodyPr/>
        <a:lstStyle/>
        <a:p>
          <a:endParaRPr lang="en-US"/>
        </a:p>
      </dgm:t>
    </dgm:pt>
    <dgm:pt modelId="{E892227E-5BFB-8E49-A014-B7864CA22C21}" type="sibTrans" cxnId="{1FCB52E6-C2E2-8A4F-A6A2-C5FEB68AD8E9}">
      <dgm:prSet/>
      <dgm:spPr/>
      <dgm:t>
        <a:bodyPr/>
        <a:lstStyle/>
        <a:p>
          <a:endParaRPr lang="en-US"/>
        </a:p>
      </dgm:t>
    </dgm:pt>
    <dgm:pt modelId="{D715F898-11F3-7D4F-BB65-39B75D3B6522}" type="pres">
      <dgm:prSet presAssocID="{A048DDD9-0E07-6342-A723-9B1A94352522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141B8A1-1714-4A49-B8FD-535C4F174314}" type="pres">
      <dgm:prSet presAssocID="{A048DDD9-0E07-6342-A723-9B1A94352522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A267F-38AB-7148-9973-2EB17E0864AD}" type="pres">
      <dgm:prSet presAssocID="{A048DDD9-0E07-6342-A723-9B1A94352522}" presName="LeftNode" presStyleLbl="bgImgPlace1" presStyleIdx="0" presStyleCnt="2" custScaleX="139064" custLinFactNeighborX="-2554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94874BFE-15A9-4447-A17B-9CEF2F234E6F}" type="pres">
      <dgm:prSet presAssocID="{A048DDD9-0E07-6342-A723-9B1A94352522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CA098C-81CD-2242-9FF5-7DFA6FFC65B7}" type="pres">
      <dgm:prSet presAssocID="{A048DDD9-0E07-6342-A723-9B1A94352522}" presName="RightNode" presStyleLbl="bgImgPlace1" presStyleIdx="1" presStyleCnt="2" custScaleX="143270" custLinFactNeighborX="1892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8903474-2F81-6C41-BB2E-E8B2B1FB27CA}" type="pres">
      <dgm:prSet presAssocID="{A048DDD9-0E07-6342-A723-9B1A94352522}" presName="TopArrow" presStyleLbl="node1" presStyleIdx="0" presStyleCnt="2"/>
      <dgm:spPr>
        <a:solidFill>
          <a:srgbClr val="FFFF00"/>
        </a:solidFill>
      </dgm:spPr>
    </dgm:pt>
    <dgm:pt modelId="{131830A9-C204-0E4C-8653-3366CF578FF4}" type="pres">
      <dgm:prSet presAssocID="{A048DDD9-0E07-6342-A723-9B1A94352522}" presName="BottomArrow" presStyleLbl="node1" presStyleIdx="1" presStyleCnt="2" custLinFactNeighborY="1810"/>
      <dgm:spPr>
        <a:solidFill>
          <a:srgbClr val="FF6600"/>
        </a:solidFill>
      </dgm:spPr>
    </dgm:pt>
  </dgm:ptLst>
  <dgm:cxnLst>
    <dgm:cxn modelId="{1FCB52E6-C2E2-8A4F-A6A2-C5FEB68AD8E9}" srcId="{A048DDD9-0E07-6342-A723-9B1A94352522}" destId="{C70F134F-B4F6-1240-8763-7792F9B2C36A}" srcOrd="1" destOrd="0" parTransId="{4A4516F2-97DD-1D47-A531-32D93C14AEDE}" sibTransId="{E892227E-5BFB-8E49-A014-B7864CA22C21}"/>
    <dgm:cxn modelId="{B3DE2A6A-1182-3048-B292-8A08FE0B1FC3}" type="presOf" srcId="{C70F134F-B4F6-1240-8763-7792F9B2C36A}" destId="{94874BFE-15A9-4447-A17B-9CEF2F234E6F}" srcOrd="0" destOrd="0" presId="urn:microsoft.com/office/officeart/2009/layout/ReverseList"/>
    <dgm:cxn modelId="{E2DB2A35-7F6B-DF4F-BE4D-542F954B837D}" type="presOf" srcId="{2DFB886A-80A3-984C-8B95-B47C57B7F6C4}" destId="{3141B8A1-1714-4A49-B8FD-535C4F174314}" srcOrd="0" destOrd="0" presId="urn:microsoft.com/office/officeart/2009/layout/ReverseList"/>
    <dgm:cxn modelId="{B6C59E84-D3EB-3444-8DC5-6707B9841A0B}" type="presOf" srcId="{A048DDD9-0E07-6342-A723-9B1A94352522}" destId="{D715F898-11F3-7D4F-BB65-39B75D3B6522}" srcOrd="0" destOrd="0" presId="urn:microsoft.com/office/officeart/2009/layout/ReverseList"/>
    <dgm:cxn modelId="{22E2EB73-D336-7E47-B09C-C2EAAD02C000}" type="presOf" srcId="{2DFB886A-80A3-984C-8B95-B47C57B7F6C4}" destId="{400A267F-38AB-7148-9973-2EB17E0864AD}" srcOrd="1" destOrd="0" presId="urn:microsoft.com/office/officeart/2009/layout/ReverseList"/>
    <dgm:cxn modelId="{1659EE03-F35E-C64A-807E-E16109BDA2C2}" srcId="{A048DDD9-0E07-6342-A723-9B1A94352522}" destId="{2DFB886A-80A3-984C-8B95-B47C57B7F6C4}" srcOrd="0" destOrd="0" parTransId="{899CE0D9-04A1-9046-9079-B470D9063B3C}" sibTransId="{54FA65BA-EA1C-1F44-A65F-70E4E544DAFB}"/>
    <dgm:cxn modelId="{FF564D98-6DDF-7E43-BB07-FE6306AD309D}" type="presOf" srcId="{C70F134F-B4F6-1240-8763-7792F9B2C36A}" destId="{D1CA098C-81CD-2242-9FF5-7DFA6FFC65B7}" srcOrd="1" destOrd="0" presId="urn:microsoft.com/office/officeart/2009/layout/ReverseList"/>
    <dgm:cxn modelId="{F6727D80-AF7E-F442-8ABA-FCBC0BC6D6AC}" type="presParOf" srcId="{D715F898-11F3-7D4F-BB65-39B75D3B6522}" destId="{3141B8A1-1714-4A49-B8FD-535C4F174314}" srcOrd="0" destOrd="0" presId="urn:microsoft.com/office/officeart/2009/layout/ReverseList"/>
    <dgm:cxn modelId="{85E0270B-B38A-1249-850C-057D89AB6DD9}" type="presParOf" srcId="{D715F898-11F3-7D4F-BB65-39B75D3B6522}" destId="{400A267F-38AB-7148-9973-2EB17E0864AD}" srcOrd="1" destOrd="0" presId="urn:microsoft.com/office/officeart/2009/layout/ReverseList"/>
    <dgm:cxn modelId="{6FB1DA24-A743-1C4F-B67B-2F11586A4CE7}" type="presParOf" srcId="{D715F898-11F3-7D4F-BB65-39B75D3B6522}" destId="{94874BFE-15A9-4447-A17B-9CEF2F234E6F}" srcOrd="2" destOrd="0" presId="urn:microsoft.com/office/officeart/2009/layout/ReverseList"/>
    <dgm:cxn modelId="{2016D2A4-017F-494F-980D-45E07DFD8340}" type="presParOf" srcId="{D715F898-11F3-7D4F-BB65-39B75D3B6522}" destId="{D1CA098C-81CD-2242-9FF5-7DFA6FFC65B7}" srcOrd="3" destOrd="0" presId="urn:microsoft.com/office/officeart/2009/layout/ReverseList"/>
    <dgm:cxn modelId="{5004A1DD-3899-344F-A99D-CC711E94B505}" type="presParOf" srcId="{D715F898-11F3-7D4F-BB65-39B75D3B6522}" destId="{D8903474-2F81-6C41-BB2E-E8B2B1FB27CA}" srcOrd="4" destOrd="0" presId="urn:microsoft.com/office/officeart/2009/layout/ReverseList"/>
    <dgm:cxn modelId="{2A9016AE-3F6D-A64A-A2AC-88F01866AAEF}" type="presParOf" srcId="{D715F898-11F3-7D4F-BB65-39B75D3B6522}" destId="{131830A9-C204-0E4C-8653-3366CF578FF4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2D3523-EBAC-324A-B27D-21D496C76AF4}" type="doc">
      <dgm:prSet loTypeId="urn:microsoft.com/office/officeart/2005/8/layout/target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56F15E-91C1-2148-A385-232A578FCE06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Keamanan</a:t>
          </a:r>
        </a:p>
      </dgm:t>
    </dgm:pt>
    <dgm:pt modelId="{8F0A18C1-04F4-E143-81B6-5BEB6B7FBB53}" type="parTrans" cxnId="{39D5F929-D714-B840-80B9-E64CC8FF13F8}">
      <dgm:prSet/>
      <dgm:spPr/>
      <dgm:t>
        <a:bodyPr/>
        <a:lstStyle/>
        <a:p>
          <a:endParaRPr lang="en-US"/>
        </a:p>
      </dgm:t>
    </dgm:pt>
    <dgm:pt modelId="{A79FCEB9-EEEC-514F-B063-523EC3C67CB8}" type="sibTrans" cxnId="{39D5F929-D714-B840-80B9-E64CC8FF13F8}">
      <dgm:prSet/>
      <dgm:spPr/>
      <dgm:t>
        <a:bodyPr/>
        <a:lstStyle/>
        <a:p>
          <a:endParaRPr lang="en-US"/>
        </a:p>
      </dgm:t>
    </dgm:pt>
    <dgm:pt modelId="{4C2E5EEA-6129-194F-B75B-94E0A0126962}">
      <dgm:prSet phldrT="[Text]"/>
      <dgm:spPr/>
      <dgm:t>
        <a:bodyPr/>
        <a:lstStyle/>
        <a:p>
          <a:r>
            <a:rPr lang="en-US" i="1" dirty="0"/>
            <a:t>Patient Safety</a:t>
          </a:r>
        </a:p>
      </dgm:t>
    </dgm:pt>
    <dgm:pt modelId="{F5F6BCD4-4125-2C45-8FF5-6B29E01C3398}" type="parTrans" cxnId="{E72C644A-7A3A-6C4F-ABD5-193BB28C22A4}">
      <dgm:prSet/>
      <dgm:spPr/>
      <dgm:t>
        <a:bodyPr/>
        <a:lstStyle/>
        <a:p>
          <a:endParaRPr lang="en-US"/>
        </a:p>
      </dgm:t>
    </dgm:pt>
    <dgm:pt modelId="{B3E65E92-BC69-1048-BF2B-90569730010E}" type="sibTrans" cxnId="{E72C644A-7A3A-6C4F-ABD5-193BB28C22A4}">
      <dgm:prSet/>
      <dgm:spPr/>
      <dgm:t>
        <a:bodyPr/>
        <a:lstStyle/>
        <a:p>
          <a:endParaRPr lang="en-US"/>
        </a:p>
      </dgm:t>
    </dgm:pt>
    <dgm:pt modelId="{CF60A714-CB1B-7B46-82C5-7CFA14FB733D}">
      <dgm:prSet phldrT="[Text]"/>
      <dgm:spPr/>
      <dgm:t>
        <a:bodyPr/>
        <a:lstStyle/>
        <a:p>
          <a:r>
            <a:rPr lang="en-US" dirty="0"/>
            <a:t>Aman untuk petugas</a:t>
          </a:r>
        </a:p>
      </dgm:t>
    </dgm:pt>
    <dgm:pt modelId="{BBECF73D-48DA-3D44-BE02-C503E5EB833B}" type="parTrans" cxnId="{3120C8F4-7C2A-B84E-9BF5-A3A2CD0FB454}">
      <dgm:prSet/>
      <dgm:spPr/>
      <dgm:t>
        <a:bodyPr/>
        <a:lstStyle/>
        <a:p>
          <a:endParaRPr lang="en-US"/>
        </a:p>
      </dgm:t>
    </dgm:pt>
    <dgm:pt modelId="{8C16AAD0-88C8-5148-9E22-A11B040876DE}" type="sibTrans" cxnId="{3120C8F4-7C2A-B84E-9BF5-A3A2CD0FB454}">
      <dgm:prSet/>
      <dgm:spPr/>
      <dgm:t>
        <a:bodyPr/>
        <a:lstStyle/>
        <a:p>
          <a:endParaRPr lang="en-US"/>
        </a:p>
      </dgm:t>
    </dgm:pt>
    <dgm:pt modelId="{2D9A71CB-8D17-8D4F-A804-EEA13431C347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Mutu</a:t>
          </a:r>
        </a:p>
      </dgm:t>
    </dgm:pt>
    <dgm:pt modelId="{E8E98D66-71F0-1D49-9539-D8FEC8A7AB95}" type="parTrans" cxnId="{8C84BBE7-1460-E946-83DE-52DCC11562CD}">
      <dgm:prSet/>
      <dgm:spPr/>
      <dgm:t>
        <a:bodyPr/>
        <a:lstStyle/>
        <a:p>
          <a:endParaRPr lang="en-US"/>
        </a:p>
      </dgm:t>
    </dgm:pt>
    <dgm:pt modelId="{DE9C3F9D-2871-2B4A-A904-F8929B6C7F46}" type="sibTrans" cxnId="{8C84BBE7-1460-E946-83DE-52DCC11562CD}">
      <dgm:prSet/>
      <dgm:spPr/>
      <dgm:t>
        <a:bodyPr/>
        <a:lstStyle/>
        <a:p>
          <a:endParaRPr lang="en-US"/>
        </a:p>
      </dgm:t>
    </dgm:pt>
    <dgm:pt modelId="{D52E50B8-127B-2446-ABD0-D7D66A61E67F}">
      <dgm:prSet phldrT="[Text]"/>
      <dgm:spPr/>
      <dgm:t>
        <a:bodyPr/>
        <a:lstStyle/>
        <a:p>
          <a:r>
            <a:rPr lang="en-US" dirty="0"/>
            <a:t>Terhindar dari produk substandar</a:t>
          </a:r>
        </a:p>
      </dgm:t>
    </dgm:pt>
    <dgm:pt modelId="{13C68B90-B58B-464C-9AFD-3E9C4735790E}" type="parTrans" cxnId="{FECD818B-D74B-0E4F-9AD9-79ED0D2170AE}">
      <dgm:prSet/>
      <dgm:spPr/>
      <dgm:t>
        <a:bodyPr/>
        <a:lstStyle/>
        <a:p>
          <a:endParaRPr lang="en-US"/>
        </a:p>
      </dgm:t>
    </dgm:pt>
    <dgm:pt modelId="{0376EFAB-57A6-054D-B962-B0F18523AD00}" type="sibTrans" cxnId="{FECD818B-D74B-0E4F-9AD9-79ED0D2170AE}">
      <dgm:prSet/>
      <dgm:spPr/>
      <dgm:t>
        <a:bodyPr/>
        <a:lstStyle/>
        <a:p>
          <a:endParaRPr lang="en-US"/>
        </a:p>
      </dgm:t>
    </dgm:pt>
    <dgm:pt modelId="{9494D1A1-9C4E-5B48-AB9D-E3FAFAFBEB4E}">
      <dgm:prSet phldrT="[Text]"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Efisiensi</a:t>
          </a:r>
        </a:p>
      </dgm:t>
    </dgm:pt>
    <dgm:pt modelId="{20907DBC-CC8F-C445-9005-805F9EAFC492}" type="parTrans" cxnId="{9F6DA0BF-678B-EC4C-90E2-94DF7018480D}">
      <dgm:prSet/>
      <dgm:spPr/>
      <dgm:t>
        <a:bodyPr/>
        <a:lstStyle/>
        <a:p>
          <a:endParaRPr lang="en-US"/>
        </a:p>
      </dgm:t>
    </dgm:pt>
    <dgm:pt modelId="{C49AEE7D-1382-D640-9B30-5D75F43A6781}" type="sibTrans" cxnId="{9F6DA0BF-678B-EC4C-90E2-94DF7018480D}">
      <dgm:prSet/>
      <dgm:spPr/>
      <dgm:t>
        <a:bodyPr/>
        <a:lstStyle/>
        <a:p>
          <a:endParaRPr lang="en-US"/>
        </a:p>
      </dgm:t>
    </dgm:pt>
    <dgm:pt modelId="{A12CE776-E31D-3048-B6F6-849DD8E35B1D}">
      <dgm:prSet phldrT="[Text]"/>
      <dgm:spPr/>
      <dgm:t>
        <a:bodyPr/>
        <a:lstStyle/>
        <a:p>
          <a:r>
            <a:rPr lang="en-US" dirty="0"/>
            <a:t>Tidak over stock</a:t>
          </a:r>
        </a:p>
      </dgm:t>
    </dgm:pt>
    <dgm:pt modelId="{48D370B5-CA95-BC4F-A211-B5BB01FDEEF1}" type="parTrans" cxnId="{B5F5DDC9-1270-0047-9250-A528D8DF9C4B}">
      <dgm:prSet/>
      <dgm:spPr/>
      <dgm:t>
        <a:bodyPr/>
        <a:lstStyle/>
        <a:p>
          <a:endParaRPr lang="en-US"/>
        </a:p>
      </dgm:t>
    </dgm:pt>
    <dgm:pt modelId="{80FB82D4-EC62-2640-BBF5-17E993A17671}" type="sibTrans" cxnId="{B5F5DDC9-1270-0047-9250-A528D8DF9C4B}">
      <dgm:prSet/>
      <dgm:spPr/>
      <dgm:t>
        <a:bodyPr/>
        <a:lstStyle/>
        <a:p>
          <a:endParaRPr lang="en-US"/>
        </a:p>
      </dgm:t>
    </dgm:pt>
    <dgm:pt modelId="{D1576DBB-4C10-8840-9183-B3EEDE473941}">
      <dgm:prSet phldrT="[Text]"/>
      <dgm:spPr/>
      <dgm:t>
        <a:bodyPr/>
        <a:lstStyle/>
        <a:p>
          <a:r>
            <a:rPr lang="en-US" dirty="0"/>
            <a:t>Tidak out of stock</a:t>
          </a:r>
        </a:p>
      </dgm:t>
    </dgm:pt>
    <dgm:pt modelId="{7E22080F-6C97-554D-90E5-14EB37E35BD3}" type="parTrans" cxnId="{7536B684-A644-1E49-8CFD-DDBC63F6E306}">
      <dgm:prSet/>
      <dgm:spPr/>
      <dgm:t>
        <a:bodyPr/>
        <a:lstStyle/>
        <a:p>
          <a:endParaRPr lang="en-US"/>
        </a:p>
      </dgm:t>
    </dgm:pt>
    <dgm:pt modelId="{CA79FB1B-0E8F-D84D-A2C6-0CD8F2A61B27}" type="sibTrans" cxnId="{7536B684-A644-1E49-8CFD-DDBC63F6E306}">
      <dgm:prSet/>
      <dgm:spPr/>
      <dgm:t>
        <a:bodyPr/>
        <a:lstStyle/>
        <a:p>
          <a:endParaRPr lang="en-US"/>
        </a:p>
      </dgm:t>
    </dgm:pt>
    <dgm:pt modelId="{61856B53-6312-3F4F-8FB4-922203934503}" type="pres">
      <dgm:prSet presAssocID="{9A2D3523-EBAC-324A-B27D-21D496C76AF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7CB0F3-DFAE-6E42-B53B-4F8074D9815E}" type="pres">
      <dgm:prSet presAssocID="{0456F15E-91C1-2148-A385-232A578FCE06}" presName="circle1" presStyleLbl="node1" presStyleIdx="0" presStyleCnt="3"/>
      <dgm:spPr/>
    </dgm:pt>
    <dgm:pt modelId="{98D26756-7BD4-9143-AB44-A20B3B1098DE}" type="pres">
      <dgm:prSet presAssocID="{0456F15E-91C1-2148-A385-232A578FCE06}" presName="space" presStyleCnt="0"/>
      <dgm:spPr/>
    </dgm:pt>
    <dgm:pt modelId="{EBA85147-E804-B441-87D8-9BF639E96C6E}" type="pres">
      <dgm:prSet presAssocID="{0456F15E-91C1-2148-A385-232A578FCE06}" presName="rect1" presStyleLbl="alignAcc1" presStyleIdx="0" presStyleCnt="3"/>
      <dgm:spPr/>
      <dgm:t>
        <a:bodyPr/>
        <a:lstStyle/>
        <a:p>
          <a:endParaRPr lang="en-US"/>
        </a:p>
      </dgm:t>
    </dgm:pt>
    <dgm:pt modelId="{AEE6F7DF-B5D7-3749-8F01-AD818F326590}" type="pres">
      <dgm:prSet presAssocID="{2D9A71CB-8D17-8D4F-A804-EEA13431C347}" presName="vertSpace2" presStyleLbl="node1" presStyleIdx="0" presStyleCnt="3"/>
      <dgm:spPr/>
    </dgm:pt>
    <dgm:pt modelId="{94887A9E-A2DF-5149-A7ED-BBA55E73A620}" type="pres">
      <dgm:prSet presAssocID="{2D9A71CB-8D17-8D4F-A804-EEA13431C347}" presName="circle2" presStyleLbl="node1" presStyleIdx="1" presStyleCnt="3"/>
      <dgm:spPr/>
    </dgm:pt>
    <dgm:pt modelId="{6E1AFBB4-740D-2540-99A5-12A2985AB447}" type="pres">
      <dgm:prSet presAssocID="{2D9A71CB-8D17-8D4F-A804-EEA13431C347}" presName="rect2" presStyleLbl="alignAcc1" presStyleIdx="1" presStyleCnt="3"/>
      <dgm:spPr/>
      <dgm:t>
        <a:bodyPr/>
        <a:lstStyle/>
        <a:p>
          <a:endParaRPr lang="en-US"/>
        </a:p>
      </dgm:t>
    </dgm:pt>
    <dgm:pt modelId="{A8BA9B10-579F-BC49-B913-CE9AB2A9F708}" type="pres">
      <dgm:prSet presAssocID="{9494D1A1-9C4E-5B48-AB9D-E3FAFAFBEB4E}" presName="vertSpace3" presStyleLbl="node1" presStyleIdx="1" presStyleCnt="3"/>
      <dgm:spPr/>
    </dgm:pt>
    <dgm:pt modelId="{22322AC9-9017-6C4F-B138-206C71E4AE45}" type="pres">
      <dgm:prSet presAssocID="{9494D1A1-9C4E-5B48-AB9D-E3FAFAFBEB4E}" presName="circle3" presStyleLbl="node1" presStyleIdx="2" presStyleCnt="3"/>
      <dgm:spPr/>
    </dgm:pt>
    <dgm:pt modelId="{177011D1-744E-9942-866A-5CE19AB55ABF}" type="pres">
      <dgm:prSet presAssocID="{9494D1A1-9C4E-5B48-AB9D-E3FAFAFBEB4E}" presName="rect3" presStyleLbl="alignAcc1" presStyleIdx="2" presStyleCnt="3"/>
      <dgm:spPr/>
      <dgm:t>
        <a:bodyPr/>
        <a:lstStyle/>
        <a:p>
          <a:endParaRPr lang="en-US"/>
        </a:p>
      </dgm:t>
    </dgm:pt>
    <dgm:pt modelId="{00582A99-AAE2-EF46-BC7F-62BF2AE83AD1}" type="pres">
      <dgm:prSet presAssocID="{0456F15E-91C1-2148-A385-232A578FCE06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C1B3B-C586-AF43-A00E-B4F68289EE33}" type="pres">
      <dgm:prSet presAssocID="{0456F15E-91C1-2148-A385-232A578FCE06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5E74A-2D6E-5C43-BD8A-AFC3C3F4D289}" type="pres">
      <dgm:prSet presAssocID="{2D9A71CB-8D17-8D4F-A804-EEA13431C34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65BE64-2A3C-0843-B97B-2806B276E3CE}" type="pres">
      <dgm:prSet presAssocID="{2D9A71CB-8D17-8D4F-A804-EEA13431C34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8CA5B-353A-AC41-B7A4-D7061E82700B}" type="pres">
      <dgm:prSet presAssocID="{9494D1A1-9C4E-5B48-AB9D-E3FAFAFBEB4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7356B-9E0D-DE43-B0CD-DA35604FB46F}" type="pres">
      <dgm:prSet presAssocID="{9494D1A1-9C4E-5B48-AB9D-E3FAFAFBEB4E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D5F929-D714-B840-80B9-E64CC8FF13F8}" srcId="{9A2D3523-EBAC-324A-B27D-21D496C76AF4}" destId="{0456F15E-91C1-2148-A385-232A578FCE06}" srcOrd="0" destOrd="0" parTransId="{8F0A18C1-04F4-E143-81B6-5BEB6B7FBB53}" sibTransId="{A79FCEB9-EEEC-514F-B063-523EC3C67CB8}"/>
    <dgm:cxn modelId="{9F6DA0BF-678B-EC4C-90E2-94DF7018480D}" srcId="{9A2D3523-EBAC-324A-B27D-21D496C76AF4}" destId="{9494D1A1-9C4E-5B48-AB9D-E3FAFAFBEB4E}" srcOrd="2" destOrd="0" parTransId="{20907DBC-CC8F-C445-9005-805F9EAFC492}" sibTransId="{C49AEE7D-1382-D640-9B30-5D75F43A6781}"/>
    <dgm:cxn modelId="{B5F5DDC9-1270-0047-9250-A528D8DF9C4B}" srcId="{9494D1A1-9C4E-5B48-AB9D-E3FAFAFBEB4E}" destId="{A12CE776-E31D-3048-B6F6-849DD8E35B1D}" srcOrd="0" destOrd="0" parTransId="{48D370B5-CA95-BC4F-A211-B5BB01FDEEF1}" sibTransId="{80FB82D4-EC62-2640-BBF5-17E993A17671}"/>
    <dgm:cxn modelId="{0F8AB4DA-4F16-8F40-8A5B-21F7055B52C5}" type="presOf" srcId="{A12CE776-E31D-3048-B6F6-849DD8E35B1D}" destId="{3AA7356B-9E0D-DE43-B0CD-DA35604FB46F}" srcOrd="0" destOrd="0" presId="urn:microsoft.com/office/officeart/2005/8/layout/target3"/>
    <dgm:cxn modelId="{32C33FBE-D8A2-FB4C-907F-6F41350DAB71}" type="presOf" srcId="{4C2E5EEA-6129-194F-B75B-94E0A0126962}" destId="{B3EC1B3B-C586-AF43-A00E-B4F68289EE33}" srcOrd="0" destOrd="0" presId="urn:microsoft.com/office/officeart/2005/8/layout/target3"/>
    <dgm:cxn modelId="{2F91C199-B262-6342-98AC-4E80E23F713A}" type="presOf" srcId="{2D9A71CB-8D17-8D4F-A804-EEA13431C347}" destId="{8265E74A-2D6E-5C43-BD8A-AFC3C3F4D289}" srcOrd="1" destOrd="0" presId="urn:microsoft.com/office/officeart/2005/8/layout/target3"/>
    <dgm:cxn modelId="{FECD818B-D74B-0E4F-9AD9-79ED0D2170AE}" srcId="{2D9A71CB-8D17-8D4F-A804-EEA13431C347}" destId="{D52E50B8-127B-2446-ABD0-D7D66A61E67F}" srcOrd="0" destOrd="0" parTransId="{13C68B90-B58B-464C-9AFD-3E9C4735790E}" sibTransId="{0376EFAB-57A6-054D-B962-B0F18523AD00}"/>
    <dgm:cxn modelId="{0141A4F3-D561-AA46-8185-BCF94532ADF9}" type="presOf" srcId="{D52E50B8-127B-2446-ABD0-D7D66A61E67F}" destId="{A965BE64-2A3C-0843-B97B-2806B276E3CE}" srcOrd="0" destOrd="0" presId="urn:microsoft.com/office/officeart/2005/8/layout/target3"/>
    <dgm:cxn modelId="{E72C644A-7A3A-6C4F-ABD5-193BB28C22A4}" srcId="{0456F15E-91C1-2148-A385-232A578FCE06}" destId="{4C2E5EEA-6129-194F-B75B-94E0A0126962}" srcOrd="0" destOrd="0" parTransId="{F5F6BCD4-4125-2C45-8FF5-6B29E01C3398}" sibTransId="{B3E65E92-BC69-1048-BF2B-90569730010E}"/>
    <dgm:cxn modelId="{5A2DF468-3A0A-2A49-ADE0-D166A44A9F4B}" type="presOf" srcId="{D1576DBB-4C10-8840-9183-B3EEDE473941}" destId="{3AA7356B-9E0D-DE43-B0CD-DA35604FB46F}" srcOrd="0" destOrd="1" presId="urn:microsoft.com/office/officeart/2005/8/layout/target3"/>
    <dgm:cxn modelId="{43B06259-D54D-6048-8387-8BE1ABF65BDC}" type="presOf" srcId="{0456F15E-91C1-2148-A385-232A578FCE06}" destId="{EBA85147-E804-B441-87D8-9BF639E96C6E}" srcOrd="0" destOrd="0" presId="urn:microsoft.com/office/officeart/2005/8/layout/target3"/>
    <dgm:cxn modelId="{7DC34974-BF77-5849-8D0A-FB95B929F189}" type="presOf" srcId="{9494D1A1-9C4E-5B48-AB9D-E3FAFAFBEB4E}" destId="{38F8CA5B-353A-AC41-B7A4-D7061E82700B}" srcOrd="1" destOrd="0" presId="urn:microsoft.com/office/officeart/2005/8/layout/target3"/>
    <dgm:cxn modelId="{EE16D735-9244-084F-85BE-74BC48C2321E}" type="presOf" srcId="{9494D1A1-9C4E-5B48-AB9D-E3FAFAFBEB4E}" destId="{177011D1-744E-9942-866A-5CE19AB55ABF}" srcOrd="0" destOrd="0" presId="urn:microsoft.com/office/officeart/2005/8/layout/target3"/>
    <dgm:cxn modelId="{3120C8F4-7C2A-B84E-9BF5-A3A2CD0FB454}" srcId="{0456F15E-91C1-2148-A385-232A578FCE06}" destId="{CF60A714-CB1B-7B46-82C5-7CFA14FB733D}" srcOrd="1" destOrd="0" parTransId="{BBECF73D-48DA-3D44-BE02-C503E5EB833B}" sibTransId="{8C16AAD0-88C8-5148-9E22-A11B040876DE}"/>
    <dgm:cxn modelId="{8C84BBE7-1460-E946-83DE-52DCC11562CD}" srcId="{9A2D3523-EBAC-324A-B27D-21D496C76AF4}" destId="{2D9A71CB-8D17-8D4F-A804-EEA13431C347}" srcOrd="1" destOrd="0" parTransId="{E8E98D66-71F0-1D49-9539-D8FEC8A7AB95}" sibTransId="{DE9C3F9D-2871-2B4A-A904-F8929B6C7F46}"/>
    <dgm:cxn modelId="{7743F099-E805-B54F-B7F6-BAEAAC1E6790}" type="presOf" srcId="{2D9A71CB-8D17-8D4F-A804-EEA13431C347}" destId="{6E1AFBB4-740D-2540-99A5-12A2985AB447}" srcOrd="0" destOrd="0" presId="urn:microsoft.com/office/officeart/2005/8/layout/target3"/>
    <dgm:cxn modelId="{23B36F4C-004D-3247-8C76-5A1CB818A5E5}" type="presOf" srcId="{9A2D3523-EBAC-324A-B27D-21D496C76AF4}" destId="{61856B53-6312-3F4F-8FB4-922203934503}" srcOrd="0" destOrd="0" presId="urn:microsoft.com/office/officeart/2005/8/layout/target3"/>
    <dgm:cxn modelId="{7536B684-A644-1E49-8CFD-DDBC63F6E306}" srcId="{9494D1A1-9C4E-5B48-AB9D-E3FAFAFBEB4E}" destId="{D1576DBB-4C10-8840-9183-B3EEDE473941}" srcOrd="1" destOrd="0" parTransId="{7E22080F-6C97-554D-90E5-14EB37E35BD3}" sibTransId="{CA79FB1B-0E8F-D84D-A2C6-0CD8F2A61B27}"/>
    <dgm:cxn modelId="{78EB2767-92E6-1340-AA21-ACF1FF9375D1}" type="presOf" srcId="{CF60A714-CB1B-7B46-82C5-7CFA14FB733D}" destId="{B3EC1B3B-C586-AF43-A00E-B4F68289EE33}" srcOrd="0" destOrd="1" presId="urn:microsoft.com/office/officeart/2005/8/layout/target3"/>
    <dgm:cxn modelId="{629D35D4-2791-FC40-A1ED-4890C8FB60D3}" type="presOf" srcId="{0456F15E-91C1-2148-A385-232A578FCE06}" destId="{00582A99-AAE2-EF46-BC7F-62BF2AE83AD1}" srcOrd="1" destOrd="0" presId="urn:microsoft.com/office/officeart/2005/8/layout/target3"/>
    <dgm:cxn modelId="{A1BC2143-22E8-E248-9402-6951467A0090}" type="presParOf" srcId="{61856B53-6312-3F4F-8FB4-922203934503}" destId="{177CB0F3-DFAE-6E42-B53B-4F8074D9815E}" srcOrd="0" destOrd="0" presId="urn:microsoft.com/office/officeart/2005/8/layout/target3"/>
    <dgm:cxn modelId="{98D84559-EA5C-D942-82BF-4CDA62BFD81C}" type="presParOf" srcId="{61856B53-6312-3F4F-8FB4-922203934503}" destId="{98D26756-7BD4-9143-AB44-A20B3B1098DE}" srcOrd="1" destOrd="0" presId="urn:microsoft.com/office/officeart/2005/8/layout/target3"/>
    <dgm:cxn modelId="{8EF7B36A-8EFD-164A-8151-A33FFB70A3B2}" type="presParOf" srcId="{61856B53-6312-3F4F-8FB4-922203934503}" destId="{EBA85147-E804-B441-87D8-9BF639E96C6E}" srcOrd="2" destOrd="0" presId="urn:microsoft.com/office/officeart/2005/8/layout/target3"/>
    <dgm:cxn modelId="{32F17B82-08BA-AB49-9EF2-BCEF883DDB8A}" type="presParOf" srcId="{61856B53-6312-3F4F-8FB4-922203934503}" destId="{AEE6F7DF-B5D7-3749-8F01-AD818F326590}" srcOrd="3" destOrd="0" presId="urn:microsoft.com/office/officeart/2005/8/layout/target3"/>
    <dgm:cxn modelId="{67AA61BB-D6CB-8B46-834C-1623272FCDBB}" type="presParOf" srcId="{61856B53-6312-3F4F-8FB4-922203934503}" destId="{94887A9E-A2DF-5149-A7ED-BBA55E73A620}" srcOrd="4" destOrd="0" presId="urn:microsoft.com/office/officeart/2005/8/layout/target3"/>
    <dgm:cxn modelId="{5D17E7E8-CF02-0948-AF8D-64A51237C119}" type="presParOf" srcId="{61856B53-6312-3F4F-8FB4-922203934503}" destId="{6E1AFBB4-740D-2540-99A5-12A2985AB447}" srcOrd="5" destOrd="0" presId="urn:microsoft.com/office/officeart/2005/8/layout/target3"/>
    <dgm:cxn modelId="{60DEDAF6-8427-C244-926E-1F61E61EA5F7}" type="presParOf" srcId="{61856B53-6312-3F4F-8FB4-922203934503}" destId="{A8BA9B10-579F-BC49-B913-CE9AB2A9F708}" srcOrd="6" destOrd="0" presId="urn:microsoft.com/office/officeart/2005/8/layout/target3"/>
    <dgm:cxn modelId="{579A7752-B487-6E4D-88C0-4A6C22852C18}" type="presParOf" srcId="{61856B53-6312-3F4F-8FB4-922203934503}" destId="{22322AC9-9017-6C4F-B138-206C71E4AE45}" srcOrd="7" destOrd="0" presId="urn:microsoft.com/office/officeart/2005/8/layout/target3"/>
    <dgm:cxn modelId="{5CC40212-7DF2-8F4D-AC25-3C6F39F5C9DC}" type="presParOf" srcId="{61856B53-6312-3F4F-8FB4-922203934503}" destId="{177011D1-744E-9942-866A-5CE19AB55ABF}" srcOrd="8" destOrd="0" presId="urn:microsoft.com/office/officeart/2005/8/layout/target3"/>
    <dgm:cxn modelId="{EBE1CF86-EFD4-4F48-B7CF-CCE50D92255C}" type="presParOf" srcId="{61856B53-6312-3F4F-8FB4-922203934503}" destId="{00582A99-AAE2-EF46-BC7F-62BF2AE83AD1}" srcOrd="9" destOrd="0" presId="urn:microsoft.com/office/officeart/2005/8/layout/target3"/>
    <dgm:cxn modelId="{A4223F5A-1BE3-E142-8724-9A381FF66383}" type="presParOf" srcId="{61856B53-6312-3F4F-8FB4-922203934503}" destId="{B3EC1B3B-C586-AF43-A00E-B4F68289EE33}" srcOrd="10" destOrd="0" presId="urn:microsoft.com/office/officeart/2005/8/layout/target3"/>
    <dgm:cxn modelId="{682909C6-5367-6541-ABEE-1761E8B21E3B}" type="presParOf" srcId="{61856B53-6312-3F4F-8FB4-922203934503}" destId="{8265E74A-2D6E-5C43-BD8A-AFC3C3F4D289}" srcOrd="11" destOrd="0" presId="urn:microsoft.com/office/officeart/2005/8/layout/target3"/>
    <dgm:cxn modelId="{08FBBBCA-29DB-A842-9B42-6852883258FB}" type="presParOf" srcId="{61856B53-6312-3F4F-8FB4-922203934503}" destId="{A965BE64-2A3C-0843-B97B-2806B276E3CE}" srcOrd="12" destOrd="0" presId="urn:microsoft.com/office/officeart/2005/8/layout/target3"/>
    <dgm:cxn modelId="{C3BA6647-84EE-FD44-9613-3BD9E1915A57}" type="presParOf" srcId="{61856B53-6312-3F4F-8FB4-922203934503}" destId="{38F8CA5B-353A-AC41-B7A4-D7061E82700B}" srcOrd="13" destOrd="0" presId="urn:microsoft.com/office/officeart/2005/8/layout/target3"/>
    <dgm:cxn modelId="{BDEEFBEF-CACC-834D-B94F-37E00E9BA2A1}" type="presParOf" srcId="{61856B53-6312-3F4F-8FB4-922203934503}" destId="{3AA7356B-9E0D-DE43-B0CD-DA35604FB46F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2ED7E7-4EDF-C443-9ACD-ABCD0A28EB15}" type="doc">
      <dgm:prSet loTypeId="urn:microsoft.com/office/officeart/2005/8/layout/cycle2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290963C-B26E-3F4D-9439-D8CD061F6749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1200" dirty="0"/>
            <a:t>Pemilihan</a:t>
          </a:r>
        </a:p>
      </dgm:t>
    </dgm:pt>
    <dgm:pt modelId="{A109C605-A6DE-CC40-BCA2-12B05DF8A3C4}" type="parTrans" cxnId="{71E72FCF-C353-4345-A286-B51C805A46CE}">
      <dgm:prSet/>
      <dgm:spPr/>
      <dgm:t>
        <a:bodyPr/>
        <a:lstStyle/>
        <a:p>
          <a:endParaRPr lang="en-US"/>
        </a:p>
      </dgm:t>
    </dgm:pt>
    <dgm:pt modelId="{CCE87A16-3978-A549-A130-C2079065A2BD}" type="sibTrans" cxnId="{71E72FCF-C353-4345-A286-B51C805A46CE}">
      <dgm:prSet/>
      <dgm:spPr/>
      <dgm:t>
        <a:bodyPr/>
        <a:lstStyle/>
        <a:p>
          <a:endParaRPr lang="en-US"/>
        </a:p>
      </dgm:t>
    </dgm:pt>
    <dgm:pt modelId="{820AF920-612A-3E4D-84B4-887F9788F859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b="1" dirty="0">
              <a:solidFill>
                <a:srgbClr val="FF0000"/>
              </a:solidFill>
            </a:rPr>
            <a:t>Perencanaan</a:t>
          </a:r>
        </a:p>
      </dgm:t>
    </dgm:pt>
    <dgm:pt modelId="{6DE8E9B8-4078-A84C-B865-A06E3DC32130}" type="parTrans" cxnId="{23C41390-D0ED-0440-8E65-F5998098FB17}">
      <dgm:prSet/>
      <dgm:spPr/>
      <dgm:t>
        <a:bodyPr/>
        <a:lstStyle/>
        <a:p>
          <a:endParaRPr lang="en-US"/>
        </a:p>
      </dgm:t>
    </dgm:pt>
    <dgm:pt modelId="{64FD4D5C-E72F-DE44-AE6B-C2813B141D42}" type="sibTrans" cxnId="{23C41390-D0ED-0440-8E65-F5998098FB17}">
      <dgm:prSet/>
      <dgm:spPr/>
      <dgm:t>
        <a:bodyPr/>
        <a:lstStyle/>
        <a:p>
          <a:endParaRPr lang="en-US"/>
        </a:p>
      </dgm:t>
    </dgm:pt>
    <dgm:pt modelId="{F3710CB3-A48C-4842-8B04-5785C802430A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200" dirty="0"/>
            <a:t>Pengadaan</a:t>
          </a:r>
        </a:p>
      </dgm:t>
    </dgm:pt>
    <dgm:pt modelId="{B375E920-D0B2-B449-8C77-5EF39A185CC9}" type="parTrans" cxnId="{098A5E8C-5FA7-A743-B093-4D8017B3594B}">
      <dgm:prSet/>
      <dgm:spPr/>
      <dgm:t>
        <a:bodyPr/>
        <a:lstStyle/>
        <a:p>
          <a:endParaRPr lang="en-US"/>
        </a:p>
      </dgm:t>
    </dgm:pt>
    <dgm:pt modelId="{A38734D0-5470-A04B-810E-B02A707B32A3}" type="sibTrans" cxnId="{098A5E8C-5FA7-A743-B093-4D8017B3594B}">
      <dgm:prSet/>
      <dgm:spPr/>
      <dgm:t>
        <a:bodyPr/>
        <a:lstStyle/>
        <a:p>
          <a:endParaRPr lang="en-US"/>
        </a:p>
      </dgm:t>
    </dgm:pt>
    <dgm:pt modelId="{3004BCCA-29AE-5848-8519-56B2B4BB980A}">
      <dgm:prSet phldrT="[Text]" custT="1"/>
      <dgm:spPr>
        <a:solidFill>
          <a:srgbClr val="800000"/>
        </a:solidFill>
      </dgm:spPr>
      <dgm:t>
        <a:bodyPr/>
        <a:lstStyle/>
        <a:p>
          <a:r>
            <a:rPr lang="en-US" sz="1200" dirty="0"/>
            <a:t>Penerimaan</a:t>
          </a:r>
        </a:p>
      </dgm:t>
    </dgm:pt>
    <dgm:pt modelId="{FB30385D-4B8B-1A43-B66B-35F88B4D6F51}" type="parTrans" cxnId="{0D8FAE72-639C-0E4F-9517-38B1141F3323}">
      <dgm:prSet/>
      <dgm:spPr/>
      <dgm:t>
        <a:bodyPr/>
        <a:lstStyle/>
        <a:p>
          <a:endParaRPr lang="en-US"/>
        </a:p>
      </dgm:t>
    </dgm:pt>
    <dgm:pt modelId="{AC354A18-C886-B446-A04C-219EDE64C2D6}" type="sibTrans" cxnId="{0D8FAE72-639C-0E4F-9517-38B1141F3323}">
      <dgm:prSet/>
      <dgm:spPr/>
      <dgm:t>
        <a:bodyPr/>
        <a:lstStyle/>
        <a:p>
          <a:endParaRPr lang="en-US"/>
        </a:p>
      </dgm:t>
    </dgm:pt>
    <dgm:pt modelId="{B9E713FD-DD25-C244-A9D1-D915B854FABF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b="1" dirty="0">
              <a:solidFill>
                <a:srgbClr val="FF0000"/>
              </a:solidFill>
            </a:rPr>
            <a:t>Penyimpanan</a:t>
          </a:r>
        </a:p>
      </dgm:t>
    </dgm:pt>
    <dgm:pt modelId="{4F55CA3B-7FC9-3948-A4E1-2F10612DAF2C}" type="parTrans" cxnId="{901BAEF9-064B-7D46-A927-F9E52643E6C0}">
      <dgm:prSet/>
      <dgm:spPr/>
      <dgm:t>
        <a:bodyPr/>
        <a:lstStyle/>
        <a:p>
          <a:endParaRPr lang="en-US"/>
        </a:p>
      </dgm:t>
    </dgm:pt>
    <dgm:pt modelId="{6E5E3B5C-0382-F645-AF60-B77C509FCF59}" type="sibTrans" cxnId="{901BAEF9-064B-7D46-A927-F9E52643E6C0}">
      <dgm:prSet/>
      <dgm:spPr/>
      <dgm:t>
        <a:bodyPr/>
        <a:lstStyle/>
        <a:p>
          <a:endParaRPr lang="en-US"/>
        </a:p>
      </dgm:t>
    </dgm:pt>
    <dgm:pt modelId="{5F733B09-B010-B941-B569-A6169E9B6AF8}">
      <dgm:prSet custT="1"/>
      <dgm:spPr>
        <a:solidFill>
          <a:srgbClr val="FFFF00"/>
        </a:solidFill>
      </dgm:spPr>
      <dgm:t>
        <a:bodyPr/>
        <a:lstStyle/>
        <a:p>
          <a:r>
            <a:rPr lang="en-US" sz="1200" b="1" dirty="0">
              <a:solidFill>
                <a:srgbClr val="FF0000"/>
              </a:solidFill>
            </a:rPr>
            <a:t>Pendistribusian</a:t>
          </a:r>
        </a:p>
      </dgm:t>
    </dgm:pt>
    <dgm:pt modelId="{8FA33591-9CC2-4E4A-B0ED-ED2CA2DEFCBA}" type="parTrans" cxnId="{53954A8C-B2A8-A447-AB45-2A0087570DCD}">
      <dgm:prSet/>
      <dgm:spPr/>
      <dgm:t>
        <a:bodyPr/>
        <a:lstStyle/>
        <a:p>
          <a:endParaRPr lang="en-US"/>
        </a:p>
      </dgm:t>
    </dgm:pt>
    <dgm:pt modelId="{48F0EC7A-6119-054C-BB04-D47B14ED83A2}" type="sibTrans" cxnId="{53954A8C-B2A8-A447-AB45-2A0087570DCD}">
      <dgm:prSet/>
      <dgm:spPr/>
      <dgm:t>
        <a:bodyPr/>
        <a:lstStyle/>
        <a:p>
          <a:endParaRPr lang="en-US"/>
        </a:p>
      </dgm:t>
    </dgm:pt>
    <dgm:pt modelId="{2A17BA05-6622-B74D-AFE7-058DE3866AC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200" dirty="0"/>
            <a:t>Pemusnahan</a:t>
          </a:r>
        </a:p>
      </dgm:t>
    </dgm:pt>
    <dgm:pt modelId="{7793DF35-DC09-5847-845D-2BF90BAB9931}" type="parTrans" cxnId="{77D15CF7-FD4A-BF46-ABCF-18CBA1F99914}">
      <dgm:prSet/>
      <dgm:spPr/>
      <dgm:t>
        <a:bodyPr/>
        <a:lstStyle/>
        <a:p>
          <a:endParaRPr lang="en-US"/>
        </a:p>
      </dgm:t>
    </dgm:pt>
    <dgm:pt modelId="{8158E4C8-7638-E54C-94C3-E91FE61916F0}" type="sibTrans" cxnId="{77D15CF7-FD4A-BF46-ABCF-18CBA1F99914}">
      <dgm:prSet/>
      <dgm:spPr/>
      <dgm:t>
        <a:bodyPr/>
        <a:lstStyle/>
        <a:p>
          <a:endParaRPr lang="en-US"/>
        </a:p>
      </dgm:t>
    </dgm:pt>
    <dgm:pt modelId="{F76FBC18-5933-BD47-B20C-7830CA7A7E6E}">
      <dgm:prSet custT="1"/>
      <dgm:spPr>
        <a:solidFill>
          <a:srgbClr val="FFFF00"/>
        </a:solidFill>
      </dgm:spPr>
      <dgm:t>
        <a:bodyPr/>
        <a:lstStyle/>
        <a:p>
          <a:r>
            <a:rPr lang="en-US" sz="1000" b="1" dirty="0">
              <a:solidFill>
                <a:srgbClr val="FF0000"/>
              </a:solidFill>
            </a:rPr>
            <a:t>MONITORING</a:t>
          </a:r>
        </a:p>
      </dgm:t>
    </dgm:pt>
    <dgm:pt modelId="{07BE26CA-A689-E94F-9DE8-B8895932AD22}" type="parTrans" cxnId="{4140FFD8-B78E-D545-9452-9C4DFB8E8FC5}">
      <dgm:prSet/>
      <dgm:spPr/>
      <dgm:t>
        <a:bodyPr/>
        <a:lstStyle/>
        <a:p>
          <a:endParaRPr lang="en-US"/>
        </a:p>
      </dgm:t>
    </dgm:pt>
    <dgm:pt modelId="{0D282279-CFF0-D54B-B2A4-52C47CD04F95}" type="sibTrans" cxnId="{4140FFD8-B78E-D545-9452-9C4DFB8E8FC5}">
      <dgm:prSet/>
      <dgm:spPr/>
      <dgm:t>
        <a:bodyPr/>
        <a:lstStyle/>
        <a:p>
          <a:endParaRPr lang="en-US"/>
        </a:p>
      </dgm:t>
    </dgm:pt>
    <dgm:pt modelId="{626E97E9-ADA6-9C4D-8E3D-8F35F032CBE0}" type="pres">
      <dgm:prSet presAssocID="{F62ED7E7-4EDF-C443-9ACD-ABCD0A28EB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C74C12-0D59-3A4B-8D0B-A222867B3092}" type="pres">
      <dgm:prSet presAssocID="{F290963C-B26E-3F4D-9439-D8CD061F674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846433-5B26-604C-BC6B-441508A23581}" type="pres">
      <dgm:prSet presAssocID="{CCE87A16-3978-A549-A130-C2079065A2BD}" presName="sibTrans" presStyleLbl="sibTrans2D1" presStyleIdx="0" presStyleCnt="8"/>
      <dgm:spPr/>
      <dgm:t>
        <a:bodyPr/>
        <a:lstStyle/>
        <a:p>
          <a:endParaRPr lang="en-US"/>
        </a:p>
      </dgm:t>
    </dgm:pt>
    <dgm:pt modelId="{092080B8-D092-9D45-9DDD-1EF99FE33EE3}" type="pres">
      <dgm:prSet presAssocID="{CCE87A16-3978-A549-A130-C2079065A2BD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2AAB9123-6D1C-4F4E-A895-0B2610767284}" type="pres">
      <dgm:prSet presAssocID="{820AF920-612A-3E4D-84B4-887F9788F859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83153-C615-EA4F-A69B-A5BB8CDD5A8F}" type="pres">
      <dgm:prSet presAssocID="{64FD4D5C-E72F-DE44-AE6B-C2813B141D42}" presName="sibTrans" presStyleLbl="sibTrans2D1" presStyleIdx="1" presStyleCnt="8"/>
      <dgm:spPr/>
      <dgm:t>
        <a:bodyPr/>
        <a:lstStyle/>
        <a:p>
          <a:endParaRPr lang="en-US"/>
        </a:p>
      </dgm:t>
    </dgm:pt>
    <dgm:pt modelId="{5F30345F-4115-114D-8FFF-D7F238DA054B}" type="pres">
      <dgm:prSet presAssocID="{64FD4D5C-E72F-DE44-AE6B-C2813B141D42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473DE8E0-D623-E747-8BEE-EE6989C9DCE4}" type="pres">
      <dgm:prSet presAssocID="{F3710CB3-A48C-4842-8B04-5785C802430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C5E31-144B-9C48-BD4A-0459313D3626}" type="pres">
      <dgm:prSet presAssocID="{A38734D0-5470-A04B-810E-B02A707B32A3}" presName="sibTrans" presStyleLbl="sibTrans2D1" presStyleIdx="2" presStyleCnt="8"/>
      <dgm:spPr/>
      <dgm:t>
        <a:bodyPr/>
        <a:lstStyle/>
        <a:p>
          <a:endParaRPr lang="en-US"/>
        </a:p>
      </dgm:t>
    </dgm:pt>
    <dgm:pt modelId="{6A492595-3B37-094C-978E-0B823BD8729A}" type="pres">
      <dgm:prSet presAssocID="{A38734D0-5470-A04B-810E-B02A707B32A3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031B6B1-1626-5240-AF12-79D31481E037}" type="pres">
      <dgm:prSet presAssocID="{3004BCCA-29AE-5848-8519-56B2B4BB980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00C82-6F42-5741-A45B-AAC979EA41B3}" type="pres">
      <dgm:prSet presAssocID="{AC354A18-C886-B446-A04C-219EDE64C2D6}" presName="sibTrans" presStyleLbl="sibTrans2D1" presStyleIdx="3" presStyleCnt="8"/>
      <dgm:spPr/>
      <dgm:t>
        <a:bodyPr/>
        <a:lstStyle/>
        <a:p>
          <a:endParaRPr lang="en-US"/>
        </a:p>
      </dgm:t>
    </dgm:pt>
    <dgm:pt modelId="{B6BA66A5-C4A9-144D-AACF-EE76C8B463A1}" type="pres">
      <dgm:prSet presAssocID="{AC354A18-C886-B446-A04C-219EDE64C2D6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B1ED7C5C-DD02-A942-AA4C-5D541AB33EE9}" type="pres">
      <dgm:prSet presAssocID="{B9E713FD-DD25-C244-A9D1-D915B854FABF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E7313A-4D18-ED4A-9303-A468B30A588F}" type="pres">
      <dgm:prSet presAssocID="{6E5E3B5C-0382-F645-AF60-B77C509FCF59}" presName="sibTrans" presStyleLbl="sibTrans2D1" presStyleIdx="4" presStyleCnt="8"/>
      <dgm:spPr/>
      <dgm:t>
        <a:bodyPr/>
        <a:lstStyle/>
        <a:p>
          <a:endParaRPr lang="en-US"/>
        </a:p>
      </dgm:t>
    </dgm:pt>
    <dgm:pt modelId="{605106FF-7D87-1C4A-B9FD-D0E09AC2A4B7}" type="pres">
      <dgm:prSet presAssocID="{6E5E3B5C-0382-F645-AF60-B77C509FCF59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AA31E3BF-CC26-4E45-BAB7-9A5D232FA95E}" type="pres">
      <dgm:prSet presAssocID="{5F733B09-B010-B941-B569-A6169E9B6AF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AF932-F8EB-9F44-9339-BDD4A5A0FF08}" type="pres">
      <dgm:prSet presAssocID="{48F0EC7A-6119-054C-BB04-D47B14ED83A2}" presName="sibTrans" presStyleLbl="sibTrans2D1" presStyleIdx="5" presStyleCnt="8"/>
      <dgm:spPr/>
      <dgm:t>
        <a:bodyPr/>
        <a:lstStyle/>
        <a:p>
          <a:endParaRPr lang="en-US"/>
        </a:p>
      </dgm:t>
    </dgm:pt>
    <dgm:pt modelId="{69EC91C2-3EF3-BC4A-8330-1877E7E87902}" type="pres">
      <dgm:prSet presAssocID="{48F0EC7A-6119-054C-BB04-D47B14ED83A2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18EC2DE5-0987-E141-91A6-26E22929050F}" type="pres">
      <dgm:prSet presAssocID="{F76FBC18-5933-BD47-B20C-7830CA7A7E6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B6CD8-393D-F743-9912-24F7B2666718}" type="pres">
      <dgm:prSet presAssocID="{0D282279-CFF0-D54B-B2A4-52C47CD04F95}" presName="sibTrans" presStyleLbl="sibTrans2D1" presStyleIdx="6" presStyleCnt="8"/>
      <dgm:spPr/>
      <dgm:t>
        <a:bodyPr/>
        <a:lstStyle/>
        <a:p>
          <a:endParaRPr lang="en-US"/>
        </a:p>
      </dgm:t>
    </dgm:pt>
    <dgm:pt modelId="{917B0E23-CB47-B54D-98CF-9C3290E2650A}" type="pres">
      <dgm:prSet presAssocID="{0D282279-CFF0-D54B-B2A4-52C47CD04F95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26D21896-61C8-1645-AE70-EA8C0DF2240C}" type="pres">
      <dgm:prSet presAssocID="{2A17BA05-6622-B74D-AFE7-058DE3866AC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E64D1-381B-8949-88BA-5C776380C4D3}" type="pres">
      <dgm:prSet presAssocID="{8158E4C8-7638-E54C-94C3-E91FE61916F0}" presName="sibTrans" presStyleLbl="sibTrans2D1" presStyleIdx="7" presStyleCnt="8"/>
      <dgm:spPr/>
      <dgm:t>
        <a:bodyPr/>
        <a:lstStyle/>
        <a:p>
          <a:endParaRPr lang="en-US"/>
        </a:p>
      </dgm:t>
    </dgm:pt>
    <dgm:pt modelId="{F89A17E8-24EB-FD49-B1A0-432944BF1667}" type="pres">
      <dgm:prSet presAssocID="{8158E4C8-7638-E54C-94C3-E91FE61916F0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D54D51C4-FC63-844E-947D-89EE2C8F2AE2}" type="presOf" srcId="{48F0EC7A-6119-054C-BB04-D47B14ED83A2}" destId="{06FAF932-F8EB-9F44-9339-BDD4A5A0FF08}" srcOrd="0" destOrd="0" presId="urn:microsoft.com/office/officeart/2005/8/layout/cycle2"/>
    <dgm:cxn modelId="{098A5E8C-5FA7-A743-B093-4D8017B3594B}" srcId="{F62ED7E7-4EDF-C443-9ACD-ABCD0A28EB15}" destId="{F3710CB3-A48C-4842-8B04-5785C802430A}" srcOrd="2" destOrd="0" parTransId="{B375E920-D0B2-B449-8C77-5EF39A185CC9}" sibTransId="{A38734D0-5470-A04B-810E-B02A707B32A3}"/>
    <dgm:cxn modelId="{C633D5E4-2542-BF42-8F5D-D1211A33C7AC}" type="presOf" srcId="{3004BCCA-29AE-5848-8519-56B2B4BB980A}" destId="{E031B6B1-1626-5240-AF12-79D31481E037}" srcOrd="0" destOrd="0" presId="urn:microsoft.com/office/officeart/2005/8/layout/cycle2"/>
    <dgm:cxn modelId="{84CF8FD2-C443-D146-9668-89B79AA8AEC4}" type="presOf" srcId="{0D282279-CFF0-D54B-B2A4-52C47CD04F95}" destId="{3D1B6CD8-393D-F743-9912-24F7B2666718}" srcOrd="0" destOrd="0" presId="urn:microsoft.com/office/officeart/2005/8/layout/cycle2"/>
    <dgm:cxn modelId="{CD5F6FF7-AF5A-AF4B-8A9A-098639152B07}" type="presOf" srcId="{F290963C-B26E-3F4D-9439-D8CD061F6749}" destId="{C7C74C12-0D59-3A4B-8D0B-A222867B3092}" srcOrd="0" destOrd="0" presId="urn:microsoft.com/office/officeart/2005/8/layout/cycle2"/>
    <dgm:cxn modelId="{3617549E-EBB3-8846-B96F-CF2332C58001}" type="presOf" srcId="{64FD4D5C-E72F-DE44-AE6B-C2813B141D42}" destId="{31283153-C615-EA4F-A69B-A5BB8CDD5A8F}" srcOrd="0" destOrd="0" presId="urn:microsoft.com/office/officeart/2005/8/layout/cycle2"/>
    <dgm:cxn modelId="{2AC69AE7-07C6-7742-80D4-3D5E04174420}" type="presOf" srcId="{AC354A18-C886-B446-A04C-219EDE64C2D6}" destId="{2E700C82-6F42-5741-A45B-AAC979EA41B3}" srcOrd="0" destOrd="0" presId="urn:microsoft.com/office/officeart/2005/8/layout/cycle2"/>
    <dgm:cxn modelId="{1E0AD487-19E2-284E-9292-E3DFA0F26839}" type="presOf" srcId="{6E5E3B5C-0382-F645-AF60-B77C509FCF59}" destId="{605106FF-7D87-1C4A-B9FD-D0E09AC2A4B7}" srcOrd="1" destOrd="0" presId="urn:microsoft.com/office/officeart/2005/8/layout/cycle2"/>
    <dgm:cxn modelId="{77D15CF7-FD4A-BF46-ABCF-18CBA1F99914}" srcId="{F62ED7E7-4EDF-C443-9ACD-ABCD0A28EB15}" destId="{2A17BA05-6622-B74D-AFE7-058DE3866AC4}" srcOrd="7" destOrd="0" parTransId="{7793DF35-DC09-5847-845D-2BF90BAB9931}" sibTransId="{8158E4C8-7638-E54C-94C3-E91FE61916F0}"/>
    <dgm:cxn modelId="{4140FFD8-B78E-D545-9452-9C4DFB8E8FC5}" srcId="{F62ED7E7-4EDF-C443-9ACD-ABCD0A28EB15}" destId="{F76FBC18-5933-BD47-B20C-7830CA7A7E6E}" srcOrd="6" destOrd="0" parTransId="{07BE26CA-A689-E94F-9DE8-B8895932AD22}" sibTransId="{0D282279-CFF0-D54B-B2A4-52C47CD04F95}"/>
    <dgm:cxn modelId="{6561A110-14A8-6C42-9957-D92E798CBADA}" type="presOf" srcId="{B9E713FD-DD25-C244-A9D1-D915B854FABF}" destId="{B1ED7C5C-DD02-A942-AA4C-5D541AB33EE9}" srcOrd="0" destOrd="0" presId="urn:microsoft.com/office/officeart/2005/8/layout/cycle2"/>
    <dgm:cxn modelId="{0E3A6FE9-0BFB-CF44-8A24-E897EC381C81}" type="presOf" srcId="{A38734D0-5470-A04B-810E-B02A707B32A3}" destId="{3E8C5E31-144B-9C48-BD4A-0459313D3626}" srcOrd="0" destOrd="0" presId="urn:microsoft.com/office/officeart/2005/8/layout/cycle2"/>
    <dgm:cxn modelId="{FD0D0A96-93DD-FB45-A28F-73E10A7E1D58}" type="presOf" srcId="{AC354A18-C886-B446-A04C-219EDE64C2D6}" destId="{B6BA66A5-C4A9-144D-AACF-EE76C8B463A1}" srcOrd="1" destOrd="0" presId="urn:microsoft.com/office/officeart/2005/8/layout/cycle2"/>
    <dgm:cxn modelId="{73087A11-D94F-3946-BF54-83D9F12FB669}" type="presOf" srcId="{F3710CB3-A48C-4842-8B04-5785C802430A}" destId="{473DE8E0-D623-E747-8BEE-EE6989C9DCE4}" srcOrd="0" destOrd="0" presId="urn:microsoft.com/office/officeart/2005/8/layout/cycle2"/>
    <dgm:cxn modelId="{23C41390-D0ED-0440-8E65-F5998098FB17}" srcId="{F62ED7E7-4EDF-C443-9ACD-ABCD0A28EB15}" destId="{820AF920-612A-3E4D-84B4-887F9788F859}" srcOrd="1" destOrd="0" parTransId="{6DE8E9B8-4078-A84C-B865-A06E3DC32130}" sibTransId="{64FD4D5C-E72F-DE44-AE6B-C2813B141D42}"/>
    <dgm:cxn modelId="{D11236E6-77F8-5C4A-8849-45080D729C9D}" type="presOf" srcId="{820AF920-612A-3E4D-84B4-887F9788F859}" destId="{2AAB9123-6D1C-4F4E-A895-0B2610767284}" srcOrd="0" destOrd="0" presId="urn:microsoft.com/office/officeart/2005/8/layout/cycle2"/>
    <dgm:cxn modelId="{71E72FCF-C353-4345-A286-B51C805A46CE}" srcId="{F62ED7E7-4EDF-C443-9ACD-ABCD0A28EB15}" destId="{F290963C-B26E-3F4D-9439-D8CD061F6749}" srcOrd="0" destOrd="0" parTransId="{A109C605-A6DE-CC40-BCA2-12B05DF8A3C4}" sibTransId="{CCE87A16-3978-A549-A130-C2079065A2BD}"/>
    <dgm:cxn modelId="{13FF1757-2E06-2B4F-AE3F-883C6E1663D5}" type="presOf" srcId="{48F0EC7A-6119-054C-BB04-D47B14ED83A2}" destId="{69EC91C2-3EF3-BC4A-8330-1877E7E87902}" srcOrd="1" destOrd="0" presId="urn:microsoft.com/office/officeart/2005/8/layout/cycle2"/>
    <dgm:cxn modelId="{7FDE95DF-F35E-E949-B91C-16EEACDF6895}" type="presOf" srcId="{8158E4C8-7638-E54C-94C3-E91FE61916F0}" destId="{F89A17E8-24EB-FD49-B1A0-432944BF1667}" srcOrd="1" destOrd="0" presId="urn:microsoft.com/office/officeart/2005/8/layout/cycle2"/>
    <dgm:cxn modelId="{802E0001-D03E-B546-A582-C66DE1CB9383}" type="presOf" srcId="{0D282279-CFF0-D54B-B2A4-52C47CD04F95}" destId="{917B0E23-CB47-B54D-98CF-9C3290E2650A}" srcOrd="1" destOrd="0" presId="urn:microsoft.com/office/officeart/2005/8/layout/cycle2"/>
    <dgm:cxn modelId="{3C801684-6072-024E-9A9E-55711E9D0368}" type="presOf" srcId="{F62ED7E7-4EDF-C443-9ACD-ABCD0A28EB15}" destId="{626E97E9-ADA6-9C4D-8E3D-8F35F032CBE0}" srcOrd="0" destOrd="0" presId="urn:microsoft.com/office/officeart/2005/8/layout/cycle2"/>
    <dgm:cxn modelId="{9DE3B9C1-334B-D54D-8748-C9E7E5004F5D}" type="presOf" srcId="{8158E4C8-7638-E54C-94C3-E91FE61916F0}" destId="{5FDE64D1-381B-8949-88BA-5C776380C4D3}" srcOrd="0" destOrd="0" presId="urn:microsoft.com/office/officeart/2005/8/layout/cycle2"/>
    <dgm:cxn modelId="{6CDE4C46-7015-4F4D-9FC6-974F07EB584C}" type="presOf" srcId="{6E5E3B5C-0382-F645-AF60-B77C509FCF59}" destId="{B8E7313A-4D18-ED4A-9303-A468B30A588F}" srcOrd="0" destOrd="0" presId="urn:microsoft.com/office/officeart/2005/8/layout/cycle2"/>
    <dgm:cxn modelId="{0D8FAE72-639C-0E4F-9517-38B1141F3323}" srcId="{F62ED7E7-4EDF-C443-9ACD-ABCD0A28EB15}" destId="{3004BCCA-29AE-5848-8519-56B2B4BB980A}" srcOrd="3" destOrd="0" parTransId="{FB30385D-4B8B-1A43-B66B-35F88B4D6F51}" sibTransId="{AC354A18-C886-B446-A04C-219EDE64C2D6}"/>
    <dgm:cxn modelId="{D0335A94-70AC-694C-99B9-D54D8170B05C}" type="presOf" srcId="{A38734D0-5470-A04B-810E-B02A707B32A3}" destId="{6A492595-3B37-094C-978E-0B823BD8729A}" srcOrd="1" destOrd="0" presId="urn:microsoft.com/office/officeart/2005/8/layout/cycle2"/>
    <dgm:cxn modelId="{901BAEF9-064B-7D46-A927-F9E52643E6C0}" srcId="{F62ED7E7-4EDF-C443-9ACD-ABCD0A28EB15}" destId="{B9E713FD-DD25-C244-A9D1-D915B854FABF}" srcOrd="4" destOrd="0" parTransId="{4F55CA3B-7FC9-3948-A4E1-2F10612DAF2C}" sibTransId="{6E5E3B5C-0382-F645-AF60-B77C509FCF59}"/>
    <dgm:cxn modelId="{AEE67D0B-D7FD-6845-B119-C0B03296135C}" type="presOf" srcId="{F76FBC18-5933-BD47-B20C-7830CA7A7E6E}" destId="{18EC2DE5-0987-E141-91A6-26E22929050F}" srcOrd="0" destOrd="0" presId="urn:microsoft.com/office/officeart/2005/8/layout/cycle2"/>
    <dgm:cxn modelId="{D0BF55EA-C29C-084D-ACD1-7884EAB7169D}" type="presOf" srcId="{5F733B09-B010-B941-B569-A6169E9B6AF8}" destId="{AA31E3BF-CC26-4E45-BAB7-9A5D232FA95E}" srcOrd="0" destOrd="0" presId="urn:microsoft.com/office/officeart/2005/8/layout/cycle2"/>
    <dgm:cxn modelId="{F864A093-FE4F-364A-B1A2-51E9CBDC4D43}" type="presOf" srcId="{CCE87A16-3978-A549-A130-C2079065A2BD}" destId="{092080B8-D092-9D45-9DDD-1EF99FE33EE3}" srcOrd="1" destOrd="0" presId="urn:microsoft.com/office/officeart/2005/8/layout/cycle2"/>
    <dgm:cxn modelId="{2A8DB4B7-85F5-9846-A7D2-332137F13FB4}" type="presOf" srcId="{CCE87A16-3978-A549-A130-C2079065A2BD}" destId="{CC846433-5B26-604C-BC6B-441508A23581}" srcOrd="0" destOrd="0" presId="urn:microsoft.com/office/officeart/2005/8/layout/cycle2"/>
    <dgm:cxn modelId="{7A8D2657-8378-5843-BB07-DBD24CC9902B}" type="presOf" srcId="{64FD4D5C-E72F-DE44-AE6B-C2813B141D42}" destId="{5F30345F-4115-114D-8FFF-D7F238DA054B}" srcOrd="1" destOrd="0" presId="urn:microsoft.com/office/officeart/2005/8/layout/cycle2"/>
    <dgm:cxn modelId="{53954A8C-B2A8-A447-AB45-2A0087570DCD}" srcId="{F62ED7E7-4EDF-C443-9ACD-ABCD0A28EB15}" destId="{5F733B09-B010-B941-B569-A6169E9B6AF8}" srcOrd="5" destOrd="0" parTransId="{8FA33591-9CC2-4E4A-B0ED-ED2CA2DEFCBA}" sibTransId="{48F0EC7A-6119-054C-BB04-D47B14ED83A2}"/>
    <dgm:cxn modelId="{2B01ED58-9008-DD40-9112-5C339DA5E48D}" type="presOf" srcId="{2A17BA05-6622-B74D-AFE7-058DE3866AC4}" destId="{26D21896-61C8-1645-AE70-EA8C0DF2240C}" srcOrd="0" destOrd="0" presId="urn:microsoft.com/office/officeart/2005/8/layout/cycle2"/>
    <dgm:cxn modelId="{264E0662-B86E-D344-9F2C-FDDA081F6697}" type="presParOf" srcId="{626E97E9-ADA6-9C4D-8E3D-8F35F032CBE0}" destId="{C7C74C12-0D59-3A4B-8D0B-A222867B3092}" srcOrd="0" destOrd="0" presId="urn:microsoft.com/office/officeart/2005/8/layout/cycle2"/>
    <dgm:cxn modelId="{184B16D0-FBEF-774A-B680-49EDFDDF591C}" type="presParOf" srcId="{626E97E9-ADA6-9C4D-8E3D-8F35F032CBE0}" destId="{CC846433-5B26-604C-BC6B-441508A23581}" srcOrd="1" destOrd="0" presId="urn:microsoft.com/office/officeart/2005/8/layout/cycle2"/>
    <dgm:cxn modelId="{A38E9E4C-1CEC-3844-944B-3324A7D60BFC}" type="presParOf" srcId="{CC846433-5B26-604C-BC6B-441508A23581}" destId="{092080B8-D092-9D45-9DDD-1EF99FE33EE3}" srcOrd="0" destOrd="0" presId="urn:microsoft.com/office/officeart/2005/8/layout/cycle2"/>
    <dgm:cxn modelId="{8BA71D81-59F9-F741-BD7B-A8C172FA400A}" type="presParOf" srcId="{626E97E9-ADA6-9C4D-8E3D-8F35F032CBE0}" destId="{2AAB9123-6D1C-4F4E-A895-0B2610767284}" srcOrd="2" destOrd="0" presId="urn:microsoft.com/office/officeart/2005/8/layout/cycle2"/>
    <dgm:cxn modelId="{8B22FE0A-105B-3B47-8031-97DF7B111828}" type="presParOf" srcId="{626E97E9-ADA6-9C4D-8E3D-8F35F032CBE0}" destId="{31283153-C615-EA4F-A69B-A5BB8CDD5A8F}" srcOrd="3" destOrd="0" presId="urn:microsoft.com/office/officeart/2005/8/layout/cycle2"/>
    <dgm:cxn modelId="{422444DD-0ACC-7C42-A933-73D9861140F8}" type="presParOf" srcId="{31283153-C615-EA4F-A69B-A5BB8CDD5A8F}" destId="{5F30345F-4115-114D-8FFF-D7F238DA054B}" srcOrd="0" destOrd="0" presId="urn:microsoft.com/office/officeart/2005/8/layout/cycle2"/>
    <dgm:cxn modelId="{672D4144-A3F5-494B-A62F-C51411386423}" type="presParOf" srcId="{626E97E9-ADA6-9C4D-8E3D-8F35F032CBE0}" destId="{473DE8E0-D623-E747-8BEE-EE6989C9DCE4}" srcOrd="4" destOrd="0" presId="urn:microsoft.com/office/officeart/2005/8/layout/cycle2"/>
    <dgm:cxn modelId="{364BFB1F-30F9-C04C-8A7C-79C6F472EFB9}" type="presParOf" srcId="{626E97E9-ADA6-9C4D-8E3D-8F35F032CBE0}" destId="{3E8C5E31-144B-9C48-BD4A-0459313D3626}" srcOrd="5" destOrd="0" presId="urn:microsoft.com/office/officeart/2005/8/layout/cycle2"/>
    <dgm:cxn modelId="{C33A92BB-1E93-AC43-BA08-B1D55BD5D56D}" type="presParOf" srcId="{3E8C5E31-144B-9C48-BD4A-0459313D3626}" destId="{6A492595-3B37-094C-978E-0B823BD8729A}" srcOrd="0" destOrd="0" presId="urn:microsoft.com/office/officeart/2005/8/layout/cycle2"/>
    <dgm:cxn modelId="{119843BD-0841-9C4F-BB39-055FA806A471}" type="presParOf" srcId="{626E97E9-ADA6-9C4D-8E3D-8F35F032CBE0}" destId="{E031B6B1-1626-5240-AF12-79D31481E037}" srcOrd="6" destOrd="0" presId="urn:microsoft.com/office/officeart/2005/8/layout/cycle2"/>
    <dgm:cxn modelId="{0C1E7DE5-1819-DE4E-AB04-5EDDABFCBE63}" type="presParOf" srcId="{626E97E9-ADA6-9C4D-8E3D-8F35F032CBE0}" destId="{2E700C82-6F42-5741-A45B-AAC979EA41B3}" srcOrd="7" destOrd="0" presId="urn:microsoft.com/office/officeart/2005/8/layout/cycle2"/>
    <dgm:cxn modelId="{3610D4A1-E760-C549-A0FA-D537EC027348}" type="presParOf" srcId="{2E700C82-6F42-5741-A45B-AAC979EA41B3}" destId="{B6BA66A5-C4A9-144D-AACF-EE76C8B463A1}" srcOrd="0" destOrd="0" presId="urn:microsoft.com/office/officeart/2005/8/layout/cycle2"/>
    <dgm:cxn modelId="{6F8561D5-9D8C-654F-A33D-C39CAB3745F9}" type="presParOf" srcId="{626E97E9-ADA6-9C4D-8E3D-8F35F032CBE0}" destId="{B1ED7C5C-DD02-A942-AA4C-5D541AB33EE9}" srcOrd="8" destOrd="0" presId="urn:microsoft.com/office/officeart/2005/8/layout/cycle2"/>
    <dgm:cxn modelId="{EC102061-8D30-D84E-857F-634B71A698FD}" type="presParOf" srcId="{626E97E9-ADA6-9C4D-8E3D-8F35F032CBE0}" destId="{B8E7313A-4D18-ED4A-9303-A468B30A588F}" srcOrd="9" destOrd="0" presId="urn:microsoft.com/office/officeart/2005/8/layout/cycle2"/>
    <dgm:cxn modelId="{D3924E82-F100-AB4F-B541-B68A72E330D3}" type="presParOf" srcId="{B8E7313A-4D18-ED4A-9303-A468B30A588F}" destId="{605106FF-7D87-1C4A-B9FD-D0E09AC2A4B7}" srcOrd="0" destOrd="0" presId="urn:microsoft.com/office/officeart/2005/8/layout/cycle2"/>
    <dgm:cxn modelId="{6DF3F09E-8665-B241-94B9-7DEDAF0457BB}" type="presParOf" srcId="{626E97E9-ADA6-9C4D-8E3D-8F35F032CBE0}" destId="{AA31E3BF-CC26-4E45-BAB7-9A5D232FA95E}" srcOrd="10" destOrd="0" presId="urn:microsoft.com/office/officeart/2005/8/layout/cycle2"/>
    <dgm:cxn modelId="{B3252086-1E66-EB43-A785-456CF10C8501}" type="presParOf" srcId="{626E97E9-ADA6-9C4D-8E3D-8F35F032CBE0}" destId="{06FAF932-F8EB-9F44-9339-BDD4A5A0FF08}" srcOrd="11" destOrd="0" presId="urn:microsoft.com/office/officeart/2005/8/layout/cycle2"/>
    <dgm:cxn modelId="{BC3E15FB-B14E-2543-BA57-51F0EB80E4E6}" type="presParOf" srcId="{06FAF932-F8EB-9F44-9339-BDD4A5A0FF08}" destId="{69EC91C2-3EF3-BC4A-8330-1877E7E87902}" srcOrd="0" destOrd="0" presId="urn:microsoft.com/office/officeart/2005/8/layout/cycle2"/>
    <dgm:cxn modelId="{01F3ABFB-0A55-CC42-8D22-C3D0A7C3A8A0}" type="presParOf" srcId="{626E97E9-ADA6-9C4D-8E3D-8F35F032CBE0}" destId="{18EC2DE5-0987-E141-91A6-26E22929050F}" srcOrd="12" destOrd="0" presId="urn:microsoft.com/office/officeart/2005/8/layout/cycle2"/>
    <dgm:cxn modelId="{6B664C4D-7201-EA4C-A335-2BE257691F3F}" type="presParOf" srcId="{626E97E9-ADA6-9C4D-8E3D-8F35F032CBE0}" destId="{3D1B6CD8-393D-F743-9912-24F7B2666718}" srcOrd="13" destOrd="0" presId="urn:microsoft.com/office/officeart/2005/8/layout/cycle2"/>
    <dgm:cxn modelId="{D64292E8-9731-FD44-97C4-95922D3126A7}" type="presParOf" srcId="{3D1B6CD8-393D-F743-9912-24F7B2666718}" destId="{917B0E23-CB47-B54D-98CF-9C3290E2650A}" srcOrd="0" destOrd="0" presId="urn:microsoft.com/office/officeart/2005/8/layout/cycle2"/>
    <dgm:cxn modelId="{560956A6-595E-0941-88AF-994883399F41}" type="presParOf" srcId="{626E97E9-ADA6-9C4D-8E3D-8F35F032CBE0}" destId="{26D21896-61C8-1645-AE70-EA8C0DF2240C}" srcOrd="14" destOrd="0" presId="urn:microsoft.com/office/officeart/2005/8/layout/cycle2"/>
    <dgm:cxn modelId="{0A1A2859-CE69-2040-89F0-629CC0FCD8A8}" type="presParOf" srcId="{626E97E9-ADA6-9C4D-8E3D-8F35F032CBE0}" destId="{5FDE64D1-381B-8949-88BA-5C776380C4D3}" srcOrd="15" destOrd="0" presId="urn:microsoft.com/office/officeart/2005/8/layout/cycle2"/>
    <dgm:cxn modelId="{3258053B-4CE2-6743-AE71-945537C80B35}" type="presParOf" srcId="{5FDE64D1-381B-8949-88BA-5C776380C4D3}" destId="{F89A17E8-24EB-FD49-B1A0-432944BF166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2D4EA3-D4CD-9D42-B88C-F1A7A891B577}" type="doc">
      <dgm:prSet loTypeId="urn:microsoft.com/office/officeart/2005/8/layout/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5B6CC2-D875-734E-B33F-AD9C11776297}">
      <dgm:prSet phldrT="[Text]" custT="1"/>
      <dgm:spPr/>
      <dgm:t>
        <a:bodyPr/>
        <a:lstStyle/>
        <a:p>
          <a:r>
            <a:rPr lang="en-US" sz="2000" dirty="0">
              <a:solidFill>
                <a:srgbClr val="000090"/>
              </a:solidFill>
            </a:rPr>
            <a:t>Usulan SMF</a:t>
          </a:r>
        </a:p>
      </dgm:t>
    </dgm:pt>
    <dgm:pt modelId="{6667603A-C966-F64B-9E9E-D2C653D07055}" type="parTrans" cxnId="{F33A67D1-3944-8240-A06D-69E139EA0D59}">
      <dgm:prSet/>
      <dgm:spPr/>
      <dgm:t>
        <a:bodyPr/>
        <a:lstStyle/>
        <a:p>
          <a:endParaRPr lang="en-US"/>
        </a:p>
      </dgm:t>
    </dgm:pt>
    <dgm:pt modelId="{BD246735-02C9-A446-A558-2CD7082B3CA6}" type="sibTrans" cxnId="{F33A67D1-3944-8240-A06D-69E139EA0D59}">
      <dgm:prSet/>
      <dgm:spPr/>
      <dgm:t>
        <a:bodyPr/>
        <a:lstStyle/>
        <a:p>
          <a:endParaRPr lang="en-US"/>
        </a:p>
      </dgm:t>
    </dgm:pt>
    <dgm:pt modelId="{0F0FEBA7-6243-A143-A56C-AECB4A2C5D53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Berdasarkan PPK / CP</a:t>
          </a:r>
        </a:p>
      </dgm:t>
    </dgm:pt>
    <dgm:pt modelId="{C8ABB034-ABB9-2549-BADD-6FE245EE0FA0}" type="parTrans" cxnId="{B20F551C-0F34-864A-ADF1-289B9F773401}">
      <dgm:prSet/>
      <dgm:spPr/>
      <dgm:t>
        <a:bodyPr/>
        <a:lstStyle/>
        <a:p>
          <a:endParaRPr lang="en-US"/>
        </a:p>
      </dgm:t>
    </dgm:pt>
    <dgm:pt modelId="{3BDF264A-D754-6D43-9EC8-A74D1CA01C28}" type="sibTrans" cxnId="{B20F551C-0F34-864A-ADF1-289B9F773401}">
      <dgm:prSet/>
      <dgm:spPr/>
      <dgm:t>
        <a:bodyPr/>
        <a:lstStyle/>
        <a:p>
          <a:endParaRPr lang="en-US"/>
        </a:p>
      </dgm:t>
    </dgm:pt>
    <dgm:pt modelId="{264FCB14-BF71-724B-A1C3-8C6B43E1F7F7}">
      <dgm:prSet phldrT="[Text]" custT="1"/>
      <dgm:spPr/>
      <dgm:t>
        <a:bodyPr/>
        <a:lstStyle/>
        <a:p>
          <a:r>
            <a:rPr lang="en-US" sz="2000" dirty="0">
              <a:solidFill>
                <a:srgbClr val="000090"/>
              </a:solidFill>
            </a:rPr>
            <a:t>Review KFT</a:t>
          </a:r>
        </a:p>
      </dgm:t>
    </dgm:pt>
    <dgm:pt modelId="{F4A5417A-AEB3-B14B-977E-A920F824239A}" type="parTrans" cxnId="{E1F4DA69-3F9C-5B46-B54C-27695F8436AE}">
      <dgm:prSet/>
      <dgm:spPr/>
      <dgm:t>
        <a:bodyPr/>
        <a:lstStyle/>
        <a:p>
          <a:endParaRPr lang="en-US"/>
        </a:p>
      </dgm:t>
    </dgm:pt>
    <dgm:pt modelId="{16C07514-B33A-E742-AFE0-E084C4095323}" type="sibTrans" cxnId="{E1F4DA69-3F9C-5B46-B54C-27695F8436AE}">
      <dgm:prSet/>
      <dgm:spPr/>
      <dgm:t>
        <a:bodyPr/>
        <a:lstStyle/>
        <a:p>
          <a:endParaRPr lang="en-US"/>
        </a:p>
      </dgm:t>
    </dgm:pt>
    <dgm:pt modelId="{57EEB834-D915-4C42-B738-AAE2E26854CD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 </a:t>
          </a:r>
          <a:r>
            <a:rPr lang="en-US" i="1" dirty="0"/>
            <a:t>Evidence base </a:t>
          </a:r>
          <a:r>
            <a:rPr lang="en-US" dirty="0"/>
            <a:t>yang terbaru</a:t>
          </a:r>
        </a:p>
      </dgm:t>
    </dgm:pt>
    <dgm:pt modelId="{D7704EFB-19B7-914A-8691-AA59D534BD87}" type="parTrans" cxnId="{CC862495-FA7C-D24D-944F-7D2B7B337981}">
      <dgm:prSet/>
      <dgm:spPr/>
      <dgm:t>
        <a:bodyPr/>
        <a:lstStyle/>
        <a:p>
          <a:endParaRPr lang="en-US"/>
        </a:p>
      </dgm:t>
    </dgm:pt>
    <dgm:pt modelId="{E70D32A8-88D1-4E45-AC06-F0BDDA1681BD}" type="sibTrans" cxnId="{CC862495-FA7C-D24D-944F-7D2B7B337981}">
      <dgm:prSet/>
      <dgm:spPr/>
      <dgm:t>
        <a:bodyPr/>
        <a:lstStyle/>
        <a:p>
          <a:endParaRPr lang="en-US"/>
        </a:p>
      </dgm:t>
    </dgm:pt>
    <dgm:pt modelId="{CCBD7DA5-1E49-3B49-820F-452CBE8EF4CC}">
      <dgm:prSet phldrT="[Text]" custT="1"/>
      <dgm:spPr/>
      <dgm:t>
        <a:bodyPr/>
        <a:lstStyle/>
        <a:p>
          <a:r>
            <a:rPr lang="en-US" sz="2000" dirty="0">
              <a:solidFill>
                <a:srgbClr val="000090"/>
              </a:solidFill>
            </a:rPr>
            <a:t>Formularium</a:t>
          </a:r>
        </a:p>
      </dgm:t>
    </dgm:pt>
    <dgm:pt modelId="{B3F861FD-1B9F-FB45-92F1-D80258070B95}" type="parTrans" cxnId="{BFD44A3B-8CFD-AD42-AA6E-8A74576AA33B}">
      <dgm:prSet/>
      <dgm:spPr/>
      <dgm:t>
        <a:bodyPr/>
        <a:lstStyle/>
        <a:p>
          <a:endParaRPr lang="en-US"/>
        </a:p>
      </dgm:t>
    </dgm:pt>
    <dgm:pt modelId="{C34C096E-99AD-DC4D-A312-93F55B19C335}" type="sibTrans" cxnId="{BFD44A3B-8CFD-AD42-AA6E-8A74576AA33B}">
      <dgm:prSet/>
      <dgm:spPr/>
      <dgm:t>
        <a:bodyPr/>
        <a:lstStyle/>
        <a:p>
          <a:endParaRPr lang="en-US"/>
        </a:p>
      </dgm:t>
    </dgm:pt>
    <dgm:pt modelId="{91816186-BAB8-8845-AF04-F4339393B93D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Kebijakan penggunaan</a:t>
          </a:r>
        </a:p>
      </dgm:t>
    </dgm:pt>
    <dgm:pt modelId="{8D3DC4F4-69A6-3A49-9B76-9F6F585F9629}" type="parTrans" cxnId="{4C2E6B04-77D3-084E-992F-3C8F327F28C6}">
      <dgm:prSet/>
      <dgm:spPr/>
      <dgm:t>
        <a:bodyPr/>
        <a:lstStyle/>
        <a:p>
          <a:endParaRPr lang="en-US"/>
        </a:p>
      </dgm:t>
    </dgm:pt>
    <dgm:pt modelId="{A7BE5399-E010-3040-8C39-B6830A5F3177}" type="sibTrans" cxnId="{4C2E6B04-77D3-084E-992F-3C8F327F28C6}">
      <dgm:prSet/>
      <dgm:spPr/>
      <dgm:t>
        <a:bodyPr/>
        <a:lstStyle/>
        <a:p>
          <a:endParaRPr lang="en-US"/>
        </a:p>
      </dgm:t>
    </dgm:pt>
    <dgm:pt modelId="{F54DBBD3-DC92-5941-A8D9-9DFA055E191E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1" dirty="0"/>
            <a:t>Guideline</a:t>
          </a:r>
          <a:r>
            <a:rPr lang="en-US" dirty="0"/>
            <a:t> yang berlaku</a:t>
          </a:r>
        </a:p>
      </dgm:t>
    </dgm:pt>
    <dgm:pt modelId="{8CD87B50-1982-B944-85AD-42E3BE187235}" type="parTrans" cxnId="{0327AB21-13FF-3F47-B362-4A68D2998731}">
      <dgm:prSet/>
      <dgm:spPr/>
      <dgm:t>
        <a:bodyPr/>
        <a:lstStyle/>
        <a:p>
          <a:endParaRPr lang="en-US"/>
        </a:p>
      </dgm:t>
    </dgm:pt>
    <dgm:pt modelId="{623D0D48-41B0-744E-A49C-613353FC589C}" type="sibTrans" cxnId="{0327AB21-13FF-3F47-B362-4A68D2998731}">
      <dgm:prSet/>
      <dgm:spPr/>
      <dgm:t>
        <a:bodyPr/>
        <a:lstStyle/>
        <a:p>
          <a:endParaRPr lang="en-US"/>
        </a:p>
      </dgm:t>
    </dgm:pt>
    <dgm:pt modelId="{FFF9FB05-81E1-414C-A977-6B5C6BE24DEF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Kajian Farmakoekonomi</a:t>
          </a:r>
        </a:p>
      </dgm:t>
    </dgm:pt>
    <dgm:pt modelId="{34AF6F69-F16F-DD42-9F00-9F678AC79B25}" type="parTrans" cxnId="{AE962BD1-7695-D94B-956E-242E69EF46C5}">
      <dgm:prSet/>
      <dgm:spPr/>
      <dgm:t>
        <a:bodyPr/>
        <a:lstStyle/>
        <a:p>
          <a:endParaRPr lang="en-US"/>
        </a:p>
      </dgm:t>
    </dgm:pt>
    <dgm:pt modelId="{6AABC375-B6B8-6A4E-B6B4-F0F6885F5B71}" type="sibTrans" cxnId="{AE962BD1-7695-D94B-956E-242E69EF46C5}">
      <dgm:prSet/>
      <dgm:spPr/>
      <dgm:t>
        <a:bodyPr/>
        <a:lstStyle/>
        <a:p>
          <a:endParaRPr lang="en-US"/>
        </a:p>
      </dgm:t>
    </dgm:pt>
    <dgm:pt modelId="{0975E380-6B71-3640-A417-E8E655EAE408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Kajian efikasi dan </a:t>
          </a:r>
          <a:r>
            <a:rPr lang="en-US" i="1" dirty="0"/>
            <a:t>safety</a:t>
          </a:r>
        </a:p>
      </dgm:t>
    </dgm:pt>
    <dgm:pt modelId="{79696590-4B1F-8A46-A4B6-33A8E425FDA7}" type="parTrans" cxnId="{AD35751C-C879-8848-A2AA-43772344BAA2}">
      <dgm:prSet/>
      <dgm:spPr/>
      <dgm:t>
        <a:bodyPr/>
        <a:lstStyle/>
        <a:p>
          <a:endParaRPr lang="en-US"/>
        </a:p>
      </dgm:t>
    </dgm:pt>
    <dgm:pt modelId="{BAF8E0B5-5C62-904A-8FF7-EB4B25059018}" type="sibTrans" cxnId="{AD35751C-C879-8848-A2AA-43772344BAA2}">
      <dgm:prSet/>
      <dgm:spPr/>
      <dgm:t>
        <a:bodyPr/>
        <a:lstStyle/>
        <a:p>
          <a:endParaRPr lang="en-US"/>
        </a:p>
      </dgm:t>
    </dgm:pt>
    <dgm:pt modelId="{77D7F6FC-BE0D-BD4C-95EB-17A7D6860E89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i="0" dirty="0"/>
            <a:t>Kajian mutu </a:t>
          </a:r>
        </a:p>
      </dgm:t>
    </dgm:pt>
    <dgm:pt modelId="{1515E7A6-4AF6-E346-9132-92D09AD082C1}" type="parTrans" cxnId="{4DF50F1C-E82F-6646-BEDA-529240E2E436}">
      <dgm:prSet/>
      <dgm:spPr/>
      <dgm:t>
        <a:bodyPr/>
        <a:lstStyle/>
        <a:p>
          <a:endParaRPr lang="en-US"/>
        </a:p>
      </dgm:t>
    </dgm:pt>
    <dgm:pt modelId="{DB88D003-788D-864F-98AA-991EAC7B265D}" type="sibTrans" cxnId="{4DF50F1C-E82F-6646-BEDA-529240E2E436}">
      <dgm:prSet/>
      <dgm:spPr/>
      <dgm:t>
        <a:bodyPr/>
        <a:lstStyle/>
        <a:p>
          <a:endParaRPr lang="en-US"/>
        </a:p>
      </dgm:t>
    </dgm:pt>
    <dgm:pt modelId="{514ABE9C-97F7-1D47-9F6E-C781EFA08FD9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Sosialisasi</a:t>
          </a:r>
        </a:p>
      </dgm:t>
    </dgm:pt>
    <dgm:pt modelId="{F918F4F7-09FA-1F43-BCD2-839979888793}" type="parTrans" cxnId="{0B3829C2-A899-B84C-932C-D036A8A07C5F}">
      <dgm:prSet/>
      <dgm:spPr/>
      <dgm:t>
        <a:bodyPr/>
        <a:lstStyle/>
        <a:p>
          <a:endParaRPr lang="en-US"/>
        </a:p>
      </dgm:t>
    </dgm:pt>
    <dgm:pt modelId="{3E58F6AE-52F1-8A42-81E7-23A896D24444}" type="sibTrans" cxnId="{0B3829C2-A899-B84C-932C-D036A8A07C5F}">
      <dgm:prSet/>
      <dgm:spPr/>
      <dgm:t>
        <a:bodyPr/>
        <a:lstStyle/>
        <a:p>
          <a:endParaRPr lang="en-US"/>
        </a:p>
      </dgm:t>
    </dgm:pt>
    <dgm:pt modelId="{E0CF8A5F-FED1-CF46-950F-8BE481872551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Monitoring dan Evaluasi </a:t>
          </a:r>
        </a:p>
      </dgm:t>
    </dgm:pt>
    <dgm:pt modelId="{E7DBCD94-67B9-F94D-A1B9-1C2BB7E07DAE}" type="parTrans" cxnId="{32D32AF1-6724-EB48-A4A1-BBA832CEB4BA}">
      <dgm:prSet/>
      <dgm:spPr/>
      <dgm:t>
        <a:bodyPr/>
        <a:lstStyle/>
        <a:p>
          <a:endParaRPr lang="en-US"/>
        </a:p>
      </dgm:t>
    </dgm:pt>
    <dgm:pt modelId="{5049F73B-66CC-0947-BA7F-47801C95E15A}" type="sibTrans" cxnId="{32D32AF1-6724-EB48-A4A1-BBA832CEB4BA}">
      <dgm:prSet/>
      <dgm:spPr/>
      <dgm:t>
        <a:bodyPr/>
        <a:lstStyle/>
        <a:p>
          <a:endParaRPr lang="en-US"/>
        </a:p>
      </dgm:t>
    </dgm:pt>
    <dgm:pt modelId="{E774E1F5-2692-224F-A963-EE3650C737D7}" type="pres">
      <dgm:prSet presAssocID="{3F2D4EA3-D4CD-9D42-B88C-F1A7A891B5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645298-3705-DA4D-9402-FEFFDA57EC30}" type="pres">
      <dgm:prSet presAssocID="{D45B6CC2-D875-734E-B33F-AD9C11776297}" presName="composite" presStyleCnt="0"/>
      <dgm:spPr/>
    </dgm:pt>
    <dgm:pt modelId="{59CE91A0-8CED-0447-A948-02A8F83B71CE}" type="pres">
      <dgm:prSet presAssocID="{D45B6CC2-D875-734E-B33F-AD9C11776297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C1C6E-6DAA-5740-939A-EAE28DE5C487}" type="pres">
      <dgm:prSet presAssocID="{D45B6CC2-D875-734E-B33F-AD9C11776297}" presName="parSh" presStyleLbl="node1" presStyleIdx="0" presStyleCnt="3"/>
      <dgm:spPr/>
      <dgm:t>
        <a:bodyPr/>
        <a:lstStyle/>
        <a:p>
          <a:endParaRPr lang="en-US"/>
        </a:p>
      </dgm:t>
    </dgm:pt>
    <dgm:pt modelId="{597D94F8-1376-DA45-B1F0-D03BE1D65170}" type="pres">
      <dgm:prSet presAssocID="{D45B6CC2-D875-734E-B33F-AD9C11776297}" presName="desTx" presStyleLbl="fgAcc1" presStyleIdx="0" presStyleCnt="3" custLinFactNeighborY="107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347A9-5154-A345-9997-04C2A467CFB2}" type="pres">
      <dgm:prSet presAssocID="{BD246735-02C9-A446-A558-2CD7082B3CA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CD5A0D6-0ACD-DE4C-8548-5B454C4CF853}" type="pres">
      <dgm:prSet presAssocID="{BD246735-02C9-A446-A558-2CD7082B3CA6}" presName="connTx" presStyleLbl="sibTrans2D1" presStyleIdx="0" presStyleCnt="2"/>
      <dgm:spPr/>
      <dgm:t>
        <a:bodyPr/>
        <a:lstStyle/>
        <a:p>
          <a:endParaRPr lang="en-US"/>
        </a:p>
      </dgm:t>
    </dgm:pt>
    <dgm:pt modelId="{76AD4051-337B-6441-A8C3-A043956E4C30}" type="pres">
      <dgm:prSet presAssocID="{264FCB14-BF71-724B-A1C3-8C6B43E1F7F7}" presName="composite" presStyleCnt="0"/>
      <dgm:spPr/>
    </dgm:pt>
    <dgm:pt modelId="{14E5EECB-AA49-0444-84BC-B9F047B67C6E}" type="pres">
      <dgm:prSet presAssocID="{264FCB14-BF71-724B-A1C3-8C6B43E1F7F7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90A79-295D-C74A-B269-D077EC3B6CB5}" type="pres">
      <dgm:prSet presAssocID="{264FCB14-BF71-724B-A1C3-8C6B43E1F7F7}" presName="parSh" presStyleLbl="node1" presStyleIdx="1" presStyleCnt="3"/>
      <dgm:spPr/>
      <dgm:t>
        <a:bodyPr/>
        <a:lstStyle/>
        <a:p>
          <a:endParaRPr lang="en-US"/>
        </a:p>
      </dgm:t>
    </dgm:pt>
    <dgm:pt modelId="{102003DE-B9F5-8249-9656-C881D598A264}" type="pres">
      <dgm:prSet presAssocID="{264FCB14-BF71-724B-A1C3-8C6B43E1F7F7}" presName="desTx" presStyleLbl="fgAcc1" presStyleIdx="1" presStyleCnt="3" custLinFactNeighborY="122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0357E-6652-0640-8E7F-C4494323940B}" type="pres">
      <dgm:prSet presAssocID="{16C07514-B33A-E742-AFE0-E084C409532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E3A0147-7DD3-9448-A148-6144D9019CA2}" type="pres">
      <dgm:prSet presAssocID="{16C07514-B33A-E742-AFE0-E084C4095323}" presName="connTx" presStyleLbl="sibTrans2D1" presStyleIdx="1" presStyleCnt="2"/>
      <dgm:spPr/>
      <dgm:t>
        <a:bodyPr/>
        <a:lstStyle/>
        <a:p>
          <a:endParaRPr lang="en-US"/>
        </a:p>
      </dgm:t>
    </dgm:pt>
    <dgm:pt modelId="{B3BA96DE-5E92-4445-954B-3A8D3CB612E9}" type="pres">
      <dgm:prSet presAssocID="{CCBD7DA5-1E49-3B49-820F-452CBE8EF4CC}" presName="composite" presStyleCnt="0"/>
      <dgm:spPr/>
    </dgm:pt>
    <dgm:pt modelId="{8BBEB1B5-FF09-CC4B-90AE-1EDE03CAEF3C}" type="pres">
      <dgm:prSet presAssocID="{CCBD7DA5-1E49-3B49-820F-452CBE8EF4CC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F76DCD-B74C-4C40-BFFC-EA8DF02987BD}" type="pres">
      <dgm:prSet presAssocID="{CCBD7DA5-1E49-3B49-820F-452CBE8EF4CC}" presName="parSh" presStyleLbl="node1" presStyleIdx="2" presStyleCnt="3"/>
      <dgm:spPr/>
      <dgm:t>
        <a:bodyPr/>
        <a:lstStyle/>
        <a:p>
          <a:endParaRPr lang="en-US"/>
        </a:p>
      </dgm:t>
    </dgm:pt>
    <dgm:pt modelId="{C6801F4B-A13E-5B4D-AA07-E3A9F759DB39}" type="pres">
      <dgm:prSet presAssocID="{CCBD7DA5-1E49-3B49-820F-452CBE8EF4CC}" presName="desTx" presStyleLbl="fgAcc1" presStyleIdx="2" presStyleCnt="3" custLinFactNeighborY="8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CB62C-249C-FF44-BAEB-160920D24179}" type="presOf" srcId="{F54DBBD3-DC92-5941-A8D9-9DFA055E191E}" destId="{597D94F8-1376-DA45-B1F0-D03BE1D65170}" srcOrd="0" destOrd="1" presId="urn:microsoft.com/office/officeart/2005/8/layout/process3"/>
    <dgm:cxn modelId="{DCD8D8AE-96FA-EC4B-9FD4-F15B1F810E26}" type="presOf" srcId="{264FCB14-BF71-724B-A1C3-8C6B43E1F7F7}" destId="{01F90A79-295D-C74A-B269-D077EC3B6CB5}" srcOrd="1" destOrd="0" presId="urn:microsoft.com/office/officeart/2005/8/layout/process3"/>
    <dgm:cxn modelId="{601F5C2F-F097-2B4E-9AA5-0C40C3C528C6}" type="presOf" srcId="{BD246735-02C9-A446-A558-2CD7082B3CA6}" destId="{CCD5A0D6-0ACD-DE4C-8548-5B454C4CF853}" srcOrd="1" destOrd="0" presId="urn:microsoft.com/office/officeart/2005/8/layout/process3"/>
    <dgm:cxn modelId="{0327AB21-13FF-3F47-B362-4A68D2998731}" srcId="{D45B6CC2-D875-734E-B33F-AD9C11776297}" destId="{F54DBBD3-DC92-5941-A8D9-9DFA055E191E}" srcOrd="1" destOrd="0" parTransId="{8CD87B50-1982-B944-85AD-42E3BE187235}" sibTransId="{623D0D48-41B0-744E-A49C-613353FC589C}"/>
    <dgm:cxn modelId="{A904F18A-4BE3-E54B-97DF-80ACF274C7CF}" type="presOf" srcId="{D45B6CC2-D875-734E-B33F-AD9C11776297}" destId="{4DCC1C6E-6DAA-5740-939A-EAE28DE5C487}" srcOrd="1" destOrd="0" presId="urn:microsoft.com/office/officeart/2005/8/layout/process3"/>
    <dgm:cxn modelId="{0D1A5619-F1FC-C145-9445-C8A825092801}" type="presOf" srcId="{514ABE9C-97F7-1D47-9F6E-C781EFA08FD9}" destId="{C6801F4B-A13E-5B4D-AA07-E3A9F759DB39}" srcOrd="0" destOrd="1" presId="urn:microsoft.com/office/officeart/2005/8/layout/process3"/>
    <dgm:cxn modelId="{CC862495-FA7C-D24D-944F-7D2B7B337981}" srcId="{264FCB14-BF71-724B-A1C3-8C6B43E1F7F7}" destId="{57EEB834-D915-4C42-B738-AAE2E26854CD}" srcOrd="0" destOrd="0" parTransId="{D7704EFB-19B7-914A-8691-AA59D534BD87}" sibTransId="{E70D32A8-88D1-4E45-AC06-F0BDDA1681BD}"/>
    <dgm:cxn modelId="{2AEEBDA9-AFC9-1640-9559-BD53DC21448F}" type="presOf" srcId="{D45B6CC2-D875-734E-B33F-AD9C11776297}" destId="{59CE91A0-8CED-0447-A948-02A8F83B71CE}" srcOrd="0" destOrd="0" presId="urn:microsoft.com/office/officeart/2005/8/layout/process3"/>
    <dgm:cxn modelId="{277C6EB3-4A8D-294C-BD88-95EDF3F0034E}" type="presOf" srcId="{BD246735-02C9-A446-A558-2CD7082B3CA6}" destId="{96A347A9-5154-A345-9997-04C2A467CFB2}" srcOrd="0" destOrd="0" presId="urn:microsoft.com/office/officeart/2005/8/layout/process3"/>
    <dgm:cxn modelId="{F33A67D1-3944-8240-A06D-69E139EA0D59}" srcId="{3F2D4EA3-D4CD-9D42-B88C-F1A7A891B577}" destId="{D45B6CC2-D875-734E-B33F-AD9C11776297}" srcOrd="0" destOrd="0" parTransId="{6667603A-C966-F64B-9E9E-D2C653D07055}" sibTransId="{BD246735-02C9-A446-A558-2CD7082B3CA6}"/>
    <dgm:cxn modelId="{136CCE68-BEB4-E94D-A387-76381740EFB5}" type="presOf" srcId="{E0CF8A5F-FED1-CF46-950F-8BE481872551}" destId="{C6801F4B-A13E-5B4D-AA07-E3A9F759DB39}" srcOrd="0" destOrd="2" presId="urn:microsoft.com/office/officeart/2005/8/layout/process3"/>
    <dgm:cxn modelId="{08E34B37-BD11-5040-8A47-30206BCD413B}" type="presOf" srcId="{FFF9FB05-81E1-414C-A977-6B5C6BE24DEF}" destId="{102003DE-B9F5-8249-9656-C881D598A264}" srcOrd="0" destOrd="1" presId="urn:microsoft.com/office/officeart/2005/8/layout/process3"/>
    <dgm:cxn modelId="{AE962BD1-7695-D94B-956E-242E69EF46C5}" srcId="{264FCB14-BF71-724B-A1C3-8C6B43E1F7F7}" destId="{FFF9FB05-81E1-414C-A977-6B5C6BE24DEF}" srcOrd="1" destOrd="0" parTransId="{34AF6F69-F16F-DD42-9F00-9F678AC79B25}" sibTransId="{6AABC375-B6B8-6A4E-B6B4-F0F6885F5B71}"/>
    <dgm:cxn modelId="{F8B1CE76-5510-F348-8C55-5715EE48717B}" type="presOf" srcId="{0F0FEBA7-6243-A143-A56C-AECB4A2C5D53}" destId="{597D94F8-1376-DA45-B1F0-D03BE1D65170}" srcOrd="0" destOrd="0" presId="urn:microsoft.com/office/officeart/2005/8/layout/process3"/>
    <dgm:cxn modelId="{7D60EABF-4495-8747-8F0C-E35B2BB76FDF}" type="presOf" srcId="{264FCB14-BF71-724B-A1C3-8C6B43E1F7F7}" destId="{14E5EECB-AA49-0444-84BC-B9F047B67C6E}" srcOrd="0" destOrd="0" presId="urn:microsoft.com/office/officeart/2005/8/layout/process3"/>
    <dgm:cxn modelId="{CF3E3346-4F54-224D-BC64-7299BD8C6A7C}" type="presOf" srcId="{77D7F6FC-BE0D-BD4C-95EB-17A7D6860E89}" destId="{102003DE-B9F5-8249-9656-C881D598A264}" srcOrd="0" destOrd="3" presId="urn:microsoft.com/office/officeart/2005/8/layout/process3"/>
    <dgm:cxn modelId="{32D32AF1-6724-EB48-A4A1-BBA832CEB4BA}" srcId="{CCBD7DA5-1E49-3B49-820F-452CBE8EF4CC}" destId="{E0CF8A5F-FED1-CF46-950F-8BE481872551}" srcOrd="2" destOrd="0" parTransId="{E7DBCD94-67B9-F94D-A1B9-1C2BB7E07DAE}" sibTransId="{5049F73B-66CC-0947-BA7F-47801C95E15A}"/>
    <dgm:cxn modelId="{E1F4DA69-3F9C-5B46-B54C-27695F8436AE}" srcId="{3F2D4EA3-D4CD-9D42-B88C-F1A7A891B577}" destId="{264FCB14-BF71-724B-A1C3-8C6B43E1F7F7}" srcOrd="1" destOrd="0" parTransId="{F4A5417A-AEB3-B14B-977E-A920F824239A}" sibTransId="{16C07514-B33A-E742-AFE0-E084C4095323}"/>
    <dgm:cxn modelId="{BFD44A3B-8CFD-AD42-AA6E-8A74576AA33B}" srcId="{3F2D4EA3-D4CD-9D42-B88C-F1A7A891B577}" destId="{CCBD7DA5-1E49-3B49-820F-452CBE8EF4CC}" srcOrd="2" destOrd="0" parTransId="{B3F861FD-1B9F-FB45-92F1-D80258070B95}" sibTransId="{C34C096E-99AD-DC4D-A312-93F55B19C335}"/>
    <dgm:cxn modelId="{914BDA4B-F5A4-6D45-9BB8-2AA744CF5C6D}" type="presOf" srcId="{0975E380-6B71-3640-A417-E8E655EAE408}" destId="{102003DE-B9F5-8249-9656-C881D598A264}" srcOrd="0" destOrd="2" presId="urn:microsoft.com/office/officeart/2005/8/layout/process3"/>
    <dgm:cxn modelId="{5F21AA7E-D3EF-D849-AF4F-881D7123E53B}" type="presOf" srcId="{16C07514-B33A-E742-AFE0-E084C4095323}" destId="{B730357E-6652-0640-8E7F-C4494323940B}" srcOrd="0" destOrd="0" presId="urn:microsoft.com/office/officeart/2005/8/layout/process3"/>
    <dgm:cxn modelId="{4DF50F1C-E82F-6646-BEDA-529240E2E436}" srcId="{264FCB14-BF71-724B-A1C3-8C6B43E1F7F7}" destId="{77D7F6FC-BE0D-BD4C-95EB-17A7D6860E89}" srcOrd="3" destOrd="0" parTransId="{1515E7A6-4AF6-E346-9132-92D09AD082C1}" sibTransId="{DB88D003-788D-864F-98AA-991EAC7B265D}"/>
    <dgm:cxn modelId="{A7C73847-E633-0647-A703-7DF60514FFC0}" type="presOf" srcId="{16C07514-B33A-E742-AFE0-E084C4095323}" destId="{AE3A0147-7DD3-9448-A148-6144D9019CA2}" srcOrd="1" destOrd="0" presId="urn:microsoft.com/office/officeart/2005/8/layout/process3"/>
    <dgm:cxn modelId="{017565CC-1F75-D64A-9B96-F4575BE575B3}" type="presOf" srcId="{3F2D4EA3-D4CD-9D42-B88C-F1A7A891B577}" destId="{E774E1F5-2692-224F-A963-EE3650C737D7}" srcOrd="0" destOrd="0" presId="urn:microsoft.com/office/officeart/2005/8/layout/process3"/>
    <dgm:cxn modelId="{AD35751C-C879-8848-A2AA-43772344BAA2}" srcId="{264FCB14-BF71-724B-A1C3-8C6B43E1F7F7}" destId="{0975E380-6B71-3640-A417-E8E655EAE408}" srcOrd="2" destOrd="0" parTransId="{79696590-4B1F-8A46-A4B6-33A8E425FDA7}" sibTransId="{BAF8E0B5-5C62-904A-8FF7-EB4B25059018}"/>
    <dgm:cxn modelId="{6C61E03C-3B65-EE4A-8490-1DD8E08CE1CF}" type="presOf" srcId="{CCBD7DA5-1E49-3B49-820F-452CBE8EF4CC}" destId="{EEF76DCD-B74C-4C40-BFFC-EA8DF02987BD}" srcOrd="1" destOrd="0" presId="urn:microsoft.com/office/officeart/2005/8/layout/process3"/>
    <dgm:cxn modelId="{63B1FA07-323F-904B-AF82-472EDA3F04ED}" type="presOf" srcId="{CCBD7DA5-1E49-3B49-820F-452CBE8EF4CC}" destId="{8BBEB1B5-FF09-CC4B-90AE-1EDE03CAEF3C}" srcOrd="0" destOrd="0" presId="urn:microsoft.com/office/officeart/2005/8/layout/process3"/>
    <dgm:cxn modelId="{4C2E6B04-77D3-084E-992F-3C8F327F28C6}" srcId="{CCBD7DA5-1E49-3B49-820F-452CBE8EF4CC}" destId="{91816186-BAB8-8845-AF04-F4339393B93D}" srcOrd="0" destOrd="0" parTransId="{8D3DC4F4-69A6-3A49-9B76-9F6F585F9629}" sibTransId="{A7BE5399-E010-3040-8C39-B6830A5F3177}"/>
    <dgm:cxn modelId="{B20F551C-0F34-864A-ADF1-289B9F773401}" srcId="{D45B6CC2-D875-734E-B33F-AD9C11776297}" destId="{0F0FEBA7-6243-A143-A56C-AECB4A2C5D53}" srcOrd="0" destOrd="0" parTransId="{C8ABB034-ABB9-2549-BADD-6FE245EE0FA0}" sibTransId="{3BDF264A-D754-6D43-9EC8-A74D1CA01C28}"/>
    <dgm:cxn modelId="{0B3829C2-A899-B84C-932C-D036A8A07C5F}" srcId="{CCBD7DA5-1E49-3B49-820F-452CBE8EF4CC}" destId="{514ABE9C-97F7-1D47-9F6E-C781EFA08FD9}" srcOrd="1" destOrd="0" parTransId="{F918F4F7-09FA-1F43-BCD2-839979888793}" sibTransId="{3E58F6AE-52F1-8A42-81E7-23A896D24444}"/>
    <dgm:cxn modelId="{05DE5049-5E3D-E94C-BB12-93D2EA2A5FEE}" type="presOf" srcId="{91816186-BAB8-8845-AF04-F4339393B93D}" destId="{C6801F4B-A13E-5B4D-AA07-E3A9F759DB39}" srcOrd="0" destOrd="0" presId="urn:microsoft.com/office/officeart/2005/8/layout/process3"/>
    <dgm:cxn modelId="{5CD6010D-3894-6444-B86C-4E72E0AB83F8}" type="presOf" srcId="{57EEB834-D915-4C42-B738-AAE2E26854CD}" destId="{102003DE-B9F5-8249-9656-C881D598A264}" srcOrd="0" destOrd="0" presId="urn:microsoft.com/office/officeart/2005/8/layout/process3"/>
    <dgm:cxn modelId="{A3CFD309-9644-0F4E-888B-2052594D770E}" type="presParOf" srcId="{E774E1F5-2692-224F-A963-EE3650C737D7}" destId="{5D645298-3705-DA4D-9402-FEFFDA57EC30}" srcOrd="0" destOrd="0" presId="urn:microsoft.com/office/officeart/2005/8/layout/process3"/>
    <dgm:cxn modelId="{ED2AE55E-4B76-FC41-8180-69A0462CAC40}" type="presParOf" srcId="{5D645298-3705-DA4D-9402-FEFFDA57EC30}" destId="{59CE91A0-8CED-0447-A948-02A8F83B71CE}" srcOrd="0" destOrd="0" presId="urn:microsoft.com/office/officeart/2005/8/layout/process3"/>
    <dgm:cxn modelId="{D941308F-5906-034D-80E2-CEEFA354D38D}" type="presParOf" srcId="{5D645298-3705-DA4D-9402-FEFFDA57EC30}" destId="{4DCC1C6E-6DAA-5740-939A-EAE28DE5C487}" srcOrd="1" destOrd="0" presId="urn:microsoft.com/office/officeart/2005/8/layout/process3"/>
    <dgm:cxn modelId="{4BEAC835-8BE5-4F47-B0F4-8D3CCB81145A}" type="presParOf" srcId="{5D645298-3705-DA4D-9402-FEFFDA57EC30}" destId="{597D94F8-1376-DA45-B1F0-D03BE1D65170}" srcOrd="2" destOrd="0" presId="urn:microsoft.com/office/officeart/2005/8/layout/process3"/>
    <dgm:cxn modelId="{B5571E14-A90E-4742-9CE9-776237D0D981}" type="presParOf" srcId="{E774E1F5-2692-224F-A963-EE3650C737D7}" destId="{96A347A9-5154-A345-9997-04C2A467CFB2}" srcOrd="1" destOrd="0" presId="urn:microsoft.com/office/officeart/2005/8/layout/process3"/>
    <dgm:cxn modelId="{81C612DA-12AC-2D4D-9652-898F1DC87D89}" type="presParOf" srcId="{96A347A9-5154-A345-9997-04C2A467CFB2}" destId="{CCD5A0D6-0ACD-DE4C-8548-5B454C4CF853}" srcOrd="0" destOrd="0" presId="urn:microsoft.com/office/officeart/2005/8/layout/process3"/>
    <dgm:cxn modelId="{E000B154-4C14-3E48-BC0D-16F05C4E39B5}" type="presParOf" srcId="{E774E1F5-2692-224F-A963-EE3650C737D7}" destId="{76AD4051-337B-6441-A8C3-A043956E4C30}" srcOrd="2" destOrd="0" presId="urn:microsoft.com/office/officeart/2005/8/layout/process3"/>
    <dgm:cxn modelId="{1E5937D4-E57A-8F46-A279-F4ED0165FB0C}" type="presParOf" srcId="{76AD4051-337B-6441-A8C3-A043956E4C30}" destId="{14E5EECB-AA49-0444-84BC-B9F047B67C6E}" srcOrd="0" destOrd="0" presId="urn:microsoft.com/office/officeart/2005/8/layout/process3"/>
    <dgm:cxn modelId="{0762A5DE-4860-4C48-A477-153ACDF4047E}" type="presParOf" srcId="{76AD4051-337B-6441-A8C3-A043956E4C30}" destId="{01F90A79-295D-C74A-B269-D077EC3B6CB5}" srcOrd="1" destOrd="0" presId="urn:microsoft.com/office/officeart/2005/8/layout/process3"/>
    <dgm:cxn modelId="{90CB189B-4EC9-024E-ABE8-5BA84D6A241D}" type="presParOf" srcId="{76AD4051-337B-6441-A8C3-A043956E4C30}" destId="{102003DE-B9F5-8249-9656-C881D598A264}" srcOrd="2" destOrd="0" presId="urn:microsoft.com/office/officeart/2005/8/layout/process3"/>
    <dgm:cxn modelId="{7B9CBBFB-9F1B-2546-9900-250A7C7304E0}" type="presParOf" srcId="{E774E1F5-2692-224F-A963-EE3650C737D7}" destId="{B730357E-6652-0640-8E7F-C4494323940B}" srcOrd="3" destOrd="0" presId="urn:microsoft.com/office/officeart/2005/8/layout/process3"/>
    <dgm:cxn modelId="{15B70AEC-32F7-C549-A1F4-A774DAD12473}" type="presParOf" srcId="{B730357E-6652-0640-8E7F-C4494323940B}" destId="{AE3A0147-7DD3-9448-A148-6144D9019CA2}" srcOrd="0" destOrd="0" presId="urn:microsoft.com/office/officeart/2005/8/layout/process3"/>
    <dgm:cxn modelId="{C94B5E81-BD4F-C34A-937E-AF3F310507CA}" type="presParOf" srcId="{E774E1F5-2692-224F-A963-EE3650C737D7}" destId="{B3BA96DE-5E92-4445-954B-3A8D3CB612E9}" srcOrd="4" destOrd="0" presId="urn:microsoft.com/office/officeart/2005/8/layout/process3"/>
    <dgm:cxn modelId="{EBAE8C17-5D1F-9249-90A6-157BFE0F3C15}" type="presParOf" srcId="{B3BA96DE-5E92-4445-954B-3A8D3CB612E9}" destId="{8BBEB1B5-FF09-CC4B-90AE-1EDE03CAEF3C}" srcOrd="0" destOrd="0" presId="urn:microsoft.com/office/officeart/2005/8/layout/process3"/>
    <dgm:cxn modelId="{D3A19854-2764-AC41-9DA7-3FDC2077F223}" type="presParOf" srcId="{B3BA96DE-5E92-4445-954B-3A8D3CB612E9}" destId="{EEF76DCD-B74C-4C40-BFFC-EA8DF02987BD}" srcOrd="1" destOrd="0" presId="urn:microsoft.com/office/officeart/2005/8/layout/process3"/>
    <dgm:cxn modelId="{9509BCB4-E8A7-D643-80BB-F3F3C7196000}" type="presParOf" srcId="{B3BA96DE-5E92-4445-954B-3A8D3CB612E9}" destId="{C6801F4B-A13E-5B4D-AA07-E3A9F759DB3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8C1AC3-22E4-4794-98F4-6C7EF6FD6DE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08E833-6987-490F-907F-77D547917E04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err="1"/>
            <a:t>Evaluasi</a:t>
          </a:r>
          <a:r>
            <a:rPr lang="en-US" dirty="0"/>
            <a:t> </a:t>
          </a:r>
          <a:r>
            <a:rPr lang="en-US" dirty="0" err="1"/>
            <a:t>penggunaan</a:t>
          </a:r>
          <a:r>
            <a:rPr lang="en-US" dirty="0"/>
            <a:t> </a:t>
          </a:r>
          <a:r>
            <a:rPr lang="en-US" dirty="0" err="1"/>
            <a:t>obat</a:t>
          </a:r>
          <a:r>
            <a:rPr lang="en-US" dirty="0"/>
            <a:t> (EPO)</a:t>
          </a:r>
        </a:p>
      </dgm:t>
    </dgm:pt>
    <dgm:pt modelId="{2BDB3EA4-B51E-43C6-8999-7288E2713CC7}" type="parTrans" cxnId="{3A01508C-7658-4456-8377-C31D1DF223D0}">
      <dgm:prSet/>
      <dgm:spPr/>
      <dgm:t>
        <a:bodyPr/>
        <a:lstStyle/>
        <a:p>
          <a:endParaRPr lang="en-US"/>
        </a:p>
      </dgm:t>
    </dgm:pt>
    <dgm:pt modelId="{58C1F5E7-EE12-45F6-9AA6-38616344F6AA}" type="sibTrans" cxnId="{3A01508C-7658-4456-8377-C31D1DF223D0}">
      <dgm:prSet/>
      <dgm:spPr/>
      <dgm:t>
        <a:bodyPr/>
        <a:lstStyle/>
        <a:p>
          <a:endParaRPr lang="en-US"/>
        </a:p>
      </dgm:t>
    </dgm:pt>
    <dgm:pt modelId="{837568C5-AC31-4C8C-A7AA-9AA39A41011A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err="1"/>
            <a:t>Pemantauan</a:t>
          </a:r>
          <a:r>
            <a:rPr lang="en-US" dirty="0"/>
            <a:t> </a:t>
          </a:r>
          <a:r>
            <a:rPr lang="en-US" dirty="0" err="1"/>
            <a:t>Terapi</a:t>
          </a:r>
          <a:r>
            <a:rPr lang="en-US" dirty="0"/>
            <a:t> </a:t>
          </a:r>
          <a:r>
            <a:rPr lang="en-US" dirty="0" err="1"/>
            <a:t>Obat</a:t>
          </a:r>
          <a:r>
            <a:rPr lang="en-US" dirty="0"/>
            <a:t> (PTO)</a:t>
          </a:r>
        </a:p>
      </dgm:t>
    </dgm:pt>
    <dgm:pt modelId="{85914734-9902-4AF0-9AD6-5124D7B130D0}" type="parTrans" cxnId="{8EE8AA9F-C215-4A26-AD4D-399D1A4535BD}">
      <dgm:prSet/>
      <dgm:spPr/>
      <dgm:t>
        <a:bodyPr/>
        <a:lstStyle/>
        <a:p>
          <a:endParaRPr lang="en-US"/>
        </a:p>
      </dgm:t>
    </dgm:pt>
    <dgm:pt modelId="{3C93FC25-D9C3-460D-BA50-85A3AC3EDB13}" type="sibTrans" cxnId="{8EE8AA9F-C215-4A26-AD4D-399D1A4535BD}">
      <dgm:prSet/>
      <dgm:spPr/>
      <dgm:t>
        <a:bodyPr/>
        <a:lstStyle/>
        <a:p>
          <a:endParaRPr lang="en-US"/>
        </a:p>
      </dgm:t>
    </dgm:pt>
    <dgm:pt modelId="{A85AC8D2-59BD-4F11-938A-E747A9E6F73C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err="1"/>
            <a:t>Pelaporan</a:t>
          </a:r>
          <a:r>
            <a:rPr lang="en-US" dirty="0"/>
            <a:t> KTD</a:t>
          </a:r>
        </a:p>
      </dgm:t>
    </dgm:pt>
    <dgm:pt modelId="{1FEB5947-3789-4C77-8708-5C72A0CE3746}" type="parTrans" cxnId="{8424A4A3-F6E8-4B2F-97C8-71F22B55D4A7}">
      <dgm:prSet/>
      <dgm:spPr/>
      <dgm:t>
        <a:bodyPr/>
        <a:lstStyle/>
        <a:p>
          <a:endParaRPr lang="en-US"/>
        </a:p>
      </dgm:t>
    </dgm:pt>
    <dgm:pt modelId="{45D63C70-488E-4AE9-8362-4284E547A8CC}" type="sibTrans" cxnId="{8424A4A3-F6E8-4B2F-97C8-71F22B55D4A7}">
      <dgm:prSet/>
      <dgm:spPr/>
      <dgm:t>
        <a:bodyPr/>
        <a:lstStyle/>
        <a:p>
          <a:endParaRPr lang="en-US"/>
        </a:p>
      </dgm:t>
    </dgm:pt>
    <dgm:pt modelId="{3997284A-AAD3-41F9-886A-C1456DFA317B}">
      <dgm:prSet phldrT="[Text]"/>
      <dgm:spPr>
        <a:solidFill>
          <a:schemeClr val="tx2"/>
        </a:solidFill>
      </dgm:spPr>
      <dgm:t>
        <a:bodyPr/>
        <a:lstStyle/>
        <a:p>
          <a:r>
            <a:rPr lang="en-US" i="1" dirty="0"/>
            <a:t>Root Cause Analysis </a:t>
          </a:r>
          <a:r>
            <a:rPr lang="en-US" dirty="0"/>
            <a:t>(RCA)</a:t>
          </a:r>
        </a:p>
      </dgm:t>
    </dgm:pt>
    <dgm:pt modelId="{D6523796-4C97-4568-A197-68DEC8E50610}" type="parTrans" cxnId="{2D6BA0DA-38C0-4E14-83C1-C3CBA947F2F5}">
      <dgm:prSet/>
      <dgm:spPr/>
      <dgm:t>
        <a:bodyPr/>
        <a:lstStyle/>
        <a:p>
          <a:endParaRPr lang="en-US"/>
        </a:p>
      </dgm:t>
    </dgm:pt>
    <dgm:pt modelId="{177A39BB-FAD5-4D95-918B-C7C1972655BD}" type="sibTrans" cxnId="{2D6BA0DA-38C0-4E14-83C1-C3CBA947F2F5}">
      <dgm:prSet/>
      <dgm:spPr/>
      <dgm:t>
        <a:bodyPr/>
        <a:lstStyle/>
        <a:p>
          <a:endParaRPr lang="en-US"/>
        </a:p>
      </dgm:t>
    </dgm:pt>
    <dgm:pt modelId="{9E5CD4BC-940B-42BB-AA1A-3B73810EA0ED}">
      <dgm:prSet phldrT="[Text]"/>
      <dgm:spPr>
        <a:solidFill>
          <a:schemeClr val="tx2"/>
        </a:solidFill>
      </dgm:spPr>
      <dgm:t>
        <a:bodyPr/>
        <a:lstStyle/>
        <a:p>
          <a:r>
            <a:rPr lang="en-US" i="1" dirty="0"/>
            <a:t>Failure Mode Effect Analysis </a:t>
          </a:r>
          <a:r>
            <a:rPr lang="en-US" dirty="0"/>
            <a:t>(FMEA)</a:t>
          </a:r>
        </a:p>
      </dgm:t>
    </dgm:pt>
    <dgm:pt modelId="{5E00E1D5-3DF0-440C-A75A-435E701FA31D}" type="parTrans" cxnId="{3822E4CD-2848-49E9-A93C-DC339DD9BCD6}">
      <dgm:prSet/>
      <dgm:spPr/>
      <dgm:t>
        <a:bodyPr/>
        <a:lstStyle/>
        <a:p>
          <a:endParaRPr lang="en-US"/>
        </a:p>
      </dgm:t>
    </dgm:pt>
    <dgm:pt modelId="{1F79D6E7-5779-4015-8B8D-A44781603A86}" type="sibTrans" cxnId="{3822E4CD-2848-49E9-A93C-DC339DD9BCD6}">
      <dgm:prSet/>
      <dgm:spPr/>
      <dgm:t>
        <a:bodyPr/>
        <a:lstStyle/>
        <a:p>
          <a:endParaRPr lang="en-US"/>
        </a:p>
      </dgm:t>
    </dgm:pt>
    <dgm:pt modelId="{686FEACF-4EC4-4DD5-83A5-F5E4F058D199}" type="pres">
      <dgm:prSet presAssocID="{388C1AC3-22E4-4794-98F4-6C7EF6FD6DE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F4118D3-7210-42F8-8DEF-D72A1C519789}" type="pres">
      <dgm:prSet presAssocID="{6C08E833-6987-490F-907F-77D547917E0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FFDB3-EEA6-4117-A0B4-AB816F9F6F35}" type="pres">
      <dgm:prSet presAssocID="{58C1F5E7-EE12-45F6-9AA6-38616344F6AA}" presName="sibTrans" presStyleCnt="0"/>
      <dgm:spPr/>
    </dgm:pt>
    <dgm:pt modelId="{503307A9-FF22-453D-A5EB-4090546A418E}" type="pres">
      <dgm:prSet presAssocID="{837568C5-AC31-4C8C-A7AA-9AA39A41011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AACB3-B32D-4562-BC69-FAD6469A911F}" type="pres">
      <dgm:prSet presAssocID="{3C93FC25-D9C3-460D-BA50-85A3AC3EDB13}" presName="sibTrans" presStyleCnt="0"/>
      <dgm:spPr/>
    </dgm:pt>
    <dgm:pt modelId="{CA63C57D-4129-4817-88AA-D8FE3E94C4E1}" type="pres">
      <dgm:prSet presAssocID="{A85AC8D2-59BD-4F11-938A-E747A9E6F73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C286A-49A9-41D6-8B71-661F3B6F93EB}" type="pres">
      <dgm:prSet presAssocID="{45D63C70-488E-4AE9-8362-4284E547A8CC}" presName="sibTrans" presStyleCnt="0"/>
      <dgm:spPr/>
    </dgm:pt>
    <dgm:pt modelId="{ED29E890-71A2-464E-A6FE-E53C6AFF58CF}" type="pres">
      <dgm:prSet presAssocID="{3997284A-AAD3-41F9-886A-C1456DFA317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BB9EBB-C619-4F11-9C65-C254B2AB7EAA}" type="pres">
      <dgm:prSet presAssocID="{177A39BB-FAD5-4D95-918B-C7C1972655BD}" presName="sibTrans" presStyleCnt="0"/>
      <dgm:spPr/>
    </dgm:pt>
    <dgm:pt modelId="{6D30AB6F-2E16-453C-8954-793C02D5C73B}" type="pres">
      <dgm:prSet presAssocID="{9E5CD4BC-940B-42BB-AA1A-3B73810EA0E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E8AA9F-C215-4A26-AD4D-399D1A4535BD}" srcId="{388C1AC3-22E4-4794-98F4-6C7EF6FD6DE3}" destId="{837568C5-AC31-4C8C-A7AA-9AA39A41011A}" srcOrd="1" destOrd="0" parTransId="{85914734-9902-4AF0-9AD6-5124D7B130D0}" sibTransId="{3C93FC25-D9C3-460D-BA50-85A3AC3EDB13}"/>
    <dgm:cxn modelId="{BE85718F-7FD6-D34A-8F7F-85668A11C547}" type="presOf" srcId="{9E5CD4BC-940B-42BB-AA1A-3B73810EA0ED}" destId="{6D30AB6F-2E16-453C-8954-793C02D5C73B}" srcOrd="0" destOrd="0" presId="urn:microsoft.com/office/officeart/2005/8/layout/default"/>
    <dgm:cxn modelId="{2D6BA0DA-38C0-4E14-83C1-C3CBA947F2F5}" srcId="{388C1AC3-22E4-4794-98F4-6C7EF6FD6DE3}" destId="{3997284A-AAD3-41F9-886A-C1456DFA317B}" srcOrd="3" destOrd="0" parTransId="{D6523796-4C97-4568-A197-68DEC8E50610}" sibTransId="{177A39BB-FAD5-4D95-918B-C7C1972655BD}"/>
    <dgm:cxn modelId="{DD59DC3C-564E-E54A-8D32-9F3986A9C284}" type="presOf" srcId="{6C08E833-6987-490F-907F-77D547917E04}" destId="{EF4118D3-7210-42F8-8DEF-D72A1C519789}" srcOrd="0" destOrd="0" presId="urn:microsoft.com/office/officeart/2005/8/layout/default"/>
    <dgm:cxn modelId="{C1501124-F38D-9D4D-A415-C103C4AE105D}" type="presOf" srcId="{837568C5-AC31-4C8C-A7AA-9AA39A41011A}" destId="{503307A9-FF22-453D-A5EB-4090546A418E}" srcOrd="0" destOrd="0" presId="urn:microsoft.com/office/officeart/2005/8/layout/default"/>
    <dgm:cxn modelId="{8424A4A3-F6E8-4B2F-97C8-71F22B55D4A7}" srcId="{388C1AC3-22E4-4794-98F4-6C7EF6FD6DE3}" destId="{A85AC8D2-59BD-4F11-938A-E747A9E6F73C}" srcOrd="2" destOrd="0" parTransId="{1FEB5947-3789-4C77-8708-5C72A0CE3746}" sibTransId="{45D63C70-488E-4AE9-8362-4284E547A8CC}"/>
    <dgm:cxn modelId="{AFCAA7BE-C303-3441-8C3B-D90805262C1A}" type="presOf" srcId="{A85AC8D2-59BD-4F11-938A-E747A9E6F73C}" destId="{CA63C57D-4129-4817-88AA-D8FE3E94C4E1}" srcOrd="0" destOrd="0" presId="urn:microsoft.com/office/officeart/2005/8/layout/default"/>
    <dgm:cxn modelId="{3822E4CD-2848-49E9-A93C-DC339DD9BCD6}" srcId="{388C1AC3-22E4-4794-98F4-6C7EF6FD6DE3}" destId="{9E5CD4BC-940B-42BB-AA1A-3B73810EA0ED}" srcOrd="4" destOrd="0" parTransId="{5E00E1D5-3DF0-440C-A75A-435E701FA31D}" sibTransId="{1F79D6E7-5779-4015-8B8D-A44781603A86}"/>
    <dgm:cxn modelId="{0406DEEB-E676-FF47-AEF4-736B689BFEA8}" type="presOf" srcId="{388C1AC3-22E4-4794-98F4-6C7EF6FD6DE3}" destId="{686FEACF-4EC4-4DD5-83A5-F5E4F058D199}" srcOrd="0" destOrd="0" presId="urn:microsoft.com/office/officeart/2005/8/layout/default"/>
    <dgm:cxn modelId="{3A01508C-7658-4456-8377-C31D1DF223D0}" srcId="{388C1AC3-22E4-4794-98F4-6C7EF6FD6DE3}" destId="{6C08E833-6987-490F-907F-77D547917E04}" srcOrd="0" destOrd="0" parTransId="{2BDB3EA4-B51E-43C6-8999-7288E2713CC7}" sibTransId="{58C1F5E7-EE12-45F6-9AA6-38616344F6AA}"/>
    <dgm:cxn modelId="{3E7B13D7-45EE-D94F-B2AE-63BFFE925957}" type="presOf" srcId="{3997284A-AAD3-41F9-886A-C1456DFA317B}" destId="{ED29E890-71A2-464E-A6FE-E53C6AFF58CF}" srcOrd="0" destOrd="0" presId="urn:microsoft.com/office/officeart/2005/8/layout/default"/>
    <dgm:cxn modelId="{634353FC-90D6-5D41-9148-FC26A7939050}" type="presParOf" srcId="{686FEACF-4EC4-4DD5-83A5-F5E4F058D199}" destId="{EF4118D3-7210-42F8-8DEF-D72A1C519789}" srcOrd="0" destOrd="0" presId="urn:microsoft.com/office/officeart/2005/8/layout/default"/>
    <dgm:cxn modelId="{7AF9AC9A-3B19-3042-BC3E-210FB21C1801}" type="presParOf" srcId="{686FEACF-4EC4-4DD5-83A5-F5E4F058D199}" destId="{30BFFDB3-EEA6-4117-A0B4-AB816F9F6F35}" srcOrd="1" destOrd="0" presId="urn:microsoft.com/office/officeart/2005/8/layout/default"/>
    <dgm:cxn modelId="{1DFC8F92-6036-AC47-BCBD-D58398B739F3}" type="presParOf" srcId="{686FEACF-4EC4-4DD5-83A5-F5E4F058D199}" destId="{503307A9-FF22-453D-A5EB-4090546A418E}" srcOrd="2" destOrd="0" presId="urn:microsoft.com/office/officeart/2005/8/layout/default"/>
    <dgm:cxn modelId="{8B77CCBF-0103-4D40-A8DC-38FD17D964A4}" type="presParOf" srcId="{686FEACF-4EC4-4DD5-83A5-F5E4F058D199}" destId="{5C3AACB3-B32D-4562-BC69-FAD6469A911F}" srcOrd="3" destOrd="0" presId="urn:microsoft.com/office/officeart/2005/8/layout/default"/>
    <dgm:cxn modelId="{DF1F9B03-7682-9B43-AA20-E3A0E9EC78EC}" type="presParOf" srcId="{686FEACF-4EC4-4DD5-83A5-F5E4F058D199}" destId="{CA63C57D-4129-4817-88AA-D8FE3E94C4E1}" srcOrd="4" destOrd="0" presId="urn:microsoft.com/office/officeart/2005/8/layout/default"/>
    <dgm:cxn modelId="{085B1E40-4AEB-1C45-9237-DA0557F1A200}" type="presParOf" srcId="{686FEACF-4EC4-4DD5-83A5-F5E4F058D199}" destId="{740C286A-49A9-41D6-8B71-661F3B6F93EB}" srcOrd="5" destOrd="0" presId="urn:microsoft.com/office/officeart/2005/8/layout/default"/>
    <dgm:cxn modelId="{5AE82490-E540-2E4A-ABC2-B292791259B4}" type="presParOf" srcId="{686FEACF-4EC4-4DD5-83A5-F5E4F058D199}" destId="{ED29E890-71A2-464E-A6FE-E53C6AFF58CF}" srcOrd="6" destOrd="0" presId="urn:microsoft.com/office/officeart/2005/8/layout/default"/>
    <dgm:cxn modelId="{F158068F-2D72-204F-9C35-046C590C98D1}" type="presParOf" srcId="{686FEACF-4EC4-4DD5-83A5-F5E4F058D199}" destId="{89BB9EBB-C619-4F11-9C65-C254B2AB7EAA}" srcOrd="7" destOrd="0" presId="urn:microsoft.com/office/officeart/2005/8/layout/default"/>
    <dgm:cxn modelId="{1A8003E9-15A4-D943-BA09-FF2944DF9B69}" type="presParOf" srcId="{686FEACF-4EC4-4DD5-83A5-F5E4F058D199}" destId="{6D30AB6F-2E16-453C-8954-793C02D5C73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A8843-5FDA-9B49-9F1B-B0596030E709}">
      <dsp:nvSpPr>
        <dsp:cNvPr id="0" name=""/>
        <dsp:cNvSpPr/>
      </dsp:nvSpPr>
      <dsp:spPr>
        <a:xfrm>
          <a:off x="1722" y="1957128"/>
          <a:ext cx="2144724" cy="10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FF0000"/>
              </a:solidFill>
            </a:rPr>
            <a:t>Fungsi IFRS</a:t>
          </a:r>
        </a:p>
      </dsp:txBody>
      <dsp:txXfrm>
        <a:off x="33130" y="1988536"/>
        <a:ext cx="2081908" cy="1009546"/>
      </dsp:txXfrm>
    </dsp:sp>
    <dsp:sp modelId="{ABE0E301-901F-FC4A-B43B-877CE6739BB1}">
      <dsp:nvSpPr>
        <dsp:cNvPr id="0" name=""/>
        <dsp:cNvSpPr/>
      </dsp:nvSpPr>
      <dsp:spPr>
        <a:xfrm rot="18891748">
          <a:off x="1967311" y="2040833"/>
          <a:ext cx="1216162" cy="42934"/>
        </a:xfrm>
        <a:custGeom>
          <a:avLst/>
          <a:gdLst/>
          <a:ahLst/>
          <a:cxnLst/>
          <a:rect l="0" t="0" r="0" b="0"/>
          <a:pathLst>
            <a:path>
              <a:moveTo>
                <a:pt x="0" y="21467"/>
              </a:moveTo>
              <a:lnTo>
                <a:pt x="1216162" y="21467"/>
              </a:lnTo>
            </a:path>
          </a:pathLst>
        </a:custGeom>
        <a:noFill/>
        <a:ln w="1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44988" y="2031896"/>
        <a:ext cx="60808" cy="60808"/>
      </dsp:txXfrm>
    </dsp:sp>
    <dsp:sp modelId="{1E8676F9-9D91-7343-B952-1A312B6EFCB9}">
      <dsp:nvSpPr>
        <dsp:cNvPr id="0" name=""/>
        <dsp:cNvSpPr/>
      </dsp:nvSpPr>
      <dsp:spPr>
        <a:xfrm>
          <a:off x="3004337" y="1095110"/>
          <a:ext cx="2144724" cy="10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008000"/>
              </a:solidFill>
            </a:rPr>
            <a:t>Pengelolaan</a:t>
          </a:r>
          <a:r>
            <a:rPr lang="en-US" sz="1600" kern="1200" dirty="0"/>
            <a:t> Perbekalan Farmasi</a:t>
          </a:r>
        </a:p>
      </dsp:txBody>
      <dsp:txXfrm>
        <a:off x="3035745" y="1126518"/>
        <a:ext cx="2081908" cy="1009546"/>
      </dsp:txXfrm>
    </dsp:sp>
    <dsp:sp modelId="{71305C66-4671-E441-A39A-AB198A7D5E62}">
      <dsp:nvSpPr>
        <dsp:cNvPr id="0" name=""/>
        <dsp:cNvSpPr/>
      </dsp:nvSpPr>
      <dsp:spPr>
        <a:xfrm>
          <a:off x="5149062" y="1609824"/>
          <a:ext cx="857889" cy="42934"/>
        </a:xfrm>
        <a:custGeom>
          <a:avLst/>
          <a:gdLst/>
          <a:ahLst/>
          <a:cxnLst/>
          <a:rect l="0" t="0" r="0" b="0"/>
          <a:pathLst>
            <a:path>
              <a:moveTo>
                <a:pt x="0" y="21467"/>
              </a:moveTo>
              <a:lnTo>
                <a:pt x="857889" y="21467"/>
              </a:lnTo>
            </a:path>
          </a:pathLst>
        </a:custGeom>
        <a:noFill/>
        <a:ln w="1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56560" y="1609844"/>
        <a:ext cx="42894" cy="42894"/>
      </dsp:txXfrm>
    </dsp:sp>
    <dsp:sp modelId="{5A67767F-6BB8-3241-9792-7E4A250919B8}">
      <dsp:nvSpPr>
        <dsp:cNvPr id="0" name=""/>
        <dsp:cNvSpPr/>
      </dsp:nvSpPr>
      <dsp:spPr>
        <a:xfrm>
          <a:off x="6006952" y="604290"/>
          <a:ext cx="2144724" cy="2054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0000"/>
              </a:solidFill>
            </a:rPr>
            <a:t>Menyediakan perbekalan farmasi dalam jumlah dan jenis yang memadai,  dalam waktu yang tepat dan dengan kualitas yang dapat dipertanggungjawabkan</a:t>
          </a:r>
        </a:p>
      </dsp:txBody>
      <dsp:txXfrm>
        <a:off x="6067112" y="664450"/>
        <a:ext cx="2024404" cy="1933683"/>
      </dsp:txXfrm>
    </dsp:sp>
    <dsp:sp modelId="{476B1CB1-D0A8-8747-BD57-C990D4088D08}">
      <dsp:nvSpPr>
        <dsp:cNvPr id="0" name=""/>
        <dsp:cNvSpPr/>
      </dsp:nvSpPr>
      <dsp:spPr>
        <a:xfrm rot="2708252">
          <a:off x="1967311" y="2902852"/>
          <a:ext cx="1216162" cy="42934"/>
        </a:xfrm>
        <a:custGeom>
          <a:avLst/>
          <a:gdLst/>
          <a:ahLst/>
          <a:cxnLst/>
          <a:rect l="0" t="0" r="0" b="0"/>
          <a:pathLst>
            <a:path>
              <a:moveTo>
                <a:pt x="0" y="21467"/>
              </a:moveTo>
              <a:lnTo>
                <a:pt x="1216162" y="21467"/>
              </a:lnTo>
            </a:path>
          </a:pathLst>
        </a:custGeom>
        <a:noFill/>
        <a:ln w="1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44988" y="2893915"/>
        <a:ext cx="60808" cy="60808"/>
      </dsp:txXfrm>
    </dsp:sp>
    <dsp:sp modelId="{11F985DF-EB71-3D45-B4C0-3D10E5D6D4A9}">
      <dsp:nvSpPr>
        <dsp:cNvPr id="0" name=""/>
        <dsp:cNvSpPr/>
      </dsp:nvSpPr>
      <dsp:spPr>
        <a:xfrm>
          <a:off x="3004337" y="2819147"/>
          <a:ext cx="2144724" cy="10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rgbClr val="660066"/>
              </a:solidFill>
            </a:rPr>
            <a:t>Penggunaan</a:t>
          </a:r>
          <a:r>
            <a:rPr lang="en-US" sz="1600" kern="1200" dirty="0"/>
            <a:t> Perbekalan Farmasi</a:t>
          </a:r>
        </a:p>
      </dsp:txBody>
      <dsp:txXfrm>
        <a:off x="3035745" y="2850555"/>
        <a:ext cx="2081908" cy="1009546"/>
      </dsp:txXfrm>
    </dsp:sp>
    <dsp:sp modelId="{A92B39F3-89D1-F74E-94EB-568E07AF73A5}">
      <dsp:nvSpPr>
        <dsp:cNvPr id="0" name=""/>
        <dsp:cNvSpPr/>
      </dsp:nvSpPr>
      <dsp:spPr>
        <a:xfrm>
          <a:off x="5149062" y="3333861"/>
          <a:ext cx="857889" cy="42934"/>
        </a:xfrm>
        <a:custGeom>
          <a:avLst/>
          <a:gdLst/>
          <a:ahLst/>
          <a:cxnLst/>
          <a:rect l="0" t="0" r="0" b="0"/>
          <a:pathLst>
            <a:path>
              <a:moveTo>
                <a:pt x="0" y="21467"/>
              </a:moveTo>
              <a:lnTo>
                <a:pt x="857889" y="21467"/>
              </a:lnTo>
            </a:path>
          </a:pathLst>
        </a:custGeom>
        <a:noFill/>
        <a:ln w="100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56560" y="3333881"/>
        <a:ext cx="42894" cy="42894"/>
      </dsp:txXfrm>
    </dsp:sp>
    <dsp:sp modelId="{AE0199ED-1ED5-4D46-9ABE-8D3C7A192079}">
      <dsp:nvSpPr>
        <dsp:cNvPr id="0" name=""/>
        <dsp:cNvSpPr/>
      </dsp:nvSpPr>
      <dsp:spPr>
        <a:xfrm>
          <a:off x="6006952" y="2819147"/>
          <a:ext cx="2144724" cy="10723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0000"/>
              </a:solidFill>
            </a:rPr>
            <a:t>Menjamin keamanan obat dari mulai diresepkan sampai diberikan ke pasien dan pasca pemberian obat</a:t>
          </a:r>
        </a:p>
      </dsp:txBody>
      <dsp:txXfrm>
        <a:off x="6038360" y="2850555"/>
        <a:ext cx="2081908" cy="1009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A267F-38AB-7148-9973-2EB17E0864AD}">
      <dsp:nvSpPr>
        <dsp:cNvPr id="0" name=""/>
        <dsp:cNvSpPr/>
      </dsp:nvSpPr>
      <dsp:spPr>
        <a:xfrm rot="16200000">
          <a:off x="1525774" y="782868"/>
          <a:ext cx="2218452" cy="1885303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/>
        </a:solidFill>
        <a:ln w="10000" cap="flat" cmpd="sng" algn="ctr">
          <a:solidFill>
            <a:schemeClr val="accent2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0960" tIns="101600" rIns="91440" bIns="10160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Tenaga Kefarmasian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 rot="5400000">
        <a:off x="1784398" y="708343"/>
        <a:ext cx="1793254" cy="2034354"/>
      </dsp:txXfrm>
    </dsp:sp>
    <dsp:sp modelId="{D1CA098C-81CD-2242-9FF5-7DFA6FFC65B7}">
      <dsp:nvSpPr>
        <dsp:cNvPr id="0" name=""/>
        <dsp:cNvSpPr/>
      </dsp:nvSpPr>
      <dsp:spPr>
        <a:xfrm rot="5400000">
          <a:off x="3545820" y="754357"/>
          <a:ext cx="2218452" cy="1942325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/>
        </a:solidFill>
        <a:ln w="10000" cap="flat" cmpd="sng" algn="ctr">
          <a:solidFill>
            <a:schemeClr val="accent6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91440" tIns="101600" rIns="60960" bIns="10160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Manajemen Rumah Sakit (direktur/pemilik RS)</a:t>
          </a:r>
        </a:p>
      </dsp:txBody>
      <dsp:txXfrm rot="-5400000">
        <a:off x="3683883" y="711128"/>
        <a:ext cx="1847491" cy="2028784"/>
      </dsp:txXfrm>
    </dsp:sp>
    <dsp:sp modelId="{D8903474-2F81-6C41-BB2E-E8B2B1FB27CA}">
      <dsp:nvSpPr>
        <dsp:cNvPr id="0" name=""/>
        <dsp:cNvSpPr/>
      </dsp:nvSpPr>
      <dsp:spPr>
        <a:xfrm>
          <a:off x="2981137" y="0"/>
          <a:ext cx="1417269" cy="141720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FFFF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1830A9-C204-0E4C-8653-3366CF578FF4}">
      <dsp:nvSpPr>
        <dsp:cNvPr id="0" name=""/>
        <dsp:cNvSpPr/>
      </dsp:nvSpPr>
      <dsp:spPr>
        <a:xfrm rot="10800000">
          <a:off x="2981137" y="2059146"/>
          <a:ext cx="1417269" cy="141720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FF66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CB0F3-DFAE-6E42-B53B-4F8074D9815E}">
      <dsp:nvSpPr>
        <dsp:cNvPr id="0" name=""/>
        <dsp:cNvSpPr/>
      </dsp:nvSpPr>
      <dsp:spPr>
        <a:xfrm>
          <a:off x="0" y="398224"/>
          <a:ext cx="3699351" cy="369935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A85147-E804-B441-87D8-9BF639E96C6E}">
      <dsp:nvSpPr>
        <dsp:cNvPr id="0" name=""/>
        <dsp:cNvSpPr/>
      </dsp:nvSpPr>
      <dsp:spPr>
        <a:xfrm>
          <a:off x="1849675" y="398224"/>
          <a:ext cx="4315910" cy="36993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rgbClr val="FF0000"/>
              </a:solidFill>
            </a:rPr>
            <a:t>Keamanan</a:t>
          </a:r>
        </a:p>
      </dsp:txBody>
      <dsp:txXfrm>
        <a:off x="1849675" y="398224"/>
        <a:ext cx="2157955" cy="1109807"/>
      </dsp:txXfrm>
    </dsp:sp>
    <dsp:sp modelId="{94887A9E-A2DF-5149-A7ED-BBA55E73A620}">
      <dsp:nvSpPr>
        <dsp:cNvPr id="0" name=""/>
        <dsp:cNvSpPr/>
      </dsp:nvSpPr>
      <dsp:spPr>
        <a:xfrm>
          <a:off x="647387" y="1508032"/>
          <a:ext cx="2404576" cy="240457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1AFBB4-740D-2540-99A5-12A2985AB447}">
      <dsp:nvSpPr>
        <dsp:cNvPr id="0" name=""/>
        <dsp:cNvSpPr/>
      </dsp:nvSpPr>
      <dsp:spPr>
        <a:xfrm>
          <a:off x="1849675" y="1508032"/>
          <a:ext cx="4315910" cy="24045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rgbClr val="FF0000"/>
              </a:solidFill>
            </a:rPr>
            <a:t>Mutu</a:t>
          </a:r>
        </a:p>
      </dsp:txBody>
      <dsp:txXfrm>
        <a:off x="1849675" y="1508032"/>
        <a:ext cx="2157955" cy="1109804"/>
      </dsp:txXfrm>
    </dsp:sp>
    <dsp:sp modelId="{22322AC9-9017-6C4F-B138-206C71E4AE45}">
      <dsp:nvSpPr>
        <dsp:cNvPr id="0" name=""/>
        <dsp:cNvSpPr/>
      </dsp:nvSpPr>
      <dsp:spPr>
        <a:xfrm>
          <a:off x="1294773" y="2617836"/>
          <a:ext cx="1109804" cy="110980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7011D1-744E-9942-866A-5CE19AB55ABF}">
      <dsp:nvSpPr>
        <dsp:cNvPr id="0" name=""/>
        <dsp:cNvSpPr/>
      </dsp:nvSpPr>
      <dsp:spPr>
        <a:xfrm>
          <a:off x="1849675" y="2617836"/>
          <a:ext cx="4315910" cy="11098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rgbClr val="FF0000"/>
              </a:solidFill>
            </a:rPr>
            <a:t>Efisiensi</a:t>
          </a:r>
        </a:p>
      </dsp:txBody>
      <dsp:txXfrm>
        <a:off x="1849675" y="2617836"/>
        <a:ext cx="2157955" cy="1109804"/>
      </dsp:txXfrm>
    </dsp:sp>
    <dsp:sp modelId="{B3EC1B3B-C586-AF43-A00E-B4F68289EE33}">
      <dsp:nvSpPr>
        <dsp:cNvPr id="0" name=""/>
        <dsp:cNvSpPr/>
      </dsp:nvSpPr>
      <dsp:spPr>
        <a:xfrm>
          <a:off x="4007630" y="398224"/>
          <a:ext cx="2157955" cy="1109807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i="1" kern="1200" dirty="0"/>
            <a:t>Patient Safety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Aman untuk petugas</a:t>
          </a:r>
        </a:p>
      </dsp:txBody>
      <dsp:txXfrm>
        <a:off x="4007630" y="398224"/>
        <a:ext cx="2157955" cy="1109807"/>
      </dsp:txXfrm>
    </dsp:sp>
    <dsp:sp modelId="{A965BE64-2A3C-0843-B97B-2806B276E3CE}">
      <dsp:nvSpPr>
        <dsp:cNvPr id="0" name=""/>
        <dsp:cNvSpPr/>
      </dsp:nvSpPr>
      <dsp:spPr>
        <a:xfrm>
          <a:off x="4007630" y="1508032"/>
          <a:ext cx="2157955" cy="1109804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Terhindar dari produk substandar</a:t>
          </a:r>
        </a:p>
      </dsp:txBody>
      <dsp:txXfrm>
        <a:off x="4007630" y="1508032"/>
        <a:ext cx="2157955" cy="1109804"/>
      </dsp:txXfrm>
    </dsp:sp>
    <dsp:sp modelId="{3AA7356B-9E0D-DE43-B0CD-DA35604FB46F}">
      <dsp:nvSpPr>
        <dsp:cNvPr id="0" name=""/>
        <dsp:cNvSpPr/>
      </dsp:nvSpPr>
      <dsp:spPr>
        <a:xfrm>
          <a:off x="4007630" y="2617836"/>
          <a:ext cx="2157955" cy="1109804"/>
        </a:xfrm>
        <a:prstGeom prst="rect">
          <a:avLst/>
        </a:prstGeom>
        <a:noFill/>
        <a:ln w="100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Tidak over stock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Tidak out of stock</a:t>
          </a:r>
        </a:p>
      </dsp:txBody>
      <dsp:txXfrm>
        <a:off x="4007630" y="2617836"/>
        <a:ext cx="2157955" cy="11098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74C12-0D59-3A4B-8D0B-A222867B3092}">
      <dsp:nvSpPr>
        <dsp:cNvPr id="0" name=""/>
        <dsp:cNvSpPr/>
      </dsp:nvSpPr>
      <dsp:spPr>
        <a:xfrm>
          <a:off x="2634110" y="1860"/>
          <a:ext cx="912997" cy="912997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Pemilihan</a:t>
          </a:r>
        </a:p>
      </dsp:txBody>
      <dsp:txXfrm>
        <a:off x="2767815" y="135565"/>
        <a:ext cx="645587" cy="645587"/>
      </dsp:txXfrm>
    </dsp:sp>
    <dsp:sp modelId="{CC846433-5B26-604C-BC6B-441508A23581}">
      <dsp:nvSpPr>
        <dsp:cNvPr id="0" name=""/>
        <dsp:cNvSpPr/>
      </dsp:nvSpPr>
      <dsp:spPr>
        <a:xfrm rot="1350000">
          <a:off x="3595964" y="563742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598727" y="611476"/>
        <a:ext cx="169420" cy="184882"/>
      </dsp:txXfrm>
    </dsp:sp>
    <dsp:sp modelId="{2AAB9123-6D1C-4F4E-A895-0B2610767284}">
      <dsp:nvSpPr>
        <dsp:cNvPr id="0" name=""/>
        <dsp:cNvSpPr/>
      </dsp:nvSpPr>
      <dsp:spPr>
        <a:xfrm>
          <a:off x="3899506" y="526005"/>
          <a:ext cx="912997" cy="912997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0000"/>
              </a:solidFill>
            </a:rPr>
            <a:t>Perencanaan</a:t>
          </a:r>
        </a:p>
      </dsp:txBody>
      <dsp:txXfrm>
        <a:off x="4033211" y="659710"/>
        <a:ext cx="645587" cy="645587"/>
      </dsp:txXfrm>
    </dsp:sp>
    <dsp:sp modelId="{31283153-C615-EA4F-A69B-A5BB8CDD5A8F}">
      <dsp:nvSpPr>
        <dsp:cNvPr id="0" name=""/>
        <dsp:cNvSpPr/>
      </dsp:nvSpPr>
      <dsp:spPr>
        <a:xfrm rot="4050000">
          <a:off x="4494442" y="1454805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516853" y="1482891"/>
        <a:ext cx="169420" cy="184882"/>
      </dsp:txXfrm>
    </dsp:sp>
    <dsp:sp modelId="{473DE8E0-D623-E747-8BEE-EE6989C9DCE4}">
      <dsp:nvSpPr>
        <dsp:cNvPr id="0" name=""/>
        <dsp:cNvSpPr/>
      </dsp:nvSpPr>
      <dsp:spPr>
        <a:xfrm>
          <a:off x="4423651" y="1791401"/>
          <a:ext cx="912997" cy="912997"/>
        </a:xfrm>
        <a:prstGeom prst="ellipse">
          <a:avLst/>
        </a:prstGeom>
        <a:solidFill>
          <a:srgbClr val="0000FF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Pengadaan</a:t>
          </a:r>
        </a:p>
      </dsp:txBody>
      <dsp:txXfrm>
        <a:off x="4557356" y="1925106"/>
        <a:ext cx="645587" cy="645587"/>
      </dsp:txXfrm>
    </dsp:sp>
    <dsp:sp modelId="{3E8C5E31-144B-9C48-BD4A-0459313D3626}">
      <dsp:nvSpPr>
        <dsp:cNvPr id="0" name=""/>
        <dsp:cNvSpPr/>
      </dsp:nvSpPr>
      <dsp:spPr>
        <a:xfrm rot="6750000">
          <a:off x="4499684" y="2720201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4549881" y="2748287"/>
        <a:ext cx="169420" cy="184882"/>
      </dsp:txXfrm>
    </dsp:sp>
    <dsp:sp modelId="{E031B6B1-1626-5240-AF12-79D31481E037}">
      <dsp:nvSpPr>
        <dsp:cNvPr id="0" name=""/>
        <dsp:cNvSpPr/>
      </dsp:nvSpPr>
      <dsp:spPr>
        <a:xfrm>
          <a:off x="3899506" y="3056797"/>
          <a:ext cx="912997" cy="912997"/>
        </a:xfrm>
        <a:prstGeom prst="ellipse">
          <a:avLst/>
        </a:prstGeom>
        <a:solidFill>
          <a:srgbClr val="8000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Penerimaan</a:t>
          </a:r>
        </a:p>
      </dsp:txBody>
      <dsp:txXfrm>
        <a:off x="4033211" y="3190502"/>
        <a:ext cx="645587" cy="645587"/>
      </dsp:txXfrm>
    </dsp:sp>
    <dsp:sp modelId="{2E700C82-6F42-5741-A45B-AAC979EA41B3}">
      <dsp:nvSpPr>
        <dsp:cNvPr id="0" name=""/>
        <dsp:cNvSpPr/>
      </dsp:nvSpPr>
      <dsp:spPr>
        <a:xfrm rot="9450000">
          <a:off x="3608621" y="3618678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3678466" y="3666412"/>
        <a:ext cx="169420" cy="184882"/>
      </dsp:txXfrm>
    </dsp:sp>
    <dsp:sp modelId="{B1ED7C5C-DD02-A942-AA4C-5D541AB33EE9}">
      <dsp:nvSpPr>
        <dsp:cNvPr id="0" name=""/>
        <dsp:cNvSpPr/>
      </dsp:nvSpPr>
      <dsp:spPr>
        <a:xfrm>
          <a:off x="2634110" y="3580941"/>
          <a:ext cx="912997" cy="912997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0000"/>
              </a:solidFill>
            </a:rPr>
            <a:t>Penyimpanan</a:t>
          </a:r>
        </a:p>
      </dsp:txBody>
      <dsp:txXfrm>
        <a:off x="2767815" y="3714646"/>
        <a:ext cx="645587" cy="645587"/>
      </dsp:txXfrm>
    </dsp:sp>
    <dsp:sp modelId="{B8E7313A-4D18-ED4A-9303-A468B30A588F}">
      <dsp:nvSpPr>
        <dsp:cNvPr id="0" name=""/>
        <dsp:cNvSpPr/>
      </dsp:nvSpPr>
      <dsp:spPr>
        <a:xfrm rot="12150000">
          <a:off x="2343225" y="3623921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413070" y="3699441"/>
        <a:ext cx="169420" cy="184882"/>
      </dsp:txXfrm>
    </dsp:sp>
    <dsp:sp modelId="{AA31E3BF-CC26-4E45-BAB7-9A5D232FA95E}">
      <dsp:nvSpPr>
        <dsp:cNvPr id="0" name=""/>
        <dsp:cNvSpPr/>
      </dsp:nvSpPr>
      <dsp:spPr>
        <a:xfrm>
          <a:off x="1368714" y="3056797"/>
          <a:ext cx="912997" cy="912997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rgbClr val="FF0000"/>
              </a:solidFill>
            </a:rPr>
            <a:t>Pendistribusian</a:t>
          </a:r>
        </a:p>
      </dsp:txBody>
      <dsp:txXfrm>
        <a:off x="1502419" y="3190502"/>
        <a:ext cx="645587" cy="645587"/>
      </dsp:txXfrm>
    </dsp:sp>
    <dsp:sp modelId="{06FAF932-F8EB-9F44-9339-BDD4A5A0FF08}">
      <dsp:nvSpPr>
        <dsp:cNvPr id="0" name=""/>
        <dsp:cNvSpPr/>
      </dsp:nvSpPr>
      <dsp:spPr>
        <a:xfrm rot="14850000">
          <a:off x="1444748" y="2732858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1494945" y="2828026"/>
        <a:ext cx="169420" cy="184882"/>
      </dsp:txXfrm>
    </dsp:sp>
    <dsp:sp modelId="{18EC2DE5-0987-E141-91A6-26E22929050F}">
      <dsp:nvSpPr>
        <dsp:cNvPr id="0" name=""/>
        <dsp:cNvSpPr/>
      </dsp:nvSpPr>
      <dsp:spPr>
        <a:xfrm>
          <a:off x="844570" y="1791401"/>
          <a:ext cx="912997" cy="912997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rgbClr val="FF0000"/>
              </a:solidFill>
            </a:rPr>
            <a:t>MONITORING</a:t>
          </a:r>
        </a:p>
      </dsp:txBody>
      <dsp:txXfrm>
        <a:off x="978275" y="1925106"/>
        <a:ext cx="645587" cy="645587"/>
      </dsp:txXfrm>
    </dsp:sp>
    <dsp:sp modelId="{3D1B6CD8-393D-F743-9912-24F7B2666718}">
      <dsp:nvSpPr>
        <dsp:cNvPr id="0" name=""/>
        <dsp:cNvSpPr/>
      </dsp:nvSpPr>
      <dsp:spPr>
        <a:xfrm rot="17550000">
          <a:off x="1439505" y="1467462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461916" y="1562630"/>
        <a:ext cx="169420" cy="184882"/>
      </dsp:txXfrm>
    </dsp:sp>
    <dsp:sp modelId="{26D21896-61C8-1645-AE70-EA8C0DF2240C}">
      <dsp:nvSpPr>
        <dsp:cNvPr id="0" name=""/>
        <dsp:cNvSpPr/>
      </dsp:nvSpPr>
      <dsp:spPr>
        <a:xfrm>
          <a:off x="1368714" y="526005"/>
          <a:ext cx="912997" cy="912997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Pemusnahan</a:t>
          </a:r>
        </a:p>
      </dsp:txBody>
      <dsp:txXfrm>
        <a:off x="1502419" y="659710"/>
        <a:ext cx="645587" cy="645587"/>
      </dsp:txXfrm>
    </dsp:sp>
    <dsp:sp modelId="{5FDE64D1-381B-8949-88BA-5C776380C4D3}">
      <dsp:nvSpPr>
        <dsp:cNvPr id="0" name=""/>
        <dsp:cNvSpPr/>
      </dsp:nvSpPr>
      <dsp:spPr>
        <a:xfrm rot="20250000">
          <a:off x="2330568" y="568984"/>
          <a:ext cx="242028" cy="3081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333331" y="644504"/>
        <a:ext cx="169420" cy="1848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C1C6E-6DAA-5740-939A-EAE28DE5C487}">
      <dsp:nvSpPr>
        <dsp:cNvPr id="0" name=""/>
        <dsp:cNvSpPr/>
      </dsp:nvSpPr>
      <dsp:spPr>
        <a:xfrm>
          <a:off x="4055" y="1140788"/>
          <a:ext cx="1843830" cy="705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90"/>
              </a:solidFill>
            </a:rPr>
            <a:t>Usulan SMF</a:t>
          </a:r>
        </a:p>
      </dsp:txBody>
      <dsp:txXfrm>
        <a:off x="4055" y="1140788"/>
        <a:ext cx="1843830" cy="470191"/>
      </dsp:txXfrm>
    </dsp:sp>
    <dsp:sp modelId="{597D94F8-1376-DA45-B1F0-D03BE1D65170}">
      <dsp:nvSpPr>
        <dsp:cNvPr id="0" name=""/>
        <dsp:cNvSpPr/>
      </dsp:nvSpPr>
      <dsp:spPr>
        <a:xfrm>
          <a:off x="381707" y="1797748"/>
          <a:ext cx="1843830" cy="1744031"/>
        </a:xfrm>
        <a:prstGeom prst="roundRect">
          <a:avLst>
            <a:gd name="adj" fmla="val 10000"/>
          </a:avLst>
        </a:prstGeom>
        <a:solidFill>
          <a:schemeClr val="dk1">
            <a:tint val="50000"/>
          </a:schemeClr>
        </a:solidFill>
        <a:ln w="10000" cap="flat" cmpd="sng" algn="ctr">
          <a:solidFill>
            <a:schemeClr val="dk1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Berdasarkan PPK / CP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i="1" kern="1200" dirty="0"/>
            <a:t>Guideline</a:t>
          </a:r>
          <a:r>
            <a:rPr lang="en-US" sz="1500" kern="1200" dirty="0"/>
            <a:t> yang berlaku</a:t>
          </a:r>
        </a:p>
      </dsp:txBody>
      <dsp:txXfrm>
        <a:off x="432788" y="1848829"/>
        <a:ext cx="1741668" cy="1641869"/>
      </dsp:txXfrm>
    </dsp:sp>
    <dsp:sp modelId="{96A347A9-5154-A345-9997-04C2A467CFB2}">
      <dsp:nvSpPr>
        <dsp:cNvPr id="0" name=""/>
        <dsp:cNvSpPr/>
      </dsp:nvSpPr>
      <dsp:spPr>
        <a:xfrm>
          <a:off x="2127404" y="1146354"/>
          <a:ext cx="592578" cy="459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127404" y="1238166"/>
        <a:ext cx="454860" cy="275436"/>
      </dsp:txXfrm>
    </dsp:sp>
    <dsp:sp modelId="{01F90A79-295D-C74A-B269-D077EC3B6CB5}">
      <dsp:nvSpPr>
        <dsp:cNvPr id="0" name=""/>
        <dsp:cNvSpPr/>
      </dsp:nvSpPr>
      <dsp:spPr>
        <a:xfrm>
          <a:off x="2965958" y="1140788"/>
          <a:ext cx="1843830" cy="705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90"/>
              </a:solidFill>
            </a:rPr>
            <a:t>Review KFT</a:t>
          </a:r>
        </a:p>
      </dsp:txBody>
      <dsp:txXfrm>
        <a:off x="2965958" y="1140788"/>
        <a:ext cx="1843830" cy="470191"/>
      </dsp:txXfrm>
    </dsp:sp>
    <dsp:sp modelId="{102003DE-B9F5-8249-9656-C881D598A264}">
      <dsp:nvSpPr>
        <dsp:cNvPr id="0" name=""/>
        <dsp:cNvSpPr/>
      </dsp:nvSpPr>
      <dsp:spPr>
        <a:xfrm>
          <a:off x="3343610" y="1823874"/>
          <a:ext cx="1843830" cy="1744031"/>
        </a:xfrm>
        <a:prstGeom prst="roundRect">
          <a:avLst>
            <a:gd name="adj" fmla="val 10000"/>
          </a:avLst>
        </a:prstGeom>
        <a:solidFill>
          <a:schemeClr val="dk1">
            <a:tint val="50000"/>
          </a:schemeClr>
        </a:solidFill>
        <a:ln w="10000" cap="flat" cmpd="sng" algn="ctr">
          <a:solidFill>
            <a:schemeClr val="dk1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 </a:t>
          </a:r>
          <a:r>
            <a:rPr lang="en-US" sz="1500" i="1" kern="1200" dirty="0"/>
            <a:t>Evidence base </a:t>
          </a:r>
          <a:r>
            <a:rPr lang="en-US" sz="1500" kern="1200" dirty="0"/>
            <a:t>yang terbaru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Kajian Farmakoekonomi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Kajian efikasi dan </a:t>
          </a:r>
          <a:r>
            <a:rPr lang="en-US" sz="1500" i="1" kern="1200" dirty="0"/>
            <a:t>safety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i="0" kern="1200" dirty="0"/>
            <a:t>Kajian mutu </a:t>
          </a:r>
        </a:p>
      </dsp:txBody>
      <dsp:txXfrm>
        <a:off x="3394691" y="1874955"/>
        <a:ext cx="1741668" cy="1641869"/>
      </dsp:txXfrm>
    </dsp:sp>
    <dsp:sp modelId="{B730357E-6652-0640-8E7F-C4494323940B}">
      <dsp:nvSpPr>
        <dsp:cNvPr id="0" name=""/>
        <dsp:cNvSpPr/>
      </dsp:nvSpPr>
      <dsp:spPr>
        <a:xfrm>
          <a:off x="5089307" y="1146354"/>
          <a:ext cx="592578" cy="459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089307" y="1238166"/>
        <a:ext cx="454860" cy="275436"/>
      </dsp:txXfrm>
    </dsp:sp>
    <dsp:sp modelId="{EEF76DCD-B74C-4C40-BFFC-EA8DF02987BD}">
      <dsp:nvSpPr>
        <dsp:cNvPr id="0" name=""/>
        <dsp:cNvSpPr/>
      </dsp:nvSpPr>
      <dsp:spPr>
        <a:xfrm>
          <a:off x="5927861" y="1140788"/>
          <a:ext cx="1843830" cy="705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000090"/>
              </a:solidFill>
            </a:rPr>
            <a:t>Formularium</a:t>
          </a:r>
        </a:p>
      </dsp:txBody>
      <dsp:txXfrm>
        <a:off x="5927861" y="1140788"/>
        <a:ext cx="1843830" cy="470191"/>
      </dsp:txXfrm>
    </dsp:sp>
    <dsp:sp modelId="{C6801F4B-A13E-5B4D-AA07-E3A9F759DB39}">
      <dsp:nvSpPr>
        <dsp:cNvPr id="0" name=""/>
        <dsp:cNvSpPr/>
      </dsp:nvSpPr>
      <dsp:spPr>
        <a:xfrm>
          <a:off x="6305513" y="1751409"/>
          <a:ext cx="1843830" cy="1744031"/>
        </a:xfrm>
        <a:prstGeom prst="roundRect">
          <a:avLst>
            <a:gd name="adj" fmla="val 10000"/>
          </a:avLst>
        </a:prstGeom>
        <a:solidFill>
          <a:schemeClr val="dk1">
            <a:tint val="50000"/>
          </a:schemeClr>
        </a:solidFill>
        <a:ln w="10000" cap="flat" cmpd="sng" algn="ctr">
          <a:solidFill>
            <a:schemeClr val="dk1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Kebijakan penggunaan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Sosialisasi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Monitoring dan Evaluasi </a:t>
          </a:r>
        </a:p>
      </dsp:txBody>
      <dsp:txXfrm>
        <a:off x="6356594" y="1802490"/>
        <a:ext cx="1741668" cy="16418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118D3-7210-42F8-8DEF-D72A1C519789}">
      <dsp:nvSpPr>
        <dsp:cNvPr id="0" name=""/>
        <dsp:cNvSpPr/>
      </dsp:nvSpPr>
      <dsp:spPr>
        <a:xfrm>
          <a:off x="0" y="220687"/>
          <a:ext cx="2315269" cy="1389161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/>
            <a:t>Evaluasi</a:t>
          </a:r>
          <a:r>
            <a:rPr lang="en-US" sz="2900" kern="1200" dirty="0"/>
            <a:t> </a:t>
          </a:r>
          <a:r>
            <a:rPr lang="en-US" sz="2900" kern="1200" dirty="0" err="1"/>
            <a:t>penggunaan</a:t>
          </a:r>
          <a:r>
            <a:rPr lang="en-US" sz="2900" kern="1200" dirty="0"/>
            <a:t> </a:t>
          </a:r>
          <a:r>
            <a:rPr lang="en-US" sz="2900" kern="1200" dirty="0" err="1"/>
            <a:t>obat</a:t>
          </a:r>
          <a:r>
            <a:rPr lang="en-US" sz="2900" kern="1200" dirty="0"/>
            <a:t> (EPO)</a:t>
          </a:r>
        </a:p>
      </dsp:txBody>
      <dsp:txXfrm>
        <a:off x="0" y="220687"/>
        <a:ext cx="2315269" cy="1389161"/>
      </dsp:txXfrm>
    </dsp:sp>
    <dsp:sp modelId="{503307A9-FF22-453D-A5EB-4090546A418E}">
      <dsp:nvSpPr>
        <dsp:cNvPr id="0" name=""/>
        <dsp:cNvSpPr/>
      </dsp:nvSpPr>
      <dsp:spPr>
        <a:xfrm>
          <a:off x="2546796" y="220687"/>
          <a:ext cx="2315269" cy="1389161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/>
            <a:t>Pemantauan</a:t>
          </a:r>
          <a:r>
            <a:rPr lang="en-US" sz="2900" kern="1200" dirty="0"/>
            <a:t> </a:t>
          </a:r>
          <a:r>
            <a:rPr lang="en-US" sz="2900" kern="1200" dirty="0" err="1"/>
            <a:t>Terapi</a:t>
          </a:r>
          <a:r>
            <a:rPr lang="en-US" sz="2900" kern="1200" dirty="0"/>
            <a:t> </a:t>
          </a:r>
          <a:r>
            <a:rPr lang="en-US" sz="2900" kern="1200" dirty="0" err="1"/>
            <a:t>Obat</a:t>
          </a:r>
          <a:r>
            <a:rPr lang="en-US" sz="2900" kern="1200" dirty="0"/>
            <a:t> (PTO)</a:t>
          </a:r>
        </a:p>
      </dsp:txBody>
      <dsp:txXfrm>
        <a:off x="2546796" y="220687"/>
        <a:ext cx="2315269" cy="1389161"/>
      </dsp:txXfrm>
    </dsp:sp>
    <dsp:sp modelId="{CA63C57D-4129-4817-88AA-D8FE3E94C4E1}">
      <dsp:nvSpPr>
        <dsp:cNvPr id="0" name=""/>
        <dsp:cNvSpPr/>
      </dsp:nvSpPr>
      <dsp:spPr>
        <a:xfrm>
          <a:off x="5093592" y="220687"/>
          <a:ext cx="2315269" cy="1389161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/>
            <a:t>Pelaporan</a:t>
          </a:r>
          <a:r>
            <a:rPr lang="en-US" sz="2900" kern="1200" dirty="0"/>
            <a:t> KTD</a:t>
          </a:r>
        </a:p>
      </dsp:txBody>
      <dsp:txXfrm>
        <a:off x="5093592" y="220687"/>
        <a:ext cx="2315269" cy="1389161"/>
      </dsp:txXfrm>
    </dsp:sp>
    <dsp:sp modelId="{ED29E890-71A2-464E-A6FE-E53C6AFF58CF}">
      <dsp:nvSpPr>
        <dsp:cNvPr id="0" name=""/>
        <dsp:cNvSpPr/>
      </dsp:nvSpPr>
      <dsp:spPr>
        <a:xfrm>
          <a:off x="1273398" y="1841375"/>
          <a:ext cx="2315269" cy="1389161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i="1" kern="1200" dirty="0"/>
            <a:t>Root Cause Analysis </a:t>
          </a:r>
          <a:r>
            <a:rPr lang="en-US" sz="2900" kern="1200" dirty="0"/>
            <a:t>(RCA)</a:t>
          </a:r>
        </a:p>
      </dsp:txBody>
      <dsp:txXfrm>
        <a:off x="1273398" y="1841375"/>
        <a:ext cx="2315269" cy="1389161"/>
      </dsp:txXfrm>
    </dsp:sp>
    <dsp:sp modelId="{6D30AB6F-2E16-453C-8954-793C02D5C73B}">
      <dsp:nvSpPr>
        <dsp:cNvPr id="0" name=""/>
        <dsp:cNvSpPr/>
      </dsp:nvSpPr>
      <dsp:spPr>
        <a:xfrm>
          <a:off x="3820194" y="1841375"/>
          <a:ext cx="2315269" cy="1389161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i="1" kern="1200" dirty="0"/>
            <a:t>Failure Mode Effect Analysis </a:t>
          </a:r>
          <a:r>
            <a:rPr lang="en-US" sz="2900" kern="1200" dirty="0"/>
            <a:t>(FMEA)</a:t>
          </a:r>
        </a:p>
      </dsp:txBody>
      <dsp:txXfrm>
        <a:off x="3820194" y="1841375"/>
        <a:ext cx="2315269" cy="1389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37223-2763-2A49-9BE0-7C1DE36FBC2C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32509-C1F1-3B4D-8E5D-501868D4D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4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F61FD-C980-4919-A2E7-6262C86DC491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0" y="4343400"/>
            <a:ext cx="5485280" cy="4114800"/>
          </a:xfrm>
        </p:spPr>
        <p:txBody>
          <a:bodyPr/>
          <a:lstStyle/>
          <a:p>
            <a:r>
              <a:rPr lang="en-US" altLang="en-US"/>
              <a:t>Content Layouts</a:t>
            </a:r>
          </a:p>
        </p:txBody>
      </p:sp>
    </p:spTree>
    <p:extLst>
      <p:ext uri="{BB962C8B-B14F-4D97-AF65-F5344CB8AC3E}">
        <p14:creationId xmlns:p14="http://schemas.microsoft.com/office/powerpoint/2010/main" val="2685440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94504-7215-7241-AC22-1FBD8B42422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5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49D725-AF79-4FB6-8D02-83EAC61E3211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9E89379-3AEC-6B41-86A9-FCD8442585F7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4B7A2E2-C35D-A940-BB79-0139A07777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pif.binfar.depkes.go.id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546" y="2830756"/>
            <a:ext cx="6477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MANAJEMEN PENGELOLAAN FARMASI RUMAH SAKIT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155DC-7C94-4FF8-AEDB-6E1D80A64C34}"/>
              </a:ext>
            </a:extLst>
          </p:cNvPr>
          <p:cNvSpPr txBox="1"/>
          <p:nvPr/>
        </p:nvSpPr>
        <p:spPr>
          <a:xfrm>
            <a:off x="4334256" y="391886"/>
            <a:ext cx="4548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PERTEMUAN </a:t>
            </a:r>
            <a:r>
              <a:rPr lang="id-ID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7</a:t>
            </a: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&amp; 8</a:t>
            </a:r>
            <a:endParaRPr lang="id-ID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5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033" name="Oval 41"/>
          <p:cNvSpPr>
            <a:spLocks noChangeArrowheads="1"/>
          </p:cNvSpPr>
          <p:nvPr/>
        </p:nvSpPr>
        <p:spPr bwMode="gray">
          <a:xfrm flipV="1">
            <a:off x="1042988" y="5603874"/>
            <a:ext cx="3306762" cy="850713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en-US" dirty="0"/>
              <a:t> </a:t>
            </a:r>
          </a:p>
        </p:txBody>
      </p:sp>
      <p:sp>
        <p:nvSpPr>
          <p:cNvPr id="1109034" name="Oval 42"/>
          <p:cNvSpPr>
            <a:spLocks noChangeArrowheads="1"/>
          </p:cNvSpPr>
          <p:nvPr/>
        </p:nvSpPr>
        <p:spPr bwMode="gray">
          <a:xfrm flipV="1">
            <a:off x="4611688" y="5576887"/>
            <a:ext cx="3305175" cy="877699"/>
          </a:xfrm>
          <a:prstGeom prst="ellipse">
            <a:avLst/>
          </a:prstGeom>
          <a:solidFill>
            <a:srgbClr val="660066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Ruang Lingkup Pelayanan Farmasi Rumah Sakit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110899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latin typeface="Arial" panose="020B0604020202020204" pitchFamily="34" charset="0"/>
            </a:endParaRPr>
          </a:p>
        </p:txBody>
      </p:sp>
      <p:grpSp>
        <p:nvGrpSpPr>
          <p:cNvPr id="1109037" name="Group 45"/>
          <p:cNvGrpSpPr>
            <a:grpSpLocks/>
          </p:cNvGrpSpPr>
          <p:nvPr/>
        </p:nvGrpSpPr>
        <p:grpSpPr bwMode="auto">
          <a:xfrm>
            <a:off x="1147763" y="2655888"/>
            <a:ext cx="3106737" cy="3076575"/>
            <a:chOff x="723" y="1673"/>
            <a:chExt cx="1957" cy="1938"/>
          </a:xfrm>
        </p:grpSpPr>
        <p:sp>
          <p:nvSpPr>
            <p:cNvPr id="1109028" name="Rectangle 36"/>
            <p:cNvSpPr>
              <a:spLocks noChangeArrowheads="1"/>
            </p:cNvSpPr>
            <p:nvPr/>
          </p:nvSpPr>
          <p:spPr bwMode="gray">
            <a:xfrm>
              <a:off x="2367" y="1675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9027" name="Rectangle 35"/>
            <p:cNvSpPr>
              <a:spLocks noChangeArrowheads="1"/>
            </p:cNvSpPr>
            <p:nvPr/>
          </p:nvSpPr>
          <p:spPr bwMode="gray">
            <a:xfrm>
              <a:off x="940" y="1673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8997" name="AutoShape 5"/>
            <p:cNvSpPr>
              <a:spLocks noChangeArrowheads="1"/>
            </p:cNvSpPr>
            <p:nvPr/>
          </p:nvSpPr>
          <p:spPr bwMode="gray">
            <a:xfrm>
              <a:off x="723" y="1798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dirty="0">
                  <a:solidFill>
                    <a:srgbClr val="F8F8F8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Pendistribusian </a:t>
              </a:r>
            </a:p>
          </p:txBody>
        </p:sp>
        <p:sp>
          <p:nvSpPr>
            <p:cNvPr id="1108998" name="AutoShape 6"/>
            <p:cNvSpPr>
              <a:spLocks noChangeArrowheads="1"/>
            </p:cNvSpPr>
            <p:nvPr/>
          </p:nvSpPr>
          <p:spPr bwMode="gray">
            <a:xfrm>
              <a:off x="723" y="2134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5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 Penyimpanan</a:t>
              </a:r>
            </a:p>
          </p:txBody>
        </p:sp>
        <p:sp>
          <p:nvSpPr>
            <p:cNvPr id="1108999" name="AutoShape 7"/>
            <p:cNvSpPr>
              <a:spLocks noChangeArrowheads="1"/>
            </p:cNvSpPr>
            <p:nvPr/>
          </p:nvSpPr>
          <p:spPr bwMode="gray">
            <a:xfrm>
              <a:off x="723" y="2470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Pengadaan</a:t>
              </a:r>
            </a:p>
          </p:txBody>
        </p:sp>
        <p:sp>
          <p:nvSpPr>
            <p:cNvPr id="1109000" name="AutoShape 8"/>
            <p:cNvSpPr>
              <a:spLocks noChangeArrowheads="1"/>
            </p:cNvSpPr>
            <p:nvPr/>
          </p:nvSpPr>
          <p:spPr bwMode="gray">
            <a:xfrm>
              <a:off x="723" y="2806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5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 Perencanaan</a:t>
              </a:r>
            </a:p>
          </p:txBody>
        </p:sp>
        <p:sp>
          <p:nvSpPr>
            <p:cNvPr id="1109001" name="AutoShape 9"/>
            <p:cNvSpPr>
              <a:spLocks noChangeArrowheads="1"/>
            </p:cNvSpPr>
            <p:nvPr/>
          </p:nvSpPr>
          <p:spPr bwMode="gray">
            <a:xfrm>
              <a:off x="723" y="3142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 Pemilihan</a:t>
              </a:r>
            </a:p>
          </p:txBody>
        </p:sp>
      </p:grpSp>
      <p:grpSp>
        <p:nvGrpSpPr>
          <p:cNvPr id="1109038" name="Group 46"/>
          <p:cNvGrpSpPr>
            <a:grpSpLocks/>
          </p:cNvGrpSpPr>
          <p:nvPr/>
        </p:nvGrpSpPr>
        <p:grpSpPr bwMode="auto">
          <a:xfrm>
            <a:off x="4668838" y="2651125"/>
            <a:ext cx="3190875" cy="3081338"/>
            <a:chOff x="2941" y="1670"/>
            <a:chExt cx="2010" cy="1941"/>
          </a:xfrm>
        </p:grpSpPr>
        <p:sp>
          <p:nvSpPr>
            <p:cNvPr id="1109029" name="Rectangle 37"/>
            <p:cNvSpPr>
              <a:spLocks noChangeArrowheads="1"/>
            </p:cNvSpPr>
            <p:nvPr/>
          </p:nvSpPr>
          <p:spPr bwMode="gray">
            <a:xfrm>
              <a:off x="4661" y="1670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9030" name="Rectangle 38"/>
            <p:cNvSpPr>
              <a:spLocks noChangeArrowheads="1"/>
            </p:cNvSpPr>
            <p:nvPr/>
          </p:nvSpPr>
          <p:spPr bwMode="gray">
            <a:xfrm>
              <a:off x="3154" y="1675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9021" name="AutoShape 29"/>
            <p:cNvSpPr>
              <a:spLocks noChangeArrowheads="1"/>
            </p:cNvSpPr>
            <p:nvPr/>
          </p:nvSpPr>
          <p:spPr bwMode="gray">
            <a:xfrm>
              <a:off x="2941" y="1801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dirty="0">
                  <a:solidFill>
                    <a:srgbClr val="F8F8F8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600" dirty="0">
                  <a:solidFill>
                    <a:srgbClr val="F8F8F8"/>
                  </a:solidFill>
                  <a:latin typeface="Arial Black"/>
                  <a:cs typeface="Arial Black"/>
                </a:rPr>
                <a:t>Pengkajian resep</a:t>
              </a:r>
              <a:endParaRPr lang="en-US" altLang="en-US" sz="1600" b="1" dirty="0">
                <a:solidFill>
                  <a:srgbClr val="F8F8F8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109022" name="AutoShape 30"/>
            <p:cNvSpPr>
              <a:spLocks noChangeArrowheads="1"/>
            </p:cNvSpPr>
            <p:nvPr/>
          </p:nvSpPr>
          <p:spPr bwMode="gray">
            <a:xfrm>
              <a:off x="2941" y="2137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5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 Rekonsiliasi Obat</a:t>
              </a:r>
            </a:p>
          </p:txBody>
        </p:sp>
        <p:sp>
          <p:nvSpPr>
            <p:cNvPr id="1109023" name="AutoShape 31"/>
            <p:cNvSpPr>
              <a:spLocks noChangeArrowheads="1"/>
            </p:cNvSpPr>
            <p:nvPr/>
          </p:nvSpPr>
          <p:spPr bwMode="gray">
            <a:xfrm>
              <a:off x="2941" y="2473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 Konseling Obat</a:t>
              </a:r>
            </a:p>
          </p:txBody>
        </p:sp>
        <p:sp>
          <p:nvSpPr>
            <p:cNvPr id="1109024" name="AutoShape 32"/>
            <p:cNvSpPr>
              <a:spLocks noChangeArrowheads="1"/>
            </p:cNvSpPr>
            <p:nvPr/>
          </p:nvSpPr>
          <p:spPr bwMode="gray">
            <a:xfrm>
              <a:off x="2941" y="2809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5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 Monitoring Efek Samping Obat</a:t>
              </a:r>
            </a:p>
          </p:txBody>
        </p:sp>
        <p:sp>
          <p:nvSpPr>
            <p:cNvPr id="1109025" name="AutoShape 33"/>
            <p:cNvSpPr>
              <a:spLocks noChangeArrowheads="1"/>
            </p:cNvSpPr>
            <p:nvPr/>
          </p:nvSpPr>
          <p:spPr bwMode="gray">
            <a:xfrm>
              <a:off x="2941" y="3145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rnd">
                  <a:solidFill>
                    <a:schemeClr val="bg2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F8F8F8"/>
                  </a:solidFill>
                  <a:latin typeface="Arial" panose="020B0604020202020204" pitchFamily="34" charset="0"/>
                </a:rPr>
                <a:t> Pemantauan Terapi Obat</a:t>
              </a:r>
            </a:p>
          </p:txBody>
        </p:sp>
      </p:grpSp>
      <p:sp>
        <p:nvSpPr>
          <p:cNvPr id="1109035" name="Rectangle 43"/>
          <p:cNvSpPr>
            <a:spLocks noChangeArrowheads="1"/>
          </p:cNvSpPr>
          <p:nvPr/>
        </p:nvSpPr>
        <p:spPr bwMode="white">
          <a:xfrm>
            <a:off x="2008188" y="5662613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09036" name="Rectangle 44"/>
          <p:cNvSpPr>
            <a:spLocks noChangeArrowheads="1"/>
          </p:cNvSpPr>
          <p:nvPr/>
        </p:nvSpPr>
        <p:spPr bwMode="white">
          <a:xfrm>
            <a:off x="5448811" y="5664566"/>
            <a:ext cx="1825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</a:rPr>
              <a:t>Pelayanan Farmasi Klinik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60525" y="5620971"/>
            <a:ext cx="221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Pengelolaan Perbekalan Farmasi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gray">
          <a:xfrm>
            <a:off x="2882255" y="1944855"/>
            <a:ext cx="3106737" cy="381000"/>
          </a:xfrm>
          <a:prstGeom prst="roundRect">
            <a:avLst>
              <a:gd name="adj" fmla="val 7574"/>
            </a:avLst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buFont typeface="Wingdings" panose="05000000000000000000" pitchFamily="2" charset="2"/>
              <a:buNone/>
            </a:pPr>
            <a:r>
              <a:rPr lang="en-US" altLang="en-US" sz="1600" dirty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1" dirty="0">
                <a:latin typeface="Arial Black"/>
                <a:cs typeface="Arial Black"/>
              </a:rPr>
              <a:t>Dispensing </a:t>
            </a:r>
          </a:p>
        </p:txBody>
      </p:sp>
      <p:sp>
        <p:nvSpPr>
          <p:cNvPr id="4" name="Curved Down Arrow 3"/>
          <p:cNvSpPr/>
          <p:nvPr/>
        </p:nvSpPr>
        <p:spPr>
          <a:xfrm rot="16383097">
            <a:off x="1849088" y="2031445"/>
            <a:ext cx="912936" cy="741363"/>
          </a:xfrm>
          <a:prstGeom prst="curvedDownArrow">
            <a:avLst>
              <a:gd name="adj1" fmla="val 25000"/>
              <a:gd name="adj2" fmla="val 50000"/>
              <a:gd name="adj3" fmla="val 1236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Left Arrow 4"/>
          <p:cNvSpPr/>
          <p:nvPr/>
        </p:nvSpPr>
        <p:spPr>
          <a:xfrm>
            <a:off x="6141113" y="2048960"/>
            <a:ext cx="754365" cy="706270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5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033" grpId="0" animBg="1"/>
      <p:bldP spid="1109034" grpId="0" animBg="1"/>
      <p:bldP spid="26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7790" y="338328"/>
            <a:ext cx="8229600" cy="973411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/>
              <a:t>Standar Pelayanan Kefarmasian di Rumah Sakit (Permenkes 72 tahun 2016)</a:t>
            </a: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822325" y="2313666"/>
            <a:ext cx="1912938" cy="3605213"/>
            <a:chOff x="513" y="998"/>
            <a:chExt cx="1109" cy="2271"/>
          </a:xfrm>
        </p:grpSpPr>
        <p:sp>
          <p:nvSpPr>
            <p:cNvPr id="9220" name="Freeform 4"/>
            <p:cNvSpPr>
              <a:spLocks/>
            </p:cNvSpPr>
            <p:nvPr/>
          </p:nvSpPr>
          <p:spPr bwMode="gray">
            <a:xfrm flipV="1">
              <a:off x="683" y="2087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gray">
            <a:xfrm rot="-5400000">
              <a:off x="917" y="1548"/>
              <a:ext cx="301" cy="1109"/>
            </a:xfrm>
            <a:custGeom>
              <a:avLst/>
              <a:gdLst>
                <a:gd name="T0" fmla="*/ 37 w 142"/>
                <a:gd name="T1" fmla="*/ 1 h 604"/>
                <a:gd name="T2" fmla="*/ 45 w 142"/>
                <a:gd name="T3" fmla="*/ 472 h 604"/>
                <a:gd name="T4" fmla="*/ 0 w 142"/>
                <a:gd name="T5" fmla="*/ 474 h 604"/>
                <a:gd name="T6" fmla="*/ 72 w 142"/>
                <a:gd name="T7" fmla="*/ 604 h 604"/>
                <a:gd name="T8" fmla="*/ 142 w 142"/>
                <a:gd name="T9" fmla="*/ 474 h 604"/>
                <a:gd name="T10" fmla="*/ 100 w 142"/>
                <a:gd name="T11" fmla="*/ 474 h 604"/>
                <a:gd name="T12" fmla="*/ 99 w 142"/>
                <a:gd name="T13" fmla="*/ 0 h 604"/>
                <a:gd name="T14" fmla="*/ 37 w 142"/>
                <a:gd name="T15" fmla="*/ 1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gray">
            <a:xfrm>
              <a:off x="677" y="998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4" name="AutoShape 8"/>
          <p:cNvSpPr>
            <a:spLocks noChangeArrowheads="1"/>
          </p:cNvSpPr>
          <p:nvPr/>
        </p:nvSpPr>
        <p:spPr bwMode="gray">
          <a:xfrm>
            <a:off x="4287838" y="3476625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gray">
          <a:xfrm>
            <a:off x="4260850" y="5018088"/>
            <a:ext cx="376238" cy="347662"/>
          </a:xfrm>
          <a:prstGeom prst="rightArrow">
            <a:avLst>
              <a:gd name="adj1" fmla="val 50000"/>
              <a:gd name="adj2" fmla="val 45091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gray">
          <a:xfrm>
            <a:off x="4268788" y="1981200"/>
            <a:ext cx="376237" cy="344488"/>
          </a:xfrm>
          <a:prstGeom prst="rightArrow">
            <a:avLst>
              <a:gd name="adj1" fmla="val 50000"/>
              <a:gd name="adj2" fmla="val 45507"/>
            </a:avLst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gray">
          <a:xfrm>
            <a:off x="2825750" y="1977300"/>
            <a:ext cx="5251363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Freeform 14"/>
          <p:cNvSpPr>
            <a:spLocks/>
          </p:cNvSpPr>
          <p:nvPr/>
        </p:nvSpPr>
        <p:spPr bwMode="gray">
          <a:xfrm>
            <a:off x="2889250" y="2084029"/>
            <a:ext cx="811213" cy="64928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8627"/>
                  <a:invGamma/>
                </a:schemeClr>
              </a:gs>
              <a:gs pos="50000">
                <a:schemeClr val="hlink">
                  <a:alpha val="0"/>
                </a:schemeClr>
              </a:gs>
              <a:gs pos="100000">
                <a:schemeClr val="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gray">
          <a:xfrm>
            <a:off x="2838450" y="3416612"/>
            <a:ext cx="5238663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Freeform 16"/>
          <p:cNvSpPr>
            <a:spLocks/>
          </p:cNvSpPr>
          <p:nvPr/>
        </p:nvSpPr>
        <p:spPr bwMode="gray">
          <a:xfrm>
            <a:off x="2892425" y="3523341"/>
            <a:ext cx="811213" cy="649288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48627"/>
                  <a:invGamma/>
                </a:schemeClr>
              </a:gs>
              <a:gs pos="50000">
                <a:schemeClr val="folHlink">
                  <a:alpha val="0"/>
                </a:schemeClr>
              </a:gs>
              <a:gs pos="100000">
                <a:schemeClr val="folHlink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gray">
          <a:xfrm>
            <a:off x="2819400" y="4897382"/>
            <a:ext cx="5257713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Freeform 18"/>
          <p:cNvSpPr>
            <a:spLocks/>
          </p:cNvSpPr>
          <p:nvPr/>
        </p:nvSpPr>
        <p:spPr bwMode="gray">
          <a:xfrm>
            <a:off x="2873375" y="4973766"/>
            <a:ext cx="811213" cy="649287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50000">
                <a:schemeClr val="accent2">
                  <a:alpha val="0"/>
                </a:schemeClr>
              </a:gs>
              <a:gs pos="100000">
                <a:schemeClr val="accent2">
                  <a:gamma/>
                  <a:tint val="48627"/>
                  <a:invGamma/>
                </a:scheme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35" name="Picture 19" descr="YG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049532"/>
            <a:ext cx="1882775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9" name="Text Box 23"/>
          <p:cNvSpPr txBox="1">
            <a:spLocks noChangeArrowheads="1"/>
          </p:cNvSpPr>
          <p:nvPr/>
        </p:nvSpPr>
        <p:spPr bwMode="gray">
          <a:xfrm>
            <a:off x="345537" y="3785279"/>
            <a:ext cx="15732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b="1" dirty="0">
                <a:latin typeface="Arial Black"/>
                <a:cs typeface="Arial Black"/>
              </a:rPr>
              <a:t>TUJUAN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white">
          <a:xfrm>
            <a:off x="2806700" y="2313730"/>
            <a:ext cx="5270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EFFFF"/>
                </a:solidFill>
              </a:rPr>
              <a:t> </a:t>
            </a:r>
            <a:r>
              <a:rPr lang="en-US" sz="2400" dirty="0"/>
              <a:t>Meningkatkan mutu pelayanan kefarmasian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white">
          <a:xfrm>
            <a:off x="2889968" y="3747729"/>
            <a:ext cx="49581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EFFFF"/>
                </a:solidFill>
              </a:rPr>
              <a:t> </a:t>
            </a:r>
            <a:r>
              <a:rPr lang="en-US" sz="2400" dirty="0"/>
              <a:t>Menjamin kepastian hukum bagi tenaga kefarmasian</a:t>
            </a:r>
            <a:endParaRPr lang="en-US" altLang="en-US" sz="2400" dirty="0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white">
          <a:xfrm>
            <a:off x="2839348" y="4973518"/>
            <a:ext cx="5300219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en-US" sz="2400" dirty="0"/>
              <a:t>Melindungi pasien dan masyarakat dari penggunaan obat yang tidak rasional dalam rangka keselamatan pasien</a:t>
            </a:r>
          </a:p>
        </p:txBody>
      </p:sp>
    </p:spTree>
    <p:extLst>
      <p:ext uri="{BB962C8B-B14F-4D97-AF65-F5344CB8AC3E}">
        <p14:creationId xmlns:p14="http://schemas.microsoft.com/office/powerpoint/2010/main" val="1622041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355456"/>
              </p:ext>
            </p:extLst>
          </p:nvPr>
        </p:nvGraphicFramePr>
        <p:xfrm>
          <a:off x="872067" y="2675467"/>
          <a:ext cx="7408333" cy="345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Siapa Yang Harus Memenuhi Standar ?</a:t>
            </a:r>
          </a:p>
        </p:txBody>
      </p:sp>
      <p:sp>
        <p:nvSpPr>
          <p:cNvPr id="5" name="Down Arrow 4"/>
          <p:cNvSpPr/>
          <p:nvPr/>
        </p:nvSpPr>
        <p:spPr>
          <a:xfrm>
            <a:off x="3425392" y="4233140"/>
            <a:ext cx="218099" cy="3463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71102" y="4707759"/>
            <a:ext cx="161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Wajib mengikuti standar</a:t>
            </a:r>
          </a:p>
        </p:txBody>
      </p:sp>
      <p:sp>
        <p:nvSpPr>
          <p:cNvPr id="7" name="Down Arrow 6"/>
          <p:cNvSpPr/>
          <p:nvPr/>
        </p:nvSpPr>
        <p:spPr>
          <a:xfrm>
            <a:off x="5375429" y="4374231"/>
            <a:ext cx="218096" cy="30786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92849" y="4836036"/>
            <a:ext cx="18217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Mendukung Penerapan Standar</a:t>
            </a:r>
          </a:p>
        </p:txBody>
      </p:sp>
    </p:spTree>
    <p:extLst>
      <p:ext uri="{BB962C8B-B14F-4D97-AF65-F5344CB8AC3E}">
        <p14:creationId xmlns:p14="http://schemas.microsoft.com/office/powerpoint/2010/main" val="14369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6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Mengapa Perlu Dilakukan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67350244"/>
              </p:ext>
            </p:extLst>
          </p:nvPr>
        </p:nvGraphicFramePr>
        <p:xfrm>
          <a:off x="543581" y="1765869"/>
          <a:ext cx="6165586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30385" y="3879421"/>
            <a:ext cx="143566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KENDALI MUTU DAN KENDALI BIAYA</a:t>
            </a:r>
          </a:p>
        </p:txBody>
      </p:sp>
      <p:sp>
        <p:nvSpPr>
          <p:cNvPr id="5" name="Right Brace 4"/>
          <p:cNvSpPr/>
          <p:nvPr/>
        </p:nvSpPr>
        <p:spPr>
          <a:xfrm>
            <a:off x="6709167" y="4003664"/>
            <a:ext cx="455560" cy="814538"/>
          </a:xfrm>
          <a:prstGeom prst="rightBrac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7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Siklus Pengelolaan Barang Farmasi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9244293"/>
              </p:ext>
            </p:extLst>
          </p:nvPr>
        </p:nvGraphicFramePr>
        <p:xfrm>
          <a:off x="1591900" y="1716183"/>
          <a:ext cx="6181219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691537" y="2452093"/>
            <a:ext cx="238894" cy="226347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5583" y="2364068"/>
            <a:ext cx="69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KFT</a:t>
            </a:r>
          </a:p>
        </p:txBody>
      </p:sp>
      <p:sp>
        <p:nvSpPr>
          <p:cNvPr id="7" name="Oval 6"/>
          <p:cNvSpPr/>
          <p:nvPr/>
        </p:nvSpPr>
        <p:spPr>
          <a:xfrm>
            <a:off x="691537" y="2892211"/>
            <a:ext cx="238894" cy="23892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55583" y="2841911"/>
            <a:ext cx="105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Farmasi</a:t>
            </a:r>
          </a:p>
        </p:txBody>
      </p:sp>
      <p:sp>
        <p:nvSpPr>
          <p:cNvPr id="9" name="Oval 8"/>
          <p:cNvSpPr/>
          <p:nvPr/>
        </p:nvSpPr>
        <p:spPr>
          <a:xfrm>
            <a:off x="693061" y="3333836"/>
            <a:ext cx="238894" cy="23892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4585" y="3725161"/>
            <a:ext cx="238894" cy="23892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5583" y="3333836"/>
            <a:ext cx="842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ULP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5002" y="3725161"/>
            <a:ext cx="1303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Penerima brg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06142" y="2015640"/>
            <a:ext cx="1808437" cy="17543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Seluruh kebijakan yang melandasi pelayanan farmasi di RS dikelola </a:t>
            </a:r>
            <a:r>
              <a:rPr lang="en-US" dirty="0">
                <a:solidFill>
                  <a:srgbClr val="FF0000"/>
                </a:solidFill>
              </a:rPr>
              <a:t>satu pintu oleh IFRS</a:t>
            </a:r>
          </a:p>
        </p:txBody>
      </p:sp>
    </p:spTree>
    <p:extLst>
      <p:ext uri="{BB962C8B-B14F-4D97-AF65-F5344CB8AC3E}">
        <p14:creationId xmlns:p14="http://schemas.microsoft.com/office/powerpoint/2010/main" val="371520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Pemilihan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>
                <a:sym typeface="Wingdings"/>
              </a:rPr>
              <a:t>KFT harus mempunyai dasar pemilihan obat yang dapat masuk dalam formularium RS dituangkan dalam kebijakan</a:t>
            </a:r>
          </a:p>
          <a:p>
            <a:pPr lvl="1"/>
            <a:r>
              <a:rPr lang="en-US" dirty="0">
                <a:sym typeface="Wingdings"/>
              </a:rPr>
              <a:t>Ada mekanisme Proses Review obat yang masuk </a:t>
            </a:r>
          </a:p>
          <a:p>
            <a:pPr lvl="1"/>
            <a:r>
              <a:rPr lang="id-ID" sz="2800" dirty="0"/>
              <a:t>Usulan dari SMF ditunjang dengan data </a:t>
            </a:r>
            <a:r>
              <a:rPr lang="id-ID" sz="2800" i="1" dirty="0"/>
              <a:t>safety</a:t>
            </a:r>
            <a:r>
              <a:rPr lang="id-ID" sz="2800" dirty="0"/>
              <a:t> dan efikasi (Jurnal/PPK/</a:t>
            </a:r>
            <a:r>
              <a:rPr lang="id-ID" sz="2800" i="1" dirty="0"/>
              <a:t>Clinical Pathway</a:t>
            </a:r>
            <a:r>
              <a:rPr lang="id-ID" sz="2800" dirty="0"/>
              <a:t>)</a:t>
            </a:r>
            <a:endParaRPr lang="en-US" sz="2800" dirty="0"/>
          </a:p>
          <a:p>
            <a:pPr lvl="1"/>
            <a:r>
              <a:rPr lang="en-US" dirty="0">
                <a:sym typeface="Wingdings"/>
              </a:rPr>
              <a:t>Mutu dan Harga</a:t>
            </a:r>
          </a:p>
          <a:p>
            <a:pPr lvl="1"/>
            <a:r>
              <a:rPr lang="id-ID" sz="2800" dirty="0"/>
              <a:t>Telah memiliki no registrasi untuk obat dan ijin edar untuk BMHP</a:t>
            </a:r>
          </a:p>
          <a:p>
            <a:pPr lvl="1"/>
            <a:r>
              <a:rPr lang="id-ID" sz="2800" dirty="0">
                <a:sym typeface="Wingdings"/>
              </a:rPr>
              <a:t>Dievaluasi setiap tahun</a:t>
            </a:r>
          </a:p>
          <a:p>
            <a:pPr lvl="1"/>
            <a:r>
              <a:rPr lang="id-ID" sz="2800" dirty="0">
                <a:sym typeface="Wingdings"/>
              </a:rPr>
              <a:t>Disusun dalam Formularium RS dengan aturan penggunaannya</a:t>
            </a:r>
            <a:endParaRPr lang="en-US" dirty="0">
              <a:sym typeface="Wingdings"/>
            </a:endParaRPr>
          </a:p>
          <a:p>
            <a:pPr marL="365760" lvl="1" indent="0">
              <a:buNone/>
            </a:pPr>
            <a:endParaRPr lang="en-US" dirty="0">
              <a:sym typeface="Wingdings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49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TAHAPAN PENYUSUNAN FORMULARIUM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11792035"/>
              </p:ext>
            </p:extLst>
          </p:nvPr>
        </p:nvGraphicFramePr>
        <p:xfrm>
          <a:off x="612648" y="1834902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079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Kriteria Pemilihan Obat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lvl="1"/>
            <a:r>
              <a:rPr lang="id-ID" sz="2800" dirty="0"/>
              <a:t>Mengutamakan penggunaan obat generik </a:t>
            </a:r>
            <a:endParaRPr lang="en-US" sz="2800" dirty="0"/>
          </a:p>
          <a:p>
            <a:pPr lvl="1"/>
            <a:r>
              <a:rPr lang="id-ID" sz="2800" dirty="0"/>
              <a:t>Perbandingan antara obat generik, original dan generik bermerek (x:y:z)</a:t>
            </a:r>
            <a:endParaRPr lang="en-US" sz="2800" dirty="0"/>
          </a:p>
          <a:p>
            <a:pPr lvl="1"/>
            <a:r>
              <a:rPr lang="id-ID" sz="2800" dirty="0"/>
              <a:t>Memiliki rasio manfaat dan risiko yang paling menguntungkan pasien</a:t>
            </a:r>
            <a:endParaRPr lang="en-US" sz="2800" dirty="0"/>
          </a:p>
          <a:p>
            <a:pPr lvl="1"/>
            <a:r>
              <a:rPr lang="id-ID" sz="2800" dirty="0"/>
              <a:t>Memiliki rasio manfaat dan biaya yang paling menguntungkan pasien</a:t>
            </a:r>
            <a:endParaRPr lang="en-US" sz="2800" dirty="0"/>
          </a:p>
          <a:p>
            <a:pPr lvl="1"/>
            <a:r>
              <a:rPr lang="id-ID" sz="2800" dirty="0"/>
              <a:t>Efektif, aman dan efisien</a:t>
            </a:r>
            <a:endParaRPr lang="en-US" sz="2800" dirty="0"/>
          </a:p>
          <a:p>
            <a:pPr lvl="1"/>
            <a:r>
              <a:rPr lang="id-ID" sz="2800" dirty="0"/>
              <a:t>Mutu terjamin, termasuk stabilitas dan bioavailabilitas; </a:t>
            </a:r>
            <a:endParaRPr lang="en-US" sz="2800" dirty="0"/>
          </a:p>
          <a:p>
            <a:pPr lvl="1"/>
            <a:r>
              <a:rPr lang="id-ID" sz="2800" dirty="0"/>
              <a:t>Praktis dalam penyimpanan dan pengangkutan;</a:t>
            </a:r>
            <a:endParaRPr lang="en-US" sz="2800" dirty="0"/>
          </a:p>
          <a:p>
            <a:pPr lvl="1"/>
            <a:r>
              <a:rPr lang="id-ID" sz="2800" dirty="0"/>
              <a:t>Praktis dalam penggunaan dan penyerahan;</a:t>
            </a:r>
            <a:endParaRPr lang="en-US" sz="2800" dirty="0"/>
          </a:p>
          <a:p>
            <a:pPr lvl="1"/>
            <a:r>
              <a:rPr lang="id-ID" sz="2800" dirty="0"/>
              <a:t>Menguntungkan  dalam  hal  kepatuhan  dan  penerimaan  oleh pasien;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311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8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98028-A62B-40ED-A13D-793ECCC0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TUJUAN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1FA33F-0D85-431E-B15F-825F76E89F8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d-ID" dirty="0"/>
              <a:t>Mahasiswa dapat menyebutkan  tujuan mata ajar manajemen pengelolaan farmasi rumah sakit</a:t>
            </a:r>
          </a:p>
          <a:p>
            <a:r>
              <a:rPr lang="id-ID" dirty="0"/>
              <a:t>Mahasiswa dapat menguraikan topik- topik dan jadwal mata ajar manajemen pengelolaan farmasi rumah sakit</a:t>
            </a:r>
          </a:p>
          <a:p>
            <a:r>
              <a:rPr lang="id-ID" dirty="0"/>
              <a:t>Mahasiswa dapat menggambarkan sistem evaluasi pembelajaran dan buku wajib</a:t>
            </a:r>
          </a:p>
          <a:p>
            <a:r>
              <a:rPr lang="id-ID" dirty="0"/>
              <a:t>Mahasiswa mampu memahami kompetensi yang diharapkan dari mata ajar</a:t>
            </a:r>
          </a:p>
          <a:p>
            <a:endParaRPr lang="id-ID" dirty="0"/>
          </a:p>
          <a:p>
            <a:endParaRPr lang="id-ID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84278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3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Perencanaan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id-ID" dirty="0"/>
              <a:t>Berdasarkan FORNAS, Formularium Rumah Sakit</a:t>
            </a:r>
            <a:endParaRPr lang="en-US" dirty="0"/>
          </a:p>
          <a:p>
            <a:pPr lvl="0"/>
            <a:r>
              <a:rPr lang="id-ID" dirty="0"/>
              <a:t>Menggunakan data konsumsi, epidemiologi, atau kombinasi keduanya</a:t>
            </a:r>
            <a:endParaRPr lang="en-US" dirty="0"/>
          </a:p>
          <a:p>
            <a:pPr lvl="0"/>
            <a:r>
              <a:rPr lang="id-ID" dirty="0"/>
              <a:t>Tujuan : </a:t>
            </a:r>
          </a:p>
          <a:p>
            <a:pPr lvl="1"/>
            <a:r>
              <a:rPr lang="id-ID" dirty="0"/>
              <a:t>Tidak terjadi kekosongan obat </a:t>
            </a:r>
          </a:p>
          <a:p>
            <a:pPr lvl="1"/>
            <a:r>
              <a:rPr lang="id-ID" dirty="0"/>
              <a:t>Tidak terjadi Over stock</a:t>
            </a:r>
            <a:endParaRPr lang="en-US" dirty="0"/>
          </a:p>
          <a:p>
            <a:pPr lvl="0"/>
            <a:r>
              <a:rPr lang="id-ID" dirty="0"/>
              <a:t>Pertimbangan :</a:t>
            </a:r>
          </a:p>
          <a:p>
            <a:pPr lvl="1"/>
            <a:r>
              <a:rPr lang="id-ID" dirty="0"/>
              <a:t>Anggaran</a:t>
            </a:r>
            <a:endParaRPr lang="en-US" dirty="0"/>
          </a:p>
          <a:p>
            <a:pPr lvl="1"/>
            <a:r>
              <a:rPr lang="id-ID" dirty="0"/>
              <a:t>Stok yang ada</a:t>
            </a:r>
            <a:endParaRPr lang="en-US" dirty="0"/>
          </a:p>
          <a:p>
            <a:pPr lvl="1"/>
            <a:r>
              <a:rPr lang="id-ID" dirty="0"/>
              <a:t>Data konsumsi periode lalu</a:t>
            </a:r>
            <a:endParaRPr lang="en-US" dirty="0"/>
          </a:p>
          <a:p>
            <a:pPr lvl="1"/>
            <a:r>
              <a:rPr lang="id-ID" dirty="0"/>
              <a:t>Rencana Pengembangan</a:t>
            </a:r>
            <a:endParaRPr lang="en-US" dirty="0"/>
          </a:p>
          <a:p>
            <a:pPr lvl="1"/>
            <a:r>
              <a:rPr lang="id-ID" dirty="0"/>
              <a:t>Stok pengaman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34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Pengadaan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id-ID" dirty="0"/>
              <a:t>Memperhatikan kriteria mutu dan keselamatan pasien</a:t>
            </a:r>
            <a:endParaRPr lang="en-US" dirty="0"/>
          </a:p>
          <a:p>
            <a:pPr lvl="0"/>
            <a:r>
              <a:rPr lang="id-ID" dirty="0"/>
              <a:t>Persyaratan obat yang harus dilampirkan oleh distributor :  </a:t>
            </a:r>
            <a:endParaRPr lang="en-US" dirty="0"/>
          </a:p>
          <a:p>
            <a:pPr lvl="1"/>
            <a:r>
              <a:rPr lang="id-ID" dirty="0"/>
              <a:t>Memiliki izin edar obat yang masih berlaku</a:t>
            </a:r>
            <a:endParaRPr lang="en-US" dirty="0"/>
          </a:p>
          <a:p>
            <a:pPr lvl="1"/>
            <a:r>
              <a:rPr lang="id-ID" dirty="0"/>
              <a:t>Memiliki </a:t>
            </a:r>
            <a:r>
              <a:rPr lang="id-ID" i="1" dirty="0"/>
              <a:t>Expire date</a:t>
            </a:r>
            <a:r>
              <a:rPr lang="id-ID" dirty="0"/>
              <a:t> Obat minimal 1 tahun</a:t>
            </a:r>
            <a:endParaRPr lang="en-US" dirty="0"/>
          </a:p>
          <a:p>
            <a:pPr lvl="0"/>
            <a:r>
              <a:rPr lang="id-ID" dirty="0"/>
              <a:t>Produsen farmasi memenuhi cara pembuatan obat yang baik (CPOB) untuk obat yang ditawarkan : ada COA</a:t>
            </a:r>
            <a:endParaRPr lang="en-US" dirty="0"/>
          </a:p>
          <a:p>
            <a:pPr lvl="0"/>
            <a:r>
              <a:rPr lang="id-ID" dirty="0"/>
              <a:t>Persyaratan kualifikasi penyedia / vendor / distributor : </a:t>
            </a:r>
            <a:endParaRPr lang="en-US" dirty="0"/>
          </a:p>
          <a:p>
            <a:pPr lvl="1"/>
            <a:r>
              <a:rPr lang="id-ID" dirty="0"/>
              <a:t>Memiliki surat izin usaha perdagangan (SIUP)</a:t>
            </a:r>
            <a:endParaRPr lang="en-US" dirty="0"/>
          </a:p>
          <a:p>
            <a:pPr lvl="1"/>
            <a:r>
              <a:rPr lang="id-ID" dirty="0"/>
              <a:t>Memiliki izin Pedagang Besar Farmasi (PBF) </a:t>
            </a:r>
            <a:endParaRPr lang="en-US" dirty="0"/>
          </a:p>
          <a:p>
            <a:pPr lvl="0"/>
            <a:r>
              <a:rPr lang="id-ID" dirty="0"/>
              <a:t>Perusahaan yang bersangkutan dan manajemennya tidak masuk dalam </a:t>
            </a:r>
            <a:r>
              <a:rPr lang="id-ID" i="1" dirty="0"/>
              <a:t>daftar hitam</a:t>
            </a:r>
            <a:r>
              <a:rPr lang="id-ID" dirty="0"/>
              <a:t>  (terkait kasus hukum)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77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Pengadaan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id-ID" dirty="0"/>
              <a:t>Memiliki alamat tetap dan jelas serta dapat dijangkau dengan jasa pengiriman ( alamat distributor resmi obat dapat dilihat pada </a:t>
            </a:r>
            <a:r>
              <a:rPr lang="id-ID" u="sng" dirty="0">
                <a:hlinkClick r:id="rId2"/>
              </a:rPr>
              <a:t>www.apif.binfar.depkes.go.id</a:t>
            </a:r>
            <a:r>
              <a:rPr lang="id-ID" dirty="0"/>
              <a:t>)</a:t>
            </a:r>
            <a:endParaRPr lang="en-US" dirty="0"/>
          </a:p>
          <a:p>
            <a:pPr lvl="0"/>
            <a:r>
              <a:rPr lang="id-ID" dirty="0"/>
              <a:t>Menunjukkan surat penunjukan dari produsen farmasi sebagai distributor</a:t>
            </a:r>
            <a:endParaRPr lang="en-US" dirty="0"/>
          </a:p>
          <a:p>
            <a:pPr lvl="0"/>
            <a:r>
              <a:rPr lang="id-ID" dirty="0"/>
              <a:t>Menunjukkan surat dukungan dari distributor obat</a:t>
            </a:r>
            <a:endParaRPr lang="en-US" dirty="0"/>
          </a:p>
          <a:p>
            <a:pPr lvl="0"/>
            <a:r>
              <a:rPr lang="id-ID" dirty="0"/>
              <a:t>Bentuk usaha : Perseroan terbatas atau koperasi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38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Pengadaan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id-ID" dirty="0"/>
              <a:t>Melakukan evaluasi vendor / distributor obat secara berkala.</a:t>
            </a:r>
            <a:endParaRPr lang="en-US" dirty="0"/>
          </a:p>
          <a:p>
            <a:pPr lvl="0"/>
            <a:r>
              <a:rPr lang="id-ID" dirty="0"/>
              <a:t>Pengadaan obat berdasarkan </a:t>
            </a:r>
            <a:r>
              <a:rPr lang="id-ID" i="1" dirty="0"/>
              <a:t>E- Catalog</a:t>
            </a:r>
            <a:r>
              <a:rPr lang="id-ID" dirty="0"/>
              <a:t> secara </a:t>
            </a:r>
            <a:r>
              <a:rPr lang="id-ID" i="1" dirty="0"/>
              <a:t>E-Purchasing</a:t>
            </a:r>
            <a:endParaRPr lang="en-US" dirty="0"/>
          </a:p>
          <a:p>
            <a:pPr lvl="0"/>
            <a:r>
              <a:rPr lang="id-ID" dirty="0"/>
              <a:t>Bila terjadi kendala dengan kekosongan obat maka :</a:t>
            </a:r>
            <a:endParaRPr lang="en-US" dirty="0"/>
          </a:p>
          <a:p>
            <a:pPr lvl="1"/>
            <a:r>
              <a:rPr lang="id-ID" dirty="0"/>
              <a:t>Distributor memberikan surat keterangan kosong</a:t>
            </a:r>
          </a:p>
          <a:p>
            <a:pPr lvl="1"/>
            <a:r>
              <a:rPr lang="id-ID" dirty="0"/>
              <a:t>Pemenuhan obat Cito </a:t>
            </a:r>
            <a:r>
              <a:rPr lang="id-ID" dirty="0">
                <a:sym typeface="Wingdings"/>
              </a:rPr>
              <a:t> pembelian melalui apotik yang sudah kerjasama</a:t>
            </a:r>
            <a:r>
              <a:rPr lang="id-ID" dirty="0"/>
              <a:t> </a:t>
            </a:r>
            <a:endParaRPr lang="en-US" dirty="0"/>
          </a:p>
          <a:p>
            <a:r>
              <a:rPr lang="id-ID" dirty="0"/>
              <a:t>Realisasi sistem pengadaan sedapat mungkin menggunakan sistem kontrak harga satuan agar persediaan dapat dikendalikan.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6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Due Diligence</a:t>
            </a:r>
            <a:br>
              <a:rPr lang="en-US" dirty="0"/>
            </a:b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All Supplies and Technology Are Critical</a:t>
            </a:r>
          </a:p>
          <a:p>
            <a:r>
              <a:rPr lang="en-US" dirty="0"/>
              <a:t>Select on a Highest Risk Priority Basis</a:t>
            </a:r>
          </a:p>
          <a:p>
            <a:r>
              <a:rPr lang="en-US" dirty="0"/>
              <a:t>Be Suspicious – Fakes Are Increasing</a:t>
            </a:r>
          </a:p>
          <a:p>
            <a:r>
              <a:rPr lang="en-US" dirty="0"/>
              <a:t>Do Not Allow Internet Ordering From</a:t>
            </a:r>
            <a:r>
              <a:rPr lang="id-ID" dirty="0"/>
              <a:t> </a:t>
            </a:r>
            <a:r>
              <a:rPr lang="en-US" dirty="0"/>
              <a:t>Unknown Vendors</a:t>
            </a:r>
            <a:endParaRPr lang="id-ID" dirty="0"/>
          </a:p>
          <a:p>
            <a:r>
              <a:rPr lang="en-US" dirty="0"/>
              <a:t>Identify Reliable Alternative Source(s), If</a:t>
            </a:r>
            <a:r>
              <a:rPr lang="id-ID" dirty="0"/>
              <a:t> </a:t>
            </a:r>
            <a:r>
              <a:rPr lang="en-US" dirty="0"/>
              <a:t>Available </a:t>
            </a:r>
          </a:p>
          <a:p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MENGAPA TERJADI 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id-ID" sz="2800" dirty="0"/>
              <a:t>KEMUNGKINAN YANG TERJADI</a:t>
            </a:r>
          </a:p>
          <a:p>
            <a:r>
              <a:rPr lang="id-ID" sz="2800" dirty="0"/>
              <a:t>Pelanggaran prosedur Pengadaan obat dan alkes </a:t>
            </a:r>
          </a:p>
          <a:p>
            <a:r>
              <a:rPr lang="id-ID" sz="2800" dirty="0"/>
              <a:t>Pelanggaran Sistem pelayanan  farmasi satu pintu:  masih diperbolehkannya oknum RS yang mengadakan dan menggunakan obat dan alkes diluar instalasi farmasi</a:t>
            </a:r>
          </a:p>
          <a:p>
            <a:r>
              <a:rPr lang="id-ID" sz="2800" dirty="0"/>
              <a:t>Perjanjian kontrak dengan suplier  tak sesuai perundangan-undangan yaitu suplier harus ikut menjamin mutu, manfaat dan khasiat obat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76307" cy="516346"/>
          </a:xfrm>
        </p:spPr>
        <p:txBody>
          <a:bodyPr>
            <a:normAutofit fontScale="90000"/>
          </a:bodyPr>
          <a:lstStyle/>
          <a:p>
            <a:r>
              <a:rPr lang="id-ID" dirty="0"/>
              <a:t>BAGAIMANA MENCEGAHNYA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07" y="870923"/>
            <a:ext cx="8967291" cy="581128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id-ID" sz="2400" dirty="0"/>
              <a:t>Menerapkan Risk Management pada pengeloalaan Farmasi RS (Std Pelayanan farmasi no 58 thn 2014 Lamp Bab 2)</a:t>
            </a:r>
          </a:p>
          <a:p>
            <a:r>
              <a:rPr lang="id-ID" sz="2400" dirty="0"/>
              <a:t>Pengadaan obat dan alkes harus sesuai dengan peraturan perundangan  (MPO 1. EP 5)</a:t>
            </a:r>
          </a:p>
          <a:p>
            <a:r>
              <a:rPr lang="id-ID" sz="2400" dirty="0"/>
              <a:t>Sistem pelayanan farmasi satu pintu harus betul betul ditegakkan (UU RS ps 15 ayat 3, Std Pelayanan farmasi no 58 thn 2014 ps  6 ay 2).</a:t>
            </a:r>
          </a:p>
          <a:p>
            <a:r>
              <a:rPr lang="id-ID" sz="2400" dirty="0"/>
              <a:t>Apoteker harus terlibat dan bertanggung jawab mulai dari perencanaan, pengadaan sd distribusi  obat dan alkes.</a:t>
            </a:r>
          </a:p>
          <a:p>
            <a:pPr marL="342900" lvl="1" indent="-342900">
              <a:buFont typeface="Arial" charset="0"/>
              <a:buChar char="•"/>
            </a:pPr>
            <a:r>
              <a:rPr lang="id-ID" sz="2400" dirty="0"/>
              <a:t>Semua obat yang dibeli/digunakan harus memiliki ijin edar dari badan POM, alkes harus punya ijin edar dari dirjen Yanfar (</a:t>
            </a:r>
            <a:r>
              <a:rPr lang="id-ID" sz="2000" b="1" dirty="0"/>
              <a:t>PMK 1190/2010 .Tentang  Izin Edar Alat Kesehatan  </a:t>
            </a:r>
            <a:r>
              <a:rPr lang="fi-FI" sz="2000" b="1" dirty="0"/>
              <a:t>Dan Perbekalan Kesehatan Rumah Tangga</a:t>
            </a:r>
            <a:r>
              <a:rPr lang="id-ID" sz="2000" b="1" dirty="0"/>
              <a:t>, Ps 5) </a:t>
            </a:r>
            <a:endParaRPr lang="id-ID" sz="2400" dirty="0"/>
          </a:p>
          <a:p>
            <a:r>
              <a:rPr lang="id-ID" sz="2400" dirty="0"/>
              <a:t>Pemilihan suplier : harus sesuai standar dalam TKP  3.3. dan TKP 3.3.1. UURS ps  15 ay 1, dan PMK 58 thn 2014 ps 6 ay 1)</a:t>
            </a:r>
          </a:p>
          <a:p>
            <a:endParaRPr lang="id-ID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Tip Membuat Kontrak Klinis yg Aman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Pihak ketiga harus menjamin pemberi pelayanan klinis sesuai dan mematuhi peraturan perundang-undangan</a:t>
            </a:r>
          </a:p>
          <a:p>
            <a:r>
              <a:rPr lang="id-ID" dirty="0"/>
              <a:t>Pihak ketiga harus menjamin pelayanan klinis sesuai standar profesi</a:t>
            </a:r>
          </a:p>
          <a:p>
            <a:r>
              <a:rPr lang="id-ID" dirty="0"/>
              <a:t>Pihak ketiga harus mematuhi sistem pelayanan satu pintu</a:t>
            </a:r>
          </a:p>
          <a:p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Tip Membuat Kontrak Manajemen yang aman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2308"/>
          </a:xfrm>
        </p:spPr>
        <p:txBody>
          <a:bodyPr/>
          <a:lstStyle/>
          <a:p>
            <a:r>
              <a:rPr lang="id-ID" dirty="0"/>
              <a:t>Dipakai pada pengadaan: barang, sediaan farmasi, alkes</a:t>
            </a:r>
          </a:p>
          <a:p>
            <a:r>
              <a:rPr lang="id-ID" dirty="0"/>
              <a:t>Pihak ketiga harus menjamin perusahaan mematuhi semua peraturan perundang-undangan</a:t>
            </a:r>
          </a:p>
          <a:p>
            <a:r>
              <a:rPr lang="id-ID" dirty="0"/>
              <a:t>Pihak ketiga harus menjamin barang, sediaan farmasi, alkes adalah barang asli</a:t>
            </a:r>
          </a:p>
          <a:p>
            <a:r>
              <a:rPr lang="id-ID" dirty="0"/>
              <a:t>Bertanggung jawab penuh terhadap keamanan  mutu, manfaat dan khasiat obat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 rotWithShape="1">
          <a:blip r:embed="rId2"/>
          <a:srcRect l="24393" t="12488" r="22808" b="11779"/>
          <a:stretch/>
        </p:blipFill>
        <p:spPr>
          <a:xfrm>
            <a:off x="158760" y="218782"/>
            <a:ext cx="8850603" cy="64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43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Penerimaaan Barang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Tertuang dalam SPO untuk hal-hal yang perlu diperhatikan dalam menerima barang :</a:t>
            </a:r>
          </a:p>
          <a:p>
            <a:pPr lvl="1"/>
            <a:r>
              <a:rPr lang="en-US" dirty="0"/>
              <a:t>Spesifikasi obat / BMHP sesuai dengan yang ada pada PO</a:t>
            </a:r>
          </a:p>
          <a:p>
            <a:pPr lvl="1"/>
            <a:r>
              <a:rPr lang="en-US" dirty="0"/>
              <a:t>Memastikan obat/alkes asli ada no registrasi</a:t>
            </a:r>
          </a:p>
          <a:p>
            <a:pPr lvl="1"/>
            <a:r>
              <a:rPr lang="en-US" dirty="0"/>
              <a:t>Kondisi pengiriman : suhu selama perjalanan.</a:t>
            </a:r>
          </a:p>
          <a:p>
            <a:pPr lvl="1"/>
            <a:r>
              <a:rPr lang="en-US" dirty="0"/>
              <a:t>Harga dan diskon sesuai</a:t>
            </a:r>
          </a:p>
          <a:p>
            <a:pPr lvl="1"/>
            <a:r>
              <a:rPr lang="en-US" i="1" dirty="0"/>
              <a:t>Expired date </a:t>
            </a:r>
            <a:r>
              <a:rPr lang="en-US" dirty="0">
                <a:sym typeface="Wingdings"/>
              </a:rPr>
              <a:t> 2 tahun, atau dimungkinkan untuk kondisi khusus</a:t>
            </a:r>
            <a:endParaRPr lang="en-US" dirty="0"/>
          </a:p>
          <a:p>
            <a:r>
              <a:rPr lang="en-US" dirty="0"/>
              <a:t>Lakukan dokumentasi penerimaan barang dengan baik</a:t>
            </a:r>
          </a:p>
          <a:p>
            <a:r>
              <a:rPr lang="en-US" dirty="0"/>
              <a:t>Penerimaan barang harus dilakukan/disaksikan oleh Apoteker atau TTK yang bertanggung jawab pada logistik farmasi.</a:t>
            </a:r>
          </a:p>
        </p:txBody>
      </p:sp>
    </p:spTree>
    <p:extLst>
      <p:ext uri="{BB962C8B-B14F-4D97-AF65-F5344CB8AC3E}">
        <p14:creationId xmlns:p14="http://schemas.microsoft.com/office/powerpoint/2010/main" val="58579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Penyimpanan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id-ID" dirty="0"/>
              <a:t>Akuntabilitas persediaan obat/BMHP : jumlah barang masuk dan keluar harus sesuai.</a:t>
            </a:r>
            <a:endParaRPr lang="en-US" dirty="0"/>
          </a:p>
          <a:p>
            <a:pPr lvl="0"/>
            <a:r>
              <a:rPr lang="id-ID" dirty="0"/>
              <a:t>Kondisi penyimpanan : suhu, cahaya, kelembaban dilakukan monitoring setiap hari. </a:t>
            </a:r>
          </a:p>
          <a:p>
            <a:pPr lvl="0"/>
            <a:r>
              <a:rPr lang="id-ID" dirty="0"/>
              <a:t>Dalam SOP ada mekanisme bagaimana mengatasi jika ada pemadaman listrik</a:t>
            </a:r>
            <a:endParaRPr lang="en-US" dirty="0"/>
          </a:p>
          <a:p>
            <a:r>
              <a:rPr lang="id-ID" dirty="0"/>
              <a:t>Kriteria aman : tidak hilang, tidak salah (label seperti </a:t>
            </a:r>
            <a:r>
              <a:rPr lang="id-ID" i="1" dirty="0"/>
              <a:t>High Alert</a:t>
            </a:r>
            <a:r>
              <a:rPr lang="id-ID" dirty="0"/>
              <a:t>, LASA, Narkotika, dll dan penandaan lain (akses terbatas)</a:t>
            </a:r>
            <a:r>
              <a:rPr lang="en-US" dirty="0"/>
              <a:t> </a:t>
            </a:r>
          </a:p>
          <a:p>
            <a:r>
              <a:rPr lang="en-US" dirty="0"/>
              <a:t>Penyusunan berdasarkan FEFO </a:t>
            </a:r>
            <a:r>
              <a:rPr lang="en-US" dirty="0">
                <a:sym typeface="Wingdings"/>
              </a:rPr>
              <a:t> Menghindari expired.</a:t>
            </a:r>
          </a:p>
          <a:p>
            <a:r>
              <a:rPr lang="en-US" dirty="0">
                <a:sym typeface="Wingdings"/>
              </a:rPr>
              <a:t>Penyimpanan Narkotika dengan “</a:t>
            </a:r>
            <a:r>
              <a:rPr lang="en-US" i="1" dirty="0">
                <a:sym typeface="Wingdings"/>
              </a:rPr>
              <a:t>double loc</a:t>
            </a:r>
            <a:r>
              <a:rPr lang="en-US" dirty="0">
                <a:sym typeface="Wingdings"/>
              </a:rPr>
              <a:t>k”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14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463" r="-171463"/>
          <a:stretch>
            <a:fillRect/>
          </a:stretch>
        </p:blipFill>
        <p:spPr>
          <a:xfrm>
            <a:off x="2451100" y="2870200"/>
            <a:ext cx="6314948" cy="32258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85" y="3616960"/>
            <a:ext cx="1586230" cy="236728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1587500"/>
            <a:ext cx="2159000" cy="1460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9100" y="1892300"/>
            <a:ext cx="28321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Look Alike Sound Alike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1800" y="3047999"/>
            <a:ext cx="1346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Kontrol Suhu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664200" y="3225800"/>
            <a:ext cx="87630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92300" y="6096000"/>
            <a:ext cx="1447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High Alert</a:t>
            </a:r>
          </a:p>
        </p:txBody>
      </p:sp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85" y="2553335"/>
            <a:ext cx="748030" cy="7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12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Pendistribusian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Sistem pendistribusian yang dipakai di RS :</a:t>
            </a:r>
          </a:p>
          <a:p>
            <a:pPr lvl="1"/>
            <a:r>
              <a:rPr lang="en-US" dirty="0"/>
              <a:t>Unit Dose Dispensing </a:t>
            </a:r>
          </a:p>
          <a:p>
            <a:pPr lvl="1"/>
            <a:r>
              <a:rPr lang="en-US" dirty="0"/>
              <a:t>Floor stock</a:t>
            </a:r>
          </a:p>
          <a:p>
            <a:pPr lvl="1"/>
            <a:r>
              <a:rPr lang="en-US" i="1" dirty="0"/>
              <a:t>Individual prescribing</a:t>
            </a:r>
          </a:p>
          <a:p>
            <a:r>
              <a:rPr lang="en-US" dirty="0"/>
              <a:t>Penyimpanan obat di ruangan </a:t>
            </a:r>
            <a:r>
              <a:rPr lang="en-US" dirty="0">
                <a:sym typeface="Wingdings"/>
              </a:rPr>
              <a:t> pengawasan untuk menghindari kehilangan dan kerusakan</a:t>
            </a:r>
          </a:p>
          <a:p>
            <a:r>
              <a:rPr lang="en-US" dirty="0">
                <a:sym typeface="Wingdings"/>
              </a:rPr>
              <a:t>Kebijakan peresepan obat  hanya untuk pemakaian dilingkungan RS, kecuali jika ada ijin apotik</a:t>
            </a:r>
          </a:p>
          <a:p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12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Peresepan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id-ID" dirty="0"/>
              <a:t>Kelengkapan penulisan resep oleh dokter</a:t>
            </a:r>
            <a:r>
              <a:rPr lang="en-US" dirty="0"/>
              <a:t>. </a:t>
            </a:r>
          </a:p>
          <a:p>
            <a:pPr lvl="0"/>
            <a:r>
              <a:rPr lang="id-ID" dirty="0"/>
              <a:t>Singkatan yang digunakan dalam penulisan resep harus sesuai dengan buku panduan singkatan yang berlaku di rumah sakit</a:t>
            </a:r>
            <a:r>
              <a:rPr lang="en-US" dirty="0"/>
              <a:t>. </a:t>
            </a:r>
          </a:p>
          <a:p>
            <a:pPr lvl="0"/>
            <a:r>
              <a:rPr lang="id-ID" dirty="0"/>
              <a:t>Permintaan obat secara lisan atau melalui telepon dimungkinkan, tetapi harus dieja dan dicatat dalam buku/formulir  permintaan lisan atau rekam medis yang dilengkapi dengan  tanggal, jam dan nama dokter. </a:t>
            </a:r>
          </a:p>
          <a:p>
            <a:pPr lvl="0"/>
            <a:r>
              <a:rPr lang="id-ID" dirty="0"/>
              <a:t>Pembatasan kewenangan penulisan resep, sesuai dengan kompetensi dokter. Misalnya obat kemoterapi hanya boleh diresepkan oleh dokter onkologi.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29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id-ID" dirty="0"/>
              <a:t>Legalitas penulis resep (DPJP) dengan SIP yang berlaku.</a:t>
            </a:r>
            <a:endParaRPr lang="en-US" dirty="0"/>
          </a:p>
          <a:p>
            <a:pPr lvl="0"/>
            <a:r>
              <a:rPr lang="id-ID" dirty="0"/>
              <a:t>Kesesuaian obat dengan FORNAS dan Formularium.</a:t>
            </a:r>
            <a:endParaRPr lang="en-US" dirty="0"/>
          </a:p>
          <a:p>
            <a:pPr lvl="0"/>
            <a:r>
              <a:rPr lang="id-ID" dirty="0"/>
              <a:t>Bila obat yang diresepkan dokter tidak tersedia maka lakukan :</a:t>
            </a:r>
            <a:endParaRPr lang="en-US" dirty="0"/>
          </a:p>
          <a:p>
            <a:pPr lvl="1"/>
            <a:r>
              <a:rPr lang="id-ID" dirty="0"/>
              <a:t>Setara generik</a:t>
            </a:r>
            <a:endParaRPr lang="en-US" dirty="0"/>
          </a:p>
          <a:p>
            <a:pPr lvl="1"/>
            <a:r>
              <a:rPr lang="id-ID" dirty="0"/>
              <a:t>Menawarkan alternatif setara terapi ke dokter</a:t>
            </a:r>
            <a:endParaRPr lang="en-US" dirty="0"/>
          </a:p>
          <a:p>
            <a:pPr lvl="1"/>
            <a:r>
              <a:rPr lang="id-ID" dirty="0"/>
              <a:t>Pengajuan untuk obat non formularium ke KFT</a:t>
            </a:r>
            <a:endParaRPr lang="en-US" dirty="0"/>
          </a:p>
          <a:p>
            <a:pPr lvl="1"/>
            <a:r>
              <a:rPr lang="id-ID" dirty="0"/>
              <a:t>Mekanisme pembelian obat cito denga apotik yang sudah ada perjanjian kerjasama.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750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Dispensing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Tersedia sarana dan prasarana yang memenuhi persyaratan untuk peracikan dan penyiapan obat.</a:t>
            </a:r>
          </a:p>
          <a:p>
            <a:pPr lvl="0"/>
            <a:r>
              <a:rPr lang="id-ID" dirty="0"/>
              <a:t>Sistem distribusi obat yang seragam di seluruh rumah sakit, dengan sistem </a:t>
            </a:r>
            <a:r>
              <a:rPr lang="id-ID" i="1" dirty="0"/>
              <a:t>Unit Dose Dispensing</a:t>
            </a:r>
            <a:r>
              <a:rPr lang="id-ID" dirty="0"/>
              <a:t> (UDD) untuk rawat inap</a:t>
            </a:r>
            <a:r>
              <a:rPr lang="en-US" dirty="0"/>
              <a:t>.</a:t>
            </a:r>
          </a:p>
          <a:p>
            <a:pPr lvl="0"/>
            <a:r>
              <a:rPr lang="id-ID" dirty="0"/>
              <a:t>Menetapkan standar mutu yang meliputi </a:t>
            </a:r>
            <a:r>
              <a:rPr lang="id-ID" i="1" dirty="0"/>
              <a:t>response time</a:t>
            </a:r>
            <a:r>
              <a:rPr lang="id-ID" dirty="0"/>
              <a:t> (kecepatan penyiapan obat)</a:t>
            </a:r>
            <a:r>
              <a:rPr lang="en-US" dirty="0"/>
              <a:t>.</a:t>
            </a:r>
          </a:p>
          <a:p>
            <a:pPr lvl="0"/>
            <a:r>
              <a:rPr lang="id-ID" dirty="0"/>
              <a:t>Etiket resep individual meliputi identitas pasien (nama, tanggal lahir, nomor rekam medik) nama obat, dosis/konsentrasi, tanggal penyiapan, kadaluarsa, aturan pakai secara jelas</a:t>
            </a:r>
            <a:r>
              <a:rPr lang="en-US" dirty="0"/>
              <a:t>.</a:t>
            </a:r>
          </a:p>
          <a:p>
            <a:pPr lvl="0"/>
            <a:r>
              <a:rPr lang="id-ID" dirty="0"/>
              <a:t>Penyerahan obat pasien rawat jalan dilakukan oleh apoteker dan dapat dibantu oleh </a:t>
            </a:r>
            <a:r>
              <a:rPr lang="en-US" dirty="0"/>
              <a:t>tenaga teknis kefarmasian</a:t>
            </a:r>
            <a:r>
              <a:rPr lang="id-ID" dirty="0"/>
              <a:t> yang sudah terlatih</a:t>
            </a:r>
            <a:r>
              <a:rPr lang="en-US" dirty="0"/>
              <a:t> disertai dengan pemberian informasi obat.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39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Dispensing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Melakukan Kajian atau skrining resep :</a:t>
            </a:r>
          </a:p>
          <a:p>
            <a:pPr lvl="1"/>
            <a:r>
              <a:rPr lang="en-US" dirty="0"/>
              <a:t>Administratif : Nama pasien, Mo. MR, Tgl. Lahir, Umur, Nama dokter, SIP, Tgl. R/</a:t>
            </a:r>
          </a:p>
          <a:p>
            <a:pPr lvl="1"/>
            <a:r>
              <a:rPr lang="en-US" dirty="0"/>
              <a:t>Farmasetik : </a:t>
            </a:r>
            <a:r>
              <a:rPr lang="en-US" sz="2400" dirty="0"/>
              <a:t>Ketepatan obat, dosis, frekuensi dan rute pemberian, Duplikasi, interaksi obat</a:t>
            </a:r>
          </a:p>
          <a:p>
            <a:pPr lvl="1"/>
            <a:r>
              <a:rPr lang="en-US" dirty="0"/>
              <a:t>Klinis : </a:t>
            </a:r>
            <a:r>
              <a:rPr lang="en-US" sz="2400" dirty="0"/>
              <a:t>Alergi, indikasi, kontra indikasi, BB/TB (jika diperlukan)</a:t>
            </a:r>
            <a:endParaRPr lang="en-US" dirty="0"/>
          </a:p>
          <a:p>
            <a:r>
              <a:rPr lang="en-US" dirty="0"/>
              <a:t>Memastikan 5 benar pemberian obat</a:t>
            </a:r>
          </a:p>
          <a:p>
            <a:r>
              <a:rPr lang="en-US" dirty="0"/>
              <a:t>Informasi dan konseling pada kondisi tertentu.</a:t>
            </a:r>
          </a:p>
        </p:txBody>
      </p:sp>
    </p:spTree>
    <p:extLst>
      <p:ext uri="{BB962C8B-B14F-4D97-AF65-F5344CB8AC3E}">
        <p14:creationId xmlns:p14="http://schemas.microsoft.com/office/powerpoint/2010/main" val="1973942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Monitoring Terapi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id-ID" dirty="0"/>
              <a:t>Monitoring dan Pelaporan efek samping obat.</a:t>
            </a:r>
            <a:endParaRPr lang="en-US" dirty="0"/>
          </a:p>
          <a:p>
            <a:pPr lvl="0"/>
            <a:r>
              <a:rPr lang="en-US" dirty="0"/>
              <a:t>Apoteker harus mendokumentasikan hasil pemantauan terapi obat dalam CPPT menggunakan format SOAP. </a:t>
            </a:r>
          </a:p>
          <a:p>
            <a:pPr lvl="0"/>
            <a:r>
              <a:rPr lang="en-US" dirty="0"/>
              <a:t>Monitoring lama penggunaan obat.</a:t>
            </a:r>
          </a:p>
          <a:p>
            <a:pPr lvl="0"/>
            <a:r>
              <a:rPr lang="id-ID" dirty="0"/>
              <a:t>Laporan insiden bersifat rahasia, tidak boleh disimpan/ dicopy, harus lan</a:t>
            </a:r>
            <a:r>
              <a:rPr lang="en-US" dirty="0"/>
              <a:t>g</a:t>
            </a:r>
            <a:r>
              <a:rPr lang="id-ID" dirty="0"/>
              <a:t>sung dikirim ke tim keselamatan pasien.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31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Pemusnahan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Alur pemusnahan barang expired</a:t>
            </a:r>
          </a:p>
          <a:p>
            <a:r>
              <a:rPr lang="en-US" dirty="0"/>
              <a:t>Alur pemusnahan kemasan obat </a:t>
            </a:r>
          </a:p>
          <a:p>
            <a:r>
              <a:rPr lang="en-US" dirty="0"/>
              <a:t>Alur pemusnahan obat sisa</a:t>
            </a:r>
          </a:p>
          <a:p>
            <a:r>
              <a:rPr lang="en-US" dirty="0"/>
              <a:t>Pemusnahan obat Narkotika Psikotropika</a:t>
            </a:r>
          </a:p>
          <a:p>
            <a:r>
              <a:rPr lang="en-US" dirty="0"/>
              <a:t>Semua pemusnahan obat narkotika harus ada berita acara dan disaksikan oleh Balai POM.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5669" y="0"/>
            <a:ext cx="3618331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id-ID" sz="3600" dirty="0"/>
              <a:t>LESSON LEARNT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95" t="6786" r="41209"/>
          <a:stretch/>
        </p:blipFill>
        <p:spPr>
          <a:xfrm>
            <a:off x="628299" y="-63938"/>
            <a:ext cx="4650538" cy="619010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/>
          <a:srcRect l="3007" t="7809" r="29643" b="-1606"/>
          <a:stretch/>
        </p:blipFill>
        <p:spPr bwMode="auto">
          <a:xfrm>
            <a:off x="4152784" y="2216120"/>
            <a:ext cx="4991216" cy="39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260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Pelayanan Berorientasi ke Pasien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PELAYANAN FARMASI KLINIK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46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Pergeseran Paradigma Pelayanan Farmasi</a:t>
            </a:r>
          </a:p>
        </p:txBody>
      </p:sp>
      <p:pic>
        <p:nvPicPr>
          <p:cNvPr id="1106948" name="Picture 4" descr="RY_circl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75" y="2450114"/>
            <a:ext cx="202406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951" name="Picture 7" descr="O_chevron001"/>
          <p:cNvPicPr>
            <a:picLocks noChangeAspect="1" noChangeArrowheads="1"/>
          </p:cNvPicPr>
          <p:nvPr/>
        </p:nvPicPr>
        <p:blipFill>
          <a:blip r:embed="rId4">
            <a:lum bright="6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275" y="3150798"/>
            <a:ext cx="517525" cy="5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952" name="Picture 8" descr="YG_circl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8" y="2344808"/>
            <a:ext cx="2182812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954" name="Text Box 10"/>
          <p:cNvSpPr txBox="1">
            <a:spLocks noChangeArrowheads="1"/>
          </p:cNvSpPr>
          <p:nvPr/>
        </p:nvSpPr>
        <p:spPr bwMode="gray">
          <a:xfrm>
            <a:off x="1342475" y="2905721"/>
            <a:ext cx="16144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b="1" dirty="0">
                <a:latin typeface="Arial" panose="020B0604020202020204" pitchFamily="34" charset="0"/>
              </a:rPr>
              <a:t>Pelayanan Berorientasi Kepada </a:t>
            </a:r>
            <a:r>
              <a:rPr lang="en-US" altLang="en-US" b="1" dirty="0">
                <a:solidFill>
                  <a:srgbClr val="800000"/>
                </a:solidFill>
                <a:latin typeface="Arial" panose="020B0604020202020204" pitchFamily="34" charset="0"/>
              </a:rPr>
              <a:t>Produk</a:t>
            </a:r>
          </a:p>
        </p:txBody>
      </p:sp>
      <p:sp>
        <p:nvSpPr>
          <p:cNvPr id="1106955" name="Text Box 11"/>
          <p:cNvSpPr txBox="1">
            <a:spLocks noChangeArrowheads="1"/>
          </p:cNvSpPr>
          <p:nvPr/>
        </p:nvSpPr>
        <p:spPr bwMode="gray">
          <a:xfrm>
            <a:off x="5012723" y="2895535"/>
            <a:ext cx="1603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b="1" dirty="0">
                <a:latin typeface="Arial" panose="020B0604020202020204" pitchFamily="34" charset="0"/>
              </a:rPr>
              <a:t>Pelayanan Berorientasi Kepada </a:t>
            </a:r>
            <a:r>
              <a:rPr lang="en-US" altLang="en-US" b="1" dirty="0">
                <a:solidFill>
                  <a:srgbClr val="800000"/>
                </a:solidFill>
                <a:latin typeface="Arial" panose="020B0604020202020204" pitchFamily="34" charset="0"/>
              </a:rPr>
              <a:t>Pasien</a:t>
            </a:r>
          </a:p>
        </p:txBody>
      </p:sp>
      <p:sp>
        <p:nvSpPr>
          <p:cNvPr id="1106956" name="Rectangle 12"/>
          <p:cNvSpPr>
            <a:spLocks noChangeArrowheads="1"/>
          </p:cNvSpPr>
          <p:nvPr/>
        </p:nvSpPr>
        <p:spPr bwMode="black">
          <a:xfrm>
            <a:off x="3237555" y="5447851"/>
            <a:ext cx="5163342" cy="1102866"/>
          </a:xfrm>
          <a:prstGeom prst="rect">
            <a:avLst/>
          </a:prstGeom>
          <a:ln/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algn="just" eaLnBrk="0" hangingPunct="0">
              <a:lnSpc>
                <a:spcPct val="110000"/>
              </a:lnSpc>
              <a:buFont typeface="Arial"/>
              <a:buChar char="•"/>
            </a:pP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Keselamatan Pasien (</a:t>
            </a:r>
            <a:r>
              <a:rPr lang="en-US" alt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Patient Safety</a:t>
            </a: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marL="342900" indent="-342900" algn="just" eaLnBrk="0" hangingPunct="0">
              <a:lnSpc>
                <a:spcPct val="110000"/>
              </a:lnSpc>
              <a:buFont typeface="Arial"/>
              <a:buChar char="•"/>
            </a:pP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Peningkatan Kualitas Hidup pasien (</a:t>
            </a:r>
            <a:r>
              <a:rPr lang="en-US" alt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Quality of Life</a:t>
            </a: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2" name="Picture 7" descr="O_chevron001"/>
          <p:cNvPicPr>
            <a:picLocks noChangeAspect="1" noChangeArrowheads="1"/>
          </p:cNvPicPr>
          <p:nvPr/>
        </p:nvPicPr>
        <p:blipFill>
          <a:blip r:embed="rId4">
            <a:lum bright="6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2365" y="4587242"/>
            <a:ext cx="517525" cy="5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09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95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ltGray">
          <a:xfrm>
            <a:off x="5113338" y="4587875"/>
            <a:ext cx="2659062" cy="15557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72549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Perubahan Paradigma Menuju Pelayanan Berfokus Pada Pasien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gray">
          <a:xfrm>
            <a:off x="2466975" y="1997075"/>
            <a:ext cx="2390775" cy="5651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gray">
          <a:xfrm>
            <a:off x="5257800" y="1997075"/>
            <a:ext cx="2390775" cy="5651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ltGray">
          <a:xfrm>
            <a:off x="2359025" y="4740275"/>
            <a:ext cx="2638425" cy="15557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8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white">
          <a:xfrm>
            <a:off x="2541919" y="4950615"/>
            <a:ext cx="24555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FFFFFF"/>
                </a:solidFill>
              </a:rPr>
              <a:t>Dokter mengambil keputusan sendiri dalam memberikan layanan kesehatan kepada pasien</a:t>
            </a:r>
          </a:p>
        </p:txBody>
      </p:sp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460375" y="3019425"/>
            <a:ext cx="1827213" cy="1524000"/>
            <a:chOff x="4397" y="1430"/>
            <a:chExt cx="1005" cy="960"/>
          </a:xfrm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D5E0E5">
                    <a:gamma/>
                    <a:shade val="66275"/>
                    <a:invGamma/>
                  </a:srgbClr>
                </a:gs>
                <a:gs pos="50000">
                  <a:srgbClr val="D5E0E5"/>
                </a:gs>
                <a:gs pos="100000">
                  <a:srgbClr val="D5E0E5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AutoShape 10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noFill/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DDDDDD"/>
                      </a:gs>
                      <a:gs pos="100000">
                        <a:srgbClr val="DDDDDD">
                          <a:gamma/>
                          <a:shade val="6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299" name="Group 11"/>
          <p:cNvGrpSpPr>
            <a:grpSpLocks/>
          </p:cNvGrpSpPr>
          <p:nvPr/>
        </p:nvGrpSpPr>
        <p:grpSpPr bwMode="auto">
          <a:xfrm>
            <a:off x="460375" y="4719638"/>
            <a:ext cx="1827213" cy="1524000"/>
            <a:chOff x="4397" y="1430"/>
            <a:chExt cx="1005" cy="960"/>
          </a:xfrm>
        </p:grpSpPr>
        <p:sp>
          <p:nvSpPr>
            <p:cNvPr id="12300" name="AutoShape 12"/>
            <p:cNvSpPr>
              <a:spLocks noChangeArrowheads="1"/>
            </p:cNvSpPr>
            <p:nvPr/>
          </p:nvSpPr>
          <p:spPr bwMode="gray">
            <a:xfrm>
              <a:off x="4397" y="1430"/>
              <a:ext cx="1005" cy="960"/>
            </a:xfrm>
            <a:prstGeom prst="homePlate">
              <a:avLst>
                <a:gd name="adj" fmla="val 26172"/>
              </a:avLst>
            </a:prstGeom>
            <a:gradFill rotWithShape="1">
              <a:gsLst>
                <a:gs pos="0">
                  <a:srgbClr val="D5E0E5">
                    <a:gamma/>
                    <a:shade val="66275"/>
                    <a:invGamma/>
                  </a:srgbClr>
                </a:gs>
                <a:gs pos="50000">
                  <a:srgbClr val="D5E0E5"/>
                </a:gs>
                <a:gs pos="100000">
                  <a:srgbClr val="D5E0E5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76858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AutoShape 13"/>
            <p:cNvSpPr>
              <a:spLocks noChangeArrowheads="1"/>
            </p:cNvSpPr>
            <p:nvPr/>
          </p:nvSpPr>
          <p:spPr bwMode="gray">
            <a:xfrm>
              <a:off x="4407" y="1440"/>
              <a:ext cx="978" cy="934"/>
            </a:xfrm>
            <a:prstGeom prst="homePlate">
              <a:avLst>
                <a:gd name="adj" fmla="val 26178"/>
              </a:avLst>
            </a:prstGeom>
            <a:gradFill rotWithShape="1">
              <a:gsLst>
                <a:gs pos="0">
                  <a:srgbClr val="D5E0E5">
                    <a:gamma/>
                    <a:shade val="66275"/>
                    <a:invGamma/>
                  </a:srgbClr>
                </a:gs>
                <a:gs pos="50000">
                  <a:srgbClr val="D5E0E5"/>
                </a:gs>
                <a:gs pos="100000">
                  <a:srgbClr val="D5E0E5">
                    <a:gamma/>
                    <a:shade val="66275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02" name="Rectangle 14"/>
          <p:cNvSpPr>
            <a:spLocks noChangeArrowheads="1"/>
          </p:cNvSpPr>
          <p:nvPr/>
        </p:nvSpPr>
        <p:spPr bwMode="gray">
          <a:xfrm>
            <a:off x="381000" y="3567113"/>
            <a:ext cx="1836738" cy="70788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b="1" dirty="0">
                <a:solidFill>
                  <a:srgbClr val="333333"/>
                </a:solidFill>
              </a:rPr>
              <a:t>Dokter (DPJP) Vs. Pasien</a:t>
            </a: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gray">
          <a:xfrm>
            <a:off x="318549" y="5073586"/>
            <a:ext cx="1836738" cy="10156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000" b="1" dirty="0">
                <a:solidFill>
                  <a:srgbClr val="333333"/>
                </a:solidFill>
              </a:rPr>
              <a:t>Dokter (DPJP) Vs. Nakes lainnya</a:t>
            </a:r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white">
          <a:xfrm>
            <a:off x="5174532" y="4601181"/>
            <a:ext cx="2514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EAEAEA"/>
                </a:solidFill>
              </a:rPr>
              <a:t>Kerjasama tim multisisiplin, dengan kompetensi yang seimbang, kontribusi profesi di kedepankan </a:t>
            </a:r>
            <a:r>
              <a:rPr lang="en-US" altLang="en-US" sz="1600" b="1" dirty="0">
                <a:solidFill>
                  <a:srgbClr val="EAEAEA"/>
                </a:solidFill>
                <a:sym typeface="Wingdings"/>
              </a:rPr>
              <a:t> DPJP sebagai </a:t>
            </a:r>
            <a:r>
              <a:rPr lang="en-US" altLang="en-US" sz="1600" b="1" i="1" dirty="0">
                <a:solidFill>
                  <a:srgbClr val="EAEAEA"/>
                </a:solidFill>
                <a:sym typeface="Wingdings"/>
              </a:rPr>
              <a:t>team leader</a:t>
            </a:r>
            <a:endParaRPr lang="en-US" altLang="en-US" sz="1600" b="1" i="1" dirty="0">
              <a:solidFill>
                <a:srgbClr val="EAEAEA"/>
              </a:solidFill>
            </a:endParaRPr>
          </a:p>
        </p:txBody>
      </p:sp>
      <p:sp>
        <p:nvSpPr>
          <p:cNvPr id="12306" name="Rectangle 18"/>
          <p:cNvSpPr>
            <a:spLocks noChangeArrowheads="1"/>
          </p:cNvSpPr>
          <p:nvPr/>
        </p:nvSpPr>
        <p:spPr bwMode="gray">
          <a:xfrm>
            <a:off x="5348288" y="2065338"/>
            <a:ext cx="2246312" cy="58477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600" b="1" dirty="0"/>
              <a:t>Pelayanan berfokus pada pasien</a:t>
            </a:r>
          </a:p>
        </p:txBody>
      </p:sp>
      <p:sp>
        <p:nvSpPr>
          <p:cNvPr id="12308" name="Rectangle 20"/>
          <p:cNvSpPr>
            <a:spLocks noChangeArrowheads="1"/>
          </p:cNvSpPr>
          <p:nvPr/>
        </p:nvSpPr>
        <p:spPr bwMode="gray">
          <a:xfrm>
            <a:off x="5113338" y="2767013"/>
            <a:ext cx="2659062" cy="15557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72549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gray">
          <a:xfrm>
            <a:off x="2359025" y="2911475"/>
            <a:ext cx="2638425" cy="15557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8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91240B29-F687-4F45-9708-019B960494DF}">
              <a14:hiddenLine xmlns:a14="http://schemas.microsoft.com/office/drawing/2010/main" w="9525" algn="ctr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white">
          <a:xfrm>
            <a:off x="2541919" y="3171394"/>
            <a:ext cx="23098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 dirty="0">
                <a:solidFill>
                  <a:srgbClr val="FFFFFF"/>
                </a:solidFill>
              </a:rPr>
              <a:t>Dokter pusat penentu semua  pelayanan Kesehatan yang diberikan ke pasien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8288" y="3140506"/>
            <a:ext cx="2300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Pasien sebagai pusat pelayanan, semua nakes berorientasi ke pasien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gray">
          <a:xfrm>
            <a:off x="2482223" y="2030349"/>
            <a:ext cx="2246312" cy="584776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1600" b="1" dirty="0"/>
              <a:t>Pelayanan berfokus pada dokter</a:t>
            </a:r>
          </a:p>
        </p:txBody>
      </p:sp>
    </p:spTree>
    <p:extLst>
      <p:ext uri="{BB962C8B-B14F-4D97-AF65-F5344CB8AC3E}">
        <p14:creationId xmlns:p14="http://schemas.microsoft.com/office/powerpoint/2010/main" val="165502339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Prinsip Pelayanan Berfokus Pada Pasien </a:t>
            </a:r>
            <a:endParaRPr lang="en-US" altLang="en-US" sz="2800" dirty="0"/>
          </a:p>
        </p:txBody>
      </p:sp>
      <p:sp>
        <p:nvSpPr>
          <p:cNvPr id="1173507" name="AutoShape 3"/>
          <p:cNvSpPr>
            <a:spLocks noChangeArrowheads="1"/>
          </p:cNvSpPr>
          <p:nvPr/>
        </p:nvSpPr>
        <p:spPr bwMode="gray">
          <a:xfrm rot="5400000">
            <a:off x="137331" y="3841750"/>
            <a:ext cx="2181225" cy="2028825"/>
          </a:xfrm>
          <a:prstGeom prst="roundRect">
            <a:avLst>
              <a:gd name="adj" fmla="val 19894"/>
            </a:avLst>
          </a:prstGeom>
          <a:solidFill>
            <a:schemeClr val="accent5">
              <a:lumMod val="75000"/>
              <a:alpha val="98000"/>
            </a:schemeClr>
          </a:solidFill>
          <a:ln w="38100" algn="ctr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3511" name="AutoShape 7"/>
          <p:cNvSpPr>
            <a:spLocks noChangeArrowheads="1"/>
          </p:cNvSpPr>
          <p:nvPr/>
        </p:nvSpPr>
        <p:spPr bwMode="gray">
          <a:xfrm rot="5400000">
            <a:off x="2307475" y="3841750"/>
            <a:ext cx="2181225" cy="2028825"/>
          </a:xfrm>
          <a:prstGeom prst="roundRect">
            <a:avLst>
              <a:gd name="adj" fmla="val 19894"/>
            </a:avLst>
          </a:prstGeom>
          <a:solidFill>
            <a:srgbClr val="578279">
              <a:alpha val="98000"/>
            </a:srgbClr>
          </a:solidFill>
          <a:ln w="38100" algn="ctr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3515" name="AutoShape 11"/>
          <p:cNvSpPr>
            <a:spLocks noChangeArrowheads="1"/>
          </p:cNvSpPr>
          <p:nvPr/>
        </p:nvSpPr>
        <p:spPr bwMode="gray">
          <a:xfrm rot="5400000">
            <a:off x="4470495" y="3841750"/>
            <a:ext cx="2181225" cy="2028825"/>
          </a:xfrm>
          <a:prstGeom prst="roundRect">
            <a:avLst>
              <a:gd name="adj" fmla="val 19894"/>
            </a:avLst>
          </a:prstGeom>
          <a:solidFill>
            <a:srgbClr val="578279">
              <a:alpha val="98000"/>
            </a:srgbClr>
          </a:solidFill>
          <a:ln w="38100" algn="ctr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73519" name="Group 15"/>
          <p:cNvGrpSpPr>
            <a:grpSpLocks/>
          </p:cNvGrpSpPr>
          <p:nvPr/>
        </p:nvGrpSpPr>
        <p:grpSpPr bwMode="auto">
          <a:xfrm>
            <a:off x="2309528" y="1816005"/>
            <a:ext cx="2104689" cy="525173"/>
            <a:chOff x="2251" y="1126"/>
            <a:chExt cx="1501" cy="339"/>
          </a:xfrm>
        </p:grpSpPr>
        <p:sp>
          <p:nvSpPr>
            <p:cNvPr id="1173520" name="AutoShape 16"/>
            <p:cNvSpPr>
              <a:spLocks noChangeArrowheads="1"/>
            </p:cNvSpPr>
            <p:nvPr/>
          </p:nvSpPr>
          <p:spPr bwMode="gray">
            <a:xfrm>
              <a:off x="2251" y="1126"/>
              <a:ext cx="1501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AEAEA">
                    <a:gamma/>
                    <a:shade val="36078"/>
                    <a:invGamma/>
                  </a:srgbClr>
                </a:gs>
                <a:gs pos="50000">
                  <a:srgbClr val="EAEAEA"/>
                </a:gs>
                <a:gs pos="100000">
                  <a:srgbClr val="EAEAEA">
                    <a:gamma/>
                    <a:shade val="3607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3521" name="AutoShape 17"/>
            <p:cNvSpPr>
              <a:spLocks noChangeArrowheads="1"/>
            </p:cNvSpPr>
            <p:nvPr/>
          </p:nvSpPr>
          <p:spPr bwMode="gray">
            <a:xfrm>
              <a:off x="2269" y="1145"/>
              <a:ext cx="1465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alpha val="89999"/>
                  </a:schemeClr>
                </a:gs>
                <a:gs pos="50000">
                  <a:schemeClr val="hlink">
                    <a:gamma/>
                    <a:tint val="33725"/>
                    <a:invGamma/>
                  </a:schemeClr>
                </a:gs>
                <a:gs pos="100000">
                  <a:schemeClr val="hlink">
                    <a:alpha val="89999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73523" name="Group 19"/>
          <p:cNvGrpSpPr>
            <a:grpSpLocks/>
          </p:cNvGrpSpPr>
          <p:nvPr/>
        </p:nvGrpSpPr>
        <p:grpSpPr bwMode="auto">
          <a:xfrm>
            <a:off x="4463797" y="1800515"/>
            <a:ext cx="2196265" cy="525173"/>
            <a:chOff x="3969" y="1126"/>
            <a:chExt cx="1502" cy="339"/>
          </a:xfrm>
        </p:grpSpPr>
        <p:sp>
          <p:nvSpPr>
            <p:cNvPr id="1173524" name="AutoShape 20"/>
            <p:cNvSpPr>
              <a:spLocks noChangeArrowheads="1"/>
            </p:cNvSpPr>
            <p:nvPr/>
          </p:nvSpPr>
          <p:spPr bwMode="gray">
            <a:xfrm>
              <a:off x="3969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AEAEA">
                    <a:gamma/>
                    <a:shade val="36078"/>
                    <a:invGamma/>
                  </a:srgbClr>
                </a:gs>
                <a:gs pos="50000">
                  <a:srgbClr val="EAEAEA"/>
                </a:gs>
                <a:gs pos="100000">
                  <a:srgbClr val="EAEAEA">
                    <a:gamma/>
                    <a:shade val="3607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3525" name="AutoShape 21"/>
            <p:cNvSpPr>
              <a:spLocks noChangeArrowheads="1"/>
            </p:cNvSpPr>
            <p:nvPr/>
          </p:nvSpPr>
          <p:spPr bwMode="gray">
            <a:xfrm>
              <a:off x="3988" y="1145"/>
              <a:ext cx="1464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alpha val="89999"/>
                  </a:schemeClr>
                </a:gs>
                <a:gs pos="5000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>
                    <a:alpha val="89999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3526" name="Rectangle 22"/>
          <p:cNvSpPr>
            <a:spLocks noChangeArrowheads="1"/>
          </p:cNvSpPr>
          <p:nvPr/>
        </p:nvSpPr>
        <p:spPr bwMode="gray">
          <a:xfrm>
            <a:off x="6577013" y="1857375"/>
            <a:ext cx="146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1C1C1C"/>
                </a:solidFill>
                <a:latin typeface="Arial" panose="020B0604020202020204" pitchFamily="34" charset="0"/>
              </a:rPr>
              <a:t>Text in here</a:t>
            </a:r>
          </a:p>
        </p:txBody>
      </p:sp>
      <p:grpSp>
        <p:nvGrpSpPr>
          <p:cNvPr id="1173527" name="Group 23"/>
          <p:cNvGrpSpPr>
            <a:grpSpLocks/>
          </p:cNvGrpSpPr>
          <p:nvPr/>
        </p:nvGrpSpPr>
        <p:grpSpPr bwMode="auto">
          <a:xfrm>
            <a:off x="221161" y="1787525"/>
            <a:ext cx="2058522" cy="569143"/>
            <a:chOff x="555" y="1126"/>
            <a:chExt cx="1502" cy="339"/>
          </a:xfrm>
        </p:grpSpPr>
        <p:sp>
          <p:nvSpPr>
            <p:cNvPr id="1173528" name="AutoShape 24"/>
            <p:cNvSpPr>
              <a:spLocks noChangeArrowheads="1"/>
            </p:cNvSpPr>
            <p:nvPr/>
          </p:nvSpPr>
          <p:spPr bwMode="gray">
            <a:xfrm>
              <a:off x="555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3607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3529" name="AutoShape 25"/>
            <p:cNvSpPr>
              <a:spLocks noChangeArrowheads="1"/>
            </p:cNvSpPr>
            <p:nvPr/>
          </p:nvSpPr>
          <p:spPr bwMode="gray">
            <a:xfrm>
              <a:off x="574" y="1145"/>
              <a:ext cx="1464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alpha val="89999"/>
                  </a:schemeClr>
                </a:gs>
                <a:gs pos="5000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89999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3531" name="AutoShape 27"/>
          <p:cNvSpPr>
            <a:spLocks noChangeArrowheads="1"/>
          </p:cNvSpPr>
          <p:nvPr/>
        </p:nvSpPr>
        <p:spPr bwMode="gray">
          <a:xfrm flipV="1">
            <a:off x="282994" y="2362200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3532" name="AutoShape 28"/>
          <p:cNvSpPr>
            <a:spLocks noChangeArrowheads="1"/>
          </p:cNvSpPr>
          <p:nvPr/>
        </p:nvSpPr>
        <p:spPr bwMode="gray">
          <a:xfrm flipV="1">
            <a:off x="2376938" y="2362200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3533" name="AutoShape 29"/>
          <p:cNvSpPr>
            <a:spLocks noChangeArrowheads="1"/>
          </p:cNvSpPr>
          <p:nvPr/>
        </p:nvSpPr>
        <p:spPr bwMode="gray">
          <a:xfrm flipV="1">
            <a:off x="6792842" y="2362200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" name="Group 19"/>
          <p:cNvGrpSpPr>
            <a:grpSpLocks/>
          </p:cNvGrpSpPr>
          <p:nvPr/>
        </p:nvGrpSpPr>
        <p:grpSpPr bwMode="auto">
          <a:xfrm>
            <a:off x="6691015" y="1787525"/>
            <a:ext cx="2059751" cy="551153"/>
            <a:chOff x="3969" y="1126"/>
            <a:chExt cx="1502" cy="339"/>
          </a:xfrm>
        </p:grpSpPr>
        <p:sp>
          <p:nvSpPr>
            <p:cNvPr id="31" name="AutoShape 20"/>
            <p:cNvSpPr>
              <a:spLocks noChangeArrowheads="1"/>
            </p:cNvSpPr>
            <p:nvPr/>
          </p:nvSpPr>
          <p:spPr bwMode="gray">
            <a:xfrm>
              <a:off x="3969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AEAEA">
                    <a:gamma/>
                    <a:shade val="36078"/>
                    <a:invGamma/>
                  </a:srgbClr>
                </a:gs>
                <a:gs pos="50000">
                  <a:srgbClr val="EAEAEA"/>
                </a:gs>
                <a:gs pos="100000">
                  <a:srgbClr val="EAEAEA">
                    <a:gamma/>
                    <a:shade val="36078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algn="ctr">
                  <a:solidFill>
                    <a:srgbClr val="3366CC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1"/>
            <p:cNvSpPr>
              <a:spLocks noChangeArrowheads="1"/>
            </p:cNvSpPr>
            <p:nvPr/>
          </p:nvSpPr>
          <p:spPr bwMode="gray">
            <a:xfrm>
              <a:off x="3988" y="1145"/>
              <a:ext cx="1464" cy="30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alpha val="89999"/>
                  </a:schemeClr>
                </a:gs>
                <a:gs pos="50000">
                  <a:schemeClr val="folHlink">
                    <a:gamma/>
                    <a:tint val="33725"/>
                    <a:invGamma/>
                  </a:schemeClr>
                </a:gs>
                <a:gs pos="100000">
                  <a:schemeClr val="folHlink">
                    <a:alpha val="89999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AutoShape 28"/>
          <p:cNvSpPr>
            <a:spLocks noChangeArrowheads="1"/>
          </p:cNvSpPr>
          <p:nvPr/>
        </p:nvSpPr>
        <p:spPr bwMode="gray">
          <a:xfrm flipV="1">
            <a:off x="4558266" y="2359700"/>
            <a:ext cx="1981200" cy="13716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11"/>
          <p:cNvSpPr>
            <a:spLocks noChangeArrowheads="1"/>
          </p:cNvSpPr>
          <p:nvPr/>
        </p:nvSpPr>
        <p:spPr bwMode="gray">
          <a:xfrm rot="5400000">
            <a:off x="6667311" y="3870230"/>
            <a:ext cx="2181225" cy="2028825"/>
          </a:xfrm>
          <a:prstGeom prst="roundRect">
            <a:avLst>
              <a:gd name="adj" fmla="val 19894"/>
            </a:avLst>
          </a:prstGeom>
          <a:solidFill>
            <a:srgbClr val="578279">
              <a:alpha val="98000"/>
            </a:srgbClr>
          </a:solidFill>
          <a:ln w="38100" algn="ctr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1857375"/>
            <a:ext cx="1785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Black"/>
                <a:cs typeface="Arial Black"/>
              </a:rPr>
              <a:t>Martabat &amp; Respek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9550" y="1857375"/>
            <a:ext cx="181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Black"/>
                <a:cs typeface="Arial Black"/>
              </a:rPr>
              <a:t>Berbagi Informasi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58266" y="1857375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Black"/>
                <a:cs typeface="Arial Black"/>
              </a:rPr>
              <a:t>Partisipasi Pasien dan Keluarga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92842" y="1857375"/>
            <a:ext cx="189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/>
                <a:cs typeface="Arial Black"/>
              </a:rPr>
              <a:t>Kolaborasi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531" y="3994635"/>
            <a:ext cx="2028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Menghargai pilihan pasien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Mendengarkan pendapat dan pandangan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Mempertimbangkan kultur, kepercayaan dan nilai-nilai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3675" y="3994635"/>
            <a:ext cx="1974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Pemberi layanan menginformasikan  secara lengkap kepada pasien dan keluarga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Pasien dan Keluarga menerima informasi tepat dan akurat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08492" y="3994635"/>
            <a:ext cx="1703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Keputusan dan pilihan terapi melibatkan pasien dan keluarga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2842" y="4025615"/>
            <a:ext cx="1893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Pasien dan keluarga mitra dari pemberi layanan kesehatan dalam pengembangan dan implementasi layanan kesehatan</a:t>
            </a:r>
          </a:p>
        </p:txBody>
      </p:sp>
    </p:spTree>
    <p:extLst>
      <p:ext uri="{BB962C8B-B14F-4D97-AF65-F5344CB8AC3E}">
        <p14:creationId xmlns:p14="http://schemas.microsoft.com/office/powerpoint/2010/main" val="3242493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Monitoring Terapi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id-ID" dirty="0"/>
              <a:t>Monitoring dan Pelaporan efek samping obat.</a:t>
            </a:r>
            <a:endParaRPr lang="en-US" dirty="0"/>
          </a:p>
          <a:p>
            <a:pPr lvl="0"/>
            <a:r>
              <a:rPr lang="en-US" dirty="0"/>
              <a:t>Apoteker harus mendokumentasikan hasil pemantauan terapi obat dalam CPPT menggunakan format SOAP. </a:t>
            </a:r>
          </a:p>
          <a:p>
            <a:pPr lvl="0"/>
            <a:r>
              <a:rPr lang="en-US" dirty="0"/>
              <a:t>Monitoring lama penggunaan obat.</a:t>
            </a:r>
          </a:p>
          <a:p>
            <a:pPr lvl="0"/>
            <a:r>
              <a:rPr lang="id-ID" dirty="0"/>
              <a:t>Laporan insiden bersifat rahasia, tidak boleh disimpan/ dicopy, harus lan</a:t>
            </a:r>
            <a:r>
              <a:rPr lang="en-US" dirty="0"/>
              <a:t>g</a:t>
            </a:r>
            <a:r>
              <a:rPr lang="id-ID" dirty="0"/>
              <a:t>sung dikirim ke tim keselamatan pasien.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33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300" dirty="0"/>
              <a:t>Pengendalian Mutu Pelayanan</a:t>
            </a:r>
          </a:p>
        </p:txBody>
      </p:sp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1066800" y="3817699"/>
            <a:ext cx="2295525" cy="1365250"/>
            <a:chOff x="471" y="272"/>
            <a:chExt cx="1161" cy="1539"/>
          </a:xfrm>
          <a:solidFill>
            <a:srgbClr val="008000"/>
          </a:solidFill>
        </p:grpSpPr>
        <p:sp>
          <p:nvSpPr>
            <p:cNvPr id="21511" name="Oval 7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AutoShape 8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513" name="Group 9"/>
          <p:cNvGrpSpPr>
            <a:grpSpLocks/>
          </p:cNvGrpSpPr>
          <p:nvPr/>
        </p:nvGrpSpPr>
        <p:grpSpPr bwMode="auto">
          <a:xfrm>
            <a:off x="1066800" y="2112963"/>
            <a:ext cx="2295525" cy="1365250"/>
            <a:chOff x="471" y="272"/>
            <a:chExt cx="1161" cy="1539"/>
          </a:xfrm>
          <a:solidFill>
            <a:srgbClr val="660066"/>
          </a:solidFill>
        </p:grpSpPr>
        <p:sp>
          <p:nvSpPr>
            <p:cNvPr id="21514" name="Oval 10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AutoShape 11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6" name="AutoShape 12"/>
          <p:cNvSpPr>
            <a:spLocks noChangeArrowheads="1"/>
          </p:cNvSpPr>
          <p:nvPr/>
        </p:nvSpPr>
        <p:spPr bwMode="ltGray">
          <a:xfrm>
            <a:off x="3354388" y="2362200"/>
            <a:ext cx="4722812" cy="911225"/>
          </a:xfrm>
          <a:prstGeom prst="roundRect">
            <a:avLst>
              <a:gd name="adj" fmla="val 11505"/>
            </a:avLst>
          </a:prstGeom>
          <a:solidFill>
            <a:srgbClr val="D951E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white">
          <a:xfrm>
            <a:off x="1149350" y="2706688"/>
            <a:ext cx="2128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FFFFFF"/>
                </a:solidFill>
              </a:rPr>
              <a:t>  Monitoring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gray">
          <a:xfrm>
            <a:off x="3933824" y="2487613"/>
            <a:ext cx="41433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600" b="1" dirty="0">
                <a:solidFill>
                  <a:srgbClr val="000000"/>
                </a:solidFill>
              </a:rPr>
              <a:t> Monitoring pelaksanaan kegiatan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600" b="1" dirty="0">
                <a:solidFill>
                  <a:srgbClr val="000000"/>
                </a:solidFill>
              </a:rPr>
              <a:t> Monitoring pencapaian target kegiatan</a:t>
            </a: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white">
          <a:xfrm>
            <a:off x="1149350" y="4353723"/>
            <a:ext cx="2128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FFFFFF"/>
                </a:solidFill>
              </a:rPr>
              <a:t>  Evaluasi</a:t>
            </a:r>
          </a:p>
        </p:txBody>
      </p:sp>
      <p:sp>
        <p:nvSpPr>
          <p:cNvPr id="21521" name="AutoShape 17"/>
          <p:cNvSpPr>
            <a:spLocks noChangeArrowheads="1"/>
          </p:cNvSpPr>
          <p:nvPr/>
        </p:nvSpPr>
        <p:spPr bwMode="gray">
          <a:xfrm>
            <a:off x="3351213" y="4081591"/>
            <a:ext cx="4649787" cy="911225"/>
          </a:xfrm>
          <a:prstGeom prst="roundRect">
            <a:avLst>
              <a:gd name="adj" fmla="val 1150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gray">
          <a:xfrm>
            <a:off x="3941763" y="4166949"/>
            <a:ext cx="360203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600" b="1" dirty="0">
                <a:solidFill>
                  <a:srgbClr val="000000"/>
                </a:solidFill>
              </a:rPr>
              <a:t> Perbaikan kualitas pelayanan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600" b="1" dirty="0">
                <a:solidFill>
                  <a:srgbClr val="000000"/>
                </a:solidFill>
              </a:rPr>
              <a:t> Meningkatkan target pencapaian</a:t>
            </a:r>
          </a:p>
        </p:txBody>
      </p:sp>
      <p:sp>
        <p:nvSpPr>
          <p:cNvPr id="21525" name="AutoShape 21"/>
          <p:cNvSpPr>
            <a:spLocks noChangeArrowheads="1"/>
          </p:cNvSpPr>
          <p:nvPr/>
        </p:nvSpPr>
        <p:spPr bwMode="gray">
          <a:xfrm>
            <a:off x="3354388" y="2646363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6" name="AutoShape 22"/>
          <p:cNvSpPr>
            <a:spLocks noChangeArrowheads="1"/>
          </p:cNvSpPr>
          <p:nvPr/>
        </p:nvSpPr>
        <p:spPr bwMode="gray">
          <a:xfrm>
            <a:off x="3362325" y="4289370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gray">
          <a:xfrm>
            <a:off x="3352800" y="5281613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Up Arrow Callout 1"/>
          <p:cNvSpPr/>
          <p:nvPr/>
        </p:nvSpPr>
        <p:spPr>
          <a:xfrm>
            <a:off x="1437363" y="5662613"/>
            <a:ext cx="6293695" cy="743537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Kendali Mutu Kendali Biaya</a:t>
            </a:r>
          </a:p>
        </p:txBody>
      </p:sp>
    </p:spTree>
    <p:extLst>
      <p:ext uri="{BB962C8B-B14F-4D97-AF65-F5344CB8AC3E}">
        <p14:creationId xmlns:p14="http://schemas.microsoft.com/office/powerpoint/2010/main" val="58155307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310258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Pengendalian</a:t>
            </a:r>
            <a:r>
              <a:rPr lang="en-US" sz="3600" dirty="0"/>
              <a:t> </a:t>
            </a:r>
            <a:r>
              <a:rPr lang="en-US" sz="3600" dirty="0" err="1"/>
              <a:t>Pelayanan</a:t>
            </a:r>
            <a:r>
              <a:rPr lang="en-US" sz="3600" dirty="0"/>
              <a:t> </a:t>
            </a:r>
            <a:r>
              <a:rPr lang="en-US" sz="3600" dirty="0" err="1"/>
              <a:t>Farmasi</a:t>
            </a:r>
            <a:r>
              <a:rPr lang="en-US" sz="3600" dirty="0"/>
              <a:t> Klinik</a:t>
            </a:r>
          </a:p>
        </p:txBody>
      </p:sp>
    </p:spTree>
    <p:extLst>
      <p:ext uri="{BB962C8B-B14F-4D97-AF65-F5344CB8AC3E}">
        <p14:creationId xmlns:p14="http://schemas.microsoft.com/office/powerpoint/2010/main" val="3528545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TERIMA KASIH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2788264"/>
            <a:ext cx="5105400" cy="27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2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09" t="13107" r="40727"/>
          <a:stretch/>
        </p:blipFill>
        <p:spPr>
          <a:xfrm>
            <a:off x="583421" y="156343"/>
            <a:ext cx="5277289" cy="66539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1040" y="1408064"/>
            <a:ext cx="2970398" cy="41549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535353"/>
                </a:solidFill>
                <a:latin typeface="arial" panose="020B0604020202020204" pitchFamily="34" charset="0"/>
              </a:rPr>
              <a:t>produsen enam orang, </a:t>
            </a:r>
          </a:p>
          <a:p>
            <a:r>
              <a:rPr lang="id-ID" sz="2400" dirty="0">
                <a:solidFill>
                  <a:srgbClr val="535353"/>
                </a:solidFill>
                <a:latin typeface="arial" panose="020B0604020202020204" pitchFamily="34" charset="0"/>
              </a:rPr>
              <a:t>distributor sembilan orang, </a:t>
            </a:r>
          </a:p>
          <a:p>
            <a:r>
              <a:rPr lang="id-ID" sz="2400" dirty="0">
                <a:solidFill>
                  <a:srgbClr val="535353"/>
                </a:solidFill>
                <a:latin typeface="arial" panose="020B0604020202020204" pitchFamily="34" charset="0"/>
              </a:rPr>
              <a:t>pengumpul botol bekas vaksin dua orang, </a:t>
            </a:r>
          </a:p>
          <a:p>
            <a:r>
              <a:rPr lang="id-ID" sz="2400" dirty="0">
                <a:solidFill>
                  <a:srgbClr val="535353"/>
                </a:solidFill>
                <a:latin typeface="arial" panose="020B0604020202020204" pitchFamily="34" charset="0"/>
              </a:rPr>
              <a:t>pencetak label satu orang, </a:t>
            </a:r>
          </a:p>
          <a:p>
            <a:r>
              <a:rPr lang="id-ID" sz="2400" dirty="0">
                <a:solidFill>
                  <a:srgbClr val="535353"/>
                </a:solidFill>
                <a:latin typeface="arial" panose="020B0604020202020204" pitchFamily="34" charset="0"/>
              </a:rPr>
              <a:t>dua bidan,</a:t>
            </a:r>
          </a:p>
          <a:p>
            <a:r>
              <a:rPr lang="id-ID" sz="2400" dirty="0">
                <a:solidFill>
                  <a:srgbClr val="535353"/>
                </a:solidFill>
                <a:latin typeface="arial" panose="020B0604020202020204" pitchFamily="34" charset="0"/>
              </a:rPr>
              <a:t>tiga dokter.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629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2888" cy="472309"/>
          </a:xfrm>
        </p:spPr>
        <p:txBody>
          <a:bodyPr>
            <a:normAutofit fontScale="90000"/>
          </a:bodyPr>
          <a:lstStyle/>
          <a:p>
            <a:r>
              <a:rPr lang="id-ID" sz="3200" dirty="0"/>
              <a:t>UU NO 44 TTG 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30" t="19305" r="29502" b="8434"/>
          <a:stretch/>
        </p:blipFill>
        <p:spPr>
          <a:xfrm>
            <a:off x="457200" y="860059"/>
            <a:ext cx="8142648" cy="574830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52240" y="3825894"/>
            <a:ext cx="2406612" cy="7685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KARS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13630" y="2632097"/>
            <a:ext cx="7286217" cy="9761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11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9F3CC90-C895-4A55-B269-D5F236A9C8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722575"/>
            <a:ext cx="7620000" cy="294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PP 51/2009. TENTANG PEKERJAAN KEFARMASIAN 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0" y="36576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3886200"/>
            <a:ext cx="60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28800" y="41148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Landasan Hukum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id-ID" dirty="0"/>
              <a:t>Undang-Undang Nomor 44 Tahun 2009 tentang Rumah Sakit : Persyaratan Kefarmasian harus menjamin ketersediaan sediaan farmasi dan alat kesehatan yang bermutu, bermanfaat, aman dan terjangkau.</a:t>
            </a:r>
            <a:endParaRPr lang="en-US" dirty="0"/>
          </a:p>
          <a:p>
            <a:pPr lvl="0"/>
            <a:r>
              <a:rPr lang="id-ID" dirty="0"/>
              <a:t>Undang-undang Nomor 35 tahun 2009 tentang Narkotika</a:t>
            </a:r>
            <a:endParaRPr lang="en-US" dirty="0"/>
          </a:p>
          <a:p>
            <a:pPr lvl="0"/>
            <a:r>
              <a:rPr lang="id-ID" dirty="0"/>
              <a:t>Undang-undang Nomor 5 tentang Psikotropika</a:t>
            </a:r>
          </a:p>
          <a:p>
            <a:pPr lvl="0"/>
            <a:r>
              <a:rPr lang="id-ID" dirty="0"/>
              <a:t>PP 51/ 2009 tentang pekerjaan kefarmasian</a:t>
            </a:r>
            <a:endParaRPr lang="en-US" dirty="0"/>
          </a:p>
          <a:p>
            <a:pPr lvl="0"/>
            <a:r>
              <a:rPr lang="id-ID" dirty="0"/>
              <a:t>Peraturan Presiden nomor 4 tahun 2015 tentang pengadaan barang dan jasa</a:t>
            </a:r>
            <a:endParaRPr lang="en-US" dirty="0"/>
          </a:p>
          <a:p>
            <a:pPr lvl="0"/>
            <a:r>
              <a:rPr lang="en-US" dirty="0"/>
              <a:t>Permenkes  </a:t>
            </a:r>
            <a:r>
              <a:rPr lang="id-ID" dirty="0"/>
              <a:t>No.</a:t>
            </a:r>
            <a:r>
              <a:rPr lang="en-US" dirty="0"/>
              <a:t> 63  tahun 2014 </a:t>
            </a:r>
            <a:r>
              <a:rPr lang="id-ID" dirty="0"/>
              <a:t> ttg Pengadaan Obat berdasarkan Katalog Elektronik (</a:t>
            </a:r>
            <a:r>
              <a:rPr lang="id-ID" i="1" dirty="0"/>
              <a:t>e-Catalogue</a:t>
            </a:r>
            <a:r>
              <a:rPr lang="id-ID" dirty="0"/>
              <a:t>) </a:t>
            </a:r>
            <a:endParaRPr lang="en-US" dirty="0"/>
          </a:p>
          <a:p>
            <a:pPr lvl="0"/>
            <a:r>
              <a:rPr lang="id-ID" dirty="0"/>
              <a:t>Permenkes Nomor 3 tahun 2015 tentang peredaran, penyimpanan, pemusnahan, dan pelaporan narkotika, psikotropika, dan prekursor farmasi.</a:t>
            </a:r>
            <a:endParaRPr lang="en-US" dirty="0"/>
          </a:p>
          <a:p>
            <a:pPr lvl="0"/>
            <a:r>
              <a:rPr lang="id-ID" dirty="0"/>
              <a:t>Permenkes No. 34 tahun 2014 tentang perubahan atas Permenkes No 1148/Menkes/Per/VI/2011 tentang Pedagang Besar Farmasi pasal 20 </a:t>
            </a:r>
            <a:endParaRPr lang="en-US" dirty="0"/>
          </a:p>
          <a:p>
            <a:r>
              <a:rPr lang="id-ID" dirty="0"/>
              <a:t> Permenkes no. 72 tahun 2016 Tentang Perubahan Atas Peraturan Menteri Kesehatan Nomor 36 Tahun 2016 Tentang Standar Pelayanan Kefarmasian di Rumah Sakit.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1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FUNGSI INSTALASI FARMASI RUMAH SAKIT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261235"/>
              </p:ext>
            </p:extLst>
          </p:nvPr>
        </p:nvGraphicFramePr>
        <p:xfrm>
          <a:off x="612648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47233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604</TotalTime>
  <Words>2017</Words>
  <Application>Microsoft Office PowerPoint</Application>
  <PresentationFormat>On-screen Show (4:3)</PresentationFormat>
  <Paragraphs>298</Paragraphs>
  <Slides>47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Median</vt:lpstr>
      <vt:lpstr>MANAJEMEN PENGELOLAAN FARMASI RUMAH SAKIT </vt:lpstr>
      <vt:lpstr>TUJUAN </vt:lpstr>
      <vt:lpstr>PowerPoint Presentation</vt:lpstr>
      <vt:lpstr>LESSON LEARNT</vt:lpstr>
      <vt:lpstr>PowerPoint Presentation</vt:lpstr>
      <vt:lpstr>UU NO 44 TTG RS</vt:lpstr>
      <vt:lpstr>PP 51/2009. TENTANG PEKERJAAN KEFARMASIAN  </vt:lpstr>
      <vt:lpstr>Landasan Hukum</vt:lpstr>
      <vt:lpstr>FUNGSI INSTALASI FARMASI RUMAH SAKIT</vt:lpstr>
      <vt:lpstr>Ruang Lingkup Pelayanan Farmasi Rumah Sakit</vt:lpstr>
      <vt:lpstr>Standar Pelayanan Kefarmasian di Rumah Sakit (Permenkes 72 tahun 2016)</vt:lpstr>
      <vt:lpstr>Siapa Yang Harus Memenuhi Standar ?</vt:lpstr>
      <vt:lpstr>Mengapa Perlu Dilakukan</vt:lpstr>
      <vt:lpstr>Siklus Pengelolaan Barang Farmasi</vt:lpstr>
      <vt:lpstr>Pemilihan</vt:lpstr>
      <vt:lpstr>TAHAPAN PENYUSUNAN FORMULARIUM</vt:lpstr>
      <vt:lpstr>Kriteria Pemilihan Obat</vt:lpstr>
      <vt:lpstr>PowerPoint Presentation</vt:lpstr>
      <vt:lpstr>PowerPoint Presentation</vt:lpstr>
      <vt:lpstr>PowerPoint Presentation</vt:lpstr>
      <vt:lpstr>Perencanaan</vt:lpstr>
      <vt:lpstr>Pengadaan</vt:lpstr>
      <vt:lpstr>Pengadaan </vt:lpstr>
      <vt:lpstr>Pengadaan</vt:lpstr>
      <vt:lpstr>Due Diligence </vt:lpstr>
      <vt:lpstr>MENGAPA TERJADI ? </vt:lpstr>
      <vt:lpstr>BAGAIMANA MENCEGAHNYA ?</vt:lpstr>
      <vt:lpstr>Tip Membuat Kontrak Klinis yg Aman</vt:lpstr>
      <vt:lpstr>Tip Membuat Kontrak Manajemen yang aman</vt:lpstr>
      <vt:lpstr>Penerimaaan Barang</vt:lpstr>
      <vt:lpstr>Penyimpanan</vt:lpstr>
      <vt:lpstr>PowerPoint Presentation</vt:lpstr>
      <vt:lpstr>Pendistribusian</vt:lpstr>
      <vt:lpstr>Peresepan</vt:lpstr>
      <vt:lpstr>Dispensing</vt:lpstr>
      <vt:lpstr>Dispensing</vt:lpstr>
      <vt:lpstr>Dispensing</vt:lpstr>
      <vt:lpstr>Monitoring Terapi</vt:lpstr>
      <vt:lpstr>Pemusnahan</vt:lpstr>
      <vt:lpstr> PELAYANAN FARMASI KLINIK </vt:lpstr>
      <vt:lpstr>Pergeseran Paradigma Pelayanan Farmasi</vt:lpstr>
      <vt:lpstr>Perubahan Paradigma Menuju Pelayanan Berfokus Pada Pasien</vt:lpstr>
      <vt:lpstr>Prinsip Pelayanan Berfokus Pada Pasien </vt:lpstr>
      <vt:lpstr>Monitoring Terapi</vt:lpstr>
      <vt:lpstr>Pengendalian Mutu Pelayanan</vt:lpstr>
      <vt:lpstr>Pengendalian Pelayanan Farmasi Klinik</vt:lpstr>
      <vt:lpstr>TERIMA KASIH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SIKLUS PENGELOLAAN OBAT</dc:title>
  <dc:creator>Macintosh</dc:creator>
  <cp:lastModifiedBy>yanti</cp:lastModifiedBy>
  <cp:revision>43</cp:revision>
  <dcterms:created xsi:type="dcterms:W3CDTF">2016-07-19T02:37:58Z</dcterms:created>
  <dcterms:modified xsi:type="dcterms:W3CDTF">2018-03-07T05:23:50Z</dcterms:modified>
</cp:coreProperties>
</file>